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84"/>
  </p:notesMasterIdLst>
  <p:sldIdLst>
    <p:sldId id="675" r:id="rId7"/>
    <p:sldId id="256" r:id="rId8"/>
    <p:sldId id="257" r:id="rId9"/>
    <p:sldId id="258" r:id="rId10"/>
    <p:sldId id="262" r:id="rId11"/>
    <p:sldId id="263" r:id="rId12"/>
    <p:sldId id="907" r:id="rId13"/>
    <p:sldId id="264" r:id="rId14"/>
    <p:sldId id="265" r:id="rId15"/>
    <p:sldId id="266" r:id="rId16"/>
    <p:sldId id="261" r:id="rId17"/>
    <p:sldId id="268" r:id="rId18"/>
    <p:sldId id="269" r:id="rId19"/>
    <p:sldId id="270" r:id="rId20"/>
    <p:sldId id="271" r:id="rId21"/>
    <p:sldId id="272" r:id="rId22"/>
    <p:sldId id="273" r:id="rId23"/>
    <p:sldId id="259" r:id="rId24"/>
    <p:sldId id="274" r:id="rId25"/>
    <p:sldId id="275" r:id="rId26"/>
    <p:sldId id="260" r:id="rId27"/>
    <p:sldId id="276" r:id="rId28"/>
    <p:sldId id="277" r:id="rId29"/>
    <p:sldId id="280" r:id="rId30"/>
    <p:sldId id="281" r:id="rId31"/>
    <p:sldId id="282" r:id="rId32"/>
    <p:sldId id="283" r:id="rId33"/>
    <p:sldId id="284" r:id="rId34"/>
    <p:sldId id="285" r:id="rId35"/>
    <p:sldId id="286" r:id="rId36"/>
    <p:sldId id="287" r:id="rId37"/>
    <p:sldId id="680" r:id="rId38"/>
    <p:sldId id="679" r:id="rId39"/>
    <p:sldId id="677" r:id="rId40"/>
    <p:sldId id="678" r:id="rId41"/>
    <p:sldId id="288" r:id="rId42"/>
    <p:sldId id="278" r:id="rId43"/>
    <p:sldId id="279" r:id="rId44"/>
    <p:sldId id="289" r:id="rId45"/>
    <p:sldId id="290" r:id="rId46"/>
    <p:sldId id="291" r:id="rId47"/>
    <p:sldId id="292" r:id="rId48"/>
    <p:sldId id="293" r:id="rId49"/>
    <p:sldId id="294" r:id="rId50"/>
    <p:sldId id="676"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906" r:id="rId71"/>
    <p:sldId id="314" r:id="rId72"/>
    <p:sldId id="315" r:id="rId73"/>
    <p:sldId id="316" r:id="rId74"/>
    <p:sldId id="317" r:id="rId75"/>
    <p:sldId id="318" r:id="rId76"/>
    <p:sldId id="319" r:id="rId77"/>
    <p:sldId id="320" r:id="rId78"/>
    <p:sldId id="321" r:id="rId79"/>
    <p:sldId id="322" r:id="rId80"/>
    <p:sldId id="323" r:id="rId81"/>
    <p:sldId id="324" r:id="rId82"/>
    <p:sldId id="26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sorterViewPr>
    <p:cViewPr varScale="1">
      <p:scale>
        <a:sx n="100" d="100"/>
        <a:sy n="100" d="100"/>
      </p:scale>
      <p:origin x="0" y="-89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22BC3-4649-49F4-B10D-76A510ABF9D7}"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95A40-4119-49E0-AC60-748651CB31EE}" type="slidenum">
              <a:rPr lang="en-US" smtClean="0"/>
              <a:t>‹#›</a:t>
            </a:fld>
            <a:endParaRPr lang="en-US"/>
          </a:p>
        </p:txBody>
      </p:sp>
    </p:spTree>
    <p:extLst>
      <p:ext uri="{BB962C8B-B14F-4D97-AF65-F5344CB8AC3E}">
        <p14:creationId xmlns:p14="http://schemas.microsoft.com/office/powerpoint/2010/main" val="380118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AA4EA1B-B667-4EE8-A6A1-CF189132B36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25603" name="Rectangle 3">
            <a:extLst>
              <a:ext uri="{FF2B5EF4-FFF2-40B4-BE49-F238E27FC236}">
                <a16:creationId xmlns:a16="http://schemas.microsoft.com/office/drawing/2014/main" id="{ACF283A1-7792-4FE5-8962-318CC966C6A2}"/>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25604" name="Rectangle 6">
            <a:extLst>
              <a:ext uri="{FF2B5EF4-FFF2-40B4-BE49-F238E27FC236}">
                <a16:creationId xmlns:a16="http://schemas.microsoft.com/office/drawing/2014/main" id="{F84B5D80-C660-4CB7-A9F7-E511CDD1894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25605" name="Rectangle 7">
            <a:extLst>
              <a:ext uri="{FF2B5EF4-FFF2-40B4-BE49-F238E27FC236}">
                <a16:creationId xmlns:a16="http://schemas.microsoft.com/office/drawing/2014/main" id="{8EDB0E7A-67B5-483A-B850-7E9998DC05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C8782-FD43-4563-96E3-B59F652F4B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6" name="Rectangle 2">
            <a:extLst>
              <a:ext uri="{FF2B5EF4-FFF2-40B4-BE49-F238E27FC236}">
                <a16:creationId xmlns:a16="http://schemas.microsoft.com/office/drawing/2014/main" id="{650639FC-3CB2-4F0C-B273-78D27A814134}"/>
              </a:ext>
            </a:extLst>
          </p:cNvPr>
          <p:cNvSpPr>
            <a:spLocks noGrp="1" noRot="1" noChangeAspect="1" noChangeArrowheads="1" noTextEdit="1"/>
          </p:cNvSpPr>
          <p:nvPr>
            <p:ph type="sldImg"/>
          </p:nvPr>
        </p:nvSpPr>
        <p:spPr>
          <a:ln/>
        </p:spPr>
      </p:sp>
      <p:sp>
        <p:nvSpPr>
          <p:cNvPr id="25607" name="Rectangle 3">
            <a:extLst>
              <a:ext uri="{FF2B5EF4-FFF2-40B4-BE49-F238E27FC236}">
                <a16:creationId xmlns:a16="http://schemas.microsoft.com/office/drawing/2014/main" id="{F1F81280-945F-401D-9B04-CF52BA10CD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DC8DFCA-7E89-4B3F-9974-09CC59479AD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41987" name="Rectangle 3">
            <a:extLst>
              <a:ext uri="{FF2B5EF4-FFF2-40B4-BE49-F238E27FC236}">
                <a16:creationId xmlns:a16="http://schemas.microsoft.com/office/drawing/2014/main" id="{C96460E6-E8E0-451A-B405-1B771BC1A8AF}"/>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41988" name="Rectangle 6">
            <a:extLst>
              <a:ext uri="{FF2B5EF4-FFF2-40B4-BE49-F238E27FC236}">
                <a16:creationId xmlns:a16="http://schemas.microsoft.com/office/drawing/2014/main" id="{A8D7517F-4EF1-47FC-B3E5-D51AEEC2B20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41989" name="Rectangle 7">
            <a:extLst>
              <a:ext uri="{FF2B5EF4-FFF2-40B4-BE49-F238E27FC236}">
                <a16:creationId xmlns:a16="http://schemas.microsoft.com/office/drawing/2014/main" id="{54A68B44-20D5-48FF-B95F-F647BBBD16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EC49C4-0B3F-4CE9-B7DB-F622858FDE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90" name="Rectangle 2">
            <a:extLst>
              <a:ext uri="{FF2B5EF4-FFF2-40B4-BE49-F238E27FC236}">
                <a16:creationId xmlns:a16="http://schemas.microsoft.com/office/drawing/2014/main" id="{E5C8C3DD-5052-41FF-8B9C-86977D34D55E}"/>
              </a:ext>
            </a:extLst>
          </p:cNvPr>
          <p:cNvSpPr>
            <a:spLocks noGrp="1" noRot="1" noChangeAspect="1" noChangeArrowheads="1" noTextEdit="1"/>
          </p:cNvSpPr>
          <p:nvPr>
            <p:ph type="sldImg"/>
          </p:nvPr>
        </p:nvSpPr>
        <p:spPr>
          <a:ln/>
        </p:spPr>
      </p:sp>
      <p:sp>
        <p:nvSpPr>
          <p:cNvPr id="41991" name="Rectangle 3">
            <a:extLst>
              <a:ext uri="{FF2B5EF4-FFF2-40B4-BE49-F238E27FC236}">
                <a16:creationId xmlns:a16="http://schemas.microsoft.com/office/drawing/2014/main" id="{ACA427C8-A05B-4EE0-80F4-92473398F3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u="sng"/>
              <a:t>CONCLUSION:</a:t>
            </a:r>
            <a:endParaRPr lang="en-US" altLang="en-US"/>
          </a:p>
          <a:p>
            <a:pPr eaLnBrk="1" hangingPunct="1"/>
            <a:r>
              <a:rPr lang="en-US" altLang="en-US"/>
              <a:t>1. Are you letting these enemies of your mind rob you of emotional health?</a:t>
            </a:r>
          </a:p>
          <a:p>
            <a:pPr eaLnBrk="1" hangingPunct="1"/>
            <a:r>
              <a:rPr lang="en-US" altLang="en-US"/>
              <a:t>a) Guilt.</a:t>
            </a:r>
          </a:p>
          <a:p>
            <a:pPr eaLnBrk="1" hangingPunct="1"/>
            <a:r>
              <a:rPr lang="en-US" altLang="en-US"/>
              <a:t>b) Materialism.</a:t>
            </a:r>
          </a:p>
          <a:p>
            <a:pPr eaLnBrk="1" hangingPunct="1"/>
            <a:r>
              <a:rPr lang="en-US" altLang="en-US"/>
              <a:t>c) Worry.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7EF8787-EBFB-4A3B-9AD1-8DEFCB9A99C4}"/>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46083" name="Rectangle 3">
            <a:extLst>
              <a:ext uri="{FF2B5EF4-FFF2-40B4-BE49-F238E27FC236}">
                <a16:creationId xmlns:a16="http://schemas.microsoft.com/office/drawing/2014/main" id="{87D3A764-B47E-4CCB-A1BB-A1DCD5115901}"/>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46084" name="Rectangle 6">
            <a:extLst>
              <a:ext uri="{FF2B5EF4-FFF2-40B4-BE49-F238E27FC236}">
                <a16:creationId xmlns:a16="http://schemas.microsoft.com/office/drawing/2014/main" id="{2FE77036-9257-43EF-9CEC-910F1121406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46085" name="Rectangle 7">
            <a:extLst>
              <a:ext uri="{FF2B5EF4-FFF2-40B4-BE49-F238E27FC236}">
                <a16:creationId xmlns:a16="http://schemas.microsoft.com/office/drawing/2014/main" id="{AB2EB0C9-00A2-4FA0-96C9-0379FA04AB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D27B1D-6927-4EEC-9F71-21D816185F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6" name="Rectangle 2">
            <a:extLst>
              <a:ext uri="{FF2B5EF4-FFF2-40B4-BE49-F238E27FC236}">
                <a16:creationId xmlns:a16="http://schemas.microsoft.com/office/drawing/2014/main" id="{79C39BD4-FA23-406D-B5C3-45692F5AD79B}"/>
              </a:ext>
            </a:extLst>
          </p:cNvPr>
          <p:cNvSpPr>
            <a:spLocks noGrp="1" noRot="1" noChangeAspect="1" noChangeArrowheads="1" noTextEdit="1"/>
          </p:cNvSpPr>
          <p:nvPr>
            <p:ph type="sldImg"/>
          </p:nvPr>
        </p:nvSpPr>
        <p:spPr>
          <a:ln/>
        </p:spPr>
      </p:sp>
      <p:sp>
        <p:nvSpPr>
          <p:cNvPr id="46087" name="Rectangle 3">
            <a:extLst>
              <a:ext uri="{FF2B5EF4-FFF2-40B4-BE49-F238E27FC236}">
                <a16:creationId xmlns:a16="http://schemas.microsoft.com/office/drawing/2014/main" id="{542FB414-486C-40B4-B4BF-BA5AB987E2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53D4F8A-3A1B-49FC-A5C2-5456D0AA366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48131" name="Rectangle 3">
            <a:extLst>
              <a:ext uri="{FF2B5EF4-FFF2-40B4-BE49-F238E27FC236}">
                <a16:creationId xmlns:a16="http://schemas.microsoft.com/office/drawing/2014/main" id="{C18AE810-27F4-4479-9FFC-F81B3A53E259}"/>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48132" name="Rectangle 6">
            <a:extLst>
              <a:ext uri="{FF2B5EF4-FFF2-40B4-BE49-F238E27FC236}">
                <a16:creationId xmlns:a16="http://schemas.microsoft.com/office/drawing/2014/main" id="{18A3562E-5A04-4AEF-B307-6B48B08BE92A}"/>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48133" name="Rectangle 7">
            <a:extLst>
              <a:ext uri="{FF2B5EF4-FFF2-40B4-BE49-F238E27FC236}">
                <a16:creationId xmlns:a16="http://schemas.microsoft.com/office/drawing/2014/main" id="{485FB4BC-12A3-4642-8D44-47132A5FFB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546D1-E7C4-440A-8956-0EB06F8916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4" name="Rectangle 2">
            <a:extLst>
              <a:ext uri="{FF2B5EF4-FFF2-40B4-BE49-F238E27FC236}">
                <a16:creationId xmlns:a16="http://schemas.microsoft.com/office/drawing/2014/main" id="{665F178E-DBEB-4F11-8811-DE8C48733E29}"/>
              </a:ext>
            </a:extLst>
          </p:cNvPr>
          <p:cNvSpPr>
            <a:spLocks noGrp="1" noRot="1" noChangeAspect="1" noChangeArrowheads="1" noTextEdit="1"/>
          </p:cNvSpPr>
          <p:nvPr>
            <p:ph type="sldImg"/>
          </p:nvPr>
        </p:nvSpPr>
        <p:spPr>
          <a:ln/>
        </p:spPr>
      </p:sp>
      <p:sp>
        <p:nvSpPr>
          <p:cNvPr id="48135" name="Rectangle 3">
            <a:extLst>
              <a:ext uri="{FF2B5EF4-FFF2-40B4-BE49-F238E27FC236}">
                <a16:creationId xmlns:a16="http://schemas.microsoft.com/office/drawing/2014/main" id="{D5386745-0CBC-4EBE-B8F6-9E610E3E97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u="sng"/>
              <a:t>INTRODUCTION:</a:t>
            </a:r>
            <a:endParaRPr lang="en-US" altLang="en-US"/>
          </a:p>
          <a:p>
            <a:pPr eaLnBrk="1" hangingPunct="1"/>
            <a:r>
              <a:rPr lang="en-US" altLang="en-US"/>
              <a:t>1. God desires that we have peace in our lives. Paul wrote, "And the peace of God, which passeth all understanding, shall keep your hearts and minds through Christ Jesus" (Philippians 4:7).</a:t>
            </a:r>
          </a:p>
          <a:p>
            <a:pPr eaLnBrk="1" hangingPunct="1"/>
            <a:r>
              <a:rPr lang="en-US" altLang="en-US"/>
              <a:t>2. But sometimes we do not have that peace in our lives. Not because of any fault in God, but because of our own fault.</a:t>
            </a:r>
          </a:p>
          <a:p>
            <a:pPr eaLnBrk="1" hangingPunct="1"/>
            <a:r>
              <a:rPr lang="en-US" altLang="en-US"/>
              <a:t>3. Consider some of the ways in which we deprive ourselves of the peace God desires that we have.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7F7BFE7-8571-4785-817E-9F2BBC3AAFA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50179" name="Rectangle 3">
            <a:extLst>
              <a:ext uri="{FF2B5EF4-FFF2-40B4-BE49-F238E27FC236}">
                <a16:creationId xmlns:a16="http://schemas.microsoft.com/office/drawing/2014/main" id="{67DBBFF3-D1F1-453E-B86F-352CB295A762}"/>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50180" name="Rectangle 6">
            <a:extLst>
              <a:ext uri="{FF2B5EF4-FFF2-40B4-BE49-F238E27FC236}">
                <a16:creationId xmlns:a16="http://schemas.microsoft.com/office/drawing/2014/main" id="{AAE92E26-D0D0-4326-8574-E45AB60C230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50181" name="Rectangle 7">
            <a:extLst>
              <a:ext uri="{FF2B5EF4-FFF2-40B4-BE49-F238E27FC236}">
                <a16:creationId xmlns:a16="http://schemas.microsoft.com/office/drawing/2014/main" id="{6D9B1D07-3F0B-42B1-8D4F-E042506851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9F8AF4-C5DB-4E87-8E2D-72E59AC7E5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182" name="Rectangle 2">
            <a:extLst>
              <a:ext uri="{FF2B5EF4-FFF2-40B4-BE49-F238E27FC236}">
                <a16:creationId xmlns:a16="http://schemas.microsoft.com/office/drawing/2014/main" id="{C57EA118-1726-499D-A44B-836AADD036E3}"/>
              </a:ext>
            </a:extLst>
          </p:cNvPr>
          <p:cNvSpPr>
            <a:spLocks noGrp="1" noRot="1" noChangeAspect="1" noChangeArrowheads="1" noTextEdit="1"/>
          </p:cNvSpPr>
          <p:nvPr>
            <p:ph type="sldImg"/>
          </p:nvPr>
        </p:nvSpPr>
        <p:spPr>
          <a:ln/>
        </p:spPr>
      </p:sp>
      <p:sp>
        <p:nvSpPr>
          <p:cNvPr id="50183" name="Rectangle 3">
            <a:extLst>
              <a:ext uri="{FF2B5EF4-FFF2-40B4-BE49-F238E27FC236}">
                <a16:creationId xmlns:a16="http://schemas.microsoft.com/office/drawing/2014/main" id="{405A039C-A07C-4121-8C27-30D643F575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u="sng"/>
              <a:t>INTRODUCTION:</a:t>
            </a:r>
            <a:endParaRPr lang="en-US" altLang="en-US"/>
          </a:p>
          <a:p>
            <a:pPr eaLnBrk="1" hangingPunct="1"/>
            <a:r>
              <a:rPr lang="en-US" altLang="en-US"/>
              <a:t>1. God desires that we have peace in our lives. Paul wrote, "And the peace of God, which passeth all understanding, shall keep your hearts and minds through Christ Jesus" (Philippians 4:7).</a:t>
            </a:r>
          </a:p>
          <a:p>
            <a:pPr eaLnBrk="1" hangingPunct="1"/>
            <a:r>
              <a:rPr lang="en-US" altLang="en-US"/>
              <a:t>2. But sometimes we do not have that peace in our lives. Not because of any fault in God, but because of our own fault.</a:t>
            </a:r>
          </a:p>
          <a:p>
            <a:pPr eaLnBrk="1" hangingPunct="1"/>
            <a:r>
              <a:rPr lang="en-US" altLang="en-US"/>
              <a:t>3. Consider some of the ways in which we deprive ourselves of the peace God desires that we have.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4326570-C2B7-47E7-B208-711812CD1CF9}"/>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52227" name="Rectangle 3">
            <a:extLst>
              <a:ext uri="{FF2B5EF4-FFF2-40B4-BE49-F238E27FC236}">
                <a16:creationId xmlns:a16="http://schemas.microsoft.com/office/drawing/2014/main" id="{CD351486-5E2B-4702-80D1-847F6675E145}"/>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52228" name="Rectangle 6">
            <a:extLst>
              <a:ext uri="{FF2B5EF4-FFF2-40B4-BE49-F238E27FC236}">
                <a16:creationId xmlns:a16="http://schemas.microsoft.com/office/drawing/2014/main" id="{295473E0-AA0F-494C-953D-C7B02F74107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52229" name="Rectangle 7">
            <a:extLst>
              <a:ext uri="{FF2B5EF4-FFF2-40B4-BE49-F238E27FC236}">
                <a16:creationId xmlns:a16="http://schemas.microsoft.com/office/drawing/2014/main" id="{E5C6619E-1A29-4F75-AD56-C8C094890B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C8D089-24E9-4DEC-9703-A10AD44DBA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230" name="Rectangle 2">
            <a:extLst>
              <a:ext uri="{FF2B5EF4-FFF2-40B4-BE49-F238E27FC236}">
                <a16:creationId xmlns:a16="http://schemas.microsoft.com/office/drawing/2014/main" id="{4F473B22-4BBB-4C51-8AD7-A5AAD4F29AB8}"/>
              </a:ext>
            </a:extLst>
          </p:cNvPr>
          <p:cNvSpPr>
            <a:spLocks noGrp="1" noRot="1" noChangeAspect="1" noChangeArrowheads="1" noTextEdit="1"/>
          </p:cNvSpPr>
          <p:nvPr>
            <p:ph type="sldImg"/>
          </p:nvPr>
        </p:nvSpPr>
        <p:spPr>
          <a:ln/>
        </p:spPr>
      </p:sp>
      <p:sp>
        <p:nvSpPr>
          <p:cNvPr id="52231" name="Rectangle 3">
            <a:extLst>
              <a:ext uri="{FF2B5EF4-FFF2-40B4-BE49-F238E27FC236}">
                <a16:creationId xmlns:a16="http://schemas.microsoft.com/office/drawing/2014/main" id="{4843E574-F988-4ED0-80CF-0F1710E593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sz="1000"/>
              <a:t>I. Divided allegiance.</a:t>
            </a:r>
          </a:p>
          <a:p>
            <a:pPr eaLnBrk="1" hangingPunct="1">
              <a:lnSpc>
                <a:spcPct val="90000"/>
              </a:lnSpc>
            </a:pPr>
            <a:r>
              <a:rPr lang="en-US" altLang="en-US" sz="1000"/>
              <a:t>A. "Dualism" is the condition of being drawn into opposite directions at the same time. As in the case of the rubber band, something eventually has to snap.</a:t>
            </a:r>
          </a:p>
          <a:p>
            <a:pPr eaLnBrk="1" hangingPunct="1">
              <a:lnSpc>
                <a:spcPct val="90000"/>
              </a:lnSpc>
            </a:pPr>
            <a:r>
              <a:rPr lang="en-US" altLang="en-US" sz="1000"/>
              <a:t>B. Jesus recognized the problem of dualism when he said, "No man can serve two masters: for either he will hate the one, and love the other; or else he will hold to the one, and despise the other. Ye cannot serve God and mammon" (Matthew 6:24).</a:t>
            </a:r>
          </a:p>
          <a:p>
            <a:pPr eaLnBrk="1" hangingPunct="1">
              <a:lnSpc>
                <a:spcPct val="90000"/>
              </a:lnSpc>
            </a:pPr>
            <a:r>
              <a:rPr lang="en-US" altLang="en-US" sz="1000"/>
              <a:t>C. Many people are unhappy because they simply cannot make up their minds which direction they want to go.</a:t>
            </a:r>
          </a:p>
          <a:p>
            <a:pPr eaLnBrk="1" hangingPunct="1">
              <a:lnSpc>
                <a:spcPct val="90000"/>
              </a:lnSpc>
            </a:pPr>
            <a:r>
              <a:rPr lang="en-US" altLang="en-US" sz="1000"/>
              <a:t>1. Sometimes their bodies are in church while their hearts are in the world.</a:t>
            </a:r>
          </a:p>
          <a:p>
            <a:pPr eaLnBrk="1" hangingPunct="1">
              <a:lnSpc>
                <a:spcPct val="90000"/>
              </a:lnSpc>
            </a:pPr>
            <a:r>
              <a:rPr lang="en-US" altLang="en-US" sz="1000"/>
              <a:t>2. It is a pathetic thing to see someone who is afraid to go to hell, but does not really desire to go to heaven.</a:t>
            </a:r>
          </a:p>
          <a:p>
            <a:pPr eaLnBrk="1" hangingPunct="1">
              <a:lnSpc>
                <a:spcPct val="90000"/>
              </a:lnSpc>
            </a:pPr>
            <a:r>
              <a:rPr lang="en-US" altLang="en-US" sz="1000"/>
              <a:t>3. The prophet Elijah could ask many in our generation: "How long halt ye between two opinions" (I Kings 18:21).</a:t>
            </a:r>
          </a:p>
          <a:p>
            <a:pPr eaLnBrk="1" hangingPunct="1">
              <a:lnSpc>
                <a:spcPct val="90000"/>
              </a:lnSpc>
            </a:pPr>
            <a:r>
              <a:rPr lang="en-US" altLang="en-US" sz="1000"/>
              <a:t>4. Remember Jesus’ words to the church at Laodicea, recorded in Revelation 3:16 – So then because thou art lukewarm, and neither cold nor hot, I will spue thee out of my mouth."</a:t>
            </a:r>
          </a:p>
          <a:p>
            <a:pPr eaLnBrk="1" hangingPunct="1">
              <a:lnSpc>
                <a:spcPct val="90000"/>
              </a:lnSpc>
            </a:pPr>
            <a:r>
              <a:rPr lang="en-US" altLang="en-US" sz="1000"/>
              <a:t>D. James reminds us that a double-minded man is unstable in all his ways (James 1:8). James also reminds us, "Doth a fountain send forth at the same place sweet water and bitter" (James 3:11).</a:t>
            </a:r>
          </a:p>
          <a:p>
            <a:pPr eaLnBrk="1" hangingPunct="1">
              <a:lnSpc>
                <a:spcPct val="90000"/>
              </a:lnSpc>
            </a:pPr>
            <a:r>
              <a:rPr lang="en-US" altLang="en-US" sz="1000"/>
              <a:t>E. Sometimes "dualism" can develop into a very severe psychosis known as schizophrenia."</a:t>
            </a:r>
          </a:p>
          <a:p>
            <a:pPr eaLnBrk="1" hangingPunct="1">
              <a:lnSpc>
                <a:spcPct val="90000"/>
              </a:lnSpc>
            </a:pPr>
            <a:r>
              <a:rPr lang="en-US" altLang="en-US" sz="1000"/>
              <a:t>1. The word comes from two roots meaning, "to split" (schizo) and "the mind" (phrenia).</a:t>
            </a:r>
          </a:p>
          <a:p>
            <a:pPr eaLnBrk="1" hangingPunct="1">
              <a:lnSpc>
                <a:spcPct val="90000"/>
              </a:lnSpc>
            </a:pPr>
            <a:r>
              <a:rPr lang="en-US" altLang="en-US" sz="1000"/>
              <a:t>2. Schizophrenia, the most common form of insanity, accounts for about twenty percent of all those hospitalized for mental illness.</a:t>
            </a:r>
          </a:p>
          <a:p>
            <a:pPr eaLnBrk="1" hangingPunct="1">
              <a:lnSpc>
                <a:spcPct val="90000"/>
              </a:lnSpc>
            </a:pPr>
            <a:r>
              <a:rPr lang="en-US" altLang="en-US" sz="1000"/>
              <a:t>F. Christians should work to fortify our minds against distractions that draw us away from God. Consider Colossians 3:2-3. Also Matthew 22:37.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B065A07-1DE7-45E4-A6A7-3677694760E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54275" name="Rectangle 3">
            <a:extLst>
              <a:ext uri="{FF2B5EF4-FFF2-40B4-BE49-F238E27FC236}">
                <a16:creationId xmlns:a16="http://schemas.microsoft.com/office/drawing/2014/main" id="{B24C5096-C23B-424A-8033-40F1FA19A18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54276" name="Rectangle 6">
            <a:extLst>
              <a:ext uri="{FF2B5EF4-FFF2-40B4-BE49-F238E27FC236}">
                <a16:creationId xmlns:a16="http://schemas.microsoft.com/office/drawing/2014/main" id="{BFCFE943-235D-40BD-9746-3BEBAC92154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54277" name="Rectangle 7">
            <a:extLst>
              <a:ext uri="{FF2B5EF4-FFF2-40B4-BE49-F238E27FC236}">
                <a16:creationId xmlns:a16="http://schemas.microsoft.com/office/drawing/2014/main" id="{38031D51-8EED-4D31-907C-912B2BF0B7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FE642E-AA94-4186-A539-DFCC50BBD5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8" name="Rectangle 2">
            <a:extLst>
              <a:ext uri="{FF2B5EF4-FFF2-40B4-BE49-F238E27FC236}">
                <a16:creationId xmlns:a16="http://schemas.microsoft.com/office/drawing/2014/main" id="{8D19B501-BAC3-4D48-A880-ABEA12205E57}"/>
              </a:ext>
            </a:extLst>
          </p:cNvPr>
          <p:cNvSpPr>
            <a:spLocks noGrp="1" noRot="1" noChangeAspect="1" noChangeArrowheads="1" noTextEdit="1"/>
          </p:cNvSpPr>
          <p:nvPr>
            <p:ph type="sldImg"/>
          </p:nvPr>
        </p:nvSpPr>
        <p:spPr>
          <a:ln/>
        </p:spPr>
      </p:sp>
      <p:sp>
        <p:nvSpPr>
          <p:cNvPr id="54279" name="Rectangle 3">
            <a:extLst>
              <a:ext uri="{FF2B5EF4-FFF2-40B4-BE49-F238E27FC236}">
                <a16:creationId xmlns:a16="http://schemas.microsoft.com/office/drawing/2014/main" id="{3D0D1A78-7EA7-4482-B70C-ACA13042B5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sz="1000"/>
              <a:t>I. Divided allegiance.</a:t>
            </a:r>
          </a:p>
          <a:p>
            <a:pPr eaLnBrk="1" hangingPunct="1">
              <a:lnSpc>
                <a:spcPct val="90000"/>
              </a:lnSpc>
            </a:pPr>
            <a:r>
              <a:rPr lang="en-US" altLang="en-US" sz="1000"/>
              <a:t>A. "Dualism" is the condition of being drawn into opposite directions at the same time. As in the case of the rubber band, something eventually has to snap.</a:t>
            </a:r>
          </a:p>
          <a:p>
            <a:pPr eaLnBrk="1" hangingPunct="1">
              <a:lnSpc>
                <a:spcPct val="90000"/>
              </a:lnSpc>
            </a:pPr>
            <a:r>
              <a:rPr lang="en-US" altLang="en-US" sz="1000"/>
              <a:t>B. Jesus recognized the problem of dualism when he said, "No man can serve two masters: for either he will hate the one, and love the other; or else he will hold to the one, and despise the other. Ye cannot serve God and mammon" (Matthew 6:24).</a:t>
            </a:r>
          </a:p>
          <a:p>
            <a:pPr eaLnBrk="1" hangingPunct="1">
              <a:lnSpc>
                <a:spcPct val="90000"/>
              </a:lnSpc>
            </a:pPr>
            <a:r>
              <a:rPr lang="en-US" altLang="en-US" sz="1000"/>
              <a:t>C. Many people are unhappy because they simply cannot make up their minds which direction they want to go.</a:t>
            </a:r>
          </a:p>
          <a:p>
            <a:pPr eaLnBrk="1" hangingPunct="1">
              <a:lnSpc>
                <a:spcPct val="90000"/>
              </a:lnSpc>
            </a:pPr>
            <a:r>
              <a:rPr lang="en-US" altLang="en-US" sz="1000"/>
              <a:t>1. Sometimes their bodies are in church while their hearts are in the world.</a:t>
            </a:r>
          </a:p>
          <a:p>
            <a:pPr eaLnBrk="1" hangingPunct="1">
              <a:lnSpc>
                <a:spcPct val="90000"/>
              </a:lnSpc>
            </a:pPr>
            <a:r>
              <a:rPr lang="en-US" altLang="en-US" sz="1000"/>
              <a:t>2. It is a pathetic thing to see someone who is afraid to go to hell, but does not really desire to go to heaven.</a:t>
            </a:r>
          </a:p>
          <a:p>
            <a:pPr eaLnBrk="1" hangingPunct="1">
              <a:lnSpc>
                <a:spcPct val="90000"/>
              </a:lnSpc>
            </a:pPr>
            <a:r>
              <a:rPr lang="en-US" altLang="en-US" sz="1000"/>
              <a:t>3. The prophet Elijah could ask many in our generation: "How long halt ye between two opinions" (I Kings 18:21).</a:t>
            </a:r>
          </a:p>
          <a:p>
            <a:pPr eaLnBrk="1" hangingPunct="1">
              <a:lnSpc>
                <a:spcPct val="90000"/>
              </a:lnSpc>
            </a:pPr>
            <a:r>
              <a:rPr lang="en-US" altLang="en-US" sz="1000"/>
              <a:t>4. Remember Jesus’ words to the church at Laodicea, recorded in Revelation 3:16 – So then because thou art lukewarm, and neither cold nor hot, I will spue thee out of my mouth."</a:t>
            </a:r>
          </a:p>
          <a:p>
            <a:pPr eaLnBrk="1" hangingPunct="1">
              <a:lnSpc>
                <a:spcPct val="90000"/>
              </a:lnSpc>
            </a:pPr>
            <a:r>
              <a:rPr lang="en-US" altLang="en-US" sz="1000"/>
              <a:t>D. James reminds us that a double-minded man is unstable in all his ways (James 1:8). James also reminds us, "Doth a fountain send forth at the same place sweet water and bitter" (James 3:11).</a:t>
            </a:r>
          </a:p>
          <a:p>
            <a:pPr eaLnBrk="1" hangingPunct="1">
              <a:lnSpc>
                <a:spcPct val="90000"/>
              </a:lnSpc>
            </a:pPr>
            <a:r>
              <a:rPr lang="en-US" altLang="en-US" sz="1000"/>
              <a:t>E. Sometimes "dualism" can develop into a very severe psychosis known as schizophrenia."</a:t>
            </a:r>
          </a:p>
          <a:p>
            <a:pPr eaLnBrk="1" hangingPunct="1">
              <a:lnSpc>
                <a:spcPct val="90000"/>
              </a:lnSpc>
            </a:pPr>
            <a:r>
              <a:rPr lang="en-US" altLang="en-US" sz="1000"/>
              <a:t>1. The word comes from two roots meaning, "to split" (schizo) and "the mind" (phrenia).</a:t>
            </a:r>
          </a:p>
          <a:p>
            <a:pPr eaLnBrk="1" hangingPunct="1">
              <a:lnSpc>
                <a:spcPct val="90000"/>
              </a:lnSpc>
            </a:pPr>
            <a:r>
              <a:rPr lang="en-US" altLang="en-US" sz="1000"/>
              <a:t>2. Schizophrenia, the most common form of insanity, accounts for about twenty percent of all those hospitalized for mental illness.</a:t>
            </a:r>
          </a:p>
          <a:p>
            <a:pPr eaLnBrk="1" hangingPunct="1">
              <a:lnSpc>
                <a:spcPct val="90000"/>
              </a:lnSpc>
            </a:pPr>
            <a:r>
              <a:rPr lang="en-US" altLang="en-US" sz="1000"/>
              <a:t>F. Christians should work to fortify our minds against distractions that draw us away from God. Consider Colossians 3:2-3. Also Matthew 22:37.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017B12-734A-446F-B8A0-83BE38D6048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56323" name="Rectangle 3">
            <a:extLst>
              <a:ext uri="{FF2B5EF4-FFF2-40B4-BE49-F238E27FC236}">
                <a16:creationId xmlns:a16="http://schemas.microsoft.com/office/drawing/2014/main" id="{FF65D29A-3AD4-47DF-983D-20A63CDCA063}"/>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56324" name="Rectangle 6">
            <a:extLst>
              <a:ext uri="{FF2B5EF4-FFF2-40B4-BE49-F238E27FC236}">
                <a16:creationId xmlns:a16="http://schemas.microsoft.com/office/drawing/2014/main" id="{6349700C-03A3-40BF-8DFD-177854FE84B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56325" name="Rectangle 7">
            <a:extLst>
              <a:ext uri="{FF2B5EF4-FFF2-40B4-BE49-F238E27FC236}">
                <a16:creationId xmlns:a16="http://schemas.microsoft.com/office/drawing/2014/main" id="{F928A123-6C5F-4B1A-BB5F-90D774A153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D4CCEB-6995-4188-8750-85F45BFD35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6" name="Rectangle 2">
            <a:extLst>
              <a:ext uri="{FF2B5EF4-FFF2-40B4-BE49-F238E27FC236}">
                <a16:creationId xmlns:a16="http://schemas.microsoft.com/office/drawing/2014/main" id="{D5016E80-E60D-4C14-BC6C-32F3F6733D9F}"/>
              </a:ext>
            </a:extLst>
          </p:cNvPr>
          <p:cNvSpPr>
            <a:spLocks noGrp="1" noRot="1" noChangeAspect="1" noChangeArrowheads="1" noTextEdit="1"/>
          </p:cNvSpPr>
          <p:nvPr>
            <p:ph type="sldImg"/>
          </p:nvPr>
        </p:nvSpPr>
        <p:spPr>
          <a:ln/>
        </p:spPr>
      </p:sp>
      <p:sp>
        <p:nvSpPr>
          <p:cNvPr id="56327" name="Rectangle 3">
            <a:extLst>
              <a:ext uri="{FF2B5EF4-FFF2-40B4-BE49-F238E27FC236}">
                <a16:creationId xmlns:a16="http://schemas.microsoft.com/office/drawing/2014/main" id="{4B25F80B-B6BC-456B-960B-A64E0D657F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sz="1000"/>
              <a:t>I. Divided allegiance.</a:t>
            </a:r>
          </a:p>
          <a:p>
            <a:pPr eaLnBrk="1" hangingPunct="1">
              <a:lnSpc>
                <a:spcPct val="90000"/>
              </a:lnSpc>
            </a:pPr>
            <a:r>
              <a:rPr lang="en-US" altLang="en-US" sz="1000"/>
              <a:t>A. "Dualism" is the condition of being drawn into opposite directions at the same time. As in the case of the rubber band, something eventually has to snap.</a:t>
            </a:r>
          </a:p>
          <a:p>
            <a:pPr eaLnBrk="1" hangingPunct="1">
              <a:lnSpc>
                <a:spcPct val="90000"/>
              </a:lnSpc>
            </a:pPr>
            <a:r>
              <a:rPr lang="en-US" altLang="en-US" sz="1000"/>
              <a:t>B. Jesus recognized the problem of dualism when he said, "No man can serve two masters: for either he will hate the one, and love the other; or else he will hold to the one, and despise the other. Ye cannot serve God and mammon" (Matthew 6:24).</a:t>
            </a:r>
          </a:p>
          <a:p>
            <a:pPr eaLnBrk="1" hangingPunct="1">
              <a:lnSpc>
                <a:spcPct val="90000"/>
              </a:lnSpc>
            </a:pPr>
            <a:r>
              <a:rPr lang="en-US" altLang="en-US" sz="1000"/>
              <a:t>C. Many people are unhappy because they simply cannot make up their minds which direction they want to go.</a:t>
            </a:r>
          </a:p>
          <a:p>
            <a:pPr eaLnBrk="1" hangingPunct="1">
              <a:lnSpc>
                <a:spcPct val="90000"/>
              </a:lnSpc>
            </a:pPr>
            <a:r>
              <a:rPr lang="en-US" altLang="en-US" sz="1000"/>
              <a:t>1. Sometimes their bodies are in church while their hearts are in the world.</a:t>
            </a:r>
          </a:p>
          <a:p>
            <a:pPr eaLnBrk="1" hangingPunct="1">
              <a:lnSpc>
                <a:spcPct val="90000"/>
              </a:lnSpc>
            </a:pPr>
            <a:r>
              <a:rPr lang="en-US" altLang="en-US" sz="1000"/>
              <a:t>2. It is a pathetic thing to see someone who is afraid to go to hell, but does not really desire to go to heaven.</a:t>
            </a:r>
          </a:p>
          <a:p>
            <a:pPr eaLnBrk="1" hangingPunct="1">
              <a:lnSpc>
                <a:spcPct val="90000"/>
              </a:lnSpc>
            </a:pPr>
            <a:r>
              <a:rPr lang="en-US" altLang="en-US" sz="1000"/>
              <a:t>3. The prophet Elijah could ask many in our generation: "How long halt ye between two opinions" (I Kings 18:21).</a:t>
            </a:r>
          </a:p>
          <a:p>
            <a:pPr eaLnBrk="1" hangingPunct="1">
              <a:lnSpc>
                <a:spcPct val="90000"/>
              </a:lnSpc>
            </a:pPr>
            <a:r>
              <a:rPr lang="en-US" altLang="en-US" sz="1000"/>
              <a:t>4. Remember Jesus’ words to the church at Laodicea, recorded in Revelation 3:16 – So then because thou art lukewarm, and neither cold nor hot, I will spue thee out of my mouth."</a:t>
            </a:r>
          </a:p>
          <a:p>
            <a:pPr eaLnBrk="1" hangingPunct="1">
              <a:lnSpc>
                <a:spcPct val="90000"/>
              </a:lnSpc>
            </a:pPr>
            <a:r>
              <a:rPr lang="en-US" altLang="en-US" sz="1000"/>
              <a:t>D. James reminds us that a double-minded man is unstable in all his ways (James 1:8). James also reminds us, "Doth a fountain send forth at the same place sweet water and bitter" (James 3:11).</a:t>
            </a:r>
          </a:p>
          <a:p>
            <a:pPr eaLnBrk="1" hangingPunct="1">
              <a:lnSpc>
                <a:spcPct val="90000"/>
              </a:lnSpc>
            </a:pPr>
            <a:r>
              <a:rPr lang="en-US" altLang="en-US" sz="1000"/>
              <a:t>E. Sometimes "dualism" can develop into a very severe psychosis known as schizophrenia."</a:t>
            </a:r>
          </a:p>
          <a:p>
            <a:pPr eaLnBrk="1" hangingPunct="1">
              <a:lnSpc>
                <a:spcPct val="90000"/>
              </a:lnSpc>
            </a:pPr>
            <a:r>
              <a:rPr lang="en-US" altLang="en-US" sz="1000"/>
              <a:t>1. The word comes from two roots meaning, "to split" (schizo) and "the mind" (phrenia).</a:t>
            </a:r>
          </a:p>
          <a:p>
            <a:pPr eaLnBrk="1" hangingPunct="1">
              <a:lnSpc>
                <a:spcPct val="90000"/>
              </a:lnSpc>
            </a:pPr>
            <a:r>
              <a:rPr lang="en-US" altLang="en-US" sz="1000"/>
              <a:t>2. Schizophrenia, the most common form of insanity, accounts for about twenty percent of all those hospitalized for mental illness.</a:t>
            </a:r>
          </a:p>
          <a:p>
            <a:pPr eaLnBrk="1" hangingPunct="1">
              <a:lnSpc>
                <a:spcPct val="90000"/>
              </a:lnSpc>
            </a:pPr>
            <a:r>
              <a:rPr lang="en-US" altLang="en-US" sz="1000"/>
              <a:t>F. Christians should work to fortify our minds against distractions that draw us away from God. Consider Colossians 3:2-3. Also Matthew 22:37.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E31D0D7-7921-43AE-85D2-4289C34757C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58371" name="Rectangle 3">
            <a:extLst>
              <a:ext uri="{FF2B5EF4-FFF2-40B4-BE49-F238E27FC236}">
                <a16:creationId xmlns:a16="http://schemas.microsoft.com/office/drawing/2014/main" id="{A570D895-35E5-4F81-987D-07DDBB5E4A62}"/>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58372" name="Rectangle 6">
            <a:extLst>
              <a:ext uri="{FF2B5EF4-FFF2-40B4-BE49-F238E27FC236}">
                <a16:creationId xmlns:a16="http://schemas.microsoft.com/office/drawing/2014/main" id="{21230853-25C6-44E6-BB5B-870022B40E9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58373" name="Rectangle 7">
            <a:extLst>
              <a:ext uri="{FF2B5EF4-FFF2-40B4-BE49-F238E27FC236}">
                <a16:creationId xmlns:a16="http://schemas.microsoft.com/office/drawing/2014/main" id="{9AB42DA2-9DD2-4F23-AFF1-C202120DFF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47B8F-ACBA-4D77-837B-00532880EF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4" name="Rectangle 2">
            <a:extLst>
              <a:ext uri="{FF2B5EF4-FFF2-40B4-BE49-F238E27FC236}">
                <a16:creationId xmlns:a16="http://schemas.microsoft.com/office/drawing/2014/main" id="{8D7AF676-CFC8-4D38-8767-D5F2950C44E0}"/>
              </a:ext>
            </a:extLst>
          </p:cNvPr>
          <p:cNvSpPr>
            <a:spLocks noGrp="1" noRot="1" noChangeAspect="1" noChangeArrowheads="1" noTextEdit="1"/>
          </p:cNvSpPr>
          <p:nvPr>
            <p:ph type="sldImg"/>
          </p:nvPr>
        </p:nvSpPr>
        <p:spPr>
          <a:ln/>
        </p:spPr>
      </p:sp>
      <p:sp>
        <p:nvSpPr>
          <p:cNvPr id="58375" name="Rectangle 3">
            <a:extLst>
              <a:ext uri="{FF2B5EF4-FFF2-40B4-BE49-F238E27FC236}">
                <a16:creationId xmlns:a16="http://schemas.microsoft.com/office/drawing/2014/main" id="{0F185961-5308-4E03-8D05-3ABB4C28E4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 Self.</a:t>
            </a:r>
          </a:p>
          <a:p>
            <a:pPr eaLnBrk="1" hangingPunct="1"/>
            <a:r>
              <a:rPr lang="en-US" altLang="en-US" sz="1000"/>
              <a:t>A. Consider the various views regarding self.</a:t>
            </a:r>
          </a:p>
          <a:p>
            <a:pPr eaLnBrk="1" hangingPunct="1"/>
            <a:r>
              <a:rPr lang="en-US" altLang="en-US" sz="1000"/>
              <a:t>1. The Greek philosophers emphasized, "know yourself."</a:t>
            </a:r>
          </a:p>
          <a:p>
            <a:pPr eaLnBrk="1" hangingPunct="1"/>
            <a:r>
              <a:rPr lang="en-US" altLang="en-US" sz="1000"/>
              <a:t>2. The ascetics emphasized, "contain yourself."</a:t>
            </a:r>
          </a:p>
          <a:p>
            <a:pPr eaLnBrk="1" hangingPunct="1"/>
            <a:r>
              <a:rPr lang="en-US" altLang="en-US" sz="1000"/>
              <a:t>3. The hedonists emphasized, "enjoy yourself."</a:t>
            </a:r>
          </a:p>
          <a:p>
            <a:pPr eaLnBrk="1" hangingPunct="1"/>
            <a:r>
              <a:rPr lang="en-US" altLang="en-US" sz="1000"/>
              <a:t>4. Jesus’ teaching is unique in that he taught true contentment could be had only by the one who "denied himself" (Luke 9:23).</a:t>
            </a:r>
          </a:p>
          <a:p>
            <a:pPr eaLnBrk="1" hangingPunct="1"/>
            <a:r>
              <a:rPr lang="en-US" altLang="en-US" sz="1000"/>
              <a:t>5. Only revering our Creator, and keeping his commandments, will result in that "wholeness" for which we truly long (Ecclesiastes 12:13).</a:t>
            </a:r>
          </a:p>
          <a:p>
            <a:pPr eaLnBrk="1" hangingPunct="1"/>
            <a:r>
              <a:rPr lang="en-US" altLang="en-US" sz="1000"/>
              <a:t>6. When a person dethrones God from his life and crowns himself instead, he is robbing himself of genuine contentment and happiness.</a:t>
            </a:r>
          </a:p>
          <a:p>
            <a:pPr eaLnBrk="1" hangingPunct="1"/>
            <a:r>
              <a:rPr lang="en-US" altLang="en-US" sz="1000"/>
              <a:t>B. Self-centeredness manifests itself in a number of ways.</a:t>
            </a:r>
          </a:p>
          <a:p>
            <a:pPr eaLnBrk="1" hangingPunct="1"/>
            <a:r>
              <a:rPr lang="en-US" altLang="en-US" sz="1000"/>
              <a:t>1. A person who is self-willed will not serve others and thus can never be truly happy.</a:t>
            </a:r>
          </a:p>
          <a:p>
            <a:pPr eaLnBrk="1" hangingPunct="1"/>
            <a:r>
              <a:rPr lang="en-US" altLang="en-US" sz="1000"/>
              <a:t>2. When a person becomes self-righteous, his constant failures generate nothing but frustration.</a:t>
            </a:r>
          </a:p>
          <a:p>
            <a:pPr eaLnBrk="1" hangingPunct="1"/>
            <a:r>
              <a:rPr lang="en-US" altLang="en-US" sz="1000"/>
              <a:t>3. Whenever a person develops an attitude of self-pity, he destroys his emotional tranquility. Consider the man in Psalm 73. When he observed the prosperity of the wicked, he lapsed into a state of despair.</a:t>
            </a:r>
          </a:p>
          <a:p>
            <a:pPr eaLnBrk="1" hangingPunct="1"/>
            <a:r>
              <a:rPr lang="en-US" altLang="en-US" sz="1000"/>
              <a:t>4. Selfishness is one of the most unattractive character traits imaginable. Consider Acts 20:35.</a:t>
            </a:r>
          </a:p>
          <a:p>
            <a:pPr eaLnBrk="1" hangingPunct="1"/>
            <a:r>
              <a:rPr lang="en-US" altLang="en-US" sz="1000"/>
              <a:t>5. Self-adulation, a person thinking of himself more highly than he ought, is also harmful (Romans 12:3). Someone has said that too many people are "self-made" individuals and are in love with their creator.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2974C9-3FDA-4C42-9159-B9F6F798959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60419" name="Rectangle 3">
            <a:extLst>
              <a:ext uri="{FF2B5EF4-FFF2-40B4-BE49-F238E27FC236}">
                <a16:creationId xmlns:a16="http://schemas.microsoft.com/office/drawing/2014/main" id="{D0193D88-7019-4A9A-8889-CD8018ACF04A}"/>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60420" name="Rectangle 6">
            <a:extLst>
              <a:ext uri="{FF2B5EF4-FFF2-40B4-BE49-F238E27FC236}">
                <a16:creationId xmlns:a16="http://schemas.microsoft.com/office/drawing/2014/main" id="{CE434C24-2E0A-4EEC-8F41-71F6B98A1D0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60421" name="Rectangle 7">
            <a:extLst>
              <a:ext uri="{FF2B5EF4-FFF2-40B4-BE49-F238E27FC236}">
                <a16:creationId xmlns:a16="http://schemas.microsoft.com/office/drawing/2014/main" id="{2E085111-4869-4400-98BB-297EE297AA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AB911E-3ED5-454D-8A74-49DED4BE5A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422" name="Rectangle 2">
            <a:extLst>
              <a:ext uri="{FF2B5EF4-FFF2-40B4-BE49-F238E27FC236}">
                <a16:creationId xmlns:a16="http://schemas.microsoft.com/office/drawing/2014/main" id="{CA305C11-45CB-40EF-82F1-048874D3E6EA}"/>
              </a:ext>
            </a:extLst>
          </p:cNvPr>
          <p:cNvSpPr>
            <a:spLocks noGrp="1" noRot="1" noChangeAspect="1" noChangeArrowheads="1" noTextEdit="1"/>
          </p:cNvSpPr>
          <p:nvPr>
            <p:ph type="sldImg"/>
          </p:nvPr>
        </p:nvSpPr>
        <p:spPr>
          <a:ln/>
        </p:spPr>
      </p:sp>
      <p:sp>
        <p:nvSpPr>
          <p:cNvPr id="60423" name="Rectangle 3">
            <a:extLst>
              <a:ext uri="{FF2B5EF4-FFF2-40B4-BE49-F238E27FC236}">
                <a16:creationId xmlns:a16="http://schemas.microsoft.com/office/drawing/2014/main" id="{84477B06-FA58-4224-8AAC-D77ED91AFD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 Self.</a:t>
            </a:r>
          </a:p>
          <a:p>
            <a:pPr eaLnBrk="1" hangingPunct="1"/>
            <a:r>
              <a:rPr lang="en-US" altLang="en-US" sz="1000"/>
              <a:t>A. Consider the various views regarding self.</a:t>
            </a:r>
          </a:p>
          <a:p>
            <a:pPr eaLnBrk="1" hangingPunct="1"/>
            <a:r>
              <a:rPr lang="en-US" altLang="en-US" sz="1000"/>
              <a:t>1. The Greek philosophers emphasized, "know yourself."</a:t>
            </a:r>
          </a:p>
          <a:p>
            <a:pPr eaLnBrk="1" hangingPunct="1"/>
            <a:r>
              <a:rPr lang="en-US" altLang="en-US" sz="1000"/>
              <a:t>2. The ascetics emphasized, "contain yourself."</a:t>
            </a:r>
          </a:p>
          <a:p>
            <a:pPr eaLnBrk="1" hangingPunct="1"/>
            <a:r>
              <a:rPr lang="en-US" altLang="en-US" sz="1000"/>
              <a:t>3. The hedonists emphasized, "enjoy yourself."</a:t>
            </a:r>
          </a:p>
          <a:p>
            <a:pPr eaLnBrk="1" hangingPunct="1"/>
            <a:r>
              <a:rPr lang="en-US" altLang="en-US" sz="1000"/>
              <a:t>4. Jesus’ teaching is unique in that he taught true contentment could be had only by the one who "denied himself" (Luke 9:23).</a:t>
            </a:r>
          </a:p>
          <a:p>
            <a:pPr eaLnBrk="1" hangingPunct="1"/>
            <a:r>
              <a:rPr lang="en-US" altLang="en-US" sz="1000"/>
              <a:t>5. Only revering our Creator, and keeping his commandments, will result in that "wholeness" for which we truly long (Ecclesiastes 12:13).</a:t>
            </a:r>
          </a:p>
          <a:p>
            <a:pPr eaLnBrk="1" hangingPunct="1"/>
            <a:r>
              <a:rPr lang="en-US" altLang="en-US" sz="1000"/>
              <a:t>6. When a person dethrones God from his life and crowns himself instead, he is robbing himself of genuine contentment and happiness.</a:t>
            </a:r>
          </a:p>
          <a:p>
            <a:pPr eaLnBrk="1" hangingPunct="1"/>
            <a:r>
              <a:rPr lang="en-US" altLang="en-US" sz="1000"/>
              <a:t>B. Self-centeredness manifests itself in a number of ways.</a:t>
            </a:r>
          </a:p>
          <a:p>
            <a:pPr eaLnBrk="1" hangingPunct="1"/>
            <a:r>
              <a:rPr lang="en-US" altLang="en-US" sz="1000"/>
              <a:t>1. A person who is self-willed will not serve others and thus can never be truly happy.</a:t>
            </a:r>
          </a:p>
          <a:p>
            <a:pPr eaLnBrk="1" hangingPunct="1"/>
            <a:r>
              <a:rPr lang="en-US" altLang="en-US" sz="1000"/>
              <a:t>2. When a person becomes self-righteous, his constant failures generate nothing but frustration.</a:t>
            </a:r>
          </a:p>
          <a:p>
            <a:pPr eaLnBrk="1" hangingPunct="1"/>
            <a:r>
              <a:rPr lang="en-US" altLang="en-US" sz="1000"/>
              <a:t>3. Whenever a person develops an attitude of self-pity, he destroys his emotional tranquility. Consider the man in Psalm 73. When he observed the prosperity of the wicked, he lapsed into a state of despair.</a:t>
            </a:r>
          </a:p>
          <a:p>
            <a:pPr eaLnBrk="1" hangingPunct="1"/>
            <a:r>
              <a:rPr lang="en-US" altLang="en-US" sz="1000"/>
              <a:t>4. Selfishness is one of the most unattractive character traits imaginable. Consider Acts 20:35.</a:t>
            </a:r>
          </a:p>
          <a:p>
            <a:pPr eaLnBrk="1" hangingPunct="1"/>
            <a:r>
              <a:rPr lang="en-US" altLang="en-US" sz="1000"/>
              <a:t>5. Self-adulation, a person thinking of himself more highly than he ought, is also harmful (Romans 12:3). Someone has said that too many people are "self-made" individuals and are in love with their creator.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6F98341-BD58-455D-A0DC-E50D7D751DA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62467" name="Rectangle 3">
            <a:extLst>
              <a:ext uri="{FF2B5EF4-FFF2-40B4-BE49-F238E27FC236}">
                <a16:creationId xmlns:a16="http://schemas.microsoft.com/office/drawing/2014/main" id="{05F3F75A-C5C8-4825-B703-524FA4E4F143}"/>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62468" name="Rectangle 6">
            <a:extLst>
              <a:ext uri="{FF2B5EF4-FFF2-40B4-BE49-F238E27FC236}">
                <a16:creationId xmlns:a16="http://schemas.microsoft.com/office/drawing/2014/main" id="{3CC13565-C890-4858-AD5D-D00B34A24EE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62469" name="Rectangle 7">
            <a:extLst>
              <a:ext uri="{FF2B5EF4-FFF2-40B4-BE49-F238E27FC236}">
                <a16:creationId xmlns:a16="http://schemas.microsoft.com/office/drawing/2014/main" id="{50C22A66-CA10-4970-8C9F-8643444225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936ED5-FACE-4492-9D5F-04A69E78BA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70" name="Rectangle 2">
            <a:extLst>
              <a:ext uri="{FF2B5EF4-FFF2-40B4-BE49-F238E27FC236}">
                <a16:creationId xmlns:a16="http://schemas.microsoft.com/office/drawing/2014/main" id="{A49A811F-3F1F-4634-A2D7-B270C1BCE64E}"/>
              </a:ext>
            </a:extLst>
          </p:cNvPr>
          <p:cNvSpPr>
            <a:spLocks noGrp="1" noRot="1" noChangeAspect="1" noChangeArrowheads="1" noTextEdit="1"/>
          </p:cNvSpPr>
          <p:nvPr>
            <p:ph type="sldImg"/>
          </p:nvPr>
        </p:nvSpPr>
        <p:spPr>
          <a:ln/>
        </p:spPr>
      </p:sp>
      <p:sp>
        <p:nvSpPr>
          <p:cNvPr id="62471" name="Rectangle 3">
            <a:extLst>
              <a:ext uri="{FF2B5EF4-FFF2-40B4-BE49-F238E27FC236}">
                <a16:creationId xmlns:a16="http://schemas.microsoft.com/office/drawing/2014/main" id="{399DF9F6-B767-45B7-88AB-AC007640E6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 Self.</a:t>
            </a:r>
          </a:p>
          <a:p>
            <a:pPr eaLnBrk="1" hangingPunct="1"/>
            <a:r>
              <a:rPr lang="en-US" altLang="en-US" sz="1000"/>
              <a:t>A. Consider the various views regarding self.</a:t>
            </a:r>
          </a:p>
          <a:p>
            <a:pPr eaLnBrk="1" hangingPunct="1"/>
            <a:r>
              <a:rPr lang="en-US" altLang="en-US" sz="1000"/>
              <a:t>1. The Greek philosophers emphasized, "know yourself."</a:t>
            </a:r>
          </a:p>
          <a:p>
            <a:pPr eaLnBrk="1" hangingPunct="1"/>
            <a:r>
              <a:rPr lang="en-US" altLang="en-US" sz="1000"/>
              <a:t>2. The ascetics emphasized, "contain yourself."</a:t>
            </a:r>
          </a:p>
          <a:p>
            <a:pPr eaLnBrk="1" hangingPunct="1"/>
            <a:r>
              <a:rPr lang="en-US" altLang="en-US" sz="1000"/>
              <a:t>3. The hedonists emphasized, "enjoy yourself."</a:t>
            </a:r>
          </a:p>
          <a:p>
            <a:pPr eaLnBrk="1" hangingPunct="1"/>
            <a:r>
              <a:rPr lang="en-US" altLang="en-US" sz="1000"/>
              <a:t>4. Jesus’ teaching is unique in that he taught true contentment could be had only by the one who "denied himself" (Luke 9:23).</a:t>
            </a:r>
          </a:p>
          <a:p>
            <a:pPr eaLnBrk="1" hangingPunct="1"/>
            <a:r>
              <a:rPr lang="en-US" altLang="en-US" sz="1000"/>
              <a:t>5. Only revering our Creator, and keeping his commandments, will result in that "wholeness" for which we truly long (Ecclesiastes 12:13).</a:t>
            </a:r>
          </a:p>
          <a:p>
            <a:pPr eaLnBrk="1" hangingPunct="1"/>
            <a:r>
              <a:rPr lang="en-US" altLang="en-US" sz="1000"/>
              <a:t>6. When a person dethrones God from his life and crowns himself instead, he is robbing himself of genuine contentment and happiness.</a:t>
            </a:r>
          </a:p>
          <a:p>
            <a:pPr eaLnBrk="1" hangingPunct="1"/>
            <a:r>
              <a:rPr lang="en-US" altLang="en-US" sz="1000"/>
              <a:t>B. Self-centeredness manifests itself in a number of ways.</a:t>
            </a:r>
          </a:p>
          <a:p>
            <a:pPr eaLnBrk="1" hangingPunct="1"/>
            <a:r>
              <a:rPr lang="en-US" altLang="en-US" sz="1000"/>
              <a:t>1. A person who is self-willed will not serve others and thus can never be truly happy.</a:t>
            </a:r>
          </a:p>
          <a:p>
            <a:pPr eaLnBrk="1" hangingPunct="1"/>
            <a:r>
              <a:rPr lang="en-US" altLang="en-US" sz="1000"/>
              <a:t>2. When a person becomes self-righteous, his constant failures generate nothing but frustration.</a:t>
            </a:r>
          </a:p>
          <a:p>
            <a:pPr eaLnBrk="1" hangingPunct="1"/>
            <a:r>
              <a:rPr lang="en-US" altLang="en-US" sz="1000"/>
              <a:t>3. Whenever a person develops an attitude of self-pity, he destroys his emotional tranquility. Consider the man in Psalm 73. When he observed the prosperity of the wicked, he lapsed into a state of despair.</a:t>
            </a:r>
          </a:p>
          <a:p>
            <a:pPr eaLnBrk="1" hangingPunct="1"/>
            <a:r>
              <a:rPr lang="en-US" altLang="en-US" sz="1000"/>
              <a:t>4. Selfishness is one of the most unattractive character traits imaginable. Consider Acts 20:35.</a:t>
            </a:r>
          </a:p>
          <a:p>
            <a:pPr eaLnBrk="1" hangingPunct="1"/>
            <a:r>
              <a:rPr lang="en-US" altLang="en-US" sz="1000"/>
              <a:t>5. Self-adulation, a person thinking of himself more highly than he ought, is also harmful (Romans 12:3). Someone has said that too many people are "self-made" individuals and are in love with their creator.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BEB3823-A09E-40E7-82FC-4AB342DB2536}"/>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27651" name="Rectangle 3">
            <a:extLst>
              <a:ext uri="{FF2B5EF4-FFF2-40B4-BE49-F238E27FC236}">
                <a16:creationId xmlns:a16="http://schemas.microsoft.com/office/drawing/2014/main" id="{BE1E4123-9BF8-4E25-9D0C-894461CD6D6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27652" name="Rectangle 6">
            <a:extLst>
              <a:ext uri="{FF2B5EF4-FFF2-40B4-BE49-F238E27FC236}">
                <a16:creationId xmlns:a16="http://schemas.microsoft.com/office/drawing/2014/main" id="{4E826B46-3BB7-4B48-B3B7-2E5FCE4418D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27653" name="Rectangle 7">
            <a:extLst>
              <a:ext uri="{FF2B5EF4-FFF2-40B4-BE49-F238E27FC236}">
                <a16:creationId xmlns:a16="http://schemas.microsoft.com/office/drawing/2014/main" id="{6281FD24-C379-44B6-82B6-BB1F9383B6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DEB19-7AB1-4322-8DD5-8EF58E7911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4" name="Rectangle 2">
            <a:extLst>
              <a:ext uri="{FF2B5EF4-FFF2-40B4-BE49-F238E27FC236}">
                <a16:creationId xmlns:a16="http://schemas.microsoft.com/office/drawing/2014/main" id="{973AC29D-2456-4434-B629-F3E8FAD9866B}"/>
              </a:ext>
            </a:extLst>
          </p:cNvPr>
          <p:cNvSpPr>
            <a:spLocks noGrp="1" noRot="1" noChangeAspect="1" noChangeArrowheads="1" noTextEdit="1"/>
          </p:cNvSpPr>
          <p:nvPr>
            <p:ph type="sldImg"/>
          </p:nvPr>
        </p:nvSpPr>
        <p:spPr>
          <a:ln/>
        </p:spPr>
      </p:sp>
      <p:sp>
        <p:nvSpPr>
          <p:cNvPr id="27655" name="Rectangle 3">
            <a:extLst>
              <a:ext uri="{FF2B5EF4-FFF2-40B4-BE49-F238E27FC236}">
                <a16:creationId xmlns:a16="http://schemas.microsoft.com/office/drawing/2014/main" id="{8B90BE1B-8DC6-45FA-808D-84E19C55FD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u="sng"/>
              <a:t>INTRODUCTION:</a:t>
            </a:r>
            <a:endParaRPr lang="en-US" altLang="en-US"/>
          </a:p>
          <a:p>
            <a:pPr eaLnBrk="1" hangingPunct="1"/>
            <a:r>
              <a:rPr lang="en-US" altLang="en-US"/>
              <a:t>1. You wouldn’t think of knowingly allowing a thief into your home. Or would you?</a:t>
            </a:r>
          </a:p>
          <a:p>
            <a:pPr eaLnBrk="1" hangingPunct="1"/>
            <a:r>
              <a:rPr lang="en-US" altLang="en-US"/>
              <a:t>2. Consider the following enemies of the mind. We often allow these "thieves" to rob us of our mental health.</a:t>
            </a:r>
          </a:p>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C28285E-89CB-445E-9B58-6FA4E934F2F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64515" name="Rectangle 3">
            <a:extLst>
              <a:ext uri="{FF2B5EF4-FFF2-40B4-BE49-F238E27FC236}">
                <a16:creationId xmlns:a16="http://schemas.microsoft.com/office/drawing/2014/main" id="{4BD0F0DE-9393-450E-BFE6-E828BACC702D}"/>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64516" name="Rectangle 6">
            <a:extLst>
              <a:ext uri="{FF2B5EF4-FFF2-40B4-BE49-F238E27FC236}">
                <a16:creationId xmlns:a16="http://schemas.microsoft.com/office/drawing/2014/main" id="{90CB9685-4BB9-4713-B7B6-6DCF65667BBB}"/>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64517" name="Rectangle 7">
            <a:extLst>
              <a:ext uri="{FF2B5EF4-FFF2-40B4-BE49-F238E27FC236}">
                <a16:creationId xmlns:a16="http://schemas.microsoft.com/office/drawing/2014/main" id="{E3403313-67E5-4E86-A9CD-D3422A0410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54EDE5-516F-4C5B-9715-9BC91B7DDF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8" name="Rectangle 2">
            <a:extLst>
              <a:ext uri="{FF2B5EF4-FFF2-40B4-BE49-F238E27FC236}">
                <a16:creationId xmlns:a16="http://schemas.microsoft.com/office/drawing/2014/main" id="{9D645D10-5065-4D12-9E16-ED966A011CFF}"/>
              </a:ext>
            </a:extLst>
          </p:cNvPr>
          <p:cNvSpPr>
            <a:spLocks noGrp="1" noRot="1" noChangeAspect="1" noChangeArrowheads="1" noTextEdit="1"/>
          </p:cNvSpPr>
          <p:nvPr>
            <p:ph type="sldImg"/>
          </p:nvPr>
        </p:nvSpPr>
        <p:spPr>
          <a:ln/>
        </p:spPr>
      </p:sp>
      <p:sp>
        <p:nvSpPr>
          <p:cNvPr id="64519" name="Rectangle 3">
            <a:extLst>
              <a:ext uri="{FF2B5EF4-FFF2-40B4-BE49-F238E27FC236}">
                <a16:creationId xmlns:a16="http://schemas.microsoft.com/office/drawing/2014/main" id="{0A052887-FC37-45F3-973F-9F751AE139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1000"/>
              <a:t>III. Unforgiving spirit.</a:t>
            </a:r>
          </a:p>
          <a:p>
            <a:pPr eaLnBrk="1" hangingPunct="1">
              <a:lnSpc>
                <a:spcPct val="80000"/>
              </a:lnSpc>
            </a:pPr>
            <a:r>
              <a:rPr lang="en-US" altLang="en-US" sz="1000"/>
              <a:t>A. One of the greatest enemies of peace of mind is a bitter spirit that nurses wounds (real or imagined) for months or even years, never letting go but always harboring the grievances of the past.</a:t>
            </a:r>
          </a:p>
          <a:p>
            <a:pPr eaLnBrk="1" hangingPunct="1">
              <a:lnSpc>
                <a:spcPct val="80000"/>
              </a:lnSpc>
            </a:pPr>
            <a:r>
              <a:rPr lang="en-US" altLang="en-US" sz="1000"/>
              <a:t>B. Jesus instructed us concerning how we are to resolve the issue when someone has sinned against us (Matthew 18:15-17).</a:t>
            </a:r>
          </a:p>
          <a:p>
            <a:pPr eaLnBrk="1" hangingPunct="1">
              <a:lnSpc>
                <a:spcPct val="80000"/>
              </a:lnSpc>
            </a:pPr>
            <a:r>
              <a:rPr lang="en-US" altLang="en-US" sz="1000"/>
              <a:t>1. First, we are to go to the offending party. If he listens, the matter should then be settled and we should forgive him.</a:t>
            </a:r>
          </a:p>
          <a:p>
            <a:pPr eaLnBrk="1" hangingPunct="1">
              <a:lnSpc>
                <a:spcPct val="80000"/>
              </a:lnSpc>
            </a:pPr>
            <a:r>
              <a:rPr lang="en-US" altLang="en-US" sz="1000"/>
              <a:t>2. If he refuses to listen, we are to go to him again, this time with two or three others.</a:t>
            </a:r>
          </a:p>
          <a:p>
            <a:pPr eaLnBrk="1" hangingPunct="1">
              <a:lnSpc>
                <a:spcPct val="80000"/>
              </a:lnSpc>
            </a:pPr>
            <a:r>
              <a:rPr lang="en-US" altLang="en-US" sz="1000"/>
              <a:t>3. If the offender still refuses to listen, we are to tell it to the church and then get on without lives. We accomplish nothing by letting the problem fester, constantly bringing it up to others, or always brooding about it.</a:t>
            </a:r>
          </a:p>
          <a:p>
            <a:pPr eaLnBrk="1" hangingPunct="1">
              <a:lnSpc>
                <a:spcPct val="80000"/>
              </a:lnSpc>
            </a:pPr>
            <a:r>
              <a:rPr lang="en-US" altLang="en-US" sz="1000"/>
              <a:t>C. Consider the parable of the unmerciful servant (Matthew 18:21-35).</a:t>
            </a:r>
          </a:p>
          <a:p>
            <a:pPr eaLnBrk="1" hangingPunct="1">
              <a:lnSpc>
                <a:spcPct val="80000"/>
              </a:lnSpc>
            </a:pPr>
            <a:r>
              <a:rPr lang="en-US" altLang="en-US" sz="1000"/>
              <a:t>1. One man owed his lord an enormous amount of money.</a:t>
            </a:r>
          </a:p>
          <a:p>
            <a:pPr eaLnBrk="1" hangingPunct="1">
              <a:lnSpc>
                <a:spcPct val="80000"/>
              </a:lnSpc>
            </a:pPr>
            <a:r>
              <a:rPr lang="en-US" altLang="en-US" sz="1000"/>
              <a:t>2. When he could not pay, his loving master had compassion on him and forgave the debt.</a:t>
            </a:r>
          </a:p>
          <a:p>
            <a:pPr eaLnBrk="1" hangingPunct="1">
              <a:lnSpc>
                <a:spcPct val="80000"/>
              </a:lnSpc>
            </a:pPr>
            <a:r>
              <a:rPr lang="en-US" altLang="en-US" sz="1000"/>
              <a:t>3. The forgiven man then encountered someone who owed him a small amount of money.</a:t>
            </a:r>
          </a:p>
          <a:p>
            <a:pPr eaLnBrk="1" hangingPunct="1">
              <a:lnSpc>
                <a:spcPct val="80000"/>
              </a:lnSpc>
            </a:pPr>
            <a:r>
              <a:rPr lang="en-US" altLang="en-US" sz="1000"/>
              <a:t>4. When this debtor pleaded for understanding, it was not given.</a:t>
            </a:r>
          </a:p>
          <a:p>
            <a:pPr eaLnBrk="1" hangingPunct="1">
              <a:lnSpc>
                <a:spcPct val="80000"/>
              </a:lnSpc>
            </a:pPr>
            <a:r>
              <a:rPr lang="en-US" altLang="en-US" sz="1000"/>
              <a:t>5. When the original master heard of this hateful attitude, he had the unforgiving servant thrown into prison.</a:t>
            </a:r>
          </a:p>
          <a:p>
            <a:pPr eaLnBrk="1" hangingPunct="1">
              <a:lnSpc>
                <a:spcPct val="80000"/>
              </a:lnSpc>
            </a:pPr>
            <a:r>
              <a:rPr lang="en-US" altLang="en-US" sz="1000"/>
              <a:t>6. Unless we forgive others from the heart, God will not forgive us.</a:t>
            </a:r>
          </a:p>
          <a:p>
            <a:pPr eaLnBrk="1" hangingPunct="1">
              <a:lnSpc>
                <a:spcPct val="80000"/>
              </a:lnSpc>
            </a:pPr>
            <a:r>
              <a:rPr lang="en-US" altLang="en-US" sz="1000"/>
              <a:t>D. When a person says, "I will forgive you, but I will not forget," he is simply saying, "I will not forgive you."</a:t>
            </a:r>
          </a:p>
          <a:p>
            <a:pPr eaLnBrk="1" hangingPunct="1">
              <a:lnSpc>
                <a:spcPct val="80000"/>
              </a:lnSpc>
            </a:pPr>
            <a:r>
              <a:rPr lang="en-US" altLang="en-US" sz="1000"/>
              <a:t>1. Someone has said, "When you bury the hatchet, forget where it is interred."</a:t>
            </a:r>
          </a:p>
          <a:p>
            <a:pPr eaLnBrk="1" hangingPunct="1">
              <a:lnSpc>
                <a:spcPct val="80000"/>
              </a:lnSpc>
            </a:pPr>
            <a:r>
              <a:rPr lang="en-US" altLang="en-US" sz="1000"/>
              <a:t>2. If we fail to forgive others, then we will not be able to receive the forgiveness we so desperately need.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AA91ACD-49CD-4C69-AC58-E3559876FBA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66563" name="Rectangle 3">
            <a:extLst>
              <a:ext uri="{FF2B5EF4-FFF2-40B4-BE49-F238E27FC236}">
                <a16:creationId xmlns:a16="http://schemas.microsoft.com/office/drawing/2014/main" id="{070B0C7C-CF03-4A1E-9E70-5608717139CB}"/>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66564" name="Rectangle 6">
            <a:extLst>
              <a:ext uri="{FF2B5EF4-FFF2-40B4-BE49-F238E27FC236}">
                <a16:creationId xmlns:a16="http://schemas.microsoft.com/office/drawing/2014/main" id="{9C99FFE2-EC5B-4422-B65E-5871CC189237}"/>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66565" name="Rectangle 7">
            <a:extLst>
              <a:ext uri="{FF2B5EF4-FFF2-40B4-BE49-F238E27FC236}">
                <a16:creationId xmlns:a16="http://schemas.microsoft.com/office/drawing/2014/main" id="{E5F22B2E-83F7-45E0-8C51-F954D1D809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43F41-7410-462F-827B-1D522D72B7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566" name="Rectangle 2">
            <a:extLst>
              <a:ext uri="{FF2B5EF4-FFF2-40B4-BE49-F238E27FC236}">
                <a16:creationId xmlns:a16="http://schemas.microsoft.com/office/drawing/2014/main" id="{751370A7-8505-4F72-9059-9EEF36AD2401}"/>
              </a:ext>
            </a:extLst>
          </p:cNvPr>
          <p:cNvSpPr>
            <a:spLocks noGrp="1" noRot="1" noChangeAspect="1" noChangeArrowheads="1" noTextEdit="1"/>
          </p:cNvSpPr>
          <p:nvPr>
            <p:ph type="sldImg"/>
          </p:nvPr>
        </p:nvSpPr>
        <p:spPr>
          <a:ln/>
        </p:spPr>
      </p:sp>
      <p:sp>
        <p:nvSpPr>
          <p:cNvPr id="66567" name="Rectangle 3">
            <a:extLst>
              <a:ext uri="{FF2B5EF4-FFF2-40B4-BE49-F238E27FC236}">
                <a16:creationId xmlns:a16="http://schemas.microsoft.com/office/drawing/2014/main" id="{1C942865-CB23-4809-ADEC-42BCD423B1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1000"/>
              <a:t>III. Unforgiving spirit.</a:t>
            </a:r>
          </a:p>
          <a:p>
            <a:pPr eaLnBrk="1" hangingPunct="1">
              <a:lnSpc>
                <a:spcPct val="80000"/>
              </a:lnSpc>
            </a:pPr>
            <a:r>
              <a:rPr lang="en-US" altLang="en-US" sz="1000"/>
              <a:t>A. One of the greatest enemies of peace of mind is a bitter spirit that nurses wounds (real or imagined) for months or even years, never letting go but always harboring the grievances of the past.</a:t>
            </a:r>
          </a:p>
          <a:p>
            <a:pPr eaLnBrk="1" hangingPunct="1">
              <a:lnSpc>
                <a:spcPct val="80000"/>
              </a:lnSpc>
            </a:pPr>
            <a:r>
              <a:rPr lang="en-US" altLang="en-US" sz="1000"/>
              <a:t>B. Jesus instructed us concerning how we are to resolve the issue when someone has sinned against us (Matthew 18:15-17).</a:t>
            </a:r>
          </a:p>
          <a:p>
            <a:pPr eaLnBrk="1" hangingPunct="1">
              <a:lnSpc>
                <a:spcPct val="80000"/>
              </a:lnSpc>
            </a:pPr>
            <a:r>
              <a:rPr lang="en-US" altLang="en-US" sz="1000"/>
              <a:t>1. First, we are to go to the offending party. If he listens, the matter should then be settled and we should forgive him.</a:t>
            </a:r>
          </a:p>
          <a:p>
            <a:pPr eaLnBrk="1" hangingPunct="1">
              <a:lnSpc>
                <a:spcPct val="80000"/>
              </a:lnSpc>
            </a:pPr>
            <a:r>
              <a:rPr lang="en-US" altLang="en-US" sz="1000"/>
              <a:t>2. If he refuses to listen, we are to go to him again, this time with two or three others.</a:t>
            </a:r>
          </a:p>
          <a:p>
            <a:pPr eaLnBrk="1" hangingPunct="1">
              <a:lnSpc>
                <a:spcPct val="80000"/>
              </a:lnSpc>
            </a:pPr>
            <a:r>
              <a:rPr lang="en-US" altLang="en-US" sz="1000"/>
              <a:t>3. If the offender still refuses to listen, we are to tell it to the church and then get on without lives. We accomplish nothing by letting the problem fester, constantly bringing it up to others, or always brooding about it.</a:t>
            </a:r>
          </a:p>
          <a:p>
            <a:pPr eaLnBrk="1" hangingPunct="1">
              <a:lnSpc>
                <a:spcPct val="80000"/>
              </a:lnSpc>
            </a:pPr>
            <a:r>
              <a:rPr lang="en-US" altLang="en-US" sz="1000"/>
              <a:t>C. Consider the parable of the unmerciful servant (Matthew 18:21-35).</a:t>
            </a:r>
          </a:p>
          <a:p>
            <a:pPr eaLnBrk="1" hangingPunct="1">
              <a:lnSpc>
                <a:spcPct val="80000"/>
              </a:lnSpc>
            </a:pPr>
            <a:r>
              <a:rPr lang="en-US" altLang="en-US" sz="1000"/>
              <a:t>1. One man owed his lord an enormous amount of money.</a:t>
            </a:r>
          </a:p>
          <a:p>
            <a:pPr eaLnBrk="1" hangingPunct="1">
              <a:lnSpc>
                <a:spcPct val="80000"/>
              </a:lnSpc>
            </a:pPr>
            <a:r>
              <a:rPr lang="en-US" altLang="en-US" sz="1000"/>
              <a:t>2. When he could not pay, his loving master had compassion on him and forgave the debt.</a:t>
            </a:r>
          </a:p>
          <a:p>
            <a:pPr eaLnBrk="1" hangingPunct="1">
              <a:lnSpc>
                <a:spcPct val="80000"/>
              </a:lnSpc>
            </a:pPr>
            <a:r>
              <a:rPr lang="en-US" altLang="en-US" sz="1000"/>
              <a:t>3. The forgiven man then encountered someone who owed him a small amount of money.</a:t>
            </a:r>
          </a:p>
          <a:p>
            <a:pPr eaLnBrk="1" hangingPunct="1">
              <a:lnSpc>
                <a:spcPct val="80000"/>
              </a:lnSpc>
            </a:pPr>
            <a:r>
              <a:rPr lang="en-US" altLang="en-US" sz="1000"/>
              <a:t>4. When this debtor pleaded for understanding, it was not given.</a:t>
            </a:r>
          </a:p>
          <a:p>
            <a:pPr eaLnBrk="1" hangingPunct="1">
              <a:lnSpc>
                <a:spcPct val="80000"/>
              </a:lnSpc>
            </a:pPr>
            <a:r>
              <a:rPr lang="en-US" altLang="en-US" sz="1000"/>
              <a:t>5. When the original master heard of this hateful attitude, he had the unforgiving servant thrown into prison.</a:t>
            </a:r>
          </a:p>
          <a:p>
            <a:pPr eaLnBrk="1" hangingPunct="1">
              <a:lnSpc>
                <a:spcPct val="80000"/>
              </a:lnSpc>
            </a:pPr>
            <a:r>
              <a:rPr lang="en-US" altLang="en-US" sz="1000"/>
              <a:t>6. Unless we forgive others from the heart, God will not forgive us.</a:t>
            </a:r>
          </a:p>
          <a:p>
            <a:pPr eaLnBrk="1" hangingPunct="1">
              <a:lnSpc>
                <a:spcPct val="80000"/>
              </a:lnSpc>
            </a:pPr>
            <a:r>
              <a:rPr lang="en-US" altLang="en-US" sz="1000"/>
              <a:t>D. When a person says, "I will forgive you, but I will not forget," he is simply saying, "I will not forgive you."</a:t>
            </a:r>
          </a:p>
          <a:p>
            <a:pPr eaLnBrk="1" hangingPunct="1">
              <a:lnSpc>
                <a:spcPct val="80000"/>
              </a:lnSpc>
            </a:pPr>
            <a:r>
              <a:rPr lang="en-US" altLang="en-US" sz="1000"/>
              <a:t>1. Someone has said, "When you bury the hatchet, forget where it is interred."</a:t>
            </a:r>
          </a:p>
          <a:p>
            <a:pPr eaLnBrk="1" hangingPunct="1">
              <a:lnSpc>
                <a:spcPct val="80000"/>
              </a:lnSpc>
            </a:pPr>
            <a:r>
              <a:rPr lang="en-US" altLang="en-US" sz="1000"/>
              <a:t>2. If we fail to forgive others, then we will not be able to receive the forgiveness we so desperately need.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6EB5E0E-27C0-4984-BC3E-C0FB48B7A4D1}"/>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68611" name="Rectangle 3">
            <a:extLst>
              <a:ext uri="{FF2B5EF4-FFF2-40B4-BE49-F238E27FC236}">
                <a16:creationId xmlns:a16="http://schemas.microsoft.com/office/drawing/2014/main" id="{2EA86444-C189-41F9-812E-B4CDE5A94D9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68612" name="Rectangle 6">
            <a:extLst>
              <a:ext uri="{FF2B5EF4-FFF2-40B4-BE49-F238E27FC236}">
                <a16:creationId xmlns:a16="http://schemas.microsoft.com/office/drawing/2014/main" id="{6A4F8FAC-08BE-4F84-A9C9-09869B8DF13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68613" name="Rectangle 7">
            <a:extLst>
              <a:ext uri="{FF2B5EF4-FFF2-40B4-BE49-F238E27FC236}">
                <a16:creationId xmlns:a16="http://schemas.microsoft.com/office/drawing/2014/main" id="{41149BFC-9D28-44DC-9DE5-4D2DF801F9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6E1730-89CC-4C59-8CB4-D047C586A4C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14" name="Rectangle 2">
            <a:extLst>
              <a:ext uri="{FF2B5EF4-FFF2-40B4-BE49-F238E27FC236}">
                <a16:creationId xmlns:a16="http://schemas.microsoft.com/office/drawing/2014/main" id="{5C8F73F1-4B1B-4C61-A8FB-D06C98C8C64E}"/>
              </a:ext>
            </a:extLst>
          </p:cNvPr>
          <p:cNvSpPr>
            <a:spLocks noGrp="1" noRot="1" noChangeAspect="1" noChangeArrowheads="1" noTextEdit="1"/>
          </p:cNvSpPr>
          <p:nvPr>
            <p:ph type="sldImg"/>
          </p:nvPr>
        </p:nvSpPr>
        <p:spPr>
          <a:ln/>
        </p:spPr>
      </p:sp>
      <p:sp>
        <p:nvSpPr>
          <p:cNvPr id="68615" name="Rectangle 3">
            <a:extLst>
              <a:ext uri="{FF2B5EF4-FFF2-40B4-BE49-F238E27FC236}">
                <a16:creationId xmlns:a16="http://schemas.microsoft.com/office/drawing/2014/main" id="{FE244560-D531-4E12-A614-6EEB94014E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u="sng"/>
              <a:t>CONCLUSION:</a:t>
            </a:r>
            <a:endParaRPr lang="en-US" altLang="en-US"/>
          </a:p>
          <a:p>
            <a:pPr eaLnBrk="1" hangingPunct="1"/>
            <a:r>
              <a:rPr lang="en-US" altLang="en-US"/>
              <a:t>1. Are you letting these enemies of your mind rob you of your mental health?</a:t>
            </a:r>
          </a:p>
          <a:p>
            <a:pPr eaLnBrk="1" hangingPunct="1"/>
            <a:r>
              <a:rPr lang="en-US" altLang="en-US"/>
              <a:t>a) Divided allegiance.</a:t>
            </a:r>
          </a:p>
          <a:p>
            <a:pPr eaLnBrk="1" hangingPunct="1"/>
            <a:r>
              <a:rPr lang="en-US" altLang="en-US"/>
              <a:t>b) Self.</a:t>
            </a:r>
          </a:p>
          <a:p>
            <a:pPr eaLnBrk="1" hangingPunct="1"/>
            <a:r>
              <a:rPr lang="en-US" altLang="en-US"/>
              <a:t>c) Unforgiving spirit.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4346B02A-D32D-4091-BE54-DC8CA9665582}"/>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 Bible and Mental Health-Enemies of the mind-lesson 2</a:t>
            </a:r>
          </a:p>
        </p:txBody>
      </p:sp>
      <p:sp>
        <p:nvSpPr>
          <p:cNvPr id="70659" name="Rectangle 3">
            <a:extLst>
              <a:ext uri="{FF2B5EF4-FFF2-40B4-BE49-F238E27FC236}">
                <a16:creationId xmlns:a16="http://schemas.microsoft.com/office/drawing/2014/main" id="{EF347096-605F-4953-A376-2499261AED9D}"/>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 14, 2008</a:t>
            </a:r>
          </a:p>
        </p:txBody>
      </p:sp>
      <p:sp>
        <p:nvSpPr>
          <p:cNvPr id="70660" name="Rectangle 6">
            <a:extLst>
              <a:ext uri="{FF2B5EF4-FFF2-40B4-BE49-F238E27FC236}">
                <a16:creationId xmlns:a16="http://schemas.microsoft.com/office/drawing/2014/main" id="{54FEA771-3B18-4A12-B4F0-85768F80EA96}"/>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70661" name="Rectangle 7">
            <a:extLst>
              <a:ext uri="{FF2B5EF4-FFF2-40B4-BE49-F238E27FC236}">
                <a16:creationId xmlns:a16="http://schemas.microsoft.com/office/drawing/2014/main" id="{AFA430CA-DDE2-4B4C-A30C-9EC21D6EFB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B6DCC8-1BAF-43C3-9B83-E187D599CB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62" name="Rectangle 2">
            <a:extLst>
              <a:ext uri="{FF2B5EF4-FFF2-40B4-BE49-F238E27FC236}">
                <a16:creationId xmlns:a16="http://schemas.microsoft.com/office/drawing/2014/main" id="{9E67E7F6-2950-46B5-994A-7FE946E3B0F3}"/>
              </a:ext>
            </a:extLst>
          </p:cNvPr>
          <p:cNvSpPr>
            <a:spLocks noGrp="1" noRot="1" noChangeAspect="1" noChangeArrowheads="1" noTextEdit="1"/>
          </p:cNvSpPr>
          <p:nvPr>
            <p:ph type="sldImg"/>
          </p:nvPr>
        </p:nvSpPr>
        <p:spPr>
          <a:ln/>
        </p:spPr>
      </p:sp>
      <p:sp>
        <p:nvSpPr>
          <p:cNvPr id="70663" name="Rectangle 3">
            <a:extLst>
              <a:ext uri="{FF2B5EF4-FFF2-40B4-BE49-F238E27FC236}">
                <a16:creationId xmlns:a16="http://schemas.microsoft.com/office/drawing/2014/main" id="{20A6F4C9-35F5-4DA8-9D0B-399082D46A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A9AFF41-DCEB-4BB0-99EF-43D2D3B605B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82947" name="Rectangle 3">
            <a:extLst>
              <a:ext uri="{FF2B5EF4-FFF2-40B4-BE49-F238E27FC236}">
                <a16:creationId xmlns:a16="http://schemas.microsoft.com/office/drawing/2014/main" id="{7364D93D-A261-4D35-B67C-246A0C0E8EFB}"/>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82948" name="Rectangle 6">
            <a:extLst>
              <a:ext uri="{FF2B5EF4-FFF2-40B4-BE49-F238E27FC236}">
                <a16:creationId xmlns:a16="http://schemas.microsoft.com/office/drawing/2014/main" id="{24FE63E0-8A97-4FDD-A211-753F4BEEAFA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82949" name="Rectangle 7">
            <a:extLst>
              <a:ext uri="{FF2B5EF4-FFF2-40B4-BE49-F238E27FC236}">
                <a16:creationId xmlns:a16="http://schemas.microsoft.com/office/drawing/2014/main" id="{0A67B24D-52BE-406B-B045-24E3DC1B79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CC41C-4787-48C1-B991-1AA3841428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50" name="Rectangle 2">
            <a:extLst>
              <a:ext uri="{FF2B5EF4-FFF2-40B4-BE49-F238E27FC236}">
                <a16:creationId xmlns:a16="http://schemas.microsoft.com/office/drawing/2014/main" id="{3E94080E-BAC1-4A0F-912B-3D3860B8403E}"/>
              </a:ext>
            </a:extLst>
          </p:cNvPr>
          <p:cNvSpPr>
            <a:spLocks noGrp="1" noRot="1" noChangeAspect="1" noChangeArrowheads="1" noTextEdit="1"/>
          </p:cNvSpPr>
          <p:nvPr>
            <p:ph type="sldImg"/>
          </p:nvPr>
        </p:nvSpPr>
        <p:spPr>
          <a:ln/>
        </p:spPr>
      </p:sp>
      <p:sp>
        <p:nvSpPr>
          <p:cNvPr id="82951" name="Rectangle 3">
            <a:extLst>
              <a:ext uri="{FF2B5EF4-FFF2-40B4-BE49-F238E27FC236}">
                <a16:creationId xmlns:a16="http://schemas.microsoft.com/office/drawing/2014/main" id="{CD2DD871-9103-484D-BE1E-945D8050DD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DD78F77-F95C-43BD-843D-DD557088561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84995" name="Rectangle 3">
            <a:extLst>
              <a:ext uri="{FF2B5EF4-FFF2-40B4-BE49-F238E27FC236}">
                <a16:creationId xmlns:a16="http://schemas.microsoft.com/office/drawing/2014/main" id="{DC505C16-3961-4F3B-B696-08E1C623F507}"/>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84996" name="Rectangle 6">
            <a:extLst>
              <a:ext uri="{FF2B5EF4-FFF2-40B4-BE49-F238E27FC236}">
                <a16:creationId xmlns:a16="http://schemas.microsoft.com/office/drawing/2014/main" id="{94DE2908-6F2B-490F-814F-AF6D1C5852F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84997" name="Rectangle 7">
            <a:extLst>
              <a:ext uri="{FF2B5EF4-FFF2-40B4-BE49-F238E27FC236}">
                <a16:creationId xmlns:a16="http://schemas.microsoft.com/office/drawing/2014/main" id="{46B0C996-69BC-4C2E-9C39-80D15C4CCC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9D85C7-6151-4806-94F9-B5D758D79C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4998" name="Rectangle 2">
            <a:extLst>
              <a:ext uri="{FF2B5EF4-FFF2-40B4-BE49-F238E27FC236}">
                <a16:creationId xmlns:a16="http://schemas.microsoft.com/office/drawing/2014/main" id="{C6F98D12-1C6C-408B-8AE3-9927412786C9}"/>
              </a:ext>
            </a:extLst>
          </p:cNvPr>
          <p:cNvSpPr>
            <a:spLocks noGrp="1" noRot="1" noChangeAspect="1" noChangeArrowheads="1" noTextEdit="1"/>
          </p:cNvSpPr>
          <p:nvPr>
            <p:ph type="sldImg"/>
          </p:nvPr>
        </p:nvSpPr>
        <p:spPr>
          <a:ln/>
        </p:spPr>
      </p:sp>
      <p:sp>
        <p:nvSpPr>
          <p:cNvPr id="84999" name="Rectangle 3">
            <a:extLst>
              <a:ext uri="{FF2B5EF4-FFF2-40B4-BE49-F238E27FC236}">
                <a16:creationId xmlns:a16="http://schemas.microsoft.com/office/drawing/2014/main" id="{68685631-6A72-4EDD-97A8-770A47235D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b="1"/>
              <a:t>1. Mark 5:1-15.</a:t>
            </a:r>
          </a:p>
          <a:p>
            <a:pPr eaLnBrk="1" hangingPunct="1">
              <a:lnSpc>
                <a:spcPct val="90000"/>
              </a:lnSpc>
            </a:pPr>
            <a:r>
              <a:rPr lang="en-US" altLang="en-US" b="1"/>
              <a:t>a) Christ and his disciples crossed to the eastern shore of the Sea of Galilee and found a man who was possessed with demons.</a:t>
            </a:r>
          </a:p>
          <a:p>
            <a:pPr eaLnBrk="1" hangingPunct="1">
              <a:lnSpc>
                <a:spcPct val="90000"/>
              </a:lnSpc>
            </a:pPr>
            <a:r>
              <a:rPr lang="en-US" altLang="en-US" b="1"/>
              <a:t>b) This man lived among the tombs. Men tried to bind him with chains but were unable to do so because he would break the chains. This possessed man roamed among the tombs and mountains, crying out and cutting himself with stones.</a:t>
            </a:r>
          </a:p>
          <a:p>
            <a:pPr eaLnBrk="1" hangingPunct="1">
              <a:lnSpc>
                <a:spcPct val="90000"/>
              </a:lnSpc>
            </a:pPr>
            <a:r>
              <a:rPr lang="en-US" altLang="en-US" b="1"/>
              <a:t>c) When Jesus met this man, Jesus cast out the unclean spirits (demons). All of the demons asked to be allowed to enter into a herd of swine feeding nearby. When the demons entered into the herd of swine, the herd ran down a steep hill into the sea and was choked.</a:t>
            </a:r>
          </a:p>
          <a:p>
            <a:pPr eaLnBrk="1" hangingPunct="1">
              <a:lnSpc>
                <a:spcPct val="90000"/>
              </a:lnSpc>
            </a:pPr>
            <a:r>
              <a:rPr lang="en-US" altLang="en-US" b="1"/>
              <a:t>d) The men who had been taking care of the swine went into town and told the people there what had happened. Naturally, the people were curious and went out to see what had happened.</a:t>
            </a:r>
          </a:p>
          <a:p>
            <a:pPr eaLnBrk="1" hangingPunct="1">
              <a:lnSpc>
                <a:spcPct val="90000"/>
              </a:lnSpc>
            </a:pPr>
            <a:r>
              <a:rPr lang="en-US" altLang="en-US" b="1"/>
              <a:t>e) The people found Jesus sitting with the man, who was now "in his right mind." Instead of being awed by the power of Jesus’ miracle, the people asked Jesus to leave. Many people today have foolishly deprived themselves of blessings by not allowing Jesus in their lives.</a:t>
            </a:r>
          </a:p>
          <a:p>
            <a:pPr eaLnBrk="1" hangingPunct="1">
              <a:lnSpc>
                <a:spcPct val="90000"/>
              </a:lnSpc>
            </a:pPr>
            <a:r>
              <a:rPr lang="en-US" altLang="en-US" b="1"/>
              <a:t>f) But we should not overlook an interesting point – when the demoniac found Jesus, he regained his sanity. There is soundness of mind in being with the Son of God!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4F71E208-5E9C-4AEB-85D7-0DCFE603A25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87043" name="Rectangle 3">
            <a:extLst>
              <a:ext uri="{FF2B5EF4-FFF2-40B4-BE49-F238E27FC236}">
                <a16:creationId xmlns:a16="http://schemas.microsoft.com/office/drawing/2014/main" id="{87F55270-2205-4528-827F-180538F75412}"/>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87044" name="Rectangle 6">
            <a:extLst>
              <a:ext uri="{FF2B5EF4-FFF2-40B4-BE49-F238E27FC236}">
                <a16:creationId xmlns:a16="http://schemas.microsoft.com/office/drawing/2014/main" id="{8A264319-6455-48EE-B477-E858FD478A3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87045" name="Rectangle 7">
            <a:extLst>
              <a:ext uri="{FF2B5EF4-FFF2-40B4-BE49-F238E27FC236}">
                <a16:creationId xmlns:a16="http://schemas.microsoft.com/office/drawing/2014/main" id="{66C59BBC-717C-4219-9C60-A992520A63E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C65E4-CBB4-4E0A-9A43-1756F3D3AE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6" name="Rectangle 2">
            <a:extLst>
              <a:ext uri="{FF2B5EF4-FFF2-40B4-BE49-F238E27FC236}">
                <a16:creationId xmlns:a16="http://schemas.microsoft.com/office/drawing/2014/main" id="{5861A845-9CF4-4414-BD61-7B2C351E253F}"/>
              </a:ext>
            </a:extLst>
          </p:cNvPr>
          <p:cNvSpPr>
            <a:spLocks noGrp="1" noRot="1" noChangeAspect="1" noChangeArrowheads="1" noTextEdit="1"/>
          </p:cNvSpPr>
          <p:nvPr>
            <p:ph type="sldImg"/>
          </p:nvPr>
        </p:nvSpPr>
        <p:spPr>
          <a:ln/>
        </p:spPr>
      </p:sp>
      <p:sp>
        <p:nvSpPr>
          <p:cNvPr id="87047" name="Rectangle 3">
            <a:extLst>
              <a:ext uri="{FF2B5EF4-FFF2-40B4-BE49-F238E27FC236}">
                <a16:creationId xmlns:a16="http://schemas.microsoft.com/office/drawing/2014/main" id="{D6BD5DFB-9E73-4A03-907B-FCA300A33C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I. Troublesome times.</a:t>
            </a:r>
          </a:p>
          <a:p>
            <a:pPr eaLnBrk="1" hangingPunct="1">
              <a:lnSpc>
                <a:spcPct val="90000"/>
              </a:lnSpc>
            </a:pPr>
            <a:r>
              <a:rPr lang="en-US" altLang="en-US"/>
              <a:t>A. Mental illness is one of the major health problems in our society.</a:t>
            </a:r>
          </a:p>
          <a:p>
            <a:pPr eaLnBrk="1" hangingPunct="1">
              <a:lnSpc>
                <a:spcPct val="90000"/>
              </a:lnSpc>
            </a:pPr>
            <a:r>
              <a:rPr lang="en-US" altLang="en-US"/>
              <a:t>1. It has been estimated that at least half of those persons in hospital beds are there for no organic reason, but because they have emotional problems.</a:t>
            </a:r>
          </a:p>
          <a:p>
            <a:pPr eaLnBrk="1" hangingPunct="1">
              <a:lnSpc>
                <a:spcPct val="90000"/>
              </a:lnSpc>
            </a:pPr>
            <a:r>
              <a:rPr lang="en-US" altLang="en-US"/>
              <a:t>2. Dr. S. I. McMillen, author of </a:t>
            </a:r>
            <a:r>
              <a:rPr lang="en-US" altLang="en-US" i="1"/>
              <a:t>"None of These Diseases,"</a:t>
            </a:r>
            <a:r>
              <a:rPr lang="en-US" altLang="en-US"/>
              <a:t> has made the statement that "medical science recognizes that emotions such as fear, sorrow, envy, resentment and hatred are responsible for the majority of our sickness. Estimates vary from 60 percent to nearly 100 percent."</a:t>
            </a:r>
          </a:p>
          <a:p>
            <a:pPr eaLnBrk="1" hangingPunct="1">
              <a:lnSpc>
                <a:spcPct val="90000"/>
              </a:lnSpc>
            </a:pPr>
            <a:r>
              <a:rPr lang="en-US" altLang="en-US"/>
              <a:t>3. The Yellow Pages of the telephone directory in any large city are filled with listing for psychiatrists and psychologists.</a:t>
            </a:r>
          </a:p>
          <a:p>
            <a:pPr eaLnBrk="1" hangingPunct="1">
              <a:lnSpc>
                <a:spcPct val="90000"/>
              </a:lnSpc>
            </a:pPr>
            <a:r>
              <a:rPr lang="en-US" altLang="en-US"/>
              <a:t>B. Psychologists suggest that, mentally, people fall into three general classes.</a:t>
            </a:r>
          </a:p>
          <a:p>
            <a:pPr eaLnBrk="1" hangingPunct="1">
              <a:lnSpc>
                <a:spcPct val="90000"/>
              </a:lnSpc>
            </a:pPr>
            <a:r>
              <a:rPr lang="en-US" altLang="en-US"/>
              <a:t>1. Normal – these people experience their share of daily problems, get tired, are angry on occasion, and have their ups and downs.</a:t>
            </a:r>
          </a:p>
          <a:p>
            <a:pPr eaLnBrk="1" hangingPunct="1">
              <a:lnSpc>
                <a:spcPct val="90000"/>
              </a:lnSpc>
            </a:pPr>
            <a:r>
              <a:rPr lang="en-US" altLang="en-US"/>
              <a:t>2. Neurotic – He is able to live in society and work around other people. However, these people often experience anxiety. These people may be hypochondriacs and imagine they are seriously ill.</a:t>
            </a:r>
          </a:p>
          <a:p>
            <a:pPr eaLnBrk="1" hangingPunct="1">
              <a:lnSpc>
                <a:spcPct val="90000"/>
              </a:lnSpc>
            </a:pPr>
            <a:r>
              <a:rPr lang="en-US" altLang="en-US"/>
              <a:t>3. Psychotic – this person has an emotional disorder that is so severe he requires custodial care. He has lost touch with reality and may be subject to delusions or hallucinations. He sometimes completely withdraws from society and does not respond to others around him. He tends to live in a world of his 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3743E50-698B-46FA-85A3-5AE2EE47788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89091" name="Rectangle 3">
            <a:extLst>
              <a:ext uri="{FF2B5EF4-FFF2-40B4-BE49-F238E27FC236}">
                <a16:creationId xmlns:a16="http://schemas.microsoft.com/office/drawing/2014/main" id="{9D505EC3-47BC-42E0-8B26-D820F1991059}"/>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89092" name="Rectangle 6">
            <a:extLst>
              <a:ext uri="{FF2B5EF4-FFF2-40B4-BE49-F238E27FC236}">
                <a16:creationId xmlns:a16="http://schemas.microsoft.com/office/drawing/2014/main" id="{17BD2E45-867E-4557-9496-DC416688C09C}"/>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89093" name="Rectangle 7">
            <a:extLst>
              <a:ext uri="{FF2B5EF4-FFF2-40B4-BE49-F238E27FC236}">
                <a16:creationId xmlns:a16="http://schemas.microsoft.com/office/drawing/2014/main" id="{4E93C460-88AF-422F-B676-063DB18D3B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EBDB8-D6B8-4D6F-95A2-07888289BEE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094" name="Rectangle 2">
            <a:extLst>
              <a:ext uri="{FF2B5EF4-FFF2-40B4-BE49-F238E27FC236}">
                <a16:creationId xmlns:a16="http://schemas.microsoft.com/office/drawing/2014/main" id="{82B09F82-95D4-480D-B843-537A4BDF62F4}"/>
              </a:ext>
            </a:extLst>
          </p:cNvPr>
          <p:cNvSpPr>
            <a:spLocks noGrp="1" noRot="1" noChangeAspect="1" noChangeArrowheads="1" noTextEdit="1"/>
          </p:cNvSpPr>
          <p:nvPr>
            <p:ph type="sldImg"/>
          </p:nvPr>
        </p:nvSpPr>
        <p:spPr>
          <a:ln/>
        </p:spPr>
      </p:sp>
      <p:sp>
        <p:nvSpPr>
          <p:cNvPr id="89095" name="Rectangle 3">
            <a:extLst>
              <a:ext uri="{FF2B5EF4-FFF2-40B4-BE49-F238E27FC236}">
                <a16:creationId xmlns:a16="http://schemas.microsoft.com/office/drawing/2014/main" id="{6DBFB7F1-EAA2-44CF-9C34-6F4606AA30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I. Troublesome times.</a:t>
            </a:r>
          </a:p>
          <a:p>
            <a:pPr eaLnBrk="1" hangingPunct="1">
              <a:lnSpc>
                <a:spcPct val="90000"/>
              </a:lnSpc>
            </a:pPr>
            <a:r>
              <a:rPr lang="en-US" altLang="en-US"/>
              <a:t>A. Mental illness is one of the major health problems in our society.</a:t>
            </a:r>
          </a:p>
          <a:p>
            <a:pPr eaLnBrk="1" hangingPunct="1">
              <a:lnSpc>
                <a:spcPct val="90000"/>
              </a:lnSpc>
            </a:pPr>
            <a:r>
              <a:rPr lang="en-US" altLang="en-US"/>
              <a:t>1. It has been estimated that at least half of those persons in hospital beds are there for no organic reason, but because they have emotional problems.</a:t>
            </a:r>
          </a:p>
          <a:p>
            <a:pPr eaLnBrk="1" hangingPunct="1">
              <a:lnSpc>
                <a:spcPct val="90000"/>
              </a:lnSpc>
            </a:pPr>
            <a:r>
              <a:rPr lang="en-US" altLang="en-US"/>
              <a:t>2. Dr. S. I. McMillen, author of </a:t>
            </a:r>
            <a:r>
              <a:rPr lang="en-US" altLang="en-US" i="1"/>
              <a:t>"None of These Diseases,"</a:t>
            </a:r>
            <a:r>
              <a:rPr lang="en-US" altLang="en-US"/>
              <a:t> has made the statement that "medical science recognizes that emotions such as fear, sorrow, envy, resentment and hatred are responsible for the majority of our sickness. Estimates vary from 60 percent to nearly 100 percent."</a:t>
            </a:r>
          </a:p>
          <a:p>
            <a:pPr eaLnBrk="1" hangingPunct="1">
              <a:lnSpc>
                <a:spcPct val="90000"/>
              </a:lnSpc>
            </a:pPr>
            <a:r>
              <a:rPr lang="en-US" altLang="en-US"/>
              <a:t>3. The Yellow Pages of the telephone directory in any large city are filled with listing for psychiatrists and psychologists.</a:t>
            </a:r>
          </a:p>
          <a:p>
            <a:pPr eaLnBrk="1" hangingPunct="1">
              <a:lnSpc>
                <a:spcPct val="90000"/>
              </a:lnSpc>
            </a:pPr>
            <a:r>
              <a:rPr lang="en-US" altLang="en-US"/>
              <a:t>B. Psychologists suggest that, mentally, people fall into three general classes.</a:t>
            </a:r>
          </a:p>
          <a:p>
            <a:pPr eaLnBrk="1" hangingPunct="1">
              <a:lnSpc>
                <a:spcPct val="90000"/>
              </a:lnSpc>
            </a:pPr>
            <a:r>
              <a:rPr lang="en-US" altLang="en-US"/>
              <a:t>1. Normal – these people experience their share of daily problems, get tired, are angry on occasion, and have their ups and downs.</a:t>
            </a:r>
          </a:p>
          <a:p>
            <a:pPr eaLnBrk="1" hangingPunct="1">
              <a:lnSpc>
                <a:spcPct val="90000"/>
              </a:lnSpc>
            </a:pPr>
            <a:r>
              <a:rPr lang="en-US" altLang="en-US"/>
              <a:t>2. Neurotic – He is able to live in society and work around other people. However, these people often experience anxiety. These people may be hypochondriacs and imagine they are seriously ill.</a:t>
            </a:r>
          </a:p>
          <a:p>
            <a:pPr eaLnBrk="1" hangingPunct="1">
              <a:lnSpc>
                <a:spcPct val="90000"/>
              </a:lnSpc>
            </a:pPr>
            <a:r>
              <a:rPr lang="en-US" altLang="en-US"/>
              <a:t>3. Psychotic – this person has an emotional disorder that is so severe he requires custodial care. He has lost touch with reality and may be subject to delusions or hallucinations. He sometimes completely withdraws from society and does not respond to others around him. He tends to live in a world of his own.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9106CD5-18E4-447C-876E-D4183BC9917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91139" name="Rectangle 3">
            <a:extLst>
              <a:ext uri="{FF2B5EF4-FFF2-40B4-BE49-F238E27FC236}">
                <a16:creationId xmlns:a16="http://schemas.microsoft.com/office/drawing/2014/main" id="{5FCA29D1-A1BB-48E5-9FE9-263E6D68C0EF}"/>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91140" name="Rectangle 6">
            <a:extLst>
              <a:ext uri="{FF2B5EF4-FFF2-40B4-BE49-F238E27FC236}">
                <a16:creationId xmlns:a16="http://schemas.microsoft.com/office/drawing/2014/main" id="{B6FE6E3A-EB7F-4E1F-817A-83D567EB11E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91141" name="Rectangle 7">
            <a:extLst>
              <a:ext uri="{FF2B5EF4-FFF2-40B4-BE49-F238E27FC236}">
                <a16:creationId xmlns:a16="http://schemas.microsoft.com/office/drawing/2014/main" id="{D2542CA9-ACF8-490D-9653-BF25D71540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811F8B-0BC7-46FE-AF82-2C18D28663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42" name="Rectangle 2">
            <a:extLst>
              <a:ext uri="{FF2B5EF4-FFF2-40B4-BE49-F238E27FC236}">
                <a16:creationId xmlns:a16="http://schemas.microsoft.com/office/drawing/2014/main" id="{96CCDAAF-86EF-4842-8469-1E1DDC3F19A4}"/>
              </a:ext>
            </a:extLst>
          </p:cNvPr>
          <p:cNvSpPr>
            <a:spLocks noGrp="1" noRot="1" noChangeAspect="1" noChangeArrowheads="1" noTextEdit="1"/>
          </p:cNvSpPr>
          <p:nvPr>
            <p:ph type="sldImg"/>
          </p:nvPr>
        </p:nvSpPr>
        <p:spPr>
          <a:ln/>
        </p:spPr>
      </p:sp>
      <p:sp>
        <p:nvSpPr>
          <p:cNvPr id="91143" name="Rectangle 3">
            <a:extLst>
              <a:ext uri="{FF2B5EF4-FFF2-40B4-BE49-F238E27FC236}">
                <a16:creationId xmlns:a16="http://schemas.microsoft.com/office/drawing/2014/main" id="{107FD390-7451-440E-9313-90473203C2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I. Troublesome times.</a:t>
            </a:r>
          </a:p>
          <a:p>
            <a:pPr eaLnBrk="1" hangingPunct="1">
              <a:lnSpc>
                <a:spcPct val="90000"/>
              </a:lnSpc>
            </a:pPr>
            <a:r>
              <a:rPr lang="en-US" altLang="en-US"/>
              <a:t>A. Mental illness is one of the major health problems in our society.</a:t>
            </a:r>
          </a:p>
          <a:p>
            <a:pPr eaLnBrk="1" hangingPunct="1">
              <a:lnSpc>
                <a:spcPct val="90000"/>
              </a:lnSpc>
            </a:pPr>
            <a:r>
              <a:rPr lang="en-US" altLang="en-US"/>
              <a:t>1. It has been estimated that at least half of those persons in hospital beds are there for no organic reason, but because they have emotional problems.</a:t>
            </a:r>
          </a:p>
          <a:p>
            <a:pPr eaLnBrk="1" hangingPunct="1">
              <a:lnSpc>
                <a:spcPct val="90000"/>
              </a:lnSpc>
            </a:pPr>
            <a:r>
              <a:rPr lang="en-US" altLang="en-US"/>
              <a:t>2. Dr. S. I. McMillen, author of </a:t>
            </a:r>
            <a:r>
              <a:rPr lang="en-US" altLang="en-US" i="1"/>
              <a:t>"None of These Diseases,"</a:t>
            </a:r>
            <a:r>
              <a:rPr lang="en-US" altLang="en-US"/>
              <a:t> has made the statement that "medical science recognizes that emotions such as fear, sorrow, envy, resentment and hatred are responsible for the majority of our sickness. Estimates vary from 60 percent to nearly 100 percent."</a:t>
            </a:r>
          </a:p>
          <a:p>
            <a:pPr eaLnBrk="1" hangingPunct="1">
              <a:lnSpc>
                <a:spcPct val="90000"/>
              </a:lnSpc>
            </a:pPr>
            <a:r>
              <a:rPr lang="en-US" altLang="en-US"/>
              <a:t>3. The Yellow Pages of the telephone directory in any large city are filled with listing for psychiatrists and psychologists.</a:t>
            </a:r>
          </a:p>
          <a:p>
            <a:pPr eaLnBrk="1" hangingPunct="1">
              <a:lnSpc>
                <a:spcPct val="90000"/>
              </a:lnSpc>
            </a:pPr>
            <a:r>
              <a:rPr lang="en-US" altLang="en-US"/>
              <a:t>B. Psychologists suggest that, mentally, people fall into three general classes.</a:t>
            </a:r>
          </a:p>
          <a:p>
            <a:pPr eaLnBrk="1" hangingPunct="1">
              <a:lnSpc>
                <a:spcPct val="90000"/>
              </a:lnSpc>
            </a:pPr>
            <a:r>
              <a:rPr lang="en-US" altLang="en-US"/>
              <a:t>1. Normal – these people experience their share of daily problems, get tired, are angry on occasion, and have their ups and downs.</a:t>
            </a:r>
          </a:p>
          <a:p>
            <a:pPr eaLnBrk="1" hangingPunct="1">
              <a:lnSpc>
                <a:spcPct val="90000"/>
              </a:lnSpc>
            </a:pPr>
            <a:r>
              <a:rPr lang="en-US" altLang="en-US"/>
              <a:t>2. Neurotic – He is able to live in society and work around other people. However, these people often experience anxiety. These people may be hypochondriacs and imagine they are seriously ill.</a:t>
            </a:r>
          </a:p>
          <a:p>
            <a:pPr eaLnBrk="1" hangingPunct="1">
              <a:lnSpc>
                <a:spcPct val="90000"/>
              </a:lnSpc>
            </a:pPr>
            <a:r>
              <a:rPr lang="en-US" altLang="en-US"/>
              <a:t>3. Psychotic – this person has an emotional disorder that is so severe he requires custodial care. He has lost touch with reality and may be subject to delusions or hallucinations. He sometimes completely withdraws from society and does not respond to others around him. He tends to live in a world of his own.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7CCB74B-58CF-414E-9686-D0DDB19EFAD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93187" name="Rectangle 3">
            <a:extLst>
              <a:ext uri="{FF2B5EF4-FFF2-40B4-BE49-F238E27FC236}">
                <a16:creationId xmlns:a16="http://schemas.microsoft.com/office/drawing/2014/main" id="{CDD534D1-207A-4BC1-9C03-7752A5C0E1C3}"/>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93188" name="Rectangle 6">
            <a:extLst>
              <a:ext uri="{FF2B5EF4-FFF2-40B4-BE49-F238E27FC236}">
                <a16:creationId xmlns:a16="http://schemas.microsoft.com/office/drawing/2014/main" id="{5362E4CD-B4B5-471A-A9AD-E06A3A15DC1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93189" name="Rectangle 7">
            <a:extLst>
              <a:ext uri="{FF2B5EF4-FFF2-40B4-BE49-F238E27FC236}">
                <a16:creationId xmlns:a16="http://schemas.microsoft.com/office/drawing/2014/main" id="{510D0A58-835A-4480-83C2-93FC3A7B57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43449-A24C-498F-8DDB-52B01073F8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90" name="Rectangle 2">
            <a:extLst>
              <a:ext uri="{FF2B5EF4-FFF2-40B4-BE49-F238E27FC236}">
                <a16:creationId xmlns:a16="http://schemas.microsoft.com/office/drawing/2014/main" id="{E715C15B-1B90-4829-BEDE-16A7EF077FA3}"/>
              </a:ext>
            </a:extLst>
          </p:cNvPr>
          <p:cNvSpPr>
            <a:spLocks noGrp="1" noRot="1" noChangeAspect="1" noChangeArrowheads="1" noTextEdit="1"/>
          </p:cNvSpPr>
          <p:nvPr>
            <p:ph type="sldImg"/>
          </p:nvPr>
        </p:nvSpPr>
        <p:spPr>
          <a:ln/>
        </p:spPr>
      </p:sp>
      <p:sp>
        <p:nvSpPr>
          <p:cNvPr id="93191" name="Rectangle 3">
            <a:extLst>
              <a:ext uri="{FF2B5EF4-FFF2-40B4-BE49-F238E27FC236}">
                <a16:creationId xmlns:a16="http://schemas.microsoft.com/office/drawing/2014/main" id="{969BAA04-AEBE-4ADD-A2A5-21074B1DE3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II. Causes of emotional disturbance.</a:t>
            </a:r>
          </a:p>
          <a:p>
            <a:pPr eaLnBrk="1" hangingPunct="1"/>
            <a:r>
              <a:rPr lang="en-US" altLang="en-US" b="1"/>
              <a:t>A. Sometimes the origin of these disturbances is organic, hormonal, or chemical. Persons affected in this manner need medical attention.</a:t>
            </a:r>
          </a:p>
          <a:p>
            <a:pPr eaLnBrk="1" hangingPunct="1"/>
            <a:r>
              <a:rPr lang="en-US" altLang="en-US" b="1"/>
              <a:t>B. Genetic defects, degenerative changes that accompany advanced age, the use of alcohol and other drugs can precipitate physical alterations in the brain that manifest themselves in emotional trauma. As with the first group, these people often require medical attention.</a:t>
            </a:r>
          </a:p>
          <a:p>
            <a:pPr eaLnBrk="1" hangingPunct="1"/>
            <a:r>
              <a:rPr lang="en-US" altLang="en-US" b="1"/>
              <a:t>C. However, not all mental problems are genetic or organic in origin. People’s emotional problems are often times spiritual problems that have been allowed to go unresolved. They have been allowed to escalate to the point where these people simply cannot enjoy a happy, fulfilled life. These people become a misery to themselves and to those around them. Persons who suffer from emotional problems caused by spiritual problems do not need the advice of modern psychologists or psychiatrists nor do they need drug treatment.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27E1DD9-168A-42FB-8290-331B6200FB4B}"/>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29699" name="Rectangle 3">
            <a:extLst>
              <a:ext uri="{FF2B5EF4-FFF2-40B4-BE49-F238E27FC236}">
                <a16:creationId xmlns:a16="http://schemas.microsoft.com/office/drawing/2014/main" id="{6BEB9AC8-99AA-405B-A36D-FC90D20399F1}"/>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29700" name="Rectangle 6">
            <a:extLst>
              <a:ext uri="{FF2B5EF4-FFF2-40B4-BE49-F238E27FC236}">
                <a16:creationId xmlns:a16="http://schemas.microsoft.com/office/drawing/2014/main" id="{95BE917F-8802-4D30-B6B0-91A80033952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29701" name="Rectangle 7">
            <a:extLst>
              <a:ext uri="{FF2B5EF4-FFF2-40B4-BE49-F238E27FC236}">
                <a16:creationId xmlns:a16="http://schemas.microsoft.com/office/drawing/2014/main" id="{B01F3C56-1427-4AA2-A8F1-539E9F7F72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F6C7CD-18DC-45CF-BBE5-8D0B16D2AF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2" name="Rectangle 2">
            <a:extLst>
              <a:ext uri="{FF2B5EF4-FFF2-40B4-BE49-F238E27FC236}">
                <a16:creationId xmlns:a16="http://schemas.microsoft.com/office/drawing/2014/main" id="{7D496550-051F-45D6-B85B-360F8185A639}"/>
              </a:ext>
            </a:extLst>
          </p:cNvPr>
          <p:cNvSpPr>
            <a:spLocks noGrp="1" noRot="1" noChangeAspect="1" noChangeArrowheads="1" noTextEdit="1"/>
          </p:cNvSpPr>
          <p:nvPr>
            <p:ph type="sldImg"/>
          </p:nvPr>
        </p:nvSpPr>
        <p:spPr>
          <a:ln/>
        </p:spPr>
      </p:sp>
      <p:sp>
        <p:nvSpPr>
          <p:cNvPr id="29703" name="Rectangle 3">
            <a:extLst>
              <a:ext uri="{FF2B5EF4-FFF2-40B4-BE49-F238E27FC236}">
                <a16:creationId xmlns:a16="http://schemas.microsoft.com/office/drawing/2014/main" id="{7A6113FC-4B3A-48C4-8E65-1303CFF8F9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900"/>
              <a:t>I. Guilt – A Two-Edged Sword.</a:t>
            </a:r>
          </a:p>
          <a:p>
            <a:pPr eaLnBrk="1" hangingPunct="1">
              <a:lnSpc>
                <a:spcPct val="80000"/>
              </a:lnSpc>
            </a:pPr>
            <a:r>
              <a:rPr lang="en-US" altLang="en-US" sz="900"/>
              <a:t>A. What is guilt?</a:t>
            </a:r>
          </a:p>
          <a:p>
            <a:pPr eaLnBrk="1" hangingPunct="1">
              <a:lnSpc>
                <a:spcPct val="80000"/>
              </a:lnSpc>
            </a:pPr>
            <a:r>
              <a:rPr lang="en-US" altLang="en-US" sz="900"/>
              <a:t>1. A feeling of culpability (deserving of blame) on account of a wrong that was done.</a:t>
            </a:r>
          </a:p>
          <a:p>
            <a:pPr eaLnBrk="1" hangingPunct="1">
              <a:lnSpc>
                <a:spcPct val="80000"/>
              </a:lnSpc>
            </a:pPr>
            <a:r>
              <a:rPr lang="en-US" altLang="en-US" sz="900"/>
              <a:t>2. One of the greatest emotional factors. Guilt can be either good or bad, depending on how man responds to this emotion.</a:t>
            </a:r>
          </a:p>
          <a:p>
            <a:pPr eaLnBrk="1" hangingPunct="1">
              <a:lnSpc>
                <a:spcPct val="80000"/>
              </a:lnSpc>
            </a:pPr>
            <a:r>
              <a:rPr lang="en-US" altLang="en-US" sz="900"/>
              <a:t>B. If God did not exist, there would be no such thing as guilt.</a:t>
            </a:r>
          </a:p>
          <a:p>
            <a:pPr eaLnBrk="1" hangingPunct="1">
              <a:lnSpc>
                <a:spcPct val="80000"/>
              </a:lnSpc>
            </a:pPr>
            <a:r>
              <a:rPr lang="en-US" altLang="en-US" sz="900"/>
              <a:t>1. Other forms of biological life (ex: pine tree, dog, etc.) do not experience guilt.</a:t>
            </a:r>
          </a:p>
          <a:p>
            <a:pPr eaLnBrk="1" hangingPunct="1">
              <a:lnSpc>
                <a:spcPct val="80000"/>
              </a:lnSpc>
            </a:pPr>
            <a:r>
              <a:rPr lang="en-US" altLang="en-US" sz="900"/>
              <a:t>2. Man’s awareness of guilt (as reflected by his conscience) signals that there is moral cognizance within the soul, thus pointing to the ultimate moral source – God.</a:t>
            </a:r>
          </a:p>
          <a:p>
            <a:pPr eaLnBrk="1" hangingPunct="1">
              <a:lnSpc>
                <a:spcPct val="80000"/>
              </a:lnSpc>
            </a:pPr>
            <a:r>
              <a:rPr lang="en-US" altLang="en-US" sz="900"/>
              <a:t>C. Guilt can be either subjective or objective.</a:t>
            </a:r>
          </a:p>
          <a:p>
            <a:pPr eaLnBrk="1" hangingPunct="1">
              <a:lnSpc>
                <a:spcPct val="80000"/>
              </a:lnSpc>
            </a:pPr>
            <a:r>
              <a:rPr lang="en-US" altLang="en-US" sz="900"/>
              <a:t>1. Subjective guilt is guilt that a person feels but in fact has no basis. Ex: When a person commits suicide a surviving loved one may feel an unwarranted sense of guilt. A person may accidentally run over a toddler with his automobile and feel guilty, even though the accident may have been unavoidable.</a:t>
            </a:r>
          </a:p>
          <a:p>
            <a:pPr eaLnBrk="1" hangingPunct="1">
              <a:lnSpc>
                <a:spcPct val="80000"/>
              </a:lnSpc>
            </a:pPr>
            <a:r>
              <a:rPr lang="en-US" altLang="en-US" sz="900"/>
              <a:t>2. Objective (actual) guilt is the result of violating God’s law. We ought to feel guilty as a consequence of doing wrong. Consider the response of many who heard Peter’s preaching on the day of Pentecost (Acts 2:37).</a:t>
            </a:r>
          </a:p>
          <a:p>
            <a:pPr eaLnBrk="1" hangingPunct="1">
              <a:lnSpc>
                <a:spcPct val="80000"/>
              </a:lnSpc>
            </a:pPr>
            <a:r>
              <a:rPr lang="en-US" altLang="en-US" sz="900"/>
              <a:t>3. "Godly sorrow" is an especially valuable emotion (II Corinthians 7:10). When a person avails himself of the cure for this type of guilt (a proper relationship with God,) this guilt does not have to be devastating (Isaiah 1:18; Acts 3:19).</a:t>
            </a:r>
          </a:p>
          <a:p>
            <a:pPr eaLnBrk="1" hangingPunct="1">
              <a:lnSpc>
                <a:spcPct val="80000"/>
              </a:lnSpc>
            </a:pPr>
            <a:r>
              <a:rPr lang="en-US" altLang="en-US" sz="900"/>
              <a:t>4. When we allow ourselves to linger in our guilt, guilt can rob us of our sleep at night and ruin our waking hours. Guilt can stalk us like a beast until we no longer enjoy living.</a:t>
            </a:r>
          </a:p>
          <a:p>
            <a:pPr eaLnBrk="1" hangingPunct="1">
              <a:lnSpc>
                <a:spcPct val="80000"/>
              </a:lnSpc>
            </a:pPr>
            <a:r>
              <a:rPr lang="en-US" altLang="en-US" sz="900"/>
              <a:t>D. Unfortunately, rather than properly deal with his guilt, man often denies his responsibility.</a:t>
            </a:r>
          </a:p>
          <a:p>
            <a:pPr eaLnBrk="1" hangingPunct="1">
              <a:lnSpc>
                <a:spcPct val="80000"/>
              </a:lnSpc>
            </a:pPr>
            <a:r>
              <a:rPr lang="en-US" altLang="en-US" sz="900"/>
              <a:t>1. Men deny the existence of sin.</a:t>
            </a:r>
          </a:p>
          <a:p>
            <a:pPr eaLnBrk="1" hangingPunct="1">
              <a:lnSpc>
                <a:spcPct val="80000"/>
              </a:lnSpc>
            </a:pPr>
            <a:r>
              <a:rPr lang="en-US" altLang="en-US" sz="900"/>
              <a:t>2. Men call sin by less offensive names (ex: homosexuality becomes an "alternate" lifestyle or simply "gay").</a:t>
            </a:r>
          </a:p>
          <a:p>
            <a:pPr eaLnBrk="1" hangingPunct="1">
              <a:lnSpc>
                <a:spcPct val="80000"/>
              </a:lnSpc>
            </a:pPr>
            <a:r>
              <a:rPr lang="en-US" altLang="en-US" sz="900"/>
              <a:t>3. Men rationalize their sin (ex: justifying themselves or claiming to be mere "products of their environment"). Men conceal their guilt or legalize their sin (ex: the murder of innocent, unborn children becomes the "right to choose").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DBF58A1-5EC0-470E-A382-7F9D832DD92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1379" name="Rectangle 3">
            <a:extLst>
              <a:ext uri="{FF2B5EF4-FFF2-40B4-BE49-F238E27FC236}">
                <a16:creationId xmlns:a16="http://schemas.microsoft.com/office/drawing/2014/main" id="{108D8E4F-2658-4110-AA59-6BA1C70C0729}"/>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1380" name="Rectangle 6">
            <a:extLst>
              <a:ext uri="{FF2B5EF4-FFF2-40B4-BE49-F238E27FC236}">
                <a16:creationId xmlns:a16="http://schemas.microsoft.com/office/drawing/2014/main" id="{3F913238-A3D6-4D6D-AC5E-F8A9B4B4AE0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1381" name="Rectangle 7">
            <a:extLst>
              <a:ext uri="{FF2B5EF4-FFF2-40B4-BE49-F238E27FC236}">
                <a16:creationId xmlns:a16="http://schemas.microsoft.com/office/drawing/2014/main" id="{3E198509-2534-4BED-AF69-6DF7948D38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07ABC8-B355-42C8-8F38-AB28EE9A6E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82" name="Rectangle 2">
            <a:extLst>
              <a:ext uri="{FF2B5EF4-FFF2-40B4-BE49-F238E27FC236}">
                <a16:creationId xmlns:a16="http://schemas.microsoft.com/office/drawing/2014/main" id="{3D02B440-5EA3-4531-8136-5F3AEF9BE2B6}"/>
              </a:ext>
            </a:extLst>
          </p:cNvPr>
          <p:cNvSpPr>
            <a:spLocks noGrp="1" noRot="1" noChangeAspect="1" noChangeArrowheads="1" noTextEdit="1"/>
          </p:cNvSpPr>
          <p:nvPr>
            <p:ph type="sldImg"/>
          </p:nvPr>
        </p:nvSpPr>
        <p:spPr>
          <a:ln/>
        </p:spPr>
      </p:sp>
      <p:sp>
        <p:nvSpPr>
          <p:cNvPr id="101383" name="Rectangle 3">
            <a:extLst>
              <a:ext uri="{FF2B5EF4-FFF2-40B4-BE49-F238E27FC236}">
                <a16:creationId xmlns:a16="http://schemas.microsoft.com/office/drawing/2014/main" id="{B608E28B-ED49-4B4C-9DF9-41E44CB36D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D. Sin places an enormous emotional toll on those who sin. Consider the following:</a:t>
            </a:r>
          </a:p>
          <a:p>
            <a:pPr eaLnBrk="1" hangingPunct="1"/>
            <a:r>
              <a:rPr lang="en-US" altLang="en-US" b="1"/>
              <a:t>1. Sin </a:t>
            </a:r>
            <a:r>
              <a:rPr lang="en-US" altLang="en-US" b="1" u="sng"/>
              <a:t>separates</a:t>
            </a:r>
            <a:r>
              <a:rPr lang="en-US" altLang="en-US" b="1"/>
              <a:t> a person from a being of absolute purity, God (Isaiah 59:1-2). No one can enjoy true happiness as long as he is separated from his Creator.</a:t>
            </a:r>
          </a:p>
          <a:p>
            <a:pPr eaLnBrk="1" hangingPunct="1"/>
            <a:r>
              <a:rPr lang="en-US" altLang="en-US" b="1"/>
              <a:t>2. Sin </a:t>
            </a:r>
            <a:r>
              <a:rPr lang="en-US" altLang="en-US" b="1" u="sng"/>
              <a:t>saddens</a:t>
            </a:r>
            <a:r>
              <a:rPr lang="en-US" altLang="en-US" b="1"/>
              <a:t>. The prodigal son was in a state of depression until he "came to himself" and was reunited with his father (Luke 15:11ff.)</a:t>
            </a:r>
          </a:p>
          <a:p>
            <a:pPr eaLnBrk="1" hangingPunct="1"/>
            <a:r>
              <a:rPr lang="en-US" altLang="en-US" b="1"/>
              <a:t>3. Sin </a:t>
            </a:r>
            <a:r>
              <a:rPr lang="en-US" altLang="en-US" b="1" u="sng"/>
              <a:t>scars</a:t>
            </a:r>
            <a:r>
              <a:rPr lang="en-US" altLang="en-US" b="1"/>
              <a:t>. Even when a person knows he has been forgiven of his sin, he may continue to carry the burden of his sin. Long after his conversion, Paul referred to himself as the "chief of sinners" (I Timothy 1:15).</a:t>
            </a:r>
          </a:p>
          <a:p>
            <a:pPr eaLnBrk="1" hangingPunct="1"/>
            <a:r>
              <a:rPr lang="en-US" altLang="en-US" b="1"/>
              <a:t>4. Sin </a:t>
            </a:r>
            <a:r>
              <a:rPr lang="en-US" altLang="en-US" b="1" u="sng"/>
              <a:t>sours</a:t>
            </a:r>
            <a:r>
              <a:rPr lang="en-US" altLang="en-US" b="1"/>
              <a:t>. Carrying the burden of sin can cause a person to become negative and critical – "misdirected hostility."</a:t>
            </a:r>
          </a:p>
          <a:p>
            <a:pPr eaLnBrk="1" hangingPunct="1"/>
            <a:r>
              <a:rPr lang="en-US" altLang="en-US" b="1"/>
              <a:t>5. Sin </a:t>
            </a:r>
            <a:r>
              <a:rPr lang="en-US" altLang="en-US" b="1" u="sng"/>
              <a:t>sickens</a:t>
            </a:r>
            <a:r>
              <a:rPr lang="en-US" altLang="en-US" b="1"/>
              <a:t>. Sin can produce heart problems, ulcers, and emotional difficulties.</a:t>
            </a:r>
          </a:p>
          <a:p>
            <a:pPr eaLnBrk="1" hangingPunct="1"/>
            <a:r>
              <a:rPr lang="en-US" altLang="en-US" b="1"/>
              <a:t>6. Sin </a:t>
            </a:r>
            <a:r>
              <a:rPr lang="en-US" altLang="en-US" b="1" u="sng"/>
              <a:t>sears</a:t>
            </a:r>
            <a:r>
              <a:rPr lang="en-US" altLang="en-US" b="1"/>
              <a:t>. When sin is left uncorrected it allows the heart to become hardened. Paul spoke of those who were "past feeling" (Ephesians 4:19).</a:t>
            </a:r>
          </a:p>
        </p:txBody>
      </p:sp>
    </p:spTree>
    <p:extLst>
      <p:ext uri="{BB962C8B-B14F-4D97-AF65-F5344CB8AC3E}">
        <p14:creationId xmlns:p14="http://schemas.microsoft.com/office/powerpoint/2010/main" val="378149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2846705-3E12-413C-A467-412EA07875CA}"/>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95235" name="Rectangle 3">
            <a:extLst>
              <a:ext uri="{FF2B5EF4-FFF2-40B4-BE49-F238E27FC236}">
                <a16:creationId xmlns:a16="http://schemas.microsoft.com/office/drawing/2014/main" id="{92F73328-B53D-45C3-82E5-7F1C324F2356}"/>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95236" name="Rectangle 6">
            <a:extLst>
              <a:ext uri="{FF2B5EF4-FFF2-40B4-BE49-F238E27FC236}">
                <a16:creationId xmlns:a16="http://schemas.microsoft.com/office/drawing/2014/main" id="{4F75106C-CBCF-40D4-9FDC-98F53F45350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95237" name="Rectangle 7">
            <a:extLst>
              <a:ext uri="{FF2B5EF4-FFF2-40B4-BE49-F238E27FC236}">
                <a16:creationId xmlns:a16="http://schemas.microsoft.com/office/drawing/2014/main" id="{5D0866E8-C885-49EB-8075-DEFDB07B9F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ED66D-A99F-4824-B9F3-971713E081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8" name="Rectangle 2">
            <a:extLst>
              <a:ext uri="{FF2B5EF4-FFF2-40B4-BE49-F238E27FC236}">
                <a16:creationId xmlns:a16="http://schemas.microsoft.com/office/drawing/2014/main" id="{691EE9F0-2249-47C8-AEBA-79C88D82B4A3}"/>
              </a:ext>
            </a:extLst>
          </p:cNvPr>
          <p:cNvSpPr>
            <a:spLocks noGrp="1" noRot="1" noChangeAspect="1" noChangeArrowheads="1" noTextEdit="1"/>
          </p:cNvSpPr>
          <p:nvPr>
            <p:ph type="sldImg"/>
          </p:nvPr>
        </p:nvSpPr>
        <p:spPr>
          <a:ln/>
        </p:spPr>
      </p:sp>
      <p:sp>
        <p:nvSpPr>
          <p:cNvPr id="95239" name="Rectangle 3">
            <a:extLst>
              <a:ext uri="{FF2B5EF4-FFF2-40B4-BE49-F238E27FC236}">
                <a16:creationId xmlns:a16="http://schemas.microsoft.com/office/drawing/2014/main" id="{5B45CF76-67BA-4B42-8D0A-3C67CABA54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II. Causes of emotional disturbance.</a:t>
            </a:r>
          </a:p>
          <a:p>
            <a:pPr eaLnBrk="1" hangingPunct="1"/>
            <a:r>
              <a:rPr lang="en-US" altLang="en-US" b="1"/>
              <a:t>A. Sometimes the origin of these disturbances is organic, hormonal, or chemical. Persons affected in this manner need medical attention.</a:t>
            </a:r>
          </a:p>
          <a:p>
            <a:pPr eaLnBrk="1" hangingPunct="1"/>
            <a:r>
              <a:rPr lang="en-US" altLang="en-US" b="1"/>
              <a:t>B. Genetic defects, degenerative changes that accompany advanced age, the use of alcohol and other drugs can precipitate physical alterations in the brain that manifest themselves in emotional trauma. As with the first group, these people often require medical attention.</a:t>
            </a:r>
          </a:p>
          <a:p>
            <a:pPr eaLnBrk="1" hangingPunct="1"/>
            <a:r>
              <a:rPr lang="en-US" altLang="en-US" b="1"/>
              <a:t>C. However, not all mental problems are genetic or organic in origin. People’s emotional problems are often times spiritual problems that have been allowed to go unresolved. They have been allowed to escalate to the point where these people simply cannot enjoy a happy, fulfilled life. These people become a misery to themselves and to those around them. Persons who suffer from emotional problems caused by spiritual problems do not need the advice of modern psychologists or psychiatrists nor do they need drug treatment.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7808056-FF8C-4E29-84AC-A7F09C740E6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97283" name="Rectangle 3">
            <a:extLst>
              <a:ext uri="{FF2B5EF4-FFF2-40B4-BE49-F238E27FC236}">
                <a16:creationId xmlns:a16="http://schemas.microsoft.com/office/drawing/2014/main" id="{27B31D72-3C43-43D3-99E8-2284C8A310B8}"/>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97284" name="Rectangle 6">
            <a:extLst>
              <a:ext uri="{FF2B5EF4-FFF2-40B4-BE49-F238E27FC236}">
                <a16:creationId xmlns:a16="http://schemas.microsoft.com/office/drawing/2014/main" id="{070BAA7D-3F67-4361-BB8E-9B36E331CD66}"/>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97285" name="Rectangle 7">
            <a:extLst>
              <a:ext uri="{FF2B5EF4-FFF2-40B4-BE49-F238E27FC236}">
                <a16:creationId xmlns:a16="http://schemas.microsoft.com/office/drawing/2014/main" id="{6F68E84C-DED2-4A6C-9337-97BCCC65AD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25B82D-98BE-421F-B6E4-5E58165411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6" name="Rectangle 2">
            <a:extLst>
              <a:ext uri="{FF2B5EF4-FFF2-40B4-BE49-F238E27FC236}">
                <a16:creationId xmlns:a16="http://schemas.microsoft.com/office/drawing/2014/main" id="{F75429B3-5E5B-4183-98FD-68EAAFBCFC0F}"/>
              </a:ext>
            </a:extLst>
          </p:cNvPr>
          <p:cNvSpPr>
            <a:spLocks noGrp="1" noRot="1" noChangeAspect="1" noChangeArrowheads="1" noTextEdit="1"/>
          </p:cNvSpPr>
          <p:nvPr>
            <p:ph type="sldImg"/>
          </p:nvPr>
        </p:nvSpPr>
        <p:spPr>
          <a:ln/>
        </p:spPr>
      </p:sp>
      <p:sp>
        <p:nvSpPr>
          <p:cNvPr id="97287" name="Rectangle 3">
            <a:extLst>
              <a:ext uri="{FF2B5EF4-FFF2-40B4-BE49-F238E27FC236}">
                <a16:creationId xmlns:a16="http://schemas.microsoft.com/office/drawing/2014/main" id="{BABFCB51-5FC0-46F1-814B-5FDE1C8069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D. Sin places an enormous emotional toll on those who sin. Consider the following:</a:t>
            </a:r>
          </a:p>
          <a:p>
            <a:pPr eaLnBrk="1" hangingPunct="1"/>
            <a:r>
              <a:rPr lang="en-US" altLang="en-US" b="1"/>
              <a:t>1. Sin </a:t>
            </a:r>
            <a:r>
              <a:rPr lang="en-US" altLang="en-US" b="1" u="sng"/>
              <a:t>separates</a:t>
            </a:r>
            <a:r>
              <a:rPr lang="en-US" altLang="en-US" b="1"/>
              <a:t> a person from a being of absolute purity, God (Isaiah 59:1-2). No one can enjoy true happiness as long as he is separated from his Creator.</a:t>
            </a:r>
          </a:p>
          <a:p>
            <a:pPr eaLnBrk="1" hangingPunct="1"/>
            <a:r>
              <a:rPr lang="en-US" altLang="en-US" b="1"/>
              <a:t>2. Sin </a:t>
            </a:r>
            <a:r>
              <a:rPr lang="en-US" altLang="en-US" b="1" u="sng"/>
              <a:t>saddens</a:t>
            </a:r>
            <a:r>
              <a:rPr lang="en-US" altLang="en-US" b="1"/>
              <a:t>. The prodigal son was in a state of depression until he "came to himself" and was reunited with his father (Luke 15:11ff.)</a:t>
            </a:r>
          </a:p>
          <a:p>
            <a:pPr eaLnBrk="1" hangingPunct="1"/>
            <a:r>
              <a:rPr lang="en-US" altLang="en-US" b="1"/>
              <a:t>3. Sin </a:t>
            </a:r>
            <a:r>
              <a:rPr lang="en-US" altLang="en-US" b="1" u="sng"/>
              <a:t>scars</a:t>
            </a:r>
            <a:r>
              <a:rPr lang="en-US" altLang="en-US" b="1"/>
              <a:t>. Even when a person knows he has been forgiven of his sin, he may continue to carry the burden of his sin. Long after his conversion, Paul referred to himself as the "chief of sinners" (I Timothy 1:15).</a:t>
            </a:r>
          </a:p>
          <a:p>
            <a:pPr eaLnBrk="1" hangingPunct="1"/>
            <a:r>
              <a:rPr lang="en-US" altLang="en-US" b="1"/>
              <a:t>4. Sin </a:t>
            </a:r>
            <a:r>
              <a:rPr lang="en-US" altLang="en-US" b="1" u="sng"/>
              <a:t>sours</a:t>
            </a:r>
            <a:r>
              <a:rPr lang="en-US" altLang="en-US" b="1"/>
              <a:t>. Carrying the burden of sin can cause a person to become negative and critical – "misdirected hostility."</a:t>
            </a:r>
          </a:p>
          <a:p>
            <a:pPr eaLnBrk="1" hangingPunct="1"/>
            <a:r>
              <a:rPr lang="en-US" altLang="en-US" b="1"/>
              <a:t>5. Sin </a:t>
            </a:r>
            <a:r>
              <a:rPr lang="en-US" altLang="en-US" b="1" u="sng"/>
              <a:t>sickens</a:t>
            </a:r>
            <a:r>
              <a:rPr lang="en-US" altLang="en-US" b="1"/>
              <a:t>. Sin can produce heart problems, ulcers, and emotional difficulties.</a:t>
            </a:r>
          </a:p>
          <a:p>
            <a:pPr eaLnBrk="1" hangingPunct="1"/>
            <a:r>
              <a:rPr lang="en-US" altLang="en-US" b="1"/>
              <a:t>6. Sin </a:t>
            </a:r>
            <a:r>
              <a:rPr lang="en-US" altLang="en-US" b="1" u="sng"/>
              <a:t>sears</a:t>
            </a:r>
            <a:r>
              <a:rPr lang="en-US" altLang="en-US" b="1"/>
              <a:t>. When sin is left uncorrected it allows the heart to become hardened. Paul spoke of those who were "past feeling" (Ephesians 4:19).</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E41C6EC-FBDB-427C-BA6B-044D9635A81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99331" name="Rectangle 3">
            <a:extLst>
              <a:ext uri="{FF2B5EF4-FFF2-40B4-BE49-F238E27FC236}">
                <a16:creationId xmlns:a16="http://schemas.microsoft.com/office/drawing/2014/main" id="{02C50B05-71E7-4B9F-9F69-5C3B36F4771A}"/>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99332" name="Rectangle 6">
            <a:extLst>
              <a:ext uri="{FF2B5EF4-FFF2-40B4-BE49-F238E27FC236}">
                <a16:creationId xmlns:a16="http://schemas.microsoft.com/office/drawing/2014/main" id="{1E01098E-E0EF-4A6A-98F7-01152FAF326A}"/>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99333" name="Rectangle 7">
            <a:extLst>
              <a:ext uri="{FF2B5EF4-FFF2-40B4-BE49-F238E27FC236}">
                <a16:creationId xmlns:a16="http://schemas.microsoft.com/office/drawing/2014/main" id="{5BFD9E7B-0F29-4481-A8FF-76C8544776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728420-0913-456A-A3F3-5A9E164C3D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334" name="Rectangle 2">
            <a:extLst>
              <a:ext uri="{FF2B5EF4-FFF2-40B4-BE49-F238E27FC236}">
                <a16:creationId xmlns:a16="http://schemas.microsoft.com/office/drawing/2014/main" id="{57B07D57-9BF1-4BB8-B6A9-441BE41D5750}"/>
              </a:ext>
            </a:extLst>
          </p:cNvPr>
          <p:cNvSpPr>
            <a:spLocks noGrp="1" noRot="1" noChangeAspect="1" noChangeArrowheads="1" noTextEdit="1"/>
          </p:cNvSpPr>
          <p:nvPr>
            <p:ph type="sldImg"/>
          </p:nvPr>
        </p:nvSpPr>
        <p:spPr>
          <a:ln/>
        </p:spPr>
      </p:sp>
      <p:sp>
        <p:nvSpPr>
          <p:cNvPr id="99335" name="Rectangle 3">
            <a:extLst>
              <a:ext uri="{FF2B5EF4-FFF2-40B4-BE49-F238E27FC236}">
                <a16:creationId xmlns:a16="http://schemas.microsoft.com/office/drawing/2014/main" id="{668842F5-BC69-4F5A-B9EE-B96C67F06A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D. Sin places an enormous emotional toll on those who sin. Consider the following:</a:t>
            </a:r>
          </a:p>
          <a:p>
            <a:pPr eaLnBrk="1" hangingPunct="1"/>
            <a:r>
              <a:rPr lang="en-US" altLang="en-US" b="1"/>
              <a:t>1. Sin </a:t>
            </a:r>
            <a:r>
              <a:rPr lang="en-US" altLang="en-US" b="1" u="sng"/>
              <a:t>separates</a:t>
            </a:r>
            <a:r>
              <a:rPr lang="en-US" altLang="en-US" b="1"/>
              <a:t> a person from a being of absolute purity, God (Isaiah 59:1-2). No one can enjoy true happiness as long as he is separated from his Creator.</a:t>
            </a:r>
          </a:p>
          <a:p>
            <a:pPr eaLnBrk="1" hangingPunct="1"/>
            <a:r>
              <a:rPr lang="en-US" altLang="en-US" b="1"/>
              <a:t>2. Sin </a:t>
            </a:r>
            <a:r>
              <a:rPr lang="en-US" altLang="en-US" b="1" u="sng"/>
              <a:t>saddens</a:t>
            </a:r>
            <a:r>
              <a:rPr lang="en-US" altLang="en-US" b="1"/>
              <a:t>. The prodigal son was in a state of depression until he "came to himself" and was reunited with his father (Luke 15:11ff.)</a:t>
            </a:r>
          </a:p>
          <a:p>
            <a:pPr eaLnBrk="1" hangingPunct="1"/>
            <a:r>
              <a:rPr lang="en-US" altLang="en-US" b="1"/>
              <a:t>3. Sin </a:t>
            </a:r>
            <a:r>
              <a:rPr lang="en-US" altLang="en-US" b="1" u="sng"/>
              <a:t>scars</a:t>
            </a:r>
            <a:r>
              <a:rPr lang="en-US" altLang="en-US" b="1"/>
              <a:t>. Even when a person knows he has been forgiven of his sin, he may continue to carry the burden of his sin. Long after his conversion, Paul referred to himself as the "chief of sinners" (I Timothy 1:15).</a:t>
            </a:r>
          </a:p>
          <a:p>
            <a:pPr eaLnBrk="1" hangingPunct="1"/>
            <a:r>
              <a:rPr lang="en-US" altLang="en-US" b="1"/>
              <a:t>4. Sin </a:t>
            </a:r>
            <a:r>
              <a:rPr lang="en-US" altLang="en-US" b="1" u="sng"/>
              <a:t>sours</a:t>
            </a:r>
            <a:r>
              <a:rPr lang="en-US" altLang="en-US" b="1"/>
              <a:t>. Carrying the burden of sin can cause a person to become negative and critical – "misdirected hostility."</a:t>
            </a:r>
          </a:p>
          <a:p>
            <a:pPr eaLnBrk="1" hangingPunct="1"/>
            <a:r>
              <a:rPr lang="en-US" altLang="en-US" b="1"/>
              <a:t>5. Sin </a:t>
            </a:r>
            <a:r>
              <a:rPr lang="en-US" altLang="en-US" b="1" u="sng"/>
              <a:t>sickens</a:t>
            </a:r>
            <a:r>
              <a:rPr lang="en-US" altLang="en-US" b="1"/>
              <a:t>. Sin can produce heart problems, ulcers, and emotional difficulties.</a:t>
            </a:r>
          </a:p>
          <a:p>
            <a:pPr eaLnBrk="1" hangingPunct="1"/>
            <a:r>
              <a:rPr lang="en-US" altLang="en-US" b="1"/>
              <a:t>6. Sin </a:t>
            </a:r>
            <a:r>
              <a:rPr lang="en-US" altLang="en-US" b="1" u="sng"/>
              <a:t>sears</a:t>
            </a:r>
            <a:r>
              <a:rPr lang="en-US" altLang="en-US" b="1"/>
              <a:t>. When sin is left uncorrected it allows the heart to become hardened. Paul spoke of those who were "past feeling" (Ephesians 4:19).</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DBF58A1-5EC0-470E-A382-7F9D832DD92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1379" name="Rectangle 3">
            <a:extLst>
              <a:ext uri="{FF2B5EF4-FFF2-40B4-BE49-F238E27FC236}">
                <a16:creationId xmlns:a16="http://schemas.microsoft.com/office/drawing/2014/main" id="{108D8E4F-2658-4110-AA59-6BA1C70C0729}"/>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1380" name="Rectangle 6">
            <a:extLst>
              <a:ext uri="{FF2B5EF4-FFF2-40B4-BE49-F238E27FC236}">
                <a16:creationId xmlns:a16="http://schemas.microsoft.com/office/drawing/2014/main" id="{3F913238-A3D6-4D6D-AC5E-F8A9B4B4AE0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1381" name="Rectangle 7">
            <a:extLst>
              <a:ext uri="{FF2B5EF4-FFF2-40B4-BE49-F238E27FC236}">
                <a16:creationId xmlns:a16="http://schemas.microsoft.com/office/drawing/2014/main" id="{3E198509-2534-4BED-AF69-6DF7948D38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07ABC8-B355-42C8-8F38-AB28EE9A6E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82" name="Rectangle 2">
            <a:extLst>
              <a:ext uri="{FF2B5EF4-FFF2-40B4-BE49-F238E27FC236}">
                <a16:creationId xmlns:a16="http://schemas.microsoft.com/office/drawing/2014/main" id="{3D02B440-5EA3-4531-8136-5F3AEF9BE2B6}"/>
              </a:ext>
            </a:extLst>
          </p:cNvPr>
          <p:cNvSpPr>
            <a:spLocks noGrp="1" noRot="1" noChangeAspect="1" noChangeArrowheads="1" noTextEdit="1"/>
          </p:cNvSpPr>
          <p:nvPr>
            <p:ph type="sldImg"/>
          </p:nvPr>
        </p:nvSpPr>
        <p:spPr>
          <a:ln/>
        </p:spPr>
      </p:sp>
      <p:sp>
        <p:nvSpPr>
          <p:cNvPr id="101383" name="Rectangle 3">
            <a:extLst>
              <a:ext uri="{FF2B5EF4-FFF2-40B4-BE49-F238E27FC236}">
                <a16:creationId xmlns:a16="http://schemas.microsoft.com/office/drawing/2014/main" id="{B608E28B-ED49-4B4C-9DF9-41E44CB36D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D. Sin places an enormous emotional toll on those who sin. Consider the following:</a:t>
            </a:r>
          </a:p>
          <a:p>
            <a:pPr eaLnBrk="1" hangingPunct="1"/>
            <a:r>
              <a:rPr lang="en-US" altLang="en-US" b="1"/>
              <a:t>1. Sin </a:t>
            </a:r>
            <a:r>
              <a:rPr lang="en-US" altLang="en-US" b="1" u="sng"/>
              <a:t>separates</a:t>
            </a:r>
            <a:r>
              <a:rPr lang="en-US" altLang="en-US" b="1"/>
              <a:t> a person from a being of absolute purity, God (Isaiah 59:1-2). No one can enjoy true happiness as long as he is separated from his Creator.</a:t>
            </a:r>
          </a:p>
          <a:p>
            <a:pPr eaLnBrk="1" hangingPunct="1"/>
            <a:r>
              <a:rPr lang="en-US" altLang="en-US" b="1"/>
              <a:t>2. Sin </a:t>
            </a:r>
            <a:r>
              <a:rPr lang="en-US" altLang="en-US" b="1" u="sng"/>
              <a:t>saddens</a:t>
            </a:r>
            <a:r>
              <a:rPr lang="en-US" altLang="en-US" b="1"/>
              <a:t>. The prodigal son was in a state of depression until he "came to himself" and was reunited with his father (Luke 15:11ff.)</a:t>
            </a:r>
          </a:p>
          <a:p>
            <a:pPr eaLnBrk="1" hangingPunct="1"/>
            <a:r>
              <a:rPr lang="en-US" altLang="en-US" b="1"/>
              <a:t>3. Sin </a:t>
            </a:r>
            <a:r>
              <a:rPr lang="en-US" altLang="en-US" b="1" u="sng"/>
              <a:t>scars</a:t>
            </a:r>
            <a:r>
              <a:rPr lang="en-US" altLang="en-US" b="1"/>
              <a:t>. Even when a person knows he has been forgiven of his sin, he may continue to carry the burden of his sin. Long after his conversion, Paul referred to himself as the "chief of sinners" (I Timothy 1:15).</a:t>
            </a:r>
          </a:p>
          <a:p>
            <a:pPr eaLnBrk="1" hangingPunct="1"/>
            <a:r>
              <a:rPr lang="en-US" altLang="en-US" b="1"/>
              <a:t>4. Sin </a:t>
            </a:r>
            <a:r>
              <a:rPr lang="en-US" altLang="en-US" b="1" u="sng"/>
              <a:t>sours</a:t>
            </a:r>
            <a:r>
              <a:rPr lang="en-US" altLang="en-US" b="1"/>
              <a:t>. Carrying the burden of sin can cause a person to become negative and critical – "misdirected hostility."</a:t>
            </a:r>
          </a:p>
          <a:p>
            <a:pPr eaLnBrk="1" hangingPunct="1"/>
            <a:r>
              <a:rPr lang="en-US" altLang="en-US" b="1"/>
              <a:t>5. Sin </a:t>
            </a:r>
            <a:r>
              <a:rPr lang="en-US" altLang="en-US" b="1" u="sng"/>
              <a:t>sickens</a:t>
            </a:r>
            <a:r>
              <a:rPr lang="en-US" altLang="en-US" b="1"/>
              <a:t>. Sin can produce heart problems, ulcers, and emotional difficulties.</a:t>
            </a:r>
          </a:p>
          <a:p>
            <a:pPr eaLnBrk="1" hangingPunct="1"/>
            <a:r>
              <a:rPr lang="en-US" altLang="en-US" b="1"/>
              <a:t>6. Sin </a:t>
            </a:r>
            <a:r>
              <a:rPr lang="en-US" altLang="en-US" b="1" u="sng"/>
              <a:t>sears</a:t>
            </a:r>
            <a:r>
              <a:rPr lang="en-US" altLang="en-US" b="1"/>
              <a:t>. When sin is left uncorrected it allows the heart to become hardened. Paul spoke of those who were "past feeling" (Ephesians 4:19).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C9C21A6-B8C4-4D9C-BC0E-515BD4D7AE4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3427" name="Rectangle 3">
            <a:extLst>
              <a:ext uri="{FF2B5EF4-FFF2-40B4-BE49-F238E27FC236}">
                <a16:creationId xmlns:a16="http://schemas.microsoft.com/office/drawing/2014/main" id="{9DEB734E-4F4A-469D-AA66-23870F078028}"/>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3428" name="Rectangle 6">
            <a:extLst>
              <a:ext uri="{FF2B5EF4-FFF2-40B4-BE49-F238E27FC236}">
                <a16:creationId xmlns:a16="http://schemas.microsoft.com/office/drawing/2014/main" id="{5DA45A19-448F-4520-AD9E-362D23B097A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3429" name="Rectangle 7">
            <a:extLst>
              <a:ext uri="{FF2B5EF4-FFF2-40B4-BE49-F238E27FC236}">
                <a16:creationId xmlns:a16="http://schemas.microsoft.com/office/drawing/2014/main" id="{A5BEE65D-C7F9-4793-A4AF-D44803626D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CB62E-D37A-4BDF-9B62-35459FEA95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30" name="Rectangle 2">
            <a:extLst>
              <a:ext uri="{FF2B5EF4-FFF2-40B4-BE49-F238E27FC236}">
                <a16:creationId xmlns:a16="http://schemas.microsoft.com/office/drawing/2014/main" id="{A6C6CC23-2172-44AB-9489-6B4E8AC52E30}"/>
              </a:ext>
            </a:extLst>
          </p:cNvPr>
          <p:cNvSpPr>
            <a:spLocks noGrp="1" noRot="1" noChangeAspect="1" noChangeArrowheads="1" noTextEdit="1"/>
          </p:cNvSpPr>
          <p:nvPr>
            <p:ph type="sldImg"/>
          </p:nvPr>
        </p:nvSpPr>
        <p:spPr>
          <a:ln/>
        </p:spPr>
      </p:sp>
      <p:sp>
        <p:nvSpPr>
          <p:cNvPr id="103431" name="Rectangle 3">
            <a:extLst>
              <a:ext uri="{FF2B5EF4-FFF2-40B4-BE49-F238E27FC236}">
                <a16:creationId xmlns:a16="http://schemas.microsoft.com/office/drawing/2014/main" id="{65479D8C-A38C-49B1-9D9C-57191109C8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III. Spiritual problems have spiritual solutions.</a:t>
            </a:r>
          </a:p>
          <a:p>
            <a:pPr eaLnBrk="1" hangingPunct="1"/>
            <a:r>
              <a:rPr lang="en-US" altLang="en-US" b="1"/>
              <a:t>A. Modern psychiatry is often unable to deal with man’s problems.</a:t>
            </a:r>
          </a:p>
          <a:p>
            <a:pPr eaLnBrk="1" hangingPunct="1"/>
            <a:r>
              <a:rPr lang="en-US" altLang="en-US" b="1"/>
              <a:t>1. Modern psychiatry is often atheistic and thus humanistic, viewing man as a mere animal.</a:t>
            </a:r>
          </a:p>
          <a:p>
            <a:pPr eaLnBrk="1" hangingPunct="1"/>
            <a:r>
              <a:rPr lang="en-US" altLang="en-US" b="1"/>
              <a:t>2. Modern psychiatry often strives to be morally neutral and refuses to make judgments concerning values.</a:t>
            </a:r>
          </a:p>
          <a:p>
            <a:pPr eaLnBrk="1" hangingPunct="1"/>
            <a:r>
              <a:rPr lang="en-US" altLang="en-US" b="1"/>
              <a:t>B. There is only one solution to those emotional problems that are spiritually caused.</a:t>
            </a:r>
          </a:p>
          <a:p>
            <a:pPr eaLnBrk="1" hangingPunct="1"/>
            <a:r>
              <a:rPr lang="en-US" altLang="en-US" b="1"/>
              <a:t>1. That solution is God’s word – II Peter 1:3.</a:t>
            </a:r>
          </a:p>
          <a:p>
            <a:pPr eaLnBrk="1" hangingPunct="1"/>
            <a:r>
              <a:rPr lang="en-US" altLang="en-US" b="1"/>
              <a:t>2. The Bible is the best psychology textbook in the world. The Bible not only diagnoses humanity’s weaknesses, it also provides the cure.</a:t>
            </a:r>
            <a:endParaRPr lang="en-US" altLang="en-US" b="1" u="sng"/>
          </a:p>
          <a:p>
            <a:pPr eaLnBrk="1" hangingPunct="1"/>
            <a:r>
              <a:rPr lang="en-US" altLang="en-US" b="1" u="sng"/>
              <a:t>CONCLUSION:</a:t>
            </a:r>
            <a:endParaRPr lang="en-US" altLang="en-US" b="1"/>
          </a:p>
          <a:p>
            <a:pPr eaLnBrk="1" hangingPunct="1"/>
            <a:r>
              <a:rPr lang="en-US" altLang="en-US" b="1"/>
              <a:t>1. Just as Jesus restored (through the miraculous) soundness of mind to the demoniac, he can restore soundness of mind (through his word) to those who have emotional problems due to spiritual lapses.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1E6CCE2-908A-417E-8546-451311F9380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5475" name="Rectangle 3">
            <a:extLst>
              <a:ext uri="{FF2B5EF4-FFF2-40B4-BE49-F238E27FC236}">
                <a16:creationId xmlns:a16="http://schemas.microsoft.com/office/drawing/2014/main" id="{642114F4-97A2-464E-AE26-985D3CE1F42D}"/>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5476" name="Rectangle 6">
            <a:extLst>
              <a:ext uri="{FF2B5EF4-FFF2-40B4-BE49-F238E27FC236}">
                <a16:creationId xmlns:a16="http://schemas.microsoft.com/office/drawing/2014/main" id="{DD34B4C4-98EC-45C6-B480-A49DDD9E4DC6}"/>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5477" name="Rectangle 7">
            <a:extLst>
              <a:ext uri="{FF2B5EF4-FFF2-40B4-BE49-F238E27FC236}">
                <a16:creationId xmlns:a16="http://schemas.microsoft.com/office/drawing/2014/main" id="{F6DB5D33-3EE6-4A85-B8B4-061F72AC59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F52795-4B3B-4845-885A-FEC8229784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8" name="Rectangle 2">
            <a:extLst>
              <a:ext uri="{FF2B5EF4-FFF2-40B4-BE49-F238E27FC236}">
                <a16:creationId xmlns:a16="http://schemas.microsoft.com/office/drawing/2014/main" id="{A23499ED-81BB-4D4B-A19C-EBC7B388B87F}"/>
              </a:ext>
            </a:extLst>
          </p:cNvPr>
          <p:cNvSpPr>
            <a:spLocks noGrp="1" noRot="1" noChangeAspect="1" noChangeArrowheads="1" noTextEdit="1"/>
          </p:cNvSpPr>
          <p:nvPr>
            <p:ph type="sldImg"/>
          </p:nvPr>
        </p:nvSpPr>
        <p:spPr>
          <a:ln/>
        </p:spPr>
      </p:sp>
      <p:sp>
        <p:nvSpPr>
          <p:cNvPr id="105479" name="Rectangle 3">
            <a:extLst>
              <a:ext uri="{FF2B5EF4-FFF2-40B4-BE49-F238E27FC236}">
                <a16:creationId xmlns:a16="http://schemas.microsoft.com/office/drawing/2014/main" id="{71582D72-BD46-45A0-B4AF-A6E9A43162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III. Spiritual problems have spiritual solutions.</a:t>
            </a:r>
          </a:p>
          <a:p>
            <a:pPr eaLnBrk="1" hangingPunct="1"/>
            <a:r>
              <a:rPr lang="en-US" altLang="en-US" b="1"/>
              <a:t>A. Modern psychiatry is often unable to deal with man’s problems.</a:t>
            </a:r>
          </a:p>
          <a:p>
            <a:pPr eaLnBrk="1" hangingPunct="1"/>
            <a:r>
              <a:rPr lang="en-US" altLang="en-US" b="1"/>
              <a:t>1. Modern psychiatry is often atheistic and thus humanistic, viewing man as a mere animal.</a:t>
            </a:r>
          </a:p>
          <a:p>
            <a:pPr eaLnBrk="1" hangingPunct="1"/>
            <a:r>
              <a:rPr lang="en-US" altLang="en-US" b="1"/>
              <a:t>2. Modern psychiatry often strives to be morally neutral and refuses to make judgments concerning values.</a:t>
            </a:r>
          </a:p>
          <a:p>
            <a:pPr eaLnBrk="1" hangingPunct="1"/>
            <a:r>
              <a:rPr lang="en-US" altLang="en-US" b="1"/>
              <a:t>B. There is only one solution to those emotional problems that are spiritually caused.</a:t>
            </a:r>
          </a:p>
          <a:p>
            <a:pPr eaLnBrk="1" hangingPunct="1"/>
            <a:r>
              <a:rPr lang="en-US" altLang="en-US" b="1"/>
              <a:t>1. That solution is God’s word – II Peter 1:3.</a:t>
            </a:r>
          </a:p>
          <a:p>
            <a:pPr eaLnBrk="1" hangingPunct="1"/>
            <a:r>
              <a:rPr lang="en-US" altLang="en-US" b="1"/>
              <a:t>2. The Bible is the best psychology textbook in the world. The Bible not only diagnoses humanity’s weaknesses, it also provides the cure.</a:t>
            </a:r>
            <a:endParaRPr lang="en-US" altLang="en-US" b="1" u="sng"/>
          </a:p>
          <a:p>
            <a:pPr eaLnBrk="1" hangingPunct="1"/>
            <a:r>
              <a:rPr lang="en-US" altLang="en-US" b="1" u="sng"/>
              <a:t>CONCLUSION:</a:t>
            </a:r>
            <a:endParaRPr lang="en-US" altLang="en-US" b="1"/>
          </a:p>
          <a:p>
            <a:pPr eaLnBrk="1" hangingPunct="1"/>
            <a:r>
              <a:rPr lang="en-US" altLang="en-US" b="1"/>
              <a:t>1. Just as Jesus restored (through the miraculous) soundness of mind to the demoniac, he can restore soundness of mind (through his word) to those who have emotional problems due to spiritual lapses.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8A24543-A741-4E0E-A681-1F0D6AFF892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7523" name="Rectangle 3">
            <a:extLst>
              <a:ext uri="{FF2B5EF4-FFF2-40B4-BE49-F238E27FC236}">
                <a16:creationId xmlns:a16="http://schemas.microsoft.com/office/drawing/2014/main" id="{B5F137CA-DB74-4DDB-AF13-6670D19CFD52}"/>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7524" name="Rectangle 6">
            <a:extLst>
              <a:ext uri="{FF2B5EF4-FFF2-40B4-BE49-F238E27FC236}">
                <a16:creationId xmlns:a16="http://schemas.microsoft.com/office/drawing/2014/main" id="{BA77B96D-3BA4-425D-BA24-9EAB47A6AAC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7525" name="Rectangle 7">
            <a:extLst>
              <a:ext uri="{FF2B5EF4-FFF2-40B4-BE49-F238E27FC236}">
                <a16:creationId xmlns:a16="http://schemas.microsoft.com/office/drawing/2014/main" id="{391AE922-79A8-4273-8FF2-E58B01ADC0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3DA264-F372-4B4E-8F65-292157A87F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526" name="Rectangle 2">
            <a:extLst>
              <a:ext uri="{FF2B5EF4-FFF2-40B4-BE49-F238E27FC236}">
                <a16:creationId xmlns:a16="http://schemas.microsoft.com/office/drawing/2014/main" id="{7443E403-0C8D-4634-A830-228AF981CE8C}"/>
              </a:ext>
            </a:extLst>
          </p:cNvPr>
          <p:cNvSpPr>
            <a:spLocks noGrp="1" noRot="1" noChangeAspect="1" noChangeArrowheads="1" noTextEdit="1"/>
          </p:cNvSpPr>
          <p:nvPr>
            <p:ph type="sldImg"/>
          </p:nvPr>
        </p:nvSpPr>
        <p:spPr>
          <a:ln/>
        </p:spPr>
      </p:sp>
      <p:sp>
        <p:nvSpPr>
          <p:cNvPr id="107527" name="Rectangle 3">
            <a:extLst>
              <a:ext uri="{FF2B5EF4-FFF2-40B4-BE49-F238E27FC236}">
                <a16:creationId xmlns:a16="http://schemas.microsoft.com/office/drawing/2014/main" id="{96769BE2-E76B-4B6A-A183-5C05D87106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III. Spiritual problems have spiritual solutions.</a:t>
            </a:r>
          </a:p>
          <a:p>
            <a:pPr eaLnBrk="1" hangingPunct="1"/>
            <a:r>
              <a:rPr lang="en-US" altLang="en-US" b="1"/>
              <a:t>A. Modern psychiatry is often unable to deal with man’s problems.</a:t>
            </a:r>
          </a:p>
          <a:p>
            <a:pPr eaLnBrk="1" hangingPunct="1"/>
            <a:r>
              <a:rPr lang="en-US" altLang="en-US" b="1"/>
              <a:t>1. Modern psychiatry is often atheistic and thus humanistic, viewing man as a mere animal.</a:t>
            </a:r>
          </a:p>
          <a:p>
            <a:pPr eaLnBrk="1" hangingPunct="1"/>
            <a:r>
              <a:rPr lang="en-US" altLang="en-US" b="1"/>
              <a:t>2. Modern psychiatry often strives to be morally neutral and refuses to make judgments concerning values.</a:t>
            </a:r>
          </a:p>
          <a:p>
            <a:pPr eaLnBrk="1" hangingPunct="1"/>
            <a:r>
              <a:rPr lang="en-US" altLang="en-US" b="1"/>
              <a:t>B. There is only one solution to those emotional problems that are spiritually caused.</a:t>
            </a:r>
          </a:p>
          <a:p>
            <a:pPr eaLnBrk="1" hangingPunct="1"/>
            <a:r>
              <a:rPr lang="en-US" altLang="en-US" b="1"/>
              <a:t>1. That solution is God’s word – II Peter 1:3.</a:t>
            </a:r>
          </a:p>
          <a:p>
            <a:pPr eaLnBrk="1" hangingPunct="1"/>
            <a:r>
              <a:rPr lang="en-US" altLang="en-US" b="1"/>
              <a:t>2. The Bible is the best psychology textbook in the world. The Bible not only diagnoses humanity’s weaknesses, it also provides the cure.</a:t>
            </a:r>
            <a:endParaRPr lang="en-US" altLang="en-US" b="1" u="sng"/>
          </a:p>
          <a:p>
            <a:pPr eaLnBrk="1" hangingPunct="1"/>
            <a:r>
              <a:rPr lang="en-US" altLang="en-US" b="1" u="sng"/>
              <a:t>CONCLUSION:</a:t>
            </a:r>
            <a:endParaRPr lang="en-US" altLang="en-US" b="1"/>
          </a:p>
          <a:p>
            <a:pPr eaLnBrk="1" hangingPunct="1"/>
            <a:r>
              <a:rPr lang="en-US" altLang="en-US" b="1"/>
              <a:t>1. Just as Jesus restored (through the miraculous) soundness of mind to the demoniac, he can restore soundness of mind (through his word) to those who have emotional problems due to spiritual lapses.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51D29061-3F49-467D-9ABD-16C5ABB6163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1</a:t>
            </a:r>
          </a:p>
        </p:txBody>
      </p:sp>
      <p:sp>
        <p:nvSpPr>
          <p:cNvPr id="109571" name="Rectangle 3">
            <a:extLst>
              <a:ext uri="{FF2B5EF4-FFF2-40B4-BE49-F238E27FC236}">
                <a16:creationId xmlns:a16="http://schemas.microsoft.com/office/drawing/2014/main" id="{2F33E8A7-9080-4693-A262-92F634B6AA7E}"/>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November 30, 2008</a:t>
            </a:r>
          </a:p>
        </p:txBody>
      </p:sp>
      <p:sp>
        <p:nvSpPr>
          <p:cNvPr id="109572" name="Rectangle 6">
            <a:extLst>
              <a:ext uri="{FF2B5EF4-FFF2-40B4-BE49-F238E27FC236}">
                <a16:creationId xmlns:a16="http://schemas.microsoft.com/office/drawing/2014/main" id="{42987684-9789-4B19-A8AF-6587CA2D9AD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a:t>
            </a:r>
          </a:p>
        </p:txBody>
      </p:sp>
      <p:sp>
        <p:nvSpPr>
          <p:cNvPr id="109573" name="Rectangle 7">
            <a:extLst>
              <a:ext uri="{FF2B5EF4-FFF2-40B4-BE49-F238E27FC236}">
                <a16:creationId xmlns:a16="http://schemas.microsoft.com/office/drawing/2014/main" id="{7D5BFC43-D2EF-4DF9-8C79-83D559489E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DDA029-42E2-4801-80E4-45AEB372C8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574" name="Rectangle 2">
            <a:extLst>
              <a:ext uri="{FF2B5EF4-FFF2-40B4-BE49-F238E27FC236}">
                <a16:creationId xmlns:a16="http://schemas.microsoft.com/office/drawing/2014/main" id="{8AF307EE-80AF-413D-8C02-65E8B8504354}"/>
              </a:ext>
            </a:extLst>
          </p:cNvPr>
          <p:cNvSpPr>
            <a:spLocks noGrp="1" noRot="1" noChangeAspect="1" noChangeArrowheads="1" noTextEdit="1"/>
          </p:cNvSpPr>
          <p:nvPr>
            <p:ph type="sldImg"/>
          </p:nvPr>
        </p:nvSpPr>
        <p:spPr>
          <a:ln/>
        </p:spPr>
      </p:sp>
      <p:sp>
        <p:nvSpPr>
          <p:cNvPr id="109575" name="Rectangle 3">
            <a:extLst>
              <a:ext uri="{FF2B5EF4-FFF2-40B4-BE49-F238E27FC236}">
                <a16:creationId xmlns:a16="http://schemas.microsoft.com/office/drawing/2014/main" id="{F9EA1D76-B9A0-4285-B4AA-5E8580EC38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D9D3B54-1E1D-4F4A-A98A-8CF5530FDE0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12643" name="Rectangle 6">
            <a:extLst>
              <a:ext uri="{FF2B5EF4-FFF2-40B4-BE49-F238E27FC236}">
                <a16:creationId xmlns:a16="http://schemas.microsoft.com/office/drawing/2014/main" id="{0BD1EEF2-4881-426A-BA49-81DC3ED5354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12644" name="Rectangle 7">
            <a:extLst>
              <a:ext uri="{FF2B5EF4-FFF2-40B4-BE49-F238E27FC236}">
                <a16:creationId xmlns:a16="http://schemas.microsoft.com/office/drawing/2014/main" id="{2A2E13A5-373D-44CC-A189-777CCFD506E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F1D169-95EE-4DA6-AE3E-85748816B1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5" name="Rectangle 2">
            <a:extLst>
              <a:ext uri="{FF2B5EF4-FFF2-40B4-BE49-F238E27FC236}">
                <a16:creationId xmlns:a16="http://schemas.microsoft.com/office/drawing/2014/main" id="{DA93E1BF-7F54-4402-9613-549EEE86F9D8}"/>
              </a:ext>
            </a:extLst>
          </p:cNvPr>
          <p:cNvSpPr>
            <a:spLocks noGrp="1" noRot="1" noChangeAspect="1" noChangeArrowheads="1" noTextEdit="1"/>
          </p:cNvSpPr>
          <p:nvPr>
            <p:ph type="sldImg"/>
          </p:nvPr>
        </p:nvSpPr>
        <p:spPr>
          <a:ln/>
        </p:spPr>
      </p:sp>
      <p:sp>
        <p:nvSpPr>
          <p:cNvPr id="112646" name="Rectangle 3">
            <a:extLst>
              <a:ext uri="{FF2B5EF4-FFF2-40B4-BE49-F238E27FC236}">
                <a16:creationId xmlns:a16="http://schemas.microsoft.com/office/drawing/2014/main" id="{C976B4E8-F088-4AD5-BB43-673BBE213B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t>INTRODUCTION:</a:t>
            </a:r>
            <a:endParaRPr lang="en-US" altLang="en-US"/>
          </a:p>
          <a:p>
            <a:pPr eaLnBrk="1" hangingPunct="1"/>
            <a:r>
              <a:rPr lang="en-US" altLang="en-US"/>
              <a:t>1. Distinction between discouragement and depression.</a:t>
            </a:r>
          </a:p>
          <a:p>
            <a:pPr eaLnBrk="1" hangingPunct="1"/>
            <a:r>
              <a:rPr lang="en-US" altLang="en-US"/>
              <a:t>a) Discouragement: a </a:t>
            </a:r>
            <a:r>
              <a:rPr lang="en-US" altLang="en-US" u="sng"/>
              <a:t>temporary</a:t>
            </a:r>
            <a:r>
              <a:rPr lang="en-US" altLang="en-US"/>
              <a:t> feeling of disappointment or disheartenment resulting from a disadvantageous turn of events – either material, social, emotional, or spiritual.</a:t>
            </a:r>
          </a:p>
          <a:p>
            <a:pPr eaLnBrk="1" hangingPunct="1"/>
            <a:r>
              <a:rPr lang="en-US" altLang="en-US"/>
              <a:t>b) Depression: a </a:t>
            </a:r>
            <a:r>
              <a:rPr lang="en-US" altLang="en-US" u="sng"/>
              <a:t>protracted</a:t>
            </a:r>
            <a:r>
              <a:rPr lang="en-US" altLang="en-US"/>
              <a:t> period of despondency that greatly curtails, or even destroys, one’s ability to function as a healthy and happy person.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C09F490-264C-43C5-A943-13C39AAD45E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31747" name="Rectangle 3">
            <a:extLst>
              <a:ext uri="{FF2B5EF4-FFF2-40B4-BE49-F238E27FC236}">
                <a16:creationId xmlns:a16="http://schemas.microsoft.com/office/drawing/2014/main" id="{065897E6-720E-40B8-BEAC-97B79F492B0F}"/>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31748" name="Rectangle 6">
            <a:extLst>
              <a:ext uri="{FF2B5EF4-FFF2-40B4-BE49-F238E27FC236}">
                <a16:creationId xmlns:a16="http://schemas.microsoft.com/office/drawing/2014/main" id="{C209A617-8DAA-4544-8217-957F890B9CD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31749" name="Rectangle 7">
            <a:extLst>
              <a:ext uri="{FF2B5EF4-FFF2-40B4-BE49-F238E27FC236}">
                <a16:creationId xmlns:a16="http://schemas.microsoft.com/office/drawing/2014/main" id="{CED1BFE5-0F0C-42E4-B4A8-B8006D265C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F070B7-515B-4BE4-B842-33BE2708F8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0" name="Rectangle 2">
            <a:extLst>
              <a:ext uri="{FF2B5EF4-FFF2-40B4-BE49-F238E27FC236}">
                <a16:creationId xmlns:a16="http://schemas.microsoft.com/office/drawing/2014/main" id="{008049F3-D655-42D5-8B1C-C9BDD04A748D}"/>
              </a:ext>
            </a:extLst>
          </p:cNvPr>
          <p:cNvSpPr>
            <a:spLocks noGrp="1" noRot="1" noChangeAspect="1" noChangeArrowheads="1" noTextEdit="1"/>
          </p:cNvSpPr>
          <p:nvPr>
            <p:ph type="sldImg"/>
          </p:nvPr>
        </p:nvSpPr>
        <p:spPr>
          <a:ln/>
        </p:spPr>
      </p:sp>
      <p:sp>
        <p:nvSpPr>
          <p:cNvPr id="31751" name="Rectangle 3">
            <a:extLst>
              <a:ext uri="{FF2B5EF4-FFF2-40B4-BE49-F238E27FC236}">
                <a16:creationId xmlns:a16="http://schemas.microsoft.com/office/drawing/2014/main" id="{1D6BD3ED-5AB1-41B8-A74C-383DB1F5EB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900"/>
              <a:t>I. Guilt – A Two-Edged Sword.</a:t>
            </a:r>
          </a:p>
          <a:p>
            <a:pPr eaLnBrk="1" hangingPunct="1">
              <a:lnSpc>
                <a:spcPct val="80000"/>
              </a:lnSpc>
            </a:pPr>
            <a:r>
              <a:rPr lang="en-US" altLang="en-US" sz="900"/>
              <a:t>A. What is guilt?</a:t>
            </a:r>
          </a:p>
          <a:p>
            <a:pPr eaLnBrk="1" hangingPunct="1">
              <a:lnSpc>
                <a:spcPct val="80000"/>
              </a:lnSpc>
            </a:pPr>
            <a:r>
              <a:rPr lang="en-US" altLang="en-US" sz="900"/>
              <a:t>1. A feeling of culpability (deserving of blame) on account of a wrong that was done.</a:t>
            </a:r>
          </a:p>
          <a:p>
            <a:pPr eaLnBrk="1" hangingPunct="1">
              <a:lnSpc>
                <a:spcPct val="80000"/>
              </a:lnSpc>
            </a:pPr>
            <a:r>
              <a:rPr lang="en-US" altLang="en-US" sz="900"/>
              <a:t>2. One of the greatest emotional factors. Guilt can be either good or bad, depending on how man responds to this emotion.</a:t>
            </a:r>
          </a:p>
          <a:p>
            <a:pPr eaLnBrk="1" hangingPunct="1">
              <a:lnSpc>
                <a:spcPct val="80000"/>
              </a:lnSpc>
            </a:pPr>
            <a:r>
              <a:rPr lang="en-US" altLang="en-US" sz="900"/>
              <a:t>B. If God did not exist, there would be no such thing as guilt.</a:t>
            </a:r>
          </a:p>
          <a:p>
            <a:pPr eaLnBrk="1" hangingPunct="1">
              <a:lnSpc>
                <a:spcPct val="80000"/>
              </a:lnSpc>
            </a:pPr>
            <a:r>
              <a:rPr lang="en-US" altLang="en-US" sz="900"/>
              <a:t>1. Other forms of biological life (ex: pine tree, dog, etc.) do not experience guilt.</a:t>
            </a:r>
          </a:p>
          <a:p>
            <a:pPr eaLnBrk="1" hangingPunct="1">
              <a:lnSpc>
                <a:spcPct val="80000"/>
              </a:lnSpc>
            </a:pPr>
            <a:r>
              <a:rPr lang="en-US" altLang="en-US" sz="900"/>
              <a:t>2. Man’s awareness of guilt (as reflected by his conscience) signals that there is moral cognizance within the soul, thus pointing to the ultimate moral source – God.</a:t>
            </a:r>
          </a:p>
          <a:p>
            <a:pPr eaLnBrk="1" hangingPunct="1">
              <a:lnSpc>
                <a:spcPct val="80000"/>
              </a:lnSpc>
            </a:pPr>
            <a:r>
              <a:rPr lang="en-US" altLang="en-US" sz="900"/>
              <a:t>C. Guilt can be either subjective or objective.</a:t>
            </a:r>
          </a:p>
          <a:p>
            <a:pPr eaLnBrk="1" hangingPunct="1">
              <a:lnSpc>
                <a:spcPct val="80000"/>
              </a:lnSpc>
            </a:pPr>
            <a:r>
              <a:rPr lang="en-US" altLang="en-US" sz="900"/>
              <a:t>1. Subjective guilt is guilt that a person feels but in fact has no basis. Ex: When a person commits suicide a surviving loved one may feel an unwarranted sense of guilt. A person may accidentally run over a toddler with his automobile and feel guilty, even though the accident may have been unavoidable.</a:t>
            </a:r>
          </a:p>
          <a:p>
            <a:pPr eaLnBrk="1" hangingPunct="1">
              <a:lnSpc>
                <a:spcPct val="80000"/>
              </a:lnSpc>
            </a:pPr>
            <a:r>
              <a:rPr lang="en-US" altLang="en-US" sz="900"/>
              <a:t>2. Objective (actual) guilt is the result of violating God’s law. We ought to feel guilty as a consequence of doing wrong. Consider the response of many who heard Peter’s preaching on the day of Pentecost (Acts 2:37).</a:t>
            </a:r>
          </a:p>
          <a:p>
            <a:pPr eaLnBrk="1" hangingPunct="1">
              <a:lnSpc>
                <a:spcPct val="80000"/>
              </a:lnSpc>
            </a:pPr>
            <a:r>
              <a:rPr lang="en-US" altLang="en-US" sz="900"/>
              <a:t>3. "Godly sorrow" is an especially valuable emotion (II Corinthians 7:10). When a person avails himself of the cure for this type of guilt (a proper relationship with God,) this guilt does not have to be devastating (Isaiah 1:18; Acts 3:19).</a:t>
            </a:r>
          </a:p>
          <a:p>
            <a:pPr eaLnBrk="1" hangingPunct="1">
              <a:lnSpc>
                <a:spcPct val="80000"/>
              </a:lnSpc>
            </a:pPr>
            <a:r>
              <a:rPr lang="en-US" altLang="en-US" sz="900"/>
              <a:t>4. When we allow ourselves to linger in our guilt, guilt can rob us of our sleep at night and ruin our waking hours. Guilt can stalk us like a beast until we no longer enjoy living.</a:t>
            </a:r>
          </a:p>
          <a:p>
            <a:pPr eaLnBrk="1" hangingPunct="1">
              <a:lnSpc>
                <a:spcPct val="80000"/>
              </a:lnSpc>
            </a:pPr>
            <a:r>
              <a:rPr lang="en-US" altLang="en-US" sz="900"/>
              <a:t>D. Unfortunately, rather than properly deal with his guilt, man often denies his responsibility.</a:t>
            </a:r>
          </a:p>
          <a:p>
            <a:pPr eaLnBrk="1" hangingPunct="1">
              <a:lnSpc>
                <a:spcPct val="80000"/>
              </a:lnSpc>
            </a:pPr>
            <a:r>
              <a:rPr lang="en-US" altLang="en-US" sz="900"/>
              <a:t>1. Men deny the existence of sin.</a:t>
            </a:r>
          </a:p>
          <a:p>
            <a:pPr eaLnBrk="1" hangingPunct="1">
              <a:lnSpc>
                <a:spcPct val="80000"/>
              </a:lnSpc>
            </a:pPr>
            <a:r>
              <a:rPr lang="en-US" altLang="en-US" sz="900"/>
              <a:t>2. Men call sin by less offensive names (ex: homosexuality becomes an "alternate" lifestyle or simply "gay").</a:t>
            </a:r>
          </a:p>
          <a:p>
            <a:pPr eaLnBrk="1" hangingPunct="1">
              <a:lnSpc>
                <a:spcPct val="80000"/>
              </a:lnSpc>
            </a:pPr>
            <a:r>
              <a:rPr lang="en-US" altLang="en-US" sz="900"/>
              <a:t>3. Men rationalize their sin (ex: justifying themselves or claiming to be mere "products of their environment"). Men conceal their guilt or legalize their sin (ex: the murder of innocent, unborn children becomes the "right to choose").</a:t>
            </a:r>
          </a:p>
          <a:p>
            <a:pPr eaLnBrk="1" hangingPunct="1">
              <a:lnSpc>
                <a:spcPct val="80000"/>
              </a:lnSpc>
            </a:pPr>
            <a:endParaRPr lang="en-US" altLang="en-US" sz="9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04E8BF5-51D8-4CA3-8E82-FABAE08D676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14691" name="Rectangle 6">
            <a:extLst>
              <a:ext uri="{FF2B5EF4-FFF2-40B4-BE49-F238E27FC236}">
                <a16:creationId xmlns:a16="http://schemas.microsoft.com/office/drawing/2014/main" id="{165971E1-C0FA-4488-B459-AFA427831226}"/>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14692" name="Rectangle 7">
            <a:extLst>
              <a:ext uri="{FF2B5EF4-FFF2-40B4-BE49-F238E27FC236}">
                <a16:creationId xmlns:a16="http://schemas.microsoft.com/office/drawing/2014/main" id="{434AE0E9-3DA2-4620-90A6-B4D0B13C31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67CAD-F3D9-417E-AA88-3547BB4EB3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4693" name="Rectangle 2">
            <a:extLst>
              <a:ext uri="{FF2B5EF4-FFF2-40B4-BE49-F238E27FC236}">
                <a16:creationId xmlns:a16="http://schemas.microsoft.com/office/drawing/2014/main" id="{9CC87FBE-CDA1-4969-A1A6-E7A2238B08EC}"/>
              </a:ext>
            </a:extLst>
          </p:cNvPr>
          <p:cNvSpPr>
            <a:spLocks noGrp="1" noRot="1" noChangeAspect="1" noChangeArrowheads="1" noTextEdit="1"/>
          </p:cNvSpPr>
          <p:nvPr>
            <p:ph type="sldImg"/>
          </p:nvPr>
        </p:nvSpPr>
        <p:spPr>
          <a:ln/>
        </p:spPr>
      </p:sp>
      <p:sp>
        <p:nvSpPr>
          <p:cNvPr id="114694" name="Rectangle 3">
            <a:extLst>
              <a:ext uri="{FF2B5EF4-FFF2-40B4-BE49-F238E27FC236}">
                <a16:creationId xmlns:a16="http://schemas.microsoft.com/office/drawing/2014/main" id="{9C1EC6F6-B074-461E-B4D3-F2357158E7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t>INTRODUCTION:</a:t>
            </a:r>
            <a:endParaRPr lang="en-US" altLang="en-US"/>
          </a:p>
          <a:p>
            <a:pPr eaLnBrk="1" hangingPunct="1"/>
            <a:r>
              <a:rPr lang="en-US" altLang="en-US"/>
              <a:t>1. Distinction between discouragement and depression.</a:t>
            </a:r>
          </a:p>
          <a:p>
            <a:pPr eaLnBrk="1" hangingPunct="1"/>
            <a:r>
              <a:rPr lang="en-US" altLang="en-US"/>
              <a:t>a) Discouragement: a </a:t>
            </a:r>
            <a:r>
              <a:rPr lang="en-US" altLang="en-US" u="sng"/>
              <a:t>temporary</a:t>
            </a:r>
            <a:r>
              <a:rPr lang="en-US" altLang="en-US"/>
              <a:t> feeling of disappointment or disheartenment resulting from a disadvantageous turn of events – either material, social, emotional, or spiritual.</a:t>
            </a:r>
          </a:p>
          <a:p>
            <a:pPr eaLnBrk="1" hangingPunct="1"/>
            <a:r>
              <a:rPr lang="en-US" altLang="en-US"/>
              <a:t>b) Depression: a </a:t>
            </a:r>
            <a:r>
              <a:rPr lang="en-US" altLang="en-US" u="sng"/>
              <a:t>protracted</a:t>
            </a:r>
            <a:r>
              <a:rPr lang="en-US" altLang="en-US"/>
              <a:t> period of despondency that greatly curtails, or even destroys, one’s ability to function as a healthy and happy person.</a:t>
            </a:r>
          </a:p>
          <a:p>
            <a:pPr eaLnBrk="1" hangingPunct="1"/>
            <a:endParaRPr lang="en-US" altLang="en-US"/>
          </a:p>
          <a:p>
            <a:pPr eaLnBrk="1" hangingPunct="1"/>
            <a:r>
              <a:rPr lang="en-US" altLang="en-US" b="1" i="1"/>
              <a:t>Psychiatry</a:t>
            </a:r>
            <a:r>
              <a:rPr lang="en-US" altLang="en-US" b="1"/>
              <a:t>. </a:t>
            </a:r>
            <a:r>
              <a:rPr lang="en-US" altLang="en-US"/>
              <a:t>a condition of general emotional dejection and withdrawal; sadness greater and more prolonged than that warranted by any objective reason. </a:t>
            </a:r>
            <a:r>
              <a:rPr lang="en-US" altLang="en-US" b="1"/>
              <a:t>Compare</a:t>
            </a:r>
            <a:r>
              <a:rPr lang="en-US" altLang="en-US"/>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0DD6809-A7F3-408D-A31C-9AEEBE058A56}"/>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16739" name="Rectangle 6">
            <a:extLst>
              <a:ext uri="{FF2B5EF4-FFF2-40B4-BE49-F238E27FC236}">
                <a16:creationId xmlns:a16="http://schemas.microsoft.com/office/drawing/2014/main" id="{F78334BC-F7FE-43A8-9D8D-0DE9DE238554}"/>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16740" name="Rectangle 7">
            <a:extLst>
              <a:ext uri="{FF2B5EF4-FFF2-40B4-BE49-F238E27FC236}">
                <a16:creationId xmlns:a16="http://schemas.microsoft.com/office/drawing/2014/main" id="{B26F68D1-B9C5-48C3-A165-FC38E67C21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DF2B12-0B86-4B69-ACF2-5CA958786C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6741" name="Rectangle 2">
            <a:extLst>
              <a:ext uri="{FF2B5EF4-FFF2-40B4-BE49-F238E27FC236}">
                <a16:creationId xmlns:a16="http://schemas.microsoft.com/office/drawing/2014/main" id="{448B20EC-AD3C-408F-8397-983EA2DD08CE}"/>
              </a:ext>
            </a:extLst>
          </p:cNvPr>
          <p:cNvSpPr>
            <a:spLocks noGrp="1" noRot="1" noChangeAspect="1" noChangeArrowheads="1" noTextEdit="1"/>
          </p:cNvSpPr>
          <p:nvPr>
            <p:ph type="sldImg"/>
          </p:nvPr>
        </p:nvSpPr>
        <p:spPr>
          <a:ln/>
        </p:spPr>
      </p:sp>
      <p:sp>
        <p:nvSpPr>
          <p:cNvPr id="116742" name="Rectangle 3">
            <a:extLst>
              <a:ext uri="{FF2B5EF4-FFF2-40B4-BE49-F238E27FC236}">
                <a16:creationId xmlns:a16="http://schemas.microsoft.com/office/drawing/2014/main" id="{884B243B-4594-419A-8F0F-1E96EA59B3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 Causes of depression.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004D035-CF50-4A34-AE0A-4965DFEB69E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18787" name="Rectangle 6">
            <a:extLst>
              <a:ext uri="{FF2B5EF4-FFF2-40B4-BE49-F238E27FC236}">
                <a16:creationId xmlns:a16="http://schemas.microsoft.com/office/drawing/2014/main" id="{4DE12E01-24DD-481F-8AAA-43C9F3F98BE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18788" name="Rectangle 7">
            <a:extLst>
              <a:ext uri="{FF2B5EF4-FFF2-40B4-BE49-F238E27FC236}">
                <a16:creationId xmlns:a16="http://schemas.microsoft.com/office/drawing/2014/main" id="{E8EAC58D-B902-4E1C-8D89-BA195F9FFD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480806-503B-4A26-90F6-7571BD2311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8789" name="Rectangle 2">
            <a:extLst>
              <a:ext uri="{FF2B5EF4-FFF2-40B4-BE49-F238E27FC236}">
                <a16:creationId xmlns:a16="http://schemas.microsoft.com/office/drawing/2014/main" id="{6BBEAA72-A72C-472D-B6BA-655DFBF750CD}"/>
              </a:ext>
            </a:extLst>
          </p:cNvPr>
          <p:cNvSpPr>
            <a:spLocks noGrp="1" noRot="1" noChangeAspect="1" noChangeArrowheads="1" noTextEdit="1"/>
          </p:cNvSpPr>
          <p:nvPr>
            <p:ph type="sldImg"/>
          </p:nvPr>
        </p:nvSpPr>
        <p:spPr>
          <a:ln/>
        </p:spPr>
      </p:sp>
      <p:sp>
        <p:nvSpPr>
          <p:cNvPr id="118790" name="Rectangle 3">
            <a:extLst>
              <a:ext uri="{FF2B5EF4-FFF2-40B4-BE49-F238E27FC236}">
                <a16:creationId xmlns:a16="http://schemas.microsoft.com/office/drawing/2014/main" id="{838978C8-3572-4E82-A76F-901279D248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Physical tragedy (ex: injury from an automobile accident or development of a serious illness). Consider Luke 5:31 and Romans 5:12.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F15EA1E8-7BC3-49F4-9C39-7E5ACBC1064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20835" name="Rectangle 6">
            <a:extLst>
              <a:ext uri="{FF2B5EF4-FFF2-40B4-BE49-F238E27FC236}">
                <a16:creationId xmlns:a16="http://schemas.microsoft.com/office/drawing/2014/main" id="{5FDE6F6C-6FEE-495E-8611-239FF474481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20836" name="Rectangle 7">
            <a:extLst>
              <a:ext uri="{FF2B5EF4-FFF2-40B4-BE49-F238E27FC236}">
                <a16:creationId xmlns:a16="http://schemas.microsoft.com/office/drawing/2014/main" id="{F74A604D-394C-4A92-831F-09413A279C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B38363-0EAF-4E26-B71F-5985EFD5E9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0837" name="Rectangle 2">
            <a:extLst>
              <a:ext uri="{FF2B5EF4-FFF2-40B4-BE49-F238E27FC236}">
                <a16:creationId xmlns:a16="http://schemas.microsoft.com/office/drawing/2014/main" id="{CEC5690E-64C6-4B61-BAEC-60C01A0FC36E}"/>
              </a:ext>
            </a:extLst>
          </p:cNvPr>
          <p:cNvSpPr>
            <a:spLocks noGrp="1" noRot="1" noChangeAspect="1" noChangeArrowheads="1" noTextEdit="1"/>
          </p:cNvSpPr>
          <p:nvPr>
            <p:ph type="sldImg"/>
          </p:nvPr>
        </p:nvSpPr>
        <p:spPr>
          <a:ln/>
        </p:spPr>
      </p:sp>
      <p:sp>
        <p:nvSpPr>
          <p:cNvPr id="120838" name="Rectangle 3">
            <a:extLst>
              <a:ext uri="{FF2B5EF4-FFF2-40B4-BE49-F238E27FC236}">
                <a16:creationId xmlns:a16="http://schemas.microsoft.com/office/drawing/2014/main" id="{ECDD6082-4F71-4C35-8273-AF961309F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B. Deprivation of material substance. Re: Matthew 6:11; Matthew 6:21; I Timothy 6:7-8.</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48D8793-8D19-48D6-9043-9A38C11B800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22883" name="Rectangle 6">
            <a:extLst>
              <a:ext uri="{FF2B5EF4-FFF2-40B4-BE49-F238E27FC236}">
                <a16:creationId xmlns:a16="http://schemas.microsoft.com/office/drawing/2014/main" id="{3030F745-0FC1-40D3-824C-6C9F49F03D1C}"/>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22884" name="Rectangle 7">
            <a:extLst>
              <a:ext uri="{FF2B5EF4-FFF2-40B4-BE49-F238E27FC236}">
                <a16:creationId xmlns:a16="http://schemas.microsoft.com/office/drawing/2014/main" id="{1F5E9EB1-DF41-4455-BFD9-B7C4232002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8C418-4FE7-4B67-95F5-1410B14BAA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885" name="Rectangle 2">
            <a:extLst>
              <a:ext uri="{FF2B5EF4-FFF2-40B4-BE49-F238E27FC236}">
                <a16:creationId xmlns:a16="http://schemas.microsoft.com/office/drawing/2014/main" id="{F617192B-9799-49C4-98A0-E5CD2D37D118}"/>
              </a:ext>
            </a:extLst>
          </p:cNvPr>
          <p:cNvSpPr>
            <a:spLocks noGrp="1" noRot="1" noChangeAspect="1" noChangeArrowheads="1" noTextEdit="1"/>
          </p:cNvSpPr>
          <p:nvPr>
            <p:ph type="sldImg"/>
          </p:nvPr>
        </p:nvSpPr>
        <p:spPr>
          <a:ln/>
        </p:spPr>
      </p:sp>
      <p:sp>
        <p:nvSpPr>
          <p:cNvPr id="122886" name="Rectangle 3">
            <a:extLst>
              <a:ext uri="{FF2B5EF4-FFF2-40B4-BE49-F238E27FC236}">
                <a16:creationId xmlns:a16="http://schemas.microsoft.com/office/drawing/2014/main" id="{152C6055-EB63-49E1-9AD1-B3C34890AF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 Social trauma (ex: forsaken by friend, unrequited love, etc.). Re: Psalm 118:8; II Timothy 4:16-17. Also consider the providence of God.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56C8DE0A-2448-4DE7-82DF-FE9B9EA38F4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24931" name="Rectangle 6">
            <a:extLst>
              <a:ext uri="{FF2B5EF4-FFF2-40B4-BE49-F238E27FC236}">
                <a16:creationId xmlns:a16="http://schemas.microsoft.com/office/drawing/2014/main" id="{608EB766-94E6-415A-BF1A-475794D5D24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24932" name="Rectangle 7">
            <a:extLst>
              <a:ext uri="{FF2B5EF4-FFF2-40B4-BE49-F238E27FC236}">
                <a16:creationId xmlns:a16="http://schemas.microsoft.com/office/drawing/2014/main" id="{13DB7899-C10C-4F40-A5A1-CB5CD3BBCE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890CD0-3BCD-4224-8F19-0AF4B66CAD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4933" name="Rectangle 2">
            <a:extLst>
              <a:ext uri="{FF2B5EF4-FFF2-40B4-BE49-F238E27FC236}">
                <a16:creationId xmlns:a16="http://schemas.microsoft.com/office/drawing/2014/main" id="{8671CB1D-3A16-4400-9C44-FDEE26F9746F}"/>
              </a:ext>
            </a:extLst>
          </p:cNvPr>
          <p:cNvSpPr>
            <a:spLocks noGrp="1" noRot="1" noChangeAspect="1" noChangeArrowheads="1" noTextEdit="1"/>
          </p:cNvSpPr>
          <p:nvPr>
            <p:ph type="sldImg"/>
          </p:nvPr>
        </p:nvSpPr>
        <p:spPr>
          <a:ln/>
        </p:spPr>
      </p:sp>
      <p:sp>
        <p:nvSpPr>
          <p:cNvPr id="124934" name="Rectangle 3">
            <a:extLst>
              <a:ext uri="{FF2B5EF4-FFF2-40B4-BE49-F238E27FC236}">
                <a16:creationId xmlns:a16="http://schemas.microsoft.com/office/drawing/2014/main" id="{4B522A30-AE51-40BC-BA89-651D319DDD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 Death of a loved one (ex: spouse, parent, or child). Re: Genesis 25:8; II Samuel 12:23; Matthew 8:11; Matthew 17:3ff; Luke 16:9; Luke 16:16ff. We can be comforted by the fact that our creator is aware of our grief. Re: Psalm 56:8; Psalm 103:13; II Kings 20:5; II Corinthians 1:3; Psalm 55:22. Realize that all our heartaches will be removed in heaven. Re: Revelation 21:4.</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0E5478BF-C29F-4D4E-A552-2271B030C8A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29027" name="Rectangle 6">
            <a:extLst>
              <a:ext uri="{FF2B5EF4-FFF2-40B4-BE49-F238E27FC236}">
                <a16:creationId xmlns:a16="http://schemas.microsoft.com/office/drawing/2014/main" id="{0CEF31BD-D85B-491B-8E4D-ABFEEA727399}"/>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29028" name="Rectangle 7">
            <a:extLst>
              <a:ext uri="{FF2B5EF4-FFF2-40B4-BE49-F238E27FC236}">
                <a16:creationId xmlns:a16="http://schemas.microsoft.com/office/drawing/2014/main" id="{EA86468D-FDEE-4E94-9611-8518849A07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3A9468-B2F6-4C6F-8625-824D4F9665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9029" name="Rectangle 2">
            <a:extLst>
              <a:ext uri="{FF2B5EF4-FFF2-40B4-BE49-F238E27FC236}">
                <a16:creationId xmlns:a16="http://schemas.microsoft.com/office/drawing/2014/main" id="{B3BABE9E-A025-4F9E-8B77-2B0E49EF63C5}"/>
              </a:ext>
            </a:extLst>
          </p:cNvPr>
          <p:cNvSpPr>
            <a:spLocks noGrp="1" noRot="1" noChangeAspect="1" noChangeArrowheads="1" noTextEdit="1"/>
          </p:cNvSpPr>
          <p:nvPr>
            <p:ph type="sldImg"/>
          </p:nvPr>
        </p:nvSpPr>
        <p:spPr>
          <a:ln/>
        </p:spPr>
      </p:sp>
      <p:sp>
        <p:nvSpPr>
          <p:cNvPr id="129030" name="Rectangle 3">
            <a:extLst>
              <a:ext uri="{FF2B5EF4-FFF2-40B4-BE49-F238E27FC236}">
                <a16:creationId xmlns:a16="http://schemas.microsoft.com/office/drawing/2014/main" id="{DE08D746-59BC-41C9-8EDA-AAA1112ED7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 Personal guilt. Re: Psalm 6:2-7; Isaiah 57:20-21.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7">
            <a:extLst>
              <a:ext uri="{FF2B5EF4-FFF2-40B4-BE49-F238E27FC236}">
                <a16:creationId xmlns:a16="http://schemas.microsoft.com/office/drawing/2014/main" id="{C286B4C6-3BD5-4D17-BB25-53F6C28F2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5154-AC78-4481-9940-8389CBF275E9}"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832515" name="Rectangle 2">
            <a:extLst>
              <a:ext uri="{FF2B5EF4-FFF2-40B4-BE49-F238E27FC236}">
                <a16:creationId xmlns:a16="http://schemas.microsoft.com/office/drawing/2014/main" id="{3901903E-E616-41A8-8F5F-A1DFF9D6AE0A}"/>
              </a:ext>
            </a:extLst>
          </p:cNvPr>
          <p:cNvSpPr>
            <a:spLocks noGrp="1" noRot="1" noChangeAspect="1" noChangeArrowheads="1" noTextEdit="1"/>
          </p:cNvSpPr>
          <p:nvPr>
            <p:ph type="sldImg"/>
          </p:nvPr>
        </p:nvSpPr>
        <p:spPr>
          <a:ln/>
        </p:spPr>
      </p:sp>
      <p:sp>
        <p:nvSpPr>
          <p:cNvPr id="832516" name="Rectangle 3">
            <a:extLst>
              <a:ext uri="{FF2B5EF4-FFF2-40B4-BE49-F238E27FC236}">
                <a16:creationId xmlns:a16="http://schemas.microsoft.com/office/drawing/2014/main" id="{B4C3E1E5-DC9D-435C-B858-0598DA677E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25CF11D-8196-4A2A-909A-D061FBB1BB0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34147" name="Rectangle 6">
            <a:extLst>
              <a:ext uri="{FF2B5EF4-FFF2-40B4-BE49-F238E27FC236}">
                <a16:creationId xmlns:a16="http://schemas.microsoft.com/office/drawing/2014/main" id="{70AF1686-BD68-475C-92D3-5EA56E90A01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34148" name="Rectangle 7">
            <a:extLst>
              <a:ext uri="{FF2B5EF4-FFF2-40B4-BE49-F238E27FC236}">
                <a16:creationId xmlns:a16="http://schemas.microsoft.com/office/drawing/2014/main" id="{788024C8-795A-489F-B995-4223912E05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2447CD-FF50-4CD7-A509-B485E2A39A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49" name="Rectangle 2">
            <a:extLst>
              <a:ext uri="{FF2B5EF4-FFF2-40B4-BE49-F238E27FC236}">
                <a16:creationId xmlns:a16="http://schemas.microsoft.com/office/drawing/2014/main" id="{490BD8D7-9236-42C8-985F-1041BE620755}"/>
              </a:ext>
            </a:extLst>
          </p:cNvPr>
          <p:cNvSpPr>
            <a:spLocks noGrp="1" noRot="1" noChangeAspect="1" noChangeArrowheads="1" noTextEdit="1"/>
          </p:cNvSpPr>
          <p:nvPr>
            <p:ph type="sldImg"/>
          </p:nvPr>
        </p:nvSpPr>
        <p:spPr>
          <a:ln/>
        </p:spPr>
      </p:sp>
      <p:sp>
        <p:nvSpPr>
          <p:cNvPr id="134150" name="Rectangle 3">
            <a:extLst>
              <a:ext uri="{FF2B5EF4-FFF2-40B4-BE49-F238E27FC236}">
                <a16:creationId xmlns:a16="http://schemas.microsoft.com/office/drawing/2014/main" id="{30757E6F-5094-4FF1-A927-14C3ADD26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II. Conquering depression.</a:t>
            </a:r>
          </a:p>
          <a:p>
            <a:pPr eaLnBrk="1" hangingPunct="1"/>
            <a:r>
              <a:rPr lang="en-US" altLang="en-US"/>
              <a:t>A. Refuse to be self-centered. Re: Luke 23:34.</a:t>
            </a:r>
          </a:p>
          <a:p>
            <a:pPr eaLnBrk="1" hangingPunct="1"/>
            <a:r>
              <a:rPr lang="en-US" altLang="en-US"/>
              <a:t>B. Refuse to constantly focus on the negative. Re: Proverbs 16:24; Proverbs 23:7; Mark 7:21-23; Philippians 4:8.</a:t>
            </a:r>
          </a:p>
          <a:p>
            <a:pPr eaLnBrk="1" hangingPunct="1"/>
            <a:r>
              <a:rPr lang="en-US" altLang="en-US"/>
              <a:t>C. Remain spiritually active. Re: Hebrews 10:25.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31E6D5A-199F-4B2E-9BFA-FEA0E9465B2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36195" name="Rectangle 6">
            <a:extLst>
              <a:ext uri="{FF2B5EF4-FFF2-40B4-BE49-F238E27FC236}">
                <a16:creationId xmlns:a16="http://schemas.microsoft.com/office/drawing/2014/main" id="{620028FC-27C6-4F6F-A5AB-1776B6B5B76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36196" name="Rectangle 7">
            <a:extLst>
              <a:ext uri="{FF2B5EF4-FFF2-40B4-BE49-F238E27FC236}">
                <a16:creationId xmlns:a16="http://schemas.microsoft.com/office/drawing/2014/main" id="{A4467CE6-AAD3-466C-BD40-C95603DB04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7FF4C9-8D4B-4B2F-8557-AAE025455F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197" name="Rectangle 2">
            <a:extLst>
              <a:ext uri="{FF2B5EF4-FFF2-40B4-BE49-F238E27FC236}">
                <a16:creationId xmlns:a16="http://schemas.microsoft.com/office/drawing/2014/main" id="{2388B6F2-10A6-4404-B534-1B0068ECFA05}"/>
              </a:ext>
            </a:extLst>
          </p:cNvPr>
          <p:cNvSpPr>
            <a:spLocks noGrp="1" noRot="1" noChangeAspect="1" noChangeArrowheads="1" noTextEdit="1"/>
          </p:cNvSpPr>
          <p:nvPr>
            <p:ph type="sldImg"/>
          </p:nvPr>
        </p:nvSpPr>
        <p:spPr>
          <a:ln/>
        </p:spPr>
      </p:sp>
      <p:sp>
        <p:nvSpPr>
          <p:cNvPr id="136198" name="Rectangle 3">
            <a:extLst>
              <a:ext uri="{FF2B5EF4-FFF2-40B4-BE49-F238E27FC236}">
                <a16:creationId xmlns:a16="http://schemas.microsoft.com/office/drawing/2014/main" id="{782515FA-80C1-4063-8C8B-670924991B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II. Conquering depression.</a:t>
            </a:r>
          </a:p>
          <a:p>
            <a:pPr eaLnBrk="1" hangingPunct="1"/>
            <a:r>
              <a:rPr lang="en-US" altLang="en-US"/>
              <a:t>A. Refuse to be self-centered. Re: Luke 23:34.</a:t>
            </a:r>
          </a:p>
          <a:p>
            <a:pPr eaLnBrk="1" hangingPunct="1"/>
            <a:r>
              <a:rPr lang="en-US" altLang="en-US"/>
              <a:t>B. Refuse to constantly focus on the negative. Re: Proverbs 16:24; Proverbs 23:7; Mark 7:21-23; Philippians 4:8.</a:t>
            </a:r>
          </a:p>
          <a:p>
            <a:pPr eaLnBrk="1" hangingPunct="1"/>
            <a:r>
              <a:rPr lang="en-US" altLang="en-US"/>
              <a:t>C. Remain spiritually active. Re: Hebrews 10:25.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94FB77C-C44F-454F-8055-E658B42FB43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33795" name="Rectangle 3">
            <a:extLst>
              <a:ext uri="{FF2B5EF4-FFF2-40B4-BE49-F238E27FC236}">
                <a16:creationId xmlns:a16="http://schemas.microsoft.com/office/drawing/2014/main" id="{A061FEE5-B832-490A-82CA-250DCCDA719D}"/>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33796" name="Rectangle 6">
            <a:extLst>
              <a:ext uri="{FF2B5EF4-FFF2-40B4-BE49-F238E27FC236}">
                <a16:creationId xmlns:a16="http://schemas.microsoft.com/office/drawing/2014/main" id="{204D16C9-A22A-4FB8-83BA-8E08DEB24C63}"/>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33797" name="Rectangle 7">
            <a:extLst>
              <a:ext uri="{FF2B5EF4-FFF2-40B4-BE49-F238E27FC236}">
                <a16:creationId xmlns:a16="http://schemas.microsoft.com/office/drawing/2014/main" id="{7CB2A081-C03A-4235-8F66-A9B4DF1CD1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3A7039-B7B2-4CFE-95F5-D5003C6D6D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8" name="Rectangle 2">
            <a:extLst>
              <a:ext uri="{FF2B5EF4-FFF2-40B4-BE49-F238E27FC236}">
                <a16:creationId xmlns:a16="http://schemas.microsoft.com/office/drawing/2014/main" id="{9FCE91D3-A473-45BF-AF75-F6F1DCE52884}"/>
              </a:ext>
            </a:extLst>
          </p:cNvPr>
          <p:cNvSpPr>
            <a:spLocks noGrp="1" noRot="1" noChangeAspect="1" noChangeArrowheads="1" noTextEdit="1"/>
          </p:cNvSpPr>
          <p:nvPr>
            <p:ph type="sldImg"/>
          </p:nvPr>
        </p:nvSpPr>
        <p:spPr>
          <a:ln/>
        </p:spPr>
      </p:sp>
      <p:sp>
        <p:nvSpPr>
          <p:cNvPr id="33799" name="Rectangle 3">
            <a:extLst>
              <a:ext uri="{FF2B5EF4-FFF2-40B4-BE49-F238E27FC236}">
                <a16:creationId xmlns:a16="http://schemas.microsoft.com/office/drawing/2014/main" id="{AABE7F00-AACA-4825-8C97-57DCC1771E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en-US" altLang="en-US" sz="900"/>
              <a:t>I. Guilt – A Two-Edged Sword.</a:t>
            </a:r>
          </a:p>
          <a:p>
            <a:pPr eaLnBrk="1" hangingPunct="1">
              <a:lnSpc>
                <a:spcPct val="80000"/>
              </a:lnSpc>
            </a:pPr>
            <a:r>
              <a:rPr lang="en-US" altLang="en-US" sz="900"/>
              <a:t>A. What is guilt?</a:t>
            </a:r>
          </a:p>
          <a:p>
            <a:pPr eaLnBrk="1" hangingPunct="1">
              <a:lnSpc>
                <a:spcPct val="80000"/>
              </a:lnSpc>
            </a:pPr>
            <a:r>
              <a:rPr lang="en-US" altLang="en-US" sz="900"/>
              <a:t>1. A feeling of culpability (deserving of blame) on account of a wrong that was done.</a:t>
            </a:r>
          </a:p>
          <a:p>
            <a:pPr eaLnBrk="1" hangingPunct="1">
              <a:lnSpc>
                <a:spcPct val="80000"/>
              </a:lnSpc>
            </a:pPr>
            <a:r>
              <a:rPr lang="en-US" altLang="en-US" sz="900"/>
              <a:t>2. One of the greatest emotional factors. Guilt can be either good or bad, depending on how man responds to this emotion.</a:t>
            </a:r>
          </a:p>
          <a:p>
            <a:pPr eaLnBrk="1" hangingPunct="1">
              <a:lnSpc>
                <a:spcPct val="80000"/>
              </a:lnSpc>
            </a:pPr>
            <a:r>
              <a:rPr lang="en-US" altLang="en-US" sz="900"/>
              <a:t>B. If God did not exist, there would be no such thing as guilt.</a:t>
            </a:r>
          </a:p>
          <a:p>
            <a:pPr eaLnBrk="1" hangingPunct="1">
              <a:lnSpc>
                <a:spcPct val="80000"/>
              </a:lnSpc>
            </a:pPr>
            <a:r>
              <a:rPr lang="en-US" altLang="en-US" sz="900"/>
              <a:t>1. Other forms of biological life (ex: pine tree, dog, etc.) do not experience guilt.</a:t>
            </a:r>
          </a:p>
          <a:p>
            <a:pPr eaLnBrk="1" hangingPunct="1">
              <a:lnSpc>
                <a:spcPct val="80000"/>
              </a:lnSpc>
            </a:pPr>
            <a:r>
              <a:rPr lang="en-US" altLang="en-US" sz="900"/>
              <a:t>2. Man’s awareness of guilt (as reflected by his conscience) signals that there is moral cognizance within the soul, thus pointing to the ultimate moral source – God.</a:t>
            </a:r>
          </a:p>
          <a:p>
            <a:pPr eaLnBrk="1" hangingPunct="1">
              <a:lnSpc>
                <a:spcPct val="80000"/>
              </a:lnSpc>
            </a:pPr>
            <a:r>
              <a:rPr lang="en-US" altLang="en-US" sz="900"/>
              <a:t>C. Guilt can be either subjective or objective.</a:t>
            </a:r>
          </a:p>
          <a:p>
            <a:pPr eaLnBrk="1" hangingPunct="1">
              <a:lnSpc>
                <a:spcPct val="80000"/>
              </a:lnSpc>
            </a:pPr>
            <a:r>
              <a:rPr lang="en-US" altLang="en-US" sz="900"/>
              <a:t>1. Subjective guilt is guilt that a person feels but in fact has no basis. Ex: When a person commits suicide a surviving loved one may feel an unwarranted sense of guilt. A person may accidentally run over a toddler with his automobile and feel guilty, even though the accident may have been unavoidable.</a:t>
            </a:r>
          </a:p>
          <a:p>
            <a:pPr eaLnBrk="1" hangingPunct="1">
              <a:lnSpc>
                <a:spcPct val="80000"/>
              </a:lnSpc>
            </a:pPr>
            <a:r>
              <a:rPr lang="en-US" altLang="en-US" sz="900"/>
              <a:t>2. Objective (actual) guilt is the result of violating God’s law. We ought to feel guilty as a consequence of doing wrong. Consider the response of many who heard Peter’s preaching on the day of Pentecost (Acts 2:37).</a:t>
            </a:r>
          </a:p>
          <a:p>
            <a:pPr eaLnBrk="1" hangingPunct="1">
              <a:lnSpc>
                <a:spcPct val="80000"/>
              </a:lnSpc>
            </a:pPr>
            <a:r>
              <a:rPr lang="en-US" altLang="en-US" sz="900"/>
              <a:t>3. "Godly sorrow" is an especially valuable emotion (II Corinthians 7:10). When a person avails himself of the cure for this type of guilt (a proper relationship with God,) this guilt does not have to be devastating (Isaiah 1:18; Acts 3:19).</a:t>
            </a:r>
          </a:p>
          <a:p>
            <a:pPr eaLnBrk="1" hangingPunct="1">
              <a:lnSpc>
                <a:spcPct val="80000"/>
              </a:lnSpc>
            </a:pPr>
            <a:r>
              <a:rPr lang="en-US" altLang="en-US" sz="900"/>
              <a:t>4. When we allow ourselves to linger in our guilt, guilt can rob us of our sleep at night and ruin our waking hours. Guilt can stalk us like a beast until we no longer enjoy living.</a:t>
            </a:r>
          </a:p>
          <a:p>
            <a:pPr eaLnBrk="1" hangingPunct="1">
              <a:lnSpc>
                <a:spcPct val="80000"/>
              </a:lnSpc>
            </a:pPr>
            <a:r>
              <a:rPr lang="en-US" altLang="en-US" sz="900"/>
              <a:t>D. Unfortunately, rather than properly deal with his guilt, man often denies his responsibility.</a:t>
            </a:r>
          </a:p>
          <a:p>
            <a:pPr eaLnBrk="1" hangingPunct="1">
              <a:lnSpc>
                <a:spcPct val="80000"/>
              </a:lnSpc>
            </a:pPr>
            <a:r>
              <a:rPr lang="en-US" altLang="en-US" sz="900"/>
              <a:t>1. Men deny the existence of sin.</a:t>
            </a:r>
          </a:p>
          <a:p>
            <a:pPr eaLnBrk="1" hangingPunct="1">
              <a:lnSpc>
                <a:spcPct val="80000"/>
              </a:lnSpc>
            </a:pPr>
            <a:r>
              <a:rPr lang="en-US" altLang="en-US" sz="900"/>
              <a:t>2. Men call sin by less offensive names (ex: homosexuality becomes an "alternate" lifestyle or simply "gay").</a:t>
            </a:r>
          </a:p>
          <a:p>
            <a:pPr eaLnBrk="1" hangingPunct="1">
              <a:lnSpc>
                <a:spcPct val="80000"/>
              </a:lnSpc>
            </a:pPr>
            <a:r>
              <a:rPr lang="en-US" altLang="en-US" sz="900"/>
              <a:t>3. Men rationalize their sin (ex: justifying themselves or claiming to be mere "products of their environment"). Men conceal their guilt or legalize their sin (ex: the murder of innocent, unborn children becomes the "right to choose").</a:t>
            </a:r>
          </a:p>
          <a:p>
            <a:pPr eaLnBrk="1" hangingPunct="1">
              <a:lnSpc>
                <a:spcPct val="80000"/>
              </a:lnSpc>
            </a:pPr>
            <a:endParaRPr lang="en-US" altLang="en-US" sz="9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721E315-7F26-439E-9C90-36FB0FDE88B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38243" name="Rectangle 6">
            <a:extLst>
              <a:ext uri="{FF2B5EF4-FFF2-40B4-BE49-F238E27FC236}">
                <a16:creationId xmlns:a16="http://schemas.microsoft.com/office/drawing/2014/main" id="{33D6949C-20B9-41A7-8A36-DE784916CB1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38244" name="Rectangle 7">
            <a:extLst>
              <a:ext uri="{FF2B5EF4-FFF2-40B4-BE49-F238E27FC236}">
                <a16:creationId xmlns:a16="http://schemas.microsoft.com/office/drawing/2014/main" id="{C5C6391C-BB8F-4B6A-A52A-4BEFCC65C0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59150B-D373-4B49-9B5B-32DB4937E4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8245" name="Rectangle 2">
            <a:extLst>
              <a:ext uri="{FF2B5EF4-FFF2-40B4-BE49-F238E27FC236}">
                <a16:creationId xmlns:a16="http://schemas.microsoft.com/office/drawing/2014/main" id="{E900BD84-9ABB-4073-A95F-23CB8D480B8A}"/>
              </a:ext>
            </a:extLst>
          </p:cNvPr>
          <p:cNvSpPr>
            <a:spLocks noGrp="1" noRot="1" noChangeAspect="1" noChangeArrowheads="1" noTextEdit="1"/>
          </p:cNvSpPr>
          <p:nvPr>
            <p:ph type="sldImg"/>
          </p:nvPr>
        </p:nvSpPr>
        <p:spPr>
          <a:ln/>
        </p:spPr>
      </p:sp>
      <p:sp>
        <p:nvSpPr>
          <p:cNvPr id="138246" name="Rectangle 3">
            <a:extLst>
              <a:ext uri="{FF2B5EF4-FFF2-40B4-BE49-F238E27FC236}">
                <a16:creationId xmlns:a16="http://schemas.microsoft.com/office/drawing/2014/main" id="{908BF58A-0DA6-49E7-A256-AF87F2DC62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II. Conquering depression.</a:t>
            </a:r>
          </a:p>
          <a:p>
            <a:pPr eaLnBrk="1" hangingPunct="1"/>
            <a:r>
              <a:rPr lang="en-US" altLang="en-US"/>
              <a:t>A. Refuse to be self-centered. Re: Luke 23:34.</a:t>
            </a:r>
          </a:p>
          <a:p>
            <a:pPr eaLnBrk="1" hangingPunct="1"/>
            <a:r>
              <a:rPr lang="en-US" altLang="en-US"/>
              <a:t>B. Refuse to constantly focus on the negative. Re: Proverbs 16:24; Proverbs 23:7; Mark 7:21-23; Philippians 4:8.</a:t>
            </a:r>
          </a:p>
          <a:p>
            <a:pPr eaLnBrk="1" hangingPunct="1"/>
            <a:r>
              <a:rPr lang="en-US" altLang="en-US"/>
              <a:t>C. Remain spiritually active. Re: Hebrews 10:25.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62F04EA-CD04-4351-8B3D-F227133DE04A}"/>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40291" name="Rectangle 6">
            <a:extLst>
              <a:ext uri="{FF2B5EF4-FFF2-40B4-BE49-F238E27FC236}">
                <a16:creationId xmlns:a16="http://schemas.microsoft.com/office/drawing/2014/main" id="{27486B8D-BD3B-4A8A-9C42-F95F3E020F84}"/>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40292" name="Rectangle 7">
            <a:extLst>
              <a:ext uri="{FF2B5EF4-FFF2-40B4-BE49-F238E27FC236}">
                <a16:creationId xmlns:a16="http://schemas.microsoft.com/office/drawing/2014/main" id="{AF20EA1D-EAD3-460E-8538-1399877EFE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E16E52-0DA1-46C7-8B65-B483EEB604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0293" name="Rectangle 2">
            <a:extLst>
              <a:ext uri="{FF2B5EF4-FFF2-40B4-BE49-F238E27FC236}">
                <a16:creationId xmlns:a16="http://schemas.microsoft.com/office/drawing/2014/main" id="{D28046A9-A53E-4EE3-823A-55DDAF33E5B8}"/>
              </a:ext>
            </a:extLst>
          </p:cNvPr>
          <p:cNvSpPr>
            <a:spLocks noGrp="1" noRot="1" noChangeAspect="1" noChangeArrowheads="1" noTextEdit="1"/>
          </p:cNvSpPr>
          <p:nvPr>
            <p:ph type="sldImg"/>
          </p:nvPr>
        </p:nvSpPr>
        <p:spPr>
          <a:ln/>
        </p:spPr>
      </p:sp>
      <p:sp>
        <p:nvSpPr>
          <p:cNvPr id="140294" name="Rectangle 3">
            <a:extLst>
              <a:ext uri="{FF2B5EF4-FFF2-40B4-BE49-F238E27FC236}">
                <a16:creationId xmlns:a16="http://schemas.microsoft.com/office/drawing/2014/main" id="{22050736-318E-4F78-A8BB-D74088BDA7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 Seeking out the companionship of those who will lift you up rather than those persons with similar problems (who may tend to bring you down).</a:t>
            </a:r>
          </a:p>
          <a:p>
            <a:pPr eaLnBrk="1" hangingPunct="1"/>
            <a:r>
              <a:rPr lang="en-US" altLang="en-US"/>
              <a:t>E. Refuse to be constantly critical of others.</a:t>
            </a:r>
          </a:p>
          <a:p>
            <a:pPr eaLnBrk="1" hangingPunct="1"/>
            <a:r>
              <a:rPr lang="en-US" altLang="en-US"/>
              <a:t>F. Be realistic; do not expect quick, magical solutions to your problems.</a:t>
            </a:r>
          </a:p>
          <a:p>
            <a:pPr eaLnBrk="1" hangingPunct="1"/>
            <a:r>
              <a:rPr lang="en-US" altLang="en-US"/>
              <a:t>G. Remember that you possess more than just one trait.</a:t>
            </a:r>
          </a:p>
          <a:p>
            <a:pPr eaLnBrk="1" hangingPunct="1"/>
            <a:r>
              <a:rPr lang="en-US" altLang="en-US"/>
              <a:t>H. Learn to trust God, no matter what the circumstances. Re: Proverbs 3:5-6.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44E7AC41-CC62-4CE2-9647-B174E17AB1C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42339" name="Rectangle 6">
            <a:extLst>
              <a:ext uri="{FF2B5EF4-FFF2-40B4-BE49-F238E27FC236}">
                <a16:creationId xmlns:a16="http://schemas.microsoft.com/office/drawing/2014/main" id="{F5946786-DE68-41C3-B945-2B98DDAE13B6}"/>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42340" name="Rectangle 7">
            <a:extLst>
              <a:ext uri="{FF2B5EF4-FFF2-40B4-BE49-F238E27FC236}">
                <a16:creationId xmlns:a16="http://schemas.microsoft.com/office/drawing/2014/main" id="{EB45B266-D6BA-4F2E-A020-F58E298FD3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E03F4-67B9-4FA1-8E24-0B99E4F543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2341" name="Rectangle 2">
            <a:extLst>
              <a:ext uri="{FF2B5EF4-FFF2-40B4-BE49-F238E27FC236}">
                <a16:creationId xmlns:a16="http://schemas.microsoft.com/office/drawing/2014/main" id="{797EF446-31EF-43D0-A686-63855E1E0A59}"/>
              </a:ext>
            </a:extLst>
          </p:cNvPr>
          <p:cNvSpPr>
            <a:spLocks noGrp="1" noRot="1" noChangeAspect="1" noChangeArrowheads="1" noTextEdit="1"/>
          </p:cNvSpPr>
          <p:nvPr>
            <p:ph type="sldImg"/>
          </p:nvPr>
        </p:nvSpPr>
        <p:spPr>
          <a:ln/>
        </p:spPr>
      </p:sp>
      <p:sp>
        <p:nvSpPr>
          <p:cNvPr id="142342" name="Rectangle 3">
            <a:extLst>
              <a:ext uri="{FF2B5EF4-FFF2-40B4-BE49-F238E27FC236}">
                <a16:creationId xmlns:a16="http://schemas.microsoft.com/office/drawing/2014/main" id="{604C54F9-3422-4D03-B65E-DF34104807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 Seeking out the companionship of those who will lift you up rather than those persons with similar problems (who may tend to bring you down).</a:t>
            </a:r>
          </a:p>
          <a:p>
            <a:pPr eaLnBrk="1" hangingPunct="1"/>
            <a:r>
              <a:rPr lang="en-US" altLang="en-US"/>
              <a:t>E. Refuse to be constantly critical of others.</a:t>
            </a:r>
          </a:p>
          <a:p>
            <a:pPr eaLnBrk="1" hangingPunct="1"/>
            <a:r>
              <a:rPr lang="en-US" altLang="en-US"/>
              <a:t>F. Be realistic; do not expect quick, magical solutions to your problems.</a:t>
            </a:r>
          </a:p>
          <a:p>
            <a:pPr eaLnBrk="1" hangingPunct="1"/>
            <a:r>
              <a:rPr lang="en-US" altLang="en-US"/>
              <a:t>G. Remember that you possess more than just one trait.</a:t>
            </a:r>
          </a:p>
          <a:p>
            <a:pPr eaLnBrk="1" hangingPunct="1"/>
            <a:r>
              <a:rPr lang="en-US" altLang="en-US"/>
              <a:t>H. Learn to trust God, no matter what the circumstances. Re: Proverbs 3:5-6.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387BB61C-808A-439B-91A5-E951749A117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45411" name="Rectangle 6">
            <a:extLst>
              <a:ext uri="{FF2B5EF4-FFF2-40B4-BE49-F238E27FC236}">
                <a16:creationId xmlns:a16="http://schemas.microsoft.com/office/drawing/2014/main" id="{70E76297-36DD-4202-98E6-8788E085B9E1}"/>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45412" name="Rectangle 7">
            <a:extLst>
              <a:ext uri="{FF2B5EF4-FFF2-40B4-BE49-F238E27FC236}">
                <a16:creationId xmlns:a16="http://schemas.microsoft.com/office/drawing/2014/main" id="{54E45091-EB60-43BC-B834-E48292B568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12A08-AEC0-42E0-8F58-D91D73BBCC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5413" name="Rectangle 2">
            <a:extLst>
              <a:ext uri="{FF2B5EF4-FFF2-40B4-BE49-F238E27FC236}">
                <a16:creationId xmlns:a16="http://schemas.microsoft.com/office/drawing/2014/main" id="{C0375EB1-6E71-481B-9F5B-9D2E1F928D6F}"/>
              </a:ext>
            </a:extLst>
          </p:cNvPr>
          <p:cNvSpPr>
            <a:spLocks noGrp="1" noRot="1" noChangeAspect="1" noChangeArrowheads="1" noTextEdit="1"/>
          </p:cNvSpPr>
          <p:nvPr>
            <p:ph type="sldImg"/>
          </p:nvPr>
        </p:nvSpPr>
        <p:spPr>
          <a:ln/>
        </p:spPr>
      </p:sp>
      <p:sp>
        <p:nvSpPr>
          <p:cNvPr id="145414" name="Rectangle 3">
            <a:extLst>
              <a:ext uri="{FF2B5EF4-FFF2-40B4-BE49-F238E27FC236}">
                <a16:creationId xmlns:a16="http://schemas.microsoft.com/office/drawing/2014/main" id="{1D87F71A-EBA9-40CD-B2A6-1DFC224DC5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 Seeking out the companionship of those who will lift you up rather than those persons with similar problems (who may tend to bring you down).</a:t>
            </a:r>
          </a:p>
          <a:p>
            <a:pPr eaLnBrk="1" hangingPunct="1"/>
            <a:r>
              <a:rPr lang="en-US" altLang="en-US"/>
              <a:t>E. Refuse to be constantly critical of others.</a:t>
            </a:r>
          </a:p>
          <a:p>
            <a:pPr eaLnBrk="1" hangingPunct="1"/>
            <a:r>
              <a:rPr lang="en-US" altLang="en-US"/>
              <a:t>F. Be realistic; do not expect quick, magical solutions to your problems.</a:t>
            </a:r>
          </a:p>
          <a:p>
            <a:pPr eaLnBrk="1" hangingPunct="1"/>
            <a:r>
              <a:rPr lang="en-US" altLang="en-US"/>
              <a:t>G. Remember that you possess more than just one trait.</a:t>
            </a:r>
          </a:p>
          <a:p>
            <a:pPr eaLnBrk="1" hangingPunct="1"/>
            <a:r>
              <a:rPr lang="en-US" altLang="en-US"/>
              <a:t>H. Learn to trust God, no matter what the circumstances. Re: Proverbs 3:5-6.</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23CFA1B7-56E6-4206-9B09-E5192DDFDB9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Depression</a:t>
            </a:r>
          </a:p>
        </p:txBody>
      </p:sp>
      <p:sp>
        <p:nvSpPr>
          <p:cNvPr id="147459" name="Rectangle 6">
            <a:extLst>
              <a:ext uri="{FF2B5EF4-FFF2-40B4-BE49-F238E27FC236}">
                <a16:creationId xmlns:a16="http://schemas.microsoft.com/office/drawing/2014/main" id="{B18673C8-03C7-477F-B74C-767AE1D5C98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147460" name="Rectangle 7">
            <a:extLst>
              <a:ext uri="{FF2B5EF4-FFF2-40B4-BE49-F238E27FC236}">
                <a16:creationId xmlns:a16="http://schemas.microsoft.com/office/drawing/2014/main" id="{F10AB8E9-13A5-4542-BBED-923E378399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682F07-4766-4F8A-AF01-8C6F2446A8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7461" name="Rectangle 2">
            <a:extLst>
              <a:ext uri="{FF2B5EF4-FFF2-40B4-BE49-F238E27FC236}">
                <a16:creationId xmlns:a16="http://schemas.microsoft.com/office/drawing/2014/main" id="{56D6FFE4-B7D0-46AD-9B5B-E9CDF55EB1F8}"/>
              </a:ext>
            </a:extLst>
          </p:cNvPr>
          <p:cNvSpPr>
            <a:spLocks noGrp="1" noRot="1" noChangeAspect="1" noChangeArrowheads="1" noTextEdit="1"/>
          </p:cNvSpPr>
          <p:nvPr>
            <p:ph type="sldImg"/>
          </p:nvPr>
        </p:nvSpPr>
        <p:spPr>
          <a:ln/>
        </p:spPr>
      </p:sp>
      <p:sp>
        <p:nvSpPr>
          <p:cNvPr id="147462" name="Rectangle 3">
            <a:extLst>
              <a:ext uri="{FF2B5EF4-FFF2-40B4-BE49-F238E27FC236}">
                <a16:creationId xmlns:a16="http://schemas.microsoft.com/office/drawing/2014/main" id="{D6048710-A2DD-4A2E-8D2D-451D557A75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 Seeking out the companionship of those who will lift you up rather than those persons with similar problems (who may tend to bring you down).</a:t>
            </a:r>
          </a:p>
          <a:p>
            <a:pPr eaLnBrk="1" hangingPunct="1"/>
            <a:r>
              <a:rPr lang="en-US" altLang="en-US"/>
              <a:t>E. Refuse to be constantly critical of others.</a:t>
            </a:r>
          </a:p>
          <a:p>
            <a:pPr eaLnBrk="1" hangingPunct="1"/>
            <a:r>
              <a:rPr lang="en-US" altLang="en-US"/>
              <a:t>F. Be realistic; do not expect quick, magical solutions to your problems.</a:t>
            </a:r>
          </a:p>
          <a:p>
            <a:pPr eaLnBrk="1" hangingPunct="1"/>
            <a:r>
              <a:rPr lang="en-US" altLang="en-US"/>
              <a:t>G. Remember that you possess more than just one trait.</a:t>
            </a:r>
          </a:p>
          <a:p>
            <a:pPr eaLnBrk="1" hangingPunct="1"/>
            <a:r>
              <a:rPr lang="en-US" altLang="en-US"/>
              <a:t>H. Learn to trust God, no matter what the circumstances. Re: Proverbs 3:5-6.</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D26A953-5C97-4554-B506-6B4F118B76F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44035" name="Rectangle 3">
            <a:extLst>
              <a:ext uri="{FF2B5EF4-FFF2-40B4-BE49-F238E27FC236}">
                <a16:creationId xmlns:a16="http://schemas.microsoft.com/office/drawing/2014/main" id="{E40013D7-89EF-409C-A613-DCD89659CCBB}"/>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44036" name="Rectangle 6">
            <a:extLst>
              <a:ext uri="{FF2B5EF4-FFF2-40B4-BE49-F238E27FC236}">
                <a16:creationId xmlns:a16="http://schemas.microsoft.com/office/drawing/2014/main" id="{E36CC9A4-2C15-44A3-928E-026DEA840B4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44037" name="Rectangle 7">
            <a:extLst>
              <a:ext uri="{FF2B5EF4-FFF2-40B4-BE49-F238E27FC236}">
                <a16:creationId xmlns:a16="http://schemas.microsoft.com/office/drawing/2014/main" id="{38CF2608-8571-47B9-AB3F-8A29F444DA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D16AA-6991-410B-B8FC-7D3CEAAD66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038" name="Rectangle 2">
            <a:extLst>
              <a:ext uri="{FF2B5EF4-FFF2-40B4-BE49-F238E27FC236}">
                <a16:creationId xmlns:a16="http://schemas.microsoft.com/office/drawing/2014/main" id="{7586BFA5-6127-41A5-B60C-86CD5622603B}"/>
              </a:ext>
            </a:extLst>
          </p:cNvPr>
          <p:cNvSpPr>
            <a:spLocks noGrp="1" noRot="1" noChangeAspect="1" noChangeArrowheads="1" noTextEdit="1"/>
          </p:cNvSpPr>
          <p:nvPr>
            <p:ph type="sldImg"/>
          </p:nvPr>
        </p:nvSpPr>
        <p:spPr>
          <a:ln/>
        </p:spPr>
      </p:sp>
      <p:sp>
        <p:nvSpPr>
          <p:cNvPr id="44039" name="Rectangle 3">
            <a:extLst>
              <a:ext uri="{FF2B5EF4-FFF2-40B4-BE49-F238E27FC236}">
                <a16:creationId xmlns:a16="http://schemas.microsoft.com/office/drawing/2014/main" id="{B4BE842E-E67A-4E2D-8591-BE09DB792F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7">
            <a:extLst>
              <a:ext uri="{FF2B5EF4-FFF2-40B4-BE49-F238E27FC236}">
                <a16:creationId xmlns:a16="http://schemas.microsoft.com/office/drawing/2014/main" id="{C286B4C6-3BD5-4D17-BB25-53F6C28F2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5154-AC78-4481-9940-8389CBF275E9}"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832515" name="Rectangle 2">
            <a:extLst>
              <a:ext uri="{FF2B5EF4-FFF2-40B4-BE49-F238E27FC236}">
                <a16:creationId xmlns:a16="http://schemas.microsoft.com/office/drawing/2014/main" id="{3901903E-E616-41A8-8F5F-A1DFF9D6AE0A}"/>
              </a:ext>
            </a:extLst>
          </p:cNvPr>
          <p:cNvSpPr>
            <a:spLocks noGrp="1" noRot="1" noChangeAspect="1" noChangeArrowheads="1" noTextEdit="1"/>
          </p:cNvSpPr>
          <p:nvPr>
            <p:ph type="sldImg"/>
          </p:nvPr>
        </p:nvSpPr>
        <p:spPr>
          <a:ln/>
        </p:spPr>
      </p:sp>
      <p:sp>
        <p:nvSpPr>
          <p:cNvPr id="832516" name="Rectangle 3">
            <a:extLst>
              <a:ext uri="{FF2B5EF4-FFF2-40B4-BE49-F238E27FC236}">
                <a16:creationId xmlns:a16="http://schemas.microsoft.com/office/drawing/2014/main" id="{B4C3E1E5-DC9D-435C-B858-0598DA677E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46284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9A4B00F-688E-4371-8408-F4BA0CDEFC4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35843" name="Rectangle 3">
            <a:extLst>
              <a:ext uri="{FF2B5EF4-FFF2-40B4-BE49-F238E27FC236}">
                <a16:creationId xmlns:a16="http://schemas.microsoft.com/office/drawing/2014/main" id="{FBB6D5AA-AEAE-48B9-B0CF-654CFA698A75}"/>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35844" name="Rectangle 6">
            <a:extLst>
              <a:ext uri="{FF2B5EF4-FFF2-40B4-BE49-F238E27FC236}">
                <a16:creationId xmlns:a16="http://schemas.microsoft.com/office/drawing/2014/main" id="{1BCDFA5E-C259-4C8E-B733-E901AEA841F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35845" name="Rectangle 7">
            <a:extLst>
              <a:ext uri="{FF2B5EF4-FFF2-40B4-BE49-F238E27FC236}">
                <a16:creationId xmlns:a16="http://schemas.microsoft.com/office/drawing/2014/main" id="{02887374-34D3-4F66-8EEC-B5345BF1AD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E5736-8288-4E40-B49B-DB48172D02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6" name="Rectangle 2">
            <a:extLst>
              <a:ext uri="{FF2B5EF4-FFF2-40B4-BE49-F238E27FC236}">
                <a16:creationId xmlns:a16="http://schemas.microsoft.com/office/drawing/2014/main" id="{39CE1AA2-2D38-4BFE-92F4-F0EEA27AFF1C}"/>
              </a:ext>
            </a:extLst>
          </p:cNvPr>
          <p:cNvSpPr>
            <a:spLocks noGrp="1" noRot="1" noChangeAspect="1" noChangeArrowheads="1" noTextEdit="1"/>
          </p:cNvSpPr>
          <p:nvPr>
            <p:ph type="sldImg"/>
          </p:nvPr>
        </p:nvSpPr>
        <p:spPr>
          <a:ln/>
        </p:spPr>
      </p:sp>
      <p:sp>
        <p:nvSpPr>
          <p:cNvPr id="35847" name="Rectangle 3">
            <a:extLst>
              <a:ext uri="{FF2B5EF4-FFF2-40B4-BE49-F238E27FC236}">
                <a16:creationId xmlns:a16="http://schemas.microsoft.com/office/drawing/2014/main" id="{99939E41-96C3-43F5-952F-A4E11CB28D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 The Many Sorrows of Materialism.</a:t>
            </a:r>
          </a:p>
          <a:p>
            <a:pPr eaLnBrk="1" hangingPunct="1"/>
            <a:r>
              <a:rPr lang="en-US" altLang="en-US" sz="1000"/>
              <a:t>A. Notice Paul’s warning to Timothy in I Timothy 6:9-10: "For the love of money is the root of all evil." Consider the following:</a:t>
            </a:r>
          </a:p>
          <a:p>
            <a:pPr eaLnBrk="1" hangingPunct="1"/>
            <a:r>
              <a:rPr lang="en-US" altLang="en-US" sz="1000"/>
              <a:t>1. "Minded" means to "purpose" or "will" and is in the present tense (progressive action), middle voice (self interest) form. Paul’s words describe a person who is continually obsessed with obtaining "things" for his own use.</a:t>
            </a:r>
          </a:p>
          <a:p>
            <a:pPr eaLnBrk="1" hangingPunct="1"/>
            <a:r>
              <a:rPr lang="en-US" altLang="en-US" sz="1000"/>
              <a:t>2. The term "rich" is a present infinitive denoting an ambition for sustained prosperity.</a:t>
            </a:r>
          </a:p>
          <a:p>
            <a:pPr eaLnBrk="1" hangingPunct="1"/>
            <a:r>
              <a:rPr lang="en-US" altLang="en-US" sz="1000"/>
              <a:t>3. "Fall" is a verb in the present tense and hints of the fate of those whose goal in life is the pursuit of things.</a:t>
            </a:r>
          </a:p>
          <a:p>
            <a:pPr eaLnBrk="1" hangingPunct="1"/>
            <a:r>
              <a:rPr lang="en-US" altLang="en-US" sz="1000"/>
              <a:t>4. Those persons who are obsessed with making money or obtaining things are eventually caught in a trap and destroyed.</a:t>
            </a:r>
          </a:p>
          <a:p>
            <a:pPr eaLnBrk="1" hangingPunct="1"/>
            <a:r>
              <a:rPr lang="en-US" altLang="en-US" sz="1000"/>
              <a:t>B. An infatuation with money can lead to a multitude of problems.</a:t>
            </a:r>
          </a:p>
          <a:p>
            <a:pPr eaLnBrk="1" hangingPunct="1"/>
            <a:r>
              <a:rPr lang="en-US" altLang="en-US" sz="1000"/>
              <a:t>1. In the parable of the sower, Jesus warned against the deceitfulness of riches (Matthew 13:22).</a:t>
            </a:r>
          </a:p>
          <a:p>
            <a:pPr eaLnBrk="1" hangingPunct="1"/>
            <a:r>
              <a:rPr lang="en-US" altLang="en-US" sz="1000"/>
              <a:t>2. Money promises much but cannot deliver. There is no security in material things.</a:t>
            </a:r>
          </a:p>
          <a:p>
            <a:pPr eaLnBrk="1" hangingPunct="1"/>
            <a:r>
              <a:rPr lang="en-US" altLang="en-US" sz="1000"/>
              <a:t>C. Consider Jesus’ parable of the rich fool.</a:t>
            </a:r>
          </a:p>
          <a:p>
            <a:pPr eaLnBrk="1" hangingPunct="1"/>
            <a:r>
              <a:rPr lang="en-US" altLang="en-US" sz="1000"/>
              <a:t>1. The man had laid up goods for many years.</a:t>
            </a:r>
          </a:p>
          <a:p>
            <a:pPr eaLnBrk="1" hangingPunct="1"/>
            <a:r>
              <a:rPr lang="en-US" altLang="en-US" sz="1000"/>
              <a:t>2. But God said, "Thou </a:t>
            </a:r>
            <a:r>
              <a:rPr lang="en-US" altLang="en-US" sz="1000" u="sng"/>
              <a:t>fool</a:t>
            </a:r>
            <a:r>
              <a:rPr lang="en-US" altLang="en-US" sz="1000"/>
              <a:t>, this night thy soul shall be required of thee" (Luke 12:20). The original language indicates, "This night they require your soul," suggesting that the man’s possessions were the very thing that did him </a:t>
            </a:r>
          </a:p>
          <a:p>
            <a:pPr eaLnBrk="1" hangingPunct="1"/>
            <a:endParaRPr lang="en-US" alt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36A9400-71C9-4D73-AEC1-D25823587DB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37891" name="Rectangle 3">
            <a:extLst>
              <a:ext uri="{FF2B5EF4-FFF2-40B4-BE49-F238E27FC236}">
                <a16:creationId xmlns:a16="http://schemas.microsoft.com/office/drawing/2014/main" id="{706D3E32-9C31-461C-A431-F0BB40FC6DB1}"/>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37892" name="Rectangle 6">
            <a:extLst>
              <a:ext uri="{FF2B5EF4-FFF2-40B4-BE49-F238E27FC236}">
                <a16:creationId xmlns:a16="http://schemas.microsoft.com/office/drawing/2014/main" id="{C0B19AA8-6433-4FA5-B151-F4CB285A77FF}"/>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37893" name="Rectangle 7">
            <a:extLst>
              <a:ext uri="{FF2B5EF4-FFF2-40B4-BE49-F238E27FC236}">
                <a16:creationId xmlns:a16="http://schemas.microsoft.com/office/drawing/2014/main" id="{4381A6C9-FB3E-43B2-A343-9620D3ECC8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AEB40-B5D1-4973-AF1A-972746200B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4" name="Rectangle 2">
            <a:extLst>
              <a:ext uri="{FF2B5EF4-FFF2-40B4-BE49-F238E27FC236}">
                <a16:creationId xmlns:a16="http://schemas.microsoft.com/office/drawing/2014/main" id="{394C9AA9-9056-47B7-AEE3-1A1A59240124}"/>
              </a:ext>
            </a:extLst>
          </p:cNvPr>
          <p:cNvSpPr>
            <a:spLocks noGrp="1" noRot="1" noChangeAspect="1" noChangeArrowheads="1" noTextEdit="1"/>
          </p:cNvSpPr>
          <p:nvPr>
            <p:ph type="sldImg"/>
          </p:nvPr>
        </p:nvSpPr>
        <p:spPr>
          <a:ln/>
        </p:spPr>
      </p:sp>
      <p:sp>
        <p:nvSpPr>
          <p:cNvPr id="37895" name="Rectangle 3">
            <a:extLst>
              <a:ext uri="{FF2B5EF4-FFF2-40B4-BE49-F238E27FC236}">
                <a16:creationId xmlns:a16="http://schemas.microsoft.com/office/drawing/2014/main" id="{B713220A-C586-47EE-A470-08CBEFA917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 The Many Sorrows of Materialism.</a:t>
            </a:r>
          </a:p>
          <a:p>
            <a:pPr eaLnBrk="1" hangingPunct="1"/>
            <a:r>
              <a:rPr lang="en-US" altLang="en-US" sz="1000"/>
              <a:t>A. Notice Paul’s warning to Timothy in I Timothy 6:9-10: "For the love of money is the root of all evil." Consider the following:</a:t>
            </a:r>
          </a:p>
          <a:p>
            <a:pPr eaLnBrk="1" hangingPunct="1"/>
            <a:r>
              <a:rPr lang="en-US" altLang="en-US" sz="1000"/>
              <a:t>1. "Minded" means to "purpose" or "will" and is in the present tense (progressive action), middle voice (self interest) form. Paul’s words describe a person who is continually obsessed with obtaining "things" for his own use.</a:t>
            </a:r>
          </a:p>
          <a:p>
            <a:pPr eaLnBrk="1" hangingPunct="1"/>
            <a:r>
              <a:rPr lang="en-US" altLang="en-US" sz="1000"/>
              <a:t>2. The term "rich" is a present infinitive denoting an ambition for sustained prosperity.</a:t>
            </a:r>
          </a:p>
          <a:p>
            <a:pPr eaLnBrk="1" hangingPunct="1"/>
            <a:r>
              <a:rPr lang="en-US" altLang="en-US" sz="1000"/>
              <a:t>3. "Fall" is a verb in the present tense and hints of the fate of those whose goal in life is the pursuit of things.</a:t>
            </a:r>
          </a:p>
          <a:p>
            <a:pPr eaLnBrk="1" hangingPunct="1"/>
            <a:r>
              <a:rPr lang="en-US" altLang="en-US" sz="1000"/>
              <a:t>4. Those persons who are obsessed with making money or obtaining things are eventually caught in a trap and destroyed.</a:t>
            </a:r>
          </a:p>
          <a:p>
            <a:pPr eaLnBrk="1" hangingPunct="1"/>
            <a:r>
              <a:rPr lang="en-US" altLang="en-US" sz="1000"/>
              <a:t>B. An infatuation with money can lead to a multitude of problems.</a:t>
            </a:r>
          </a:p>
          <a:p>
            <a:pPr eaLnBrk="1" hangingPunct="1"/>
            <a:r>
              <a:rPr lang="en-US" altLang="en-US" sz="1000"/>
              <a:t>1. In the parable of the sower, Jesus warned against the deceitfulness of riches (Matthew 13:22).</a:t>
            </a:r>
          </a:p>
          <a:p>
            <a:pPr eaLnBrk="1" hangingPunct="1"/>
            <a:r>
              <a:rPr lang="en-US" altLang="en-US" sz="1000"/>
              <a:t>2. Money promises much but cannot deliver. There is no security in material things.</a:t>
            </a:r>
          </a:p>
          <a:p>
            <a:pPr eaLnBrk="1" hangingPunct="1"/>
            <a:r>
              <a:rPr lang="en-US" altLang="en-US" sz="1000"/>
              <a:t>C. Consider Jesus’ parable of the rich fool.</a:t>
            </a:r>
          </a:p>
          <a:p>
            <a:pPr eaLnBrk="1" hangingPunct="1"/>
            <a:r>
              <a:rPr lang="en-US" altLang="en-US" sz="1000"/>
              <a:t>1. The man had laid up goods for many years.</a:t>
            </a:r>
          </a:p>
          <a:p>
            <a:pPr eaLnBrk="1" hangingPunct="1"/>
            <a:r>
              <a:rPr lang="en-US" altLang="en-US" sz="1000"/>
              <a:t>2. But God said, "Thou </a:t>
            </a:r>
            <a:r>
              <a:rPr lang="en-US" altLang="en-US" sz="1000" u="sng"/>
              <a:t>fool</a:t>
            </a:r>
            <a:r>
              <a:rPr lang="en-US" altLang="en-US" sz="1000"/>
              <a:t>, this night thy soul shall be required of thee" (Luke 12:20). The original language indicates, "This night they require your soul," suggesting that the man’s possessions were the very thing that did him </a:t>
            </a:r>
          </a:p>
          <a:p>
            <a:pPr eaLnBrk="1" hangingPunct="1"/>
            <a:endParaRPr lang="en-US" altLang="en-US"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1985FBF-0873-4D98-8A6D-2509AE00CDA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Bible And Mental Health - Lesson 2</a:t>
            </a:r>
          </a:p>
        </p:txBody>
      </p:sp>
      <p:sp>
        <p:nvSpPr>
          <p:cNvPr id="39939" name="Rectangle 3">
            <a:extLst>
              <a:ext uri="{FF2B5EF4-FFF2-40B4-BE49-F238E27FC236}">
                <a16:creationId xmlns:a16="http://schemas.microsoft.com/office/drawing/2014/main" id="{08FBD305-4B48-4AE7-A4B2-8F6BEEE5956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December 7, 2008</a:t>
            </a:r>
          </a:p>
        </p:txBody>
      </p:sp>
      <p:sp>
        <p:nvSpPr>
          <p:cNvPr id="39940" name="Rectangle 6">
            <a:extLst>
              <a:ext uri="{FF2B5EF4-FFF2-40B4-BE49-F238E27FC236}">
                <a16:creationId xmlns:a16="http://schemas.microsoft.com/office/drawing/2014/main" id="{3BD5C445-8D8A-42AA-85C2-DA5DCA75B224}"/>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Moral Issues</a:t>
            </a:r>
          </a:p>
        </p:txBody>
      </p:sp>
      <p:sp>
        <p:nvSpPr>
          <p:cNvPr id="39941" name="Rectangle 7">
            <a:extLst>
              <a:ext uri="{FF2B5EF4-FFF2-40B4-BE49-F238E27FC236}">
                <a16:creationId xmlns:a16="http://schemas.microsoft.com/office/drawing/2014/main" id="{CDA236F7-66BE-4682-A897-CFAB31987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E700F-824F-45D9-A860-0B57D2A139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2" name="Rectangle 2">
            <a:extLst>
              <a:ext uri="{FF2B5EF4-FFF2-40B4-BE49-F238E27FC236}">
                <a16:creationId xmlns:a16="http://schemas.microsoft.com/office/drawing/2014/main" id="{B2DD1797-17E9-4F83-ACEB-EE29F4FF30FC}"/>
              </a:ext>
            </a:extLst>
          </p:cNvPr>
          <p:cNvSpPr>
            <a:spLocks noGrp="1" noRot="1" noChangeAspect="1" noChangeArrowheads="1" noTextEdit="1"/>
          </p:cNvSpPr>
          <p:nvPr>
            <p:ph type="sldImg"/>
          </p:nvPr>
        </p:nvSpPr>
        <p:spPr>
          <a:ln/>
        </p:spPr>
      </p:sp>
      <p:sp>
        <p:nvSpPr>
          <p:cNvPr id="39943" name="Rectangle 3">
            <a:extLst>
              <a:ext uri="{FF2B5EF4-FFF2-40B4-BE49-F238E27FC236}">
                <a16:creationId xmlns:a16="http://schemas.microsoft.com/office/drawing/2014/main" id="{DAED3C2C-432E-4B9A-B61F-5AAD7624AC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000"/>
              <a:t>III. Worry: The Thief of Tranquility.</a:t>
            </a:r>
          </a:p>
          <a:p>
            <a:pPr eaLnBrk="1" hangingPunct="1"/>
            <a:r>
              <a:rPr lang="en-US" altLang="en-US" sz="1000"/>
              <a:t>A. Worry (stress) is a killer.</a:t>
            </a:r>
          </a:p>
          <a:p>
            <a:pPr eaLnBrk="1" hangingPunct="1"/>
            <a:r>
              <a:rPr lang="en-US" altLang="en-US" sz="1000"/>
              <a:t>1. Dr. S. I. McMillen has discussed the differences between the "stress" glands of the lion and that of the crocodile.</a:t>
            </a:r>
          </a:p>
          <a:p>
            <a:pPr eaLnBrk="1" hangingPunct="1"/>
            <a:r>
              <a:rPr lang="en-US" altLang="en-US" sz="1000"/>
              <a:t>2. The lion, in his jungle habitat, is constantly subjected to stress. Consequently, his life span is relatively brief. The crocodile’s glands are small and relatively inactive. He is not subjected to the constant "stress" of the lion and lives much longer.</a:t>
            </a:r>
          </a:p>
          <a:p>
            <a:pPr eaLnBrk="1" hangingPunct="1"/>
            <a:r>
              <a:rPr lang="en-US" altLang="en-US" sz="1000"/>
              <a:t>3. Autopsies of humans have shown that the adrenal glands in those persons who have been exposed to great amounts of stress are larger than those who have not.</a:t>
            </a:r>
          </a:p>
          <a:p>
            <a:pPr eaLnBrk="1" hangingPunct="1"/>
            <a:r>
              <a:rPr lang="en-US" altLang="en-US" sz="1000"/>
              <a:t>B. Jesus addressed the problem of worry in the Sermon on the Mount.</a:t>
            </a:r>
          </a:p>
          <a:p>
            <a:pPr eaLnBrk="1" hangingPunct="1"/>
            <a:r>
              <a:rPr lang="en-US" altLang="en-US" sz="1000"/>
              <a:t>1. Jesus warned, "Take no thought (do not be constantly worried) for your (physical) life (Matthew 6:25). Jesus argued there is more to life than just the physical.</a:t>
            </a:r>
          </a:p>
          <a:p>
            <a:pPr eaLnBrk="1" hangingPunct="1"/>
            <a:r>
              <a:rPr lang="en-US" altLang="en-US" sz="1000"/>
              <a:t>2. Jesus pointed out that if God takes care of his lesser creatures (the animals) he will surely provide for his people.</a:t>
            </a:r>
          </a:p>
          <a:p>
            <a:pPr eaLnBrk="1" hangingPunct="1"/>
            <a:r>
              <a:rPr lang="en-US" altLang="en-US" sz="1000"/>
              <a:t>C. Jesus’ words point out the futility of worry.</a:t>
            </a:r>
          </a:p>
          <a:p>
            <a:pPr eaLnBrk="1" hangingPunct="1"/>
            <a:r>
              <a:rPr lang="en-US" altLang="en-US" sz="1000"/>
              <a:t>1. No man can add years to his life by worrying.</a:t>
            </a:r>
          </a:p>
          <a:p>
            <a:pPr eaLnBrk="1" hangingPunct="1"/>
            <a:r>
              <a:rPr lang="en-US" altLang="en-US" sz="1000"/>
              <a:t>2. Jesus also noted that worry is "paganish." Note: "For after all these things do the Gentiles seek" (Matthew 6:32). Those persons in the world may worry over physical matters, but Christians ought not.</a:t>
            </a:r>
          </a:p>
          <a:p>
            <a:pPr eaLnBrk="1" hangingPunct="1"/>
            <a:endParaRPr lang="en-US" alt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Saturday, October 30,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22065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Saturday, October 30,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482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Saturday, October 30,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8024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315829-B719-4D6B-8C9F-53D2B2224043}"/>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48DF9413-75CD-4843-A38A-00DE33302A3A}"/>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62CBD072-49D0-4A99-AE6C-4FBFE8E5383A}"/>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DA3600B5-2733-4CD7-BC58-EC3E10A55D3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9533FB69-EE07-42E5-9F2E-CF294379FA9D}"/>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DC00D9B1-830D-435E-B338-68FE4A74ED82}"/>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5DE71F82-1803-40C5-94DF-0DA9157FC1D7}"/>
              </a:ext>
            </a:extLst>
          </p:cNvPr>
          <p:cNvSpPr>
            <a:spLocks noGrp="1" noChangeArrowheads="1"/>
          </p:cNvSpPr>
          <p:nvPr>
            <p:ph type="sldNum" sz="quarter" idx="12"/>
          </p:nvPr>
        </p:nvSpPr>
        <p:spPr/>
        <p:txBody>
          <a:bodyPr/>
          <a:lstStyle>
            <a:lvl1pPr>
              <a:defRPr>
                <a:solidFill>
                  <a:srgbClr val="EAEAEA"/>
                </a:solidFill>
              </a:defRPr>
            </a:lvl1pPr>
          </a:lstStyle>
          <a:p>
            <a:pPr>
              <a:defRPr/>
            </a:pPr>
            <a:fld id="{F8DD2688-DABD-4603-B36C-CA21D9D427B8}" type="slidenum">
              <a:rPr lang="en-US" altLang="en-US"/>
              <a:pPr>
                <a:defRPr/>
              </a:pPr>
              <a:t>‹#›</a:t>
            </a:fld>
            <a:endParaRPr lang="en-US" altLang="en-US"/>
          </a:p>
        </p:txBody>
      </p:sp>
    </p:spTree>
    <p:extLst>
      <p:ext uri="{BB962C8B-B14F-4D97-AF65-F5344CB8AC3E}">
        <p14:creationId xmlns:p14="http://schemas.microsoft.com/office/powerpoint/2010/main" val="31233791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A759E1-776F-44B2-B642-EFDC156510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8D3DCDB8-29A4-46E2-98E6-3D14A58C08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CFAADFA8-CC41-4017-9EC6-723ADE767F47}"/>
              </a:ext>
            </a:extLst>
          </p:cNvPr>
          <p:cNvSpPr>
            <a:spLocks noGrp="1" noChangeArrowheads="1"/>
          </p:cNvSpPr>
          <p:nvPr>
            <p:ph type="sldNum" sz="quarter" idx="12"/>
          </p:nvPr>
        </p:nvSpPr>
        <p:spPr>
          <a:ln/>
        </p:spPr>
        <p:txBody>
          <a:bodyPr/>
          <a:lstStyle>
            <a:lvl1pPr>
              <a:defRPr/>
            </a:lvl1pPr>
          </a:lstStyle>
          <a:p>
            <a:pPr>
              <a:defRPr/>
            </a:pPr>
            <a:fld id="{6A979D41-0F2F-4D37-A7C4-1CE4FF5D9ECE}" type="slidenum">
              <a:rPr lang="en-US" altLang="en-US"/>
              <a:pPr>
                <a:defRPr/>
              </a:pPr>
              <a:t>‹#›</a:t>
            </a:fld>
            <a:endParaRPr lang="en-US" altLang="en-US"/>
          </a:p>
        </p:txBody>
      </p:sp>
    </p:spTree>
    <p:extLst>
      <p:ext uri="{BB962C8B-B14F-4D97-AF65-F5344CB8AC3E}">
        <p14:creationId xmlns:p14="http://schemas.microsoft.com/office/powerpoint/2010/main" val="10800359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ADD6A71B-E560-4D4C-983E-26BD72306A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A4426B22-174B-4CBD-8808-42854BBE78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2C766C8-D4B7-4AD7-9B4F-2350618A5F0B}"/>
              </a:ext>
            </a:extLst>
          </p:cNvPr>
          <p:cNvSpPr>
            <a:spLocks noGrp="1" noChangeArrowheads="1"/>
          </p:cNvSpPr>
          <p:nvPr>
            <p:ph type="sldNum" sz="quarter" idx="12"/>
          </p:nvPr>
        </p:nvSpPr>
        <p:spPr>
          <a:ln/>
        </p:spPr>
        <p:txBody>
          <a:bodyPr/>
          <a:lstStyle>
            <a:lvl1pPr>
              <a:defRPr/>
            </a:lvl1pPr>
          </a:lstStyle>
          <a:p>
            <a:pPr>
              <a:defRPr/>
            </a:pPr>
            <a:fld id="{3AAA4E19-19C8-4D9D-94F7-C619FCA7CE67}" type="slidenum">
              <a:rPr lang="en-US" altLang="en-US"/>
              <a:pPr>
                <a:defRPr/>
              </a:pPr>
              <a:t>‹#›</a:t>
            </a:fld>
            <a:endParaRPr lang="en-US" altLang="en-US"/>
          </a:p>
        </p:txBody>
      </p:sp>
    </p:spTree>
    <p:extLst>
      <p:ext uri="{BB962C8B-B14F-4D97-AF65-F5344CB8AC3E}">
        <p14:creationId xmlns:p14="http://schemas.microsoft.com/office/powerpoint/2010/main" val="19300583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6403CF12-FC6F-4AFE-8824-FE5919D4E0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D96790D-764B-4458-9CCD-CEE139E2E3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BA5B31BE-B407-41CA-91AC-BB48FB225A67}"/>
              </a:ext>
            </a:extLst>
          </p:cNvPr>
          <p:cNvSpPr>
            <a:spLocks noGrp="1" noChangeArrowheads="1"/>
          </p:cNvSpPr>
          <p:nvPr>
            <p:ph type="sldNum" sz="quarter" idx="12"/>
          </p:nvPr>
        </p:nvSpPr>
        <p:spPr>
          <a:ln/>
        </p:spPr>
        <p:txBody>
          <a:bodyPr/>
          <a:lstStyle>
            <a:lvl1pPr>
              <a:defRPr/>
            </a:lvl1pPr>
          </a:lstStyle>
          <a:p>
            <a:pPr>
              <a:defRPr/>
            </a:pPr>
            <a:fld id="{4AF13027-3E88-4AB0-B5C7-0E06E97FB391}" type="slidenum">
              <a:rPr lang="en-US" altLang="en-US"/>
              <a:pPr>
                <a:defRPr/>
              </a:pPr>
              <a:t>‹#›</a:t>
            </a:fld>
            <a:endParaRPr lang="en-US" altLang="en-US"/>
          </a:p>
        </p:txBody>
      </p:sp>
    </p:spTree>
    <p:extLst>
      <p:ext uri="{BB962C8B-B14F-4D97-AF65-F5344CB8AC3E}">
        <p14:creationId xmlns:p14="http://schemas.microsoft.com/office/powerpoint/2010/main" val="27422866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21D5E33-051B-42E5-953B-1A0FA684BE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DAD78D69-8138-4CDF-9F37-FBA988E8F0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4B438C5A-F45F-4554-96A8-3076BC907F5F}"/>
              </a:ext>
            </a:extLst>
          </p:cNvPr>
          <p:cNvSpPr>
            <a:spLocks noGrp="1" noChangeArrowheads="1"/>
          </p:cNvSpPr>
          <p:nvPr>
            <p:ph type="sldNum" sz="quarter" idx="12"/>
          </p:nvPr>
        </p:nvSpPr>
        <p:spPr>
          <a:ln/>
        </p:spPr>
        <p:txBody>
          <a:bodyPr/>
          <a:lstStyle>
            <a:lvl1pPr>
              <a:defRPr/>
            </a:lvl1pPr>
          </a:lstStyle>
          <a:p>
            <a:pPr>
              <a:defRPr/>
            </a:pPr>
            <a:fld id="{2D315865-772D-48E4-988B-5BC7405415CC}" type="slidenum">
              <a:rPr lang="en-US" altLang="en-US"/>
              <a:pPr>
                <a:defRPr/>
              </a:pPr>
              <a:t>‹#›</a:t>
            </a:fld>
            <a:endParaRPr lang="en-US" altLang="en-US"/>
          </a:p>
        </p:txBody>
      </p:sp>
    </p:spTree>
    <p:extLst>
      <p:ext uri="{BB962C8B-B14F-4D97-AF65-F5344CB8AC3E}">
        <p14:creationId xmlns:p14="http://schemas.microsoft.com/office/powerpoint/2010/main" val="16684189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0A991E52-52D5-40C3-8AE9-273BB31FAD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2983B0E2-EDE3-4500-806B-5FB61BACBB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6FD9240B-A5CB-448F-856A-65941AA9AEA3}"/>
              </a:ext>
            </a:extLst>
          </p:cNvPr>
          <p:cNvSpPr>
            <a:spLocks noGrp="1" noChangeArrowheads="1"/>
          </p:cNvSpPr>
          <p:nvPr>
            <p:ph type="sldNum" sz="quarter" idx="12"/>
          </p:nvPr>
        </p:nvSpPr>
        <p:spPr>
          <a:ln/>
        </p:spPr>
        <p:txBody>
          <a:bodyPr/>
          <a:lstStyle>
            <a:lvl1pPr>
              <a:defRPr/>
            </a:lvl1pPr>
          </a:lstStyle>
          <a:p>
            <a:pPr>
              <a:defRPr/>
            </a:pPr>
            <a:fld id="{17CA5C26-E7B5-4041-BB12-33921358913E}" type="slidenum">
              <a:rPr lang="en-US" altLang="en-US"/>
              <a:pPr>
                <a:defRPr/>
              </a:pPr>
              <a:t>‹#›</a:t>
            </a:fld>
            <a:endParaRPr lang="en-US" altLang="en-US"/>
          </a:p>
        </p:txBody>
      </p:sp>
    </p:spTree>
    <p:extLst>
      <p:ext uri="{BB962C8B-B14F-4D97-AF65-F5344CB8AC3E}">
        <p14:creationId xmlns:p14="http://schemas.microsoft.com/office/powerpoint/2010/main" val="15988604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F8DA5A6-0680-44D8-8A1E-D06AFDB82D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28676A14-92A0-4198-AB17-081CAE751E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92BD9D06-D3C7-4379-BABE-3BDF4E201E42}"/>
              </a:ext>
            </a:extLst>
          </p:cNvPr>
          <p:cNvSpPr>
            <a:spLocks noGrp="1" noChangeArrowheads="1"/>
          </p:cNvSpPr>
          <p:nvPr>
            <p:ph type="sldNum" sz="quarter" idx="12"/>
          </p:nvPr>
        </p:nvSpPr>
        <p:spPr>
          <a:ln/>
        </p:spPr>
        <p:txBody>
          <a:bodyPr/>
          <a:lstStyle>
            <a:lvl1pPr>
              <a:defRPr/>
            </a:lvl1pPr>
          </a:lstStyle>
          <a:p>
            <a:pPr>
              <a:defRPr/>
            </a:pPr>
            <a:fld id="{4CDF8953-9F1E-4696-9807-1B5CFDEE082D}" type="slidenum">
              <a:rPr lang="en-US" altLang="en-US"/>
              <a:pPr>
                <a:defRPr/>
              </a:pPr>
              <a:t>‹#›</a:t>
            </a:fld>
            <a:endParaRPr lang="en-US" altLang="en-US"/>
          </a:p>
        </p:txBody>
      </p:sp>
    </p:spTree>
    <p:extLst>
      <p:ext uri="{BB962C8B-B14F-4D97-AF65-F5344CB8AC3E}">
        <p14:creationId xmlns:p14="http://schemas.microsoft.com/office/powerpoint/2010/main" val="24171425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419EA811-B97E-40A5-9736-62063D894C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A3CC4A9-7576-4940-9B0E-85E5CCB88A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01DC9F90-6D72-48C0-956F-8D96E0937A8F}"/>
              </a:ext>
            </a:extLst>
          </p:cNvPr>
          <p:cNvSpPr>
            <a:spLocks noGrp="1" noChangeArrowheads="1"/>
          </p:cNvSpPr>
          <p:nvPr>
            <p:ph type="sldNum" sz="quarter" idx="12"/>
          </p:nvPr>
        </p:nvSpPr>
        <p:spPr>
          <a:ln/>
        </p:spPr>
        <p:txBody>
          <a:bodyPr/>
          <a:lstStyle>
            <a:lvl1pPr>
              <a:defRPr/>
            </a:lvl1pPr>
          </a:lstStyle>
          <a:p>
            <a:pPr>
              <a:defRPr/>
            </a:pPr>
            <a:fld id="{17429551-F619-4D80-89D2-46176C6D05CD}" type="slidenum">
              <a:rPr lang="en-US" altLang="en-US"/>
              <a:pPr>
                <a:defRPr/>
              </a:pPr>
              <a:t>‹#›</a:t>
            </a:fld>
            <a:endParaRPr lang="en-US" altLang="en-US"/>
          </a:p>
        </p:txBody>
      </p:sp>
    </p:spTree>
    <p:extLst>
      <p:ext uri="{BB962C8B-B14F-4D97-AF65-F5344CB8AC3E}">
        <p14:creationId xmlns:p14="http://schemas.microsoft.com/office/powerpoint/2010/main" val="3611760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Saturday, October 30,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9994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71AB0B38-601D-49E0-9922-BEDDA4D94C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E652CC3-3323-42E9-9042-CBE3485F69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CB54A14-D01E-4C65-B4F1-116F756036A9}"/>
              </a:ext>
            </a:extLst>
          </p:cNvPr>
          <p:cNvSpPr>
            <a:spLocks noGrp="1" noChangeArrowheads="1"/>
          </p:cNvSpPr>
          <p:nvPr>
            <p:ph type="sldNum" sz="quarter" idx="12"/>
          </p:nvPr>
        </p:nvSpPr>
        <p:spPr>
          <a:ln/>
        </p:spPr>
        <p:txBody>
          <a:bodyPr/>
          <a:lstStyle>
            <a:lvl1pPr>
              <a:defRPr/>
            </a:lvl1pPr>
          </a:lstStyle>
          <a:p>
            <a:pPr>
              <a:defRPr/>
            </a:pPr>
            <a:fld id="{38796F67-9EF2-478E-9CBD-AF3FE26E80E7}" type="slidenum">
              <a:rPr lang="en-US" altLang="en-US"/>
              <a:pPr>
                <a:defRPr/>
              </a:pPr>
              <a:t>‹#›</a:t>
            </a:fld>
            <a:endParaRPr lang="en-US" altLang="en-US"/>
          </a:p>
        </p:txBody>
      </p:sp>
    </p:spTree>
    <p:extLst>
      <p:ext uri="{BB962C8B-B14F-4D97-AF65-F5344CB8AC3E}">
        <p14:creationId xmlns:p14="http://schemas.microsoft.com/office/powerpoint/2010/main" val="180921534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78ADE4-C24D-4460-990D-FC4FE043FA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83AF018-46B5-493F-9053-ECFCB094DE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47B805E-56E5-4A05-98E9-C455A94D4ABF}"/>
              </a:ext>
            </a:extLst>
          </p:cNvPr>
          <p:cNvSpPr>
            <a:spLocks noGrp="1" noChangeArrowheads="1"/>
          </p:cNvSpPr>
          <p:nvPr>
            <p:ph type="sldNum" sz="quarter" idx="12"/>
          </p:nvPr>
        </p:nvSpPr>
        <p:spPr>
          <a:ln/>
        </p:spPr>
        <p:txBody>
          <a:bodyPr/>
          <a:lstStyle>
            <a:lvl1pPr>
              <a:defRPr/>
            </a:lvl1pPr>
          </a:lstStyle>
          <a:p>
            <a:pPr>
              <a:defRPr/>
            </a:pPr>
            <a:fld id="{0AF62CE3-3A13-4629-8867-990B002462E4}" type="slidenum">
              <a:rPr lang="en-US" altLang="en-US"/>
              <a:pPr>
                <a:defRPr/>
              </a:pPr>
              <a:t>‹#›</a:t>
            </a:fld>
            <a:endParaRPr lang="en-US" altLang="en-US"/>
          </a:p>
        </p:txBody>
      </p:sp>
    </p:spTree>
    <p:extLst>
      <p:ext uri="{BB962C8B-B14F-4D97-AF65-F5344CB8AC3E}">
        <p14:creationId xmlns:p14="http://schemas.microsoft.com/office/powerpoint/2010/main" val="15386705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F88A5AE-C3F7-42E5-B5C7-4B3210E1DC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36FE18E2-C02B-4F4A-9C5E-743EB8A037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0007B169-FB1D-4E78-AB43-80D31D49978A}"/>
              </a:ext>
            </a:extLst>
          </p:cNvPr>
          <p:cNvSpPr>
            <a:spLocks noGrp="1" noChangeArrowheads="1"/>
          </p:cNvSpPr>
          <p:nvPr>
            <p:ph type="sldNum" sz="quarter" idx="12"/>
          </p:nvPr>
        </p:nvSpPr>
        <p:spPr>
          <a:ln/>
        </p:spPr>
        <p:txBody>
          <a:bodyPr/>
          <a:lstStyle>
            <a:lvl1pPr>
              <a:defRPr/>
            </a:lvl1pPr>
          </a:lstStyle>
          <a:p>
            <a:pPr>
              <a:defRPr/>
            </a:pPr>
            <a:fld id="{DA6D15D1-27FD-4400-BC9C-F2B51DA306AE}" type="slidenum">
              <a:rPr lang="en-US" altLang="en-US"/>
              <a:pPr>
                <a:defRPr/>
              </a:pPr>
              <a:t>‹#›</a:t>
            </a:fld>
            <a:endParaRPr lang="en-US" altLang="en-US"/>
          </a:p>
        </p:txBody>
      </p:sp>
    </p:spTree>
    <p:extLst>
      <p:ext uri="{BB962C8B-B14F-4D97-AF65-F5344CB8AC3E}">
        <p14:creationId xmlns:p14="http://schemas.microsoft.com/office/powerpoint/2010/main" val="3226713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482C63F-09F0-4AE6-9192-911E04BF2659}"/>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865F29A3-4801-4FF2-8AA4-77C3C700BCFF}"/>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B8E992FE-705F-4716-AD2F-F212A13810F9}"/>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64097B96-2603-4140-A880-6A83DB7389A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56A262C8-2D93-4231-A4AE-A2E404823ACB}"/>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C5ADA631-F414-4464-B408-AE6C5AD42819}"/>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AABBE435-5C7D-49AB-8541-B52779695A6D}"/>
              </a:ext>
            </a:extLst>
          </p:cNvPr>
          <p:cNvSpPr>
            <a:spLocks noGrp="1" noChangeArrowheads="1"/>
          </p:cNvSpPr>
          <p:nvPr>
            <p:ph type="sldNum" sz="quarter" idx="12"/>
          </p:nvPr>
        </p:nvSpPr>
        <p:spPr/>
        <p:txBody>
          <a:bodyPr/>
          <a:lstStyle>
            <a:lvl1pPr>
              <a:defRPr>
                <a:solidFill>
                  <a:srgbClr val="EAEAEA"/>
                </a:solidFill>
              </a:defRPr>
            </a:lvl1pPr>
          </a:lstStyle>
          <a:p>
            <a:pPr>
              <a:defRPr/>
            </a:pPr>
            <a:fld id="{6BF78909-EE54-44B5-8F10-6AB2CB9C0B13}" type="slidenum">
              <a:rPr lang="en-US" altLang="en-US"/>
              <a:pPr>
                <a:defRPr/>
              </a:pPr>
              <a:t>‹#›</a:t>
            </a:fld>
            <a:endParaRPr lang="en-US" altLang="en-US"/>
          </a:p>
        </p:txBody>
      </p:sp>
    </p:spTree>
    <p:extLst>
      <p:ext uri="{BB962C8B-B14F-4D97-AF65-F5344CB8AC3E}">
        <p14:creationId xmlns:p14="http://schemas.microsoft.com/office/powerpoint/2010/main" val="36248538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D7BF0D7-4FF2-48FA-A5EF-98F38173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40935E5-5DE0-4E8B-8A77-842C5928EF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8582B01-21A8-4C10-8EFF-111555BAFC00}"/>
              </a:ext>
            </a:extLst>
          </p:cNvPr>
          <p:cNvSpPr>
            <a:spLocks noGrp="1" noChangeArrowheads="1"/>
          </p:cNvSpPr>
          <p:nvPr>
            <p:ph type="sldNum" sz="quarter" idx="12"/>
          </p:nvPr>
        </p:nvSpPr>
        <p:spPr>
          <a:ln/>
        </p:spPr>
        <p:txBody>
          <a:bodyPr/>
          <a:lstStyle>
            <a:lvl1pPr>
              <a:defRPr/>
            </a:lvl1pPr>
          </a:lstStyle>
          <a:p>
            <a:pPr>
              <a:defRPr/>
            </a:pPr>
            <a:fld id="{36CAD515-0F53-4EF7-A84B-AF19ABCAA8C0}" type="slidenum">
              <a:rPr lang="en-US" altLang="en-US"/>
              <a:pPr>
                <a:defRPr/>
              </a:pPr>
              <a:t>‹#›</a:t>
            </a:fld>
            <a:endParaRPr lang="en-US" altLang="en-US"/>
          </a:p>
        </p:txBody>
      </p:sp>
    </p:spTree>
    <p:extLst>
      <p:ext uri="{BB962C8B-B14F-4D97-AF65-F5344CB8AC3E}">
        <p14:creationId xmlns:p14="http://schemas.microsoft.com/office/powerpoint/2010/main" val="417754148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4D4F407F-8EAF-4CE0-8489-4A305CCE4F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24BD75A0-13B7-41B4-9956-D7A8681A3A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8BFCBC5-3BA3-4384-A76A-F2B51AC016C3}"/>
              </a:ext>
            </a:extLst>
          </p:cNvPr>
          <p:cNvSpPr>
            <a:spLocks noGrp="1" noChangeArrowheads="1"/>
          </p:cNvSpPr>
          <p:nvPr>
            <p:ph type="sldNum" sz="quarter" idx="12"/>
          </p:nvPr>
        </p:nvSpPr>
        <p:spPr>
          <a:ln/>
        </p:spPr>
        <p:txBody>
          <a:bodyPr/>
          <a:lstStyle>
            <a:lvl1pPr>
              <a:defRPr/>
            </a:lvl1pPr>
          </a:lstStyle>
          <a:p>
            <a:pPr>
              <a:defRPr/>
            </a:pPr>
            <a:fld id="{FF51B406-2F82-4285-BB6C-26278136C483}" type="slidenum">
              <a:rPr lang="en-US" altLang="en-US"/>
              <a:pPr>
                <a:defRPr/>
              </a:pPr>
              <a:t>‹#›</a:t>
            </a:fld>
            <a:endParaRPr lang="en-US" altLang="en-US"/>
          </a:p>
        </p:txBody>
      </p:sp>
    </p:spTree>
    <p:extLst>
      <p:ext uri="{BB962C8B-B14F-4D97-AF65-F5344CB8AC3E}">
        <p14:creationId xmlns:p14="http://schemas.microsoft.com/office/powerpoint/2010/main" val="27130896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5B0C7AC8-CE45-47BE-B276-2B43B422F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A9C2495-E22F-4A45-B07D-E7073A2B7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76E30645-081F-478F-993C-4935E4280057}"/>
              </a:ext>
            </a:extLst>
          </p:cNvPr>
          <p:cNvSpPr>
            <a:spLocks noGrp="1" noChangeArrowheads="1"/>
          </p:cNvSpPr>
          <p:nvPr>
            <p:ph type="sldNum" sz="quarter" idx="12"/>
          </p:nvPr>
        </p:nvSpPr>
        <p:spPr>
          <a:ln/>
        </p:spPr>
        <p:txBody>
          <a:bodyPr/>
          <a:lstStyle>
            <a:lvl1pPr>
              <a:defRPr/>
            </a:lvl1pPr>
          </a:lstStyle>
          <a:p>
            <a:pPr>
              <a:defRPr/>
            </a:pPr>
            <a:fld id="{ADDA392E-2940-459B-B6B6-3CD21D5946B7}" type="slidenum">
              <a:rPr lang="en-US" altLang="en-US"/>
              <a:pPr>
                <a:defRPr/>
              </a:pPr>
              <a:t>‹#›</a:t>
            </a:fld>
            <a:endParaRPr lang="en-US" altLang="en-US"/>
          </a:p>
        </p:txBody>
      </p:sp>
    </p:spTree>
    <p:extLst>
      <p:ext uri="{BB962C8B-B14F-4D97-AF65-F5344CB8AC3E}">
        <p14:creationId xmlns:p14="http://schemas.microsoft.com/office/powerpoint/2010/main" val="1354780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167895F8-F2A1-4220-9D56-CD0F28CAC9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B33BAAD9-4599-496C-8C2D-9F6EE1E966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04DA1DF8-B2F5-46D1-B1B3-ED1D9FAD5B3E}"/>
              </a:ext>
            </a:extLst>
          </p:cNvPr>
          <p:cNvSpPr>
            <a:spLocks noGrp="1" noChangeArrowheads="1"/>
          </p:cNvSpPr>
          <p:nvPr>
            <p:ph type="sldNum" sz="quarter" idx="12"/>
          </p:nvPr>
        </p:nvSpPr>
        <p:spPr>
          <a:ln/>
        </p:spPr>
        <p:txBody>
          <a:bodyPr/>
          <a:lstStyle>
            <a:lvl1pPr>
              <a:defRPr/>
            </a:lvl1pPr>
          </a:lstStyle>
          <a:p>
            <a:pPr>
              <a:defRPr/>
            </a:pPr>
            <a:fld id="{0BE90195-0346-4BC9-A2B5-2D590CE99C99}" type="slidenum">
              <a:rPr lang="en-US" altLang="en-US"/>
              <a:pPr>
                <a:defRPr/>
              </a:pPr>
              <a:t>‹#›</a:t>
            </a:fld>
            <a:endParaRPr lang="en-US" altLang="en-US"/>
          </a:p>
        </p:txBody>
      </p:sp>
    </p:spTree>
    <p:extLst>
      <p:ext uri="{BB962C8B-B14F-4D97-AF65-F5344CB8AC3E}">
        <p14:creationId xmlns:p14="http://schemas.microsoft.com/office/powerpoint/2010/main" val="390514387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60A05580-7C47-4B4D-9D37-87AFBCD9A6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995CDACF-B8D1-4B72-83C6-7D59DAA50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26AD67FE-C5FF-4F71-B2E5-BFED8D566EDC}"/>
              </a:ext>
            </a:extLst>
          </p:cNvPr>
          <p:cNvSpPr>
            <a:spLocks noGrp="1" noChangeArrowheads="1"/>
          </p:cNvSpPr>
          <p:nvPr>
            <p:ph type="sldNum" sz="quarter" idx="12"/>
          </p:nvPr>
        </p:nvSpPr>
        <p:spPr>
          <a:ln/>
        </p:spPr>
        <p:txBody>
          <a:bodyPr/>
          <a:lstStyle>
            <a:lvl1pPr>
              <a:defRPr/>
            </a:lvl1pPr>
          </a:lstStyle>
          <a:p>
            <a:pPr>
              <a:defRPr/>
            </a:pPr>
            <a:fld id="{6A38FFB4-BD08-46AB-A29A-16A831F984E4}" type="slidenum">
              <a:rPr lang="en-US" altLang="en-US"/>
              <a:pPr>
                <a:defRPr/>
              </a:pPr>
              <a:t>‹#›</a:t>
            </a:fld>
            <a:endParaRPr lang="en-US" altLang="en-US"/>
          </a:p>
        </p:txBody>
      </p:sp>
    </p:spTree>
    <p:extLst>
      <p:ext uri="{BB962C8B-B14F-4D97-AF65-F5344CB8AC3E}">
        <p14:creationId xmlns:p14="http://schemas.microsoft.com/office/powerpoint/2010/main" val="2380086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25912CE-0D2F-4028-B65B-E2EBD23977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699C970A-153E-4533-920B-19412957B2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29C89B9A-BC5A-495F-8E4A-6B3BFBFC2C01}"/>
              </a:ext>
            </a:extLst>
          </p:cNvPr>
          <p:cNvSpPr>
            <a:spLocks noGrp="1" noChangeArrowheads="1"/>
          </p:cNvSpPr>
          <p:nvPr>
            <p:ph type="sldNum" sz="quarter" idx="12"/>
          </p:nvPr>
        </p:nvSpPr>
        <p:spPr>
          <a:ln/>
        </p:spPr>
        <p:txBody>
          <a:bodyPr/>
          <a:lstStyle>
            <a:lvl1pPr>
              <a:defRPr/>
            </a:lvl1pPr>
          </a:lstStyle>
          <a:p>
            <a:pPr>
              <a:defRPr/>
            </a:pPr>
            <a:fld id="{6A580D9C-BD03-41FE-AA2C-E83BA954296B}" type="slidenum">
              <a:rPr lang="en-US" altLang="en-US"/>
              <a:pPr>
                <a:defRPr/>
              </a:pPr>
              <a:t>‹#›</a:t>
            </a:fld>
            <a:endParaRPr lang="en-US" altLang="en-US"/>
          </a:p>
        </p:txBody>
      </p:sp>
    </p:spTree>
    <p:extLst>
      <p:ext uri="{BB962C8B-B14F-4D97-AF65-F5344CB8AC3E}">
        <p14:creationId xmlns:p14="http://schemas.microsoft.com/office/powerpoint/2010/main" val="22133442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Saturday, October 30,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742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C41BD600-2C27-489F-BA0C-83FEE65A8B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36E4499-0CEB-48A3-A31C-8C70E2D331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E81D5D93-5397-4240-B080-61C369B7C097}"/>
              </a:ext>
            </a:extLst>
          </p:cNvPr>
          <p:cNvSpPr>
            <a:spLocks noGrp="1" noChangeArrowheads="1"/>
          </p:cNvSpPr>
          <p:nvPr>
            <p:ph type="sldNum" sz="quarter" idx="12"/>
          </p:nvPr>
        </p:nvSpPr>
        <p:spPr>
          <a:ln/>
        </p:spPr>
        <p:txBody>
          <a:bodyPr/>
          <a:lstStyle>
            <a:lvl1pPr>
              <a:defRPr/>
            </a:lvl1pPr>
          </a:lstStyle>
          <a:p>
            <a:pPr>
              <a:defRPr/>
            </a:pPr>
            <a:fld id="{0C66DF87-3461-478E-9F98-DEBBDE2A114D}" type="slidenum">
              <a:rPr lang="en-US" altLang="en-US"/>
              <a:pPr>
                <a:defRPr/>
              </a:pPr>
              <a:t>‹#›</a:t>
            </a:fld>
            <a:endParaRPr lang="en-US" altLang="en-US"/>
          </a:p>
        </p:txBody>
      </p:sp>
    </p:spTree>
    <p:extLst>
      <p:ext uri="{BB962C8B-B14F-4D97-AF65-F5344CB8AC3E}">
        <p14:creationId xmlns:p14="http://schemas.microsoft.com/office/powerpoint/2010/main" val="14706057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B1025D8C-AC24-4ED4-8411-90E6D4D6FC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4053B35-26B9-41B4-9C27-8FB4480793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E81A793-F13E-4F03-B178-C7789BE9005C}"/>
              </a:ext>
            </a:extLst>
          </p:cNvPr>
          <p:cNvSpPr>
            <a:spLocks noGrp="1" noChangeArrowheads="1"/>
          </p:cNvSpPr>
          <p:nvPr>
            <p:ph type="sldNum" sz="quarter" idx="12"/>
          </p:nvPr>
        </p:nvSpPr>
        <p:spPr>
          <a:ln/>
        </p:spPr>
        <p:txBody>
          <a:bodyPr/>
          <a:lstStyle>
            <a:lvl1pPr>
              <a:defRPr/>
            </a:lvl1pPr>
          </a:lstStyle>
          <a:p>
            <a:pPr>
              <a:defRPr/>
            </a:pPr>
            <a:fld id="{EEE9CB33-E479-4F75-8C3D-E62B0A8381A6}" type="slidenum">
              <a:rPr lang="en-US" altLang="en-US"/>
              <a:pPr>
                <a:defRPr/>
              </a:pPr>
              <a:t>‹#›</a:t>
            </a:fld>
            <a:endParaRPr lang="en-US" altLang="en-US"/>
          </a:p>
        </p:txBody>
      </p:sp>
    </p:spTree>
    <p:extLst>
      <p:ext uri="{BB962C8B-B14F-4D97-AF65-F5344CB8AC3E}">
        <p14:creationId xmlns:p14="http://schemas.microsoft.com/office/powerpoint/2010/main" val="3392675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950490A-9308-48ED-AA96-597495D4B6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12C2201-5F78-4C55-97FA-D0DCCD215E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4D846A45-ED44-4A83-9ABF-4864736F869D}"/>
              </a:ext>
            </a:extLst>
          </p:cNvPr>
          <p:cNvSpPr>
            <a:spLocks noGrp="1" noChangeArrowheads="1"/>
          </p:cNvSpPr>
          <p:nvPr>
            <p:ph type="sldNum" sz="quarter" idx="12"/>
          </p:nvPr>
        </p:nvSpPr>
        <p:spPr>
          <a:ln/>
        </p:spPr>
        <p:txBody>
          <a:bodyPr/>
          <a:lstStyle>
            <a:lvl1pPr>
              <a:defRPr/>
            </a:lvl1pPr>
          </a:lstStyle>
          <a:p>
            <a:pPr>
              <a:defRPr/>
            </a:pPr>
            <a:fld id="{DFC4F8B2-38BE-4471-8B57-465CC45CB5B4}" type="slidenum">
              <a:rPr lang="en-US" altLang="en-US"/>
              <a:pPr>
                <a:defRPr/>
              </a:pPr>
              <a:t>‹#›</a:t>
            </a:fld>
            <a:endParaRPr lang="en-US" altLang="en-US"/>
          </a:p>
        </p:txBody>
      </p:sp>
    </p:spTree>
    <p:extLst>
      <p:ext uri="{BB962C8B-B14F-4D97-AF65-F5344CB8AC3E}">
        <p14:creationId xmlns:p14="http://schemas.microsoft.com/office/powerpoint/2010/main" val="38161487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D28A248-EAFA-4D24-A837-F4FFE88D9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E43AC48-B5B6-4880-8239-95091B5BC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7DF94E67-E03D-4D68-B95D-8DE4844E6D84}"/>
              </a:ext>
            </a:extLst>
          </p:cNvPr>
          <p:cNvSpPr>
            <a:spLocks noGrp="1" noChangeArrowheads="1"/>
          </p:cNvSpPr>
          <p:nvPr>
            <p:ph type="sldNum" sz="quarter" idx="12"/>
          </p:nvPr>
        </p:nvSpPr>
        <p:spPr>
          <a:ln/>
        </p:spPr>
        <p:txBody>
          <a:bodyPr/>
          <a:lstStyle>
            <a:lvl1pPr>
              <a:defRPr/>
            </a:lvl1pPr>
          </a:lstStyle>
          <a:p>
            <a:pPr>
              <a:defRPr/>
            </a:pPr>
            <a:fld id="{696ED792-E1CD-4CC5-B74F-AE131E59CE89}" type="slidenum">
              <a:rPr lang="en-US" altLang="en-US"/>
              <a:pPr>
                <a:defRPr/>
              </a:pPr>
              <a:t>‹#›</a:t>
            </a:fld>
            <a:endParaRPr lang="en-US" altLang="en-US"/>
          </a:p>
        </p:txBody>
      </p:sp>
    </p:spTree>
    <p:extLst>
      <p:ext uri="{BB962C8B-B14F-4D97-AF65-F5344CB8AC3E}">
        <p14:creationId xmlns:p14="http://schemas.microsoft.com/office/powerpoint/2010/main" val="35445286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9C605C28-E77E-48BA-AE8A-9A9A00B9B1D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40C68945-D1B3-4BCA-A19C-A567FFE83614}"/>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48EEC2CB-3D4A-4FC3-B845-427F6D679267}"/>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F8CD956C-C149-4AD1-901B-03D525B04776}"/>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21A7BD98-48AA-495C-B68E-A26670896640}"/>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0B955069-1164-42B7-AA42-C79ED0E2F851}"/>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7AFC0633-171B-4D76-A924-22D7A410B095}"/>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356ABAD6-0A4F-42B7-96F8-F5DF2D898487}"/>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151DD964-A901-4E05-B8D5-61C96949A8F3}"/>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8C3B57DC-9976-40F4-BD5C-508D6C2AADDE}"/>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4133B589-33C2-44F3-A9A4-0064EC4C1C23}"/>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115E70BC-3238-4308-B7EB-CD12D0AC26E5}"/>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081562E0-CD6D-4CF0-A9C4-0DD519ADB046}"/>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6B033AFE-38C3-42FB-8ABF-FDF58B97F6BA}"/>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461E2AA5-CD63-426E-A67E-752FA2C39B3F}"/>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03298E54-44B4-4AEF-88FD-D9996F4C7EC4}"/>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58D17B86-90B2-4DC1-A5C3-D4F0EF845672}"/>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0FD38009-A58B-4A94-827A-1053CE757A04}"/>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70F7690B-9D47-4402-8423-E1356571CEFB}"/>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394A393E-7B26-4E55-A8F5-3D9D185A7663}"/>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A77A5870-8454-458E-A362-EB9332FA8653}"/>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48DCF7E5-877E-443D-A35D-CCF61BCF22D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8912E043-9C57-4BBA-AFA4-2695E982E589}"/>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0BF8B720-1187-48FA-900E-4341548B96ED}"/>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1E397F5E-EB08-44EF-A1BC-53F3090C4990}"/>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59489054-3C4B-4571-9BCC-2C28FD3465B7}"/>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81D06D56-A7A4-4618-BB21-72431847B61C}"/>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BE763B8F-8C3B-4AB8-9F2D-9FE3BDE6C0E0}"/>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FFD1EC7A-D082-4838-B3B1-5ADFE273B424}"/>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AB0238F3-11EB-450B-9C67-42A7DA9A84B9}"/>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CB57857D-FFFF-486C-A91D-19EDDE034013}"/>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F94F87F6-BEBD-409A-A420-708A808E7476}"/>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C615A442-629A-4C69-84CE-1F2C8709193B}"/>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A053E09D-D453-4E1D-BA54-E2BDE858BBBA}"/>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BD1F6956-F08D-4FB5-A72F-DE1126031086}"/>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53E20095-D398-4620-ABEA-35B25C41AFE4}"/>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A05D5ADC-C1AB-4215-BE24-12EF14DD3BC7}"/>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FC9DBF52-30AC-479D-B322-8143255D2F9D}"/>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B9BDED3B-6707-4B81-8AC7-D9A82F858160}"/>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AEA815BB-C66F-4A27-B457-F0CFF19B2312}"/>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5774E810-E3C6-4CC0-8144-FDE43F788FB4}"/>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E63DFE84-C982-4D05-9920-C3F2D4207DE1}"/>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27D3CD0C-F2FD-4B4B-9972-F9749C8720DC}"/>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256616AD-D8B4-4CEE-8D98-E35F3E933583}"/>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2E8D1714-E3CF-49E8-950C-DAAFCD55B68B}"/>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BE0E17F1-9175-4EC2-B862-EA645E299CDC}"/>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02591A62-C90D-46AB-8B45-30BD1CC540BF}"/>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DE9CFD14-4EFB-4752-9D68-2CB23C385A94}"/>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D7160C73-3EC5-4C50-8D83-BAD7324B0A65}"/>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EE8B5ACA-D99B-46C4-B34E-1882BD0987CD}"/>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4868911C-7F69-4D98-86B5-C3FA53AD7626}"/>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2DE5837F-D50F-4DF3-89C3-D0FB9506C6FD}"/>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FA0962E7-FEC8-4E17-A5C1-4BD7FEC7BC18}"/>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D4A39093-8418-49D6-9AFF-E28B11736C4C}"/>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5F38C692-3994-4F9D-8615-2C25A62A7CE0}"/>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1654B11C-27F8-43F7-9B1A-E266C4596C1D}"/>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96867446-DE08-4989-8577-EF6D196DE1DF}"/>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ACBC5EF7-DB05-4A70-99E6-6CBD3E345AAD}"/>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B4C383F8-1305-4892-B475-F3CADD7D9498}"/>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72919F22-B0CC-44FA-B035-B53475C697C5}"/>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322E6EF1-1591-41BF-B324-008A54E255B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1E5E63D4-8923-4935-95AE-D5B54CE31056}"/>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F97E9375-68D2-4B82-A19E-BAA24E0B5BCC}"/>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15392541-5A12-4F65-B16F-4C210BEBEFCD}"/>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934DC4F5-019E-46AF-9DE8-96583FEFD647}"/>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5C008FE4-58AF-4311-B9A1-E9C98CD65B0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F318EA3D-62E1-4E8E-B4B5-EE2C6348C489}"/>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B9AA4A33-F9BA-438F-9F30-3D89028AB488}"/>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1285E235-B48C-4630-97F6-D8460C9430E8}"/>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A09730D9-123E-4720-A523-E711F57430C5}"/>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1CEA2C11-F953-4428-8245-06BEB57DEE7A}"/>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13817299-8E9C-47F0-A2FB-6BFCD0BBAF2F}"/>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EC8AEA67-D81D-40D5-B878-4106B4BE835A}"/>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6ED79378-D70C-43E5-AE3C-E96B27BEC2FC}"/>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82F4BE9E-0CCC-4305-A432-5EB18EC05ABE}"/>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12E077B6-2279-4FED-8BED-DFCAB4A742EE}"/>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CC1D09C6-961C-44E4-B55E-F028248CCCC1}"/>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7DB26A60-1C41-4304-AB1B-1C67733BF6F2}"/>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8B89030-B319-4FEE-BD65-940281F8B2C0}"/>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80C08E69-A466-49F5-9380-92FD78EC83A1}"/>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B5794CC5-1F73-4DB8-9AB1-1CD2AA1481FB}"/>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45747974-CA16-4AFE-B012-766F537B01CF}"/>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C4DA5625-4E4F-4C25-BD72-45DD1DA8CD35}"/>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3F0BF8A1-D606-4131-848E-9F506CC8E536}"/>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45088D99-472E-4EAC-8EAE-30A1D9BC4E9A}"/>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FECA2D9F-3DB6-4C74-BD4D-9382A0144D5C}"/>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8CBD9E5-85EC-446C-B02B-0262851357FE}"/>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2E1B8D6A-5A5A-418C-9701-65064BFD6879}"/>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2D8043FA-74BC-4DC0-AC9B-B98AA61C6D26}"/>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5D43B990-7725-4CB9-9DC4-27E3850B4543}"/>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F8103FA3-4A1D-46A6-AC49-3E8E5DFF192C}"/>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9A9D25E9-9841-423F-96F8-5AB8C4090C10}"/>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D13BA2BA-72C5-49E7-857C-11C00FD74259}"/>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111AE713-9796-4BCF-8EC3-C915ECF6B2F6}"/>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976E2D43-C2C0-480F-A8F2-4D2BFCA4C3B6}"/>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DEB50F1A-0D92-469F-B1D2-CBC039FC45DD}"/>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F224CB1C-5C14-4C78-9FA7-17DAA6C6B4ED}"/>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52CE65FF-92AE-475C-B231-BC9DC9C28CB8}"/>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2D128A7A-218D-4FCD-AB01-468CBDDB72C5}"/>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F97BE2BB-1E29-47C7-B44B-E36CA08BF483}"/>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4367FB11-FDC6-4C5A-B55E-ECD6F22D2038}"/>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DB6C429C-88B1-4ACF-942A-5B8CC604B5F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1FD7B654-D81F-4F88-B120-24ACAF311641}"/>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C1525082-F79A-483B-82C3-2FFF4059D45A}"/>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E54641A9-43AC-4912-BAA9-798B1E8B3A09}"/>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9C24CAA0-BCDE-4AC6-9913-513DEA1FF0C3}"/>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BE610D52-6A23-4E56-9255-8FEF48B89061}"/>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45DF5308-711F-43B9-8D32-AD7F88EB4130}"/>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76F2C800-5DF7-4F31-ADE5-DED1B917B2E6}"/>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84FEAD2F-650A-4BDC-9C68-80C38F2FEF6E}"/>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87731B70-EC7B-4628-AAC3-726507A3E866}"/>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ADA9684D-0B1A-4487-84FC-AC05949AF0E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9057ACAA-CA5E-4462-A197-5AA6651BE5E3}"/>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991EA106-4817-4B00-BB7B-9CC4D433515B}"/>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723AC7B4-16D6-4E0F-96C6-B7FB90B1DEDD}"/>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F8803BB1-C630-42E2-BD47-F339721DCC69}"/>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E02DF32D-A6B5-4831-952E-6FC0BA67D6E2}"/>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119BBD9B-C55A-46F8-8D16-D3FF2E06905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9020D960-84E1-42D2-8176-CB9CC4B55196}"/>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3ACEB329-A529-4C47-B43E-64AB4B7346B4}"/>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C911881E-DA3F-4CA5-A837-9E0C98D67149}"/>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66AF3F39-39D6-464A-85F6-F564D2CCCF81}"/>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38C35DA6-999E-4DF5-995B-6865395059E5}"/>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05BF0F70-18E1-41D2-8254-34E9909519EA}"/>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8B57A63C-7FE3-46F0-B024-711AD22D520F}"/>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A58D8A33-B6E6-4481-A650-F27BE40D2D25}"/>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CA12F36C-04FD-42C3-A58B-31789F974E22}"/>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AE049E4A-B5E4-4EBD-A4EE-553F02B9A9CA}"/>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48FD71AB-AF58-480A-A485-1494110DF6CA}"/>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91185319-CB7A-45A0-94B5-B01F3D7568CF}"/>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911F0D06-8AEE-497D-BA7C-44A3F90F57E4}"/>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CBEB15D5-08DD-4710-8C2A-21F57F205F6B}"/>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4B3BBA6A-6571-4F67-BCB5-AC0DCC2C6AF5}"/>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89A631F4-CDDF-4BD9-9A6C-1080EAB1DF70}"/>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75A5A1A-749B-45DE-9B91-18D66870D415}"/>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5AB93AE0-8E9D-40B3-A2D4-270622A285AE}"/>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EEE79D1B-3599-41A1-BE9F-C4F85BF8FC1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41D1844C-B524-44E2-B031-77AF2B06F5A3}"/>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799EAF08-7D7E-4F7B-989C-DC2833233A15}"/>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A5F76D5C-CA55-4AFE-A24A-F1F03028DB9C}"/>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6DD633E8-2786-458B-85B1-098E42026F4C}"/>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BB699312-9A31-485B-A4E6-43FE52599536}"/>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36784C7E-2E98-4587-B607-590E1211E827}"/>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58F027B2-1695-456A-AEA6-F6C25F2450AF}"/>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BA25CAC-6754-4C5B-B090-36FC3715667F}"/>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18284B-874E-455E-958D-5D0DA25E4B94}"/>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01E908BD-2CDE-4474-8FA1-C4E3AC1CACA0}"/>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F890C80B-4373-4968-A363-79C062BEA658}"/>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44FB9C04-C8B0-44E9-82C6-994941AB6EDB}"/>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63990AA2-128E-48D4-ABC4-8047CAB40034}"/>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6EF12ACC-FFE1-4266-8818-A135F5D7D173}"/>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CA6619EB-EC2C-4D65-AEED-97F13EAA6C10}"/>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6B9649C4-85DB-4113-84EF-FEDFBDD86C4F}"/>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E6B9D045-3C83-4929-A194-5BA149B2BB1E}"/>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432F3662-3DC5-4E21-BBC0-B223CE54DA4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25136BC4-29AE-45BC-8CE3-2A27FA32E189}"/>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16626670-134F-4199-8F50-CDEA0320D8FF}"/>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18542A67-FCED-48BF-9494-CC64D85E643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4E3DE5B1-500F-4B9A-B53E-3154EC6587ED}"/>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D1834EE1-D3CB-4A5C-8A17-2091920F2EE4}"/>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A512D4A5-AD84-4E6E-B19B-5D3256D17B14}"/>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72532DDA-C644-49DA-A535-5FD4C3CCB4B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3B25E1D7-43E6-4EE2-8C12-118F9FAACCE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632599FD-C9DD-401F-B2CA-FA19C4129A5A}"/>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B3CFC635-88E7-44AE-932B-3680530CF697}"/>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3ADDF341-A228-4AF6-AA8B-21B0F5725392}"/>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902F752C-5B96-4EF1-9B6E-55E8CB6322E5}"/>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841222AE-6E63-4357-98C4-11D29622AC9F}"/>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F207233B-06D4-44A5-AE15-D380239C0FB7}"/>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E7E6E205-7520-4C17-9226-6DDFF3A2E3AE}"/>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A32EFBA0-2D0D-4939-88F6-F985B267659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5FFB5EA7-45A4-4A93-B47B-BF63D205AA70}"/>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C932BEED-348A-48F5-9AE2-0280A078A2B7}"/>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B4F004EE-F4D9-4C24-9251-41EE00E46EDE}"/>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C7FBD8F5-95C5-4910-BD18-026E4A962FDD}"/>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0769CFC5-87E7-42D2-94D3-E704581912EE}"/>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4A1B79DB-9ABC-4202-9734-40C4EBED1518}"/>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E2F3DB05-5CC9-4DA1-BA9B-370BAFFC9F3F}"/>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BFD57075-B16C-4079-A681-64DF8C8CA94C}"/>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BFD2C726-9EF9-4DBD-8B8D-4828A2B52D7C}"/>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9A5187B5-6C7E-4760-92CB-0AA184F98891}"/>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1724A686-4F56-4C7F-A0C0-9AC4C58D98A5}"/>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F08F2F52-07E8-479E-A36B-12AC4210880B}"/>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6897E8E0-49AD-492F-982D-9FD900B68627}"/>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1FF396A2-F023-41F2-B8F5-7C9F5F5EE87A}"/>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A0949A27-7275-4D87-BD5F-CCE31A4B6A81}"/>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06BAB-6E11-4310-9934-284581D06464}"/>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EF1DF6EF-FD49-4C07-A130-1028E7038F27}"/>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EF6C2117-86FE-428E-A861-559E79D1F909}"/>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95FFCE9F-6CAB-49F6-89B1-1B641EA94AF7}"/>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A790586E-C375-425D-B4CD-1F748A9E4002}"/>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F900F868-A834-4E1B-9BA9-C69F7D07EA1F}"/>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15A4891E-3A3D-4EFE-9233-B0E5B484C725}"/>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B49EEC05-3C3F-40D0-9650-18A9C7AEABD7}"/>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69C88486-5EBC-4CF2-B690-E837B51B9C3E}"/>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EEB0398-EA9E-4B74-9629-2FBB03089E1B}"/>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D1B014E1-4E3A-460B-A539-B58DA651130C}"/>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501CBCB-C532-494C-85E0-136B92ED3CBD}"/>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D5053D3F-34AD-43E0-8A8B-DD84D503009D}"/>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6E5A5C63-F99F-4964-B4A8-7CC3FE6238E5}"/>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BAD4B295-3253-4DBD-9DC5-BCEE6A0F3D65}"/>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3DC52053-D07E-460A-99E6-EACF19732E9F}"/>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E3247FA1-4D2D-4E43-9CD0-67E87C5EA7A5}"/>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1D813374-EBE8-434E-991C-1E02B31CEFA7}"/>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D7D75684-938D-497D-927B-29ABD2C416B8}"/>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4096E5B3-4D95-4350-A451-88324F7D8507}"/>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059038D3-D805-4B25-8CE5-E4ACC60A2659}"/>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8AA755D8-BB50-4CA5-A541-99262BECD21E}"/>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FC87C7E-7728-42AF-A709-CA74C99FE02F}"/>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C2CC8903-9422-430D-82C2-7B9A7B9E8A38}"/>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F4FB7E6-2A7A-40C5-8F79-B1BF5F76FC89}"/>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FA5E6DA9-AF39-45BB-9670-D2A69651BAA1}"/>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CAC4B6FC-F2DC-481E-839E-608AC973E179}"/>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B9522F87-1339-40DA-BEDA-54791A57A608}"/>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E54DA26A-9FC0-48F9-95B1-6DBA3CD5D165}"/>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18842D10-4AFB-4169-B1E6-17C7102848B9}"/>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5A312C51-FA78-493C-8179-682C6972516B}"/>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D4873136-2552-4B90-9688-6DB173808F01}"/>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D8E0C5B9-8F34-4778-8787-B6A6C97A5F35}"/>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B4DE6B38-381F-47D1-BD66-D370FFC66C27}"/>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5EC8E809-FA31-48E7-8E89-2B8409061881}"/>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D9E900F4-E332-4D25-A4E5-1CC251108B96}"/>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41D96A37-E0A6-4022-8043-2048B02A810C}"/>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C68B80E3-A28C-45EE-8648-AC9828E8B217}"/>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D016704-D1D4-4D6D-977F-90B774732BB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C0527835-0010-415F-ADD7-D7C46AFCAB17}"/>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97C003FA-E2EE-4377-8912-65BB545F607B}"/>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18DB6DA7-48B9-467D-B75E-0428FC925A34}"/>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703EBCF-AB5C-43D5-89F7-321A25454B95}"/>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B639D03B-C74E-4C95-9CF1-CA2A7651B902}"/>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79AB4B48-44BB-4B07-881A-67CA23553ABB}"/>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3E257411-27DA-49E3-94D8-B3B8EA26258E}"/>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2D333A47-C2B1-402A-BE55-782F1EC3F42D}"/>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4E25B58C-8F02-4A0C-8DAD-A31C032ECEF2}"/>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AA4043CC-CF8E-4F84-863E-3B41083532F6}"/>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0CC9C312-EFC0-4082-8735-C41FC8206848}"/>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A88A0D5E-2087-4DCE-A783-06CEF7218404}"/>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CF7A7535-9D01-42D6-BCA7-7DDBEAEB4AD1}"/>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4AAB232D-C3C5-4B8B-B211-E7DB76F45214}"/>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E74A9C3E-182A-4F6E-9B69-F086BDD069BE}"/>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8DE77B96-E3DA-4931-8D69-74B387FC548C}"/>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8031FD22-F0EB-422F-B8DA-6BC419D55D42}"/>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3F8A5C32-DC67-4AFA-AB12-E5C7513D696F}"/>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3656336A-CD89-4C00-8403-CBF460746187}"/>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91C63475-B141-4578-A74D-585EC77EAAFC}"/>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2B426FB7-D401-4EF1-B7ED-E4A0720F5C99}"/>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5DD37685-E6F7-4C66-B82F-F7B68682FBD7}"/>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1848683D-7973-456C-91C2-1DAF6E9AC316}"/>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8263198F-C9CC-4853-A4DA-00365CFFE441}"/>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A29739BB-1E8C-43AE-9E3D-32A1B13D2DE6}"/>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0E63DC15-4648-45A3-A2D4-E9D51D6A61C4}"/>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54CAD40A-2B6F-497A-9554-655275B6FC5B}"/>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134E7F9E-6100-470E-BED9-E961E6EF57E9}"/>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3B7D93C8-5532-4844-B9FE-299E9705BFA2}"/>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91ECD99D-E665-4F9B-965E-68108AA1AD72}"/>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0663733A-170B-4759-ADC5-CC30FBDEDCFE}"/>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E86B8FD6-254F-453B-B40E-1B0C6E8C5AE1}"/>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33757718-379C-4E32-8C5C-4AE2CC602009}"/>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BF00D1D9-52D1-4936-A2DF-AD0775E4392E}"/>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3A050C0C-0C19-4747-8A7B-633387FD1092}"/>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68DE14C3-DB82-4B2F-A410-953EE971B9ED}"/>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BC08E002-055F-41F0-9394-F2518B1B577B}"/>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28D49EE0-4367-4D5A-9ED2-C16205313E9B}"/>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BCEA09D5-687B-4B99-8D73-DEF8223499FB}"/>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94A3359B-7297-4AE1-A857-860A2A646CC0}"/>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09D5C7AD-3833-4CEE-A102-AB5B08ADCD06}"/>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622A7A2A-8AAB-42B0-8628-183EF6C4A248}"/>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FCCB0A38-375B-441F-8493-F11C117D7BB3}"/>
              </a:ext>
            </a:extLst>
          </p:cNvPr>
          <p:cNvSpPr>
            <a:spLocks noGrp="1" noChangeArrowheads="1"/>
          </p:cNvSpPr>
          <p:nvPr>
            <p:ph type="sldNum" sz="quarter" idx="12"/>
          </p:nvPr>
        </p:nvSpPr>
        <p:spPr>
          <a:effectLst/>
        </p:spPr>
        <p:txBody>
          <a:bodyPr/>
          <a:lstStyle>
            <a:lvl1pPr>
              <a:defRPr/>
            </a:lvl1pPr>
          </a:lstStyle>
          <a:p>
            <a:pPr>
              <a:defRPr/>
            </a:pPr>
            <a:fld id="{C0EEB139-96A6-4FBD-BF4C-A36A91814947}" type="slidenum">
              <a:rPr lang="en-US" altLang="en-US"/>
              <a:pPr>
                <a:defRPr/>
              </a:pPr>
              <a:t>‹#›</a:t>
            </a:fld>
            <a:endParaRPr lang="en-US" altLang="en-US"/>
          </a:p>
        </p:txBody>
      </p:sp>
    </p:spTree>
    <p:extLst>
      <p:ext uri="{BB962C8B-B14F-4D97-AF65-F5344CB8AC3E}">
        <p14:creationId xmlns:p14="http://schemas.microsoft.com/office/powerpoint/2010/main" val="33252461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C900D22F-D91D-484B-B32B-3611BD0C2B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71A3A7AC-FC53-4795-9800-7B3C30AB5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7332183D-4622-4037-88AE-6D5B6ED2C760}"/>
              </a:ext>
            </a:extLst>
          </p:cNvPr>
          <p:cNvSpPr>
            <a:spLocks noGrp="1" noChangeArrowheads="1"/>
          </p:cNvSpPr>
          <p:nvPr>
            <p:ph type="sldNum" sz="quarter" idx="12"/>
          </p:nvPr>
        </p:nvSpPr>
        <p:spPr>
          <a:ln/>
        </p:spPr>
        <p:txBody>
          <a:bodyPr/>
          <a:lstStyle>
            <a:lvl1pPr>
              <a:defRPr/>
            </a:lvl1pPr>
          </a:lstStyle>
          <a:p>
            <a:pPr>
              <a:defRPr/>
            </a:pPr>
            <a:fld id="{C98448E7-31CF-4A23-B1B9-46DADAA5C206}" type="slidenum">
              <a:rPr lang="en-US" altLang="en-US"/>
              <a:pPr>
                <a:defRPr/>
              </a:pPr>
              <a:t>‹#›</a:t>
            </a:fld>
            <a:endParaRPr lang="en-US" altLang="en-US"/>
          </a:p>
        </p:txBody>
      </p:sp>
    </p:spTree>
    <p:extLst>
      <p:ext uri="{BB962C8B-B14F-4D97-AF65-F5344CB8AC3E}">
        <p14:creationId xmlns:p14="http://schemas.microsoft.com/office/powerpoint/2010/main" val="40880449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D25D0549-5E4E-488A-991B-57A89A4A3B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0EB2400-B67F-4CB8-94C2-F50C22188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7909075-1815-4597-AC93-0DBED9B5ECB2}"/>
              </a:ext>
            </a:extLst>
          </p:cNvPr>
          <p:cNvSpPr>
            <a:spLocks noGrp="1" noChangeArrowheads="1"/>
          </p:cNvSpPr>
          <p:nvPr>
            <p:ph type="sldNum" sz="quarter" idx="12"/>
          </p:nvPr>
        </p:nvSpPr>
        <p:spPr>
          <a:ln/>
        </p:spPr>
        <p:txBody>
          <a:bodyPr/>
          <a:lstStyle>
            <a:lvl1pPr>
              <a:defRPr/>
            </a:lvl1pPr>
          </a:lstStyle>
          <a:p>
            <a:pPr>
              <a:defRPr/>
            </a:pPr>
            <a:fld id="{5AA58BCD-6AC5-4FD8-AA4C-E26BA51DB47C}" type="slidenum">
              <a:rPr lang="en-US" altLang="en-US"/>
              <a:pPr>
                <a:defRPr/>
              </a:pPr>
              <a:t>‹#›</a:t>
            </a:fld>
            <a:endParaRPr lang="en-US" altLang="en-US"/>
          </a:p>
        </p:txBody>
      </p:sp>
    </p:spTree>
    <p:extLst>
      <p:ext uri="{BB962C8B-B14F-4D97-AF65-F5344CB8AC3E}">
        <p14:creationId xmlns:p14="http://schemas.microsoft.com/office/powerpoint/2010/main" val="12110344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552E4270-A811-4445-A69A-4A6DB4DD32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E6F123A4-ADC7-46C7-9F5E-6AC889CC3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D64CFB6-373B-4997-919E-F9C5B905E165}"/>
              </a:ext>
            </a:extLst>
          </p:cNvPr>
          <p:cNvSpPr>
            <a:spLocks noGrp="1" noChangeArrowheads="1"/>
          </p:cNvSpPr>
          <p:nvPr>
            <p:ph type="sldNum" sz="quarter" idx="12"/>
          </p:nvPr>
        </p:nvSpPr>
        <p:spPr>
          <a:ln/>
        </p:spPr>
        <p:txBody>
          <a:bodyPr/>
          <a:lstStyle>
            <a:lvl1pPr>
              <a:defRPr/>
            </a:lvl1pPr>
          </a:lstStyle>
          <a:p>
            <a:pPr>
              <a:defRPr/>
            </a:pPr>
            <a:fld id="{4F875683-BF50-4894-AB47-B9C2786C063F}" type="slidenum">
              <a:rPr lang="en-US" altLang="en-US"/>
              <a:pPr>
                <a:defRPr/>
              </a:pPr>
              <a:t>‹#›</a:t>
            </a:fld>
            <a:endParaRPr lang="en-US" altLang="en-US"/>
          </a:p>
        </p:txBody>
      </p:sp>
    </p:spTree>
    <p:extLst>
      <p:ext uri="{BB962C8B-B14F-4D97-AF65-F5344CB8AC3E}">
        <p14:creationId xmlns:p14="http://schemas.microsoft.com/office/powerpoint/2010/main" val="6276747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957F979F-B763-4742-948C-FF5B1531E7C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68499E2E-654B-4718-828C-99912662AD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42484E1A-96DF-496E-9CBB-A7271F487317}"/>
              </a:ext>
            </a:extLst>
          </p:cNvPr>
          <p:cNvSpPr>
            <a:spLocks noGrp="1" noChangeArrowheads="1"/>
          </p:cNvSpPr>
          <p:nvPr>
            <p:ph type="sldNum" sz="quarter" idx="12"/>
          </p:nvPr>
        </p:nvSpPr>
        <p:spPr>
          <a:ln/>
        </p:spPr>
        <p:txBody>
          <a:bodyPr/>
          <a:lstStyle>
            <a:lvl1pPr>
              <a:defRPr/>
            </a:lvl1pPr>
          </a:lstStyle>
          <a:p>
            <a:pPr>
              <a:defRPr/>
            </a:pPr>
            <a:fld id="{03330185-BADB-4009-BB47-CE6F925EB437}" type="slidenum">
              <a:rPr lang="en-US" altLang="en-US"/>
              <a:pPr>
                <a:defRPr/>
              </a:pPr>
              <a:t>‹#›</a:t>
            </a:fld>
            <a:endParaRPr lang="en-US" altLang="en-US"/>
          </a:p>
        </p:txBody>
      </p:sp>
    </p:spTree>
    <p:extLst>
      <p:ext uri="{BB962C8B-B14F-4D97-AF65-F5344CB8AC3E}">
        <p14:creationId xmlns:p14="http://schemas.microsoft.com/office/powerpoint/2010/main" val="9235297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5D44284-565C-4CA3-93CF-28C9D89575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C974415B-9AE6-4F29-822D-81E0D1682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0D0FD42E-5206-4130-AB02-037AD67E0C8F}"/>
              </a:ext>
            </a:extLst>
          </p:cNvPr>
          <p:cNvSpPr>
            <a:spLocks noGrp="1" noChangeArrowheads="1"/>
          </p:cNvSpPr>
          <p:nvPr>
            <p:ph type="sldNum" sz="quarter" idx="12"/>
          </p:nvPr>
        </p:nvSpPr>
        <p:spPr>
          <a:ln/>
        </p:spPr>
        <p:txBody>
          <a:bodyPr/>
          <a:lstStyle>
            <a:lvl1pPr>
              <a:defRPr/>
            </a:lvl1pPr>
          </a:lstStyle>
          <a:p>
            <a:pPr>
              <a:defRPr/>
            </a:pPr>
            <a:fld id="{9B239E06-171D-4FFD-A0DD-B042119B08D1}" type="slidenum">
              <a:rPr lang="en-US" altLang="en-US"/>
              <a:pPr>
                <a:defRPr/>
              </a:pPr>
              <a:t>‹#›</a:t>
            </a:fld>
            <a:endParaRPr lang="en-US" altLang="en-US"/>
          </a:p>
        </p:txBody>
      </p:sp>
    </p:spTree>
    <p:extLst>
      <p:ext uri="{BB962C8B-B14F-4D97-AF65-F5344CB8AC3E}">
        <p14:creationId xmlns:p14="http://schemas.microsoft.com/office/powerpoint/2010/main" val="26189918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Saturday, October 30,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43205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9F063CBB-0454-4EB4-8EE7-0C8C9A1B59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7B738FCA-2804-4C4E-AA33-CF3D08C6D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05E508F5-A37E-4696-9B32-8C57C94D4B11}"/>
              </a:ext>
            </a:extLst>
          </p:cNvPr>
          <p:cNvSpPr>
            <a:spLocks noGrp="1" noChangeArrowheads="1"/>
          </p:cNvSpPr>
          <p:nvPr>
            <p:ph type="sldNum" sz="quarter" idx="12"/>
          </p:nvPr>
        </p:nvSpPr>
        <p:spPr>
          <a:ln/>
        </p:spPr>
        <p:txBody>
          <a:bodyPr/>
          <a:lstStyle>
            <a:lvl1pPr>
              <a:defRPr/>
            </a:lvl1pPr>
          </a:lstStyle>
          <a:p>
            <a:pPr>
              <a:defRPr/>
            </a:pPr>
            <a:fld id="{BADB6E72-AB29-436B-8627-08AB927B2453}" type="slidenum">
              <a:rPr lang="en-US" altLang="en-US"/>
              <a:pPr>
                <a:defRPr/>
              </a:pPr>
              <a:t>‹#›</a:t>
            </a:fld>
            <a:endParaRPr lang="en-US" altLang="en-US"/>
          </a:p>
        </p:txBody>
      </p:sp>
    </p:spTree>
    <p:extLst>
      <p:ext uri="{BB962C8B-B14F-4D97-AF65-F5344CB8AC3E}">
        <p14:creationId xmlns:p14="http://schemas.microsoft.com/office/powerpoint/2010/main" val="379486764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8A05468-AA99-41BB-9183-ADD8FB9A29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DBCA74B9-F09B-4D13-BCDC-09C806BF99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52F563D-9494-41A7-ADA0-F79DE39BC7D6}"/>
              </a:ext>
            </a:extLst>
          </p:cNvPr>
          <p:cNvSpPr>
            <a:spLocks noGrp="1" noChangeArrowheads="1"/>
          </p:cNvSpPr>
          <p:nvPr>
            <p:ph type="sldNum" sz="quarter" idx="12"/>
          </p:nvPr>
        </p:nvSpPr>
        <p:spPr>
          <a:ln/>
        </p:spPr>
        <p:txBody>
          <a:bodyPr/>
          <a:lstStyle>
            <a:lvl1pPr>
              <a:defRPr/>
            </a:lvl1pPr>
          </a:lstStyle>
          <a:p>
            <a:pPr>
              <a:defRPr/>
            </a:pPr>
            <a:fld id="{8C694E6C-BBF0-4728-88DA-BA967425A847}" type="slidenum">
              <a:rPr lang="en-US" altLang="en-US"/>
              <a:pPr>
                <a:defRPr/>
              </a:pPr>
              <a:t>‹#›</a:t>
            </a:fld>
            <a:endParaRPr lang="en-US" altLang="en-US"/>
          </a:p>
        </p:txBody>
      </p:sp>
    </p:spTree>
    <p:extLst>
      <p:ext uri="{BB962C8B-B14F-4D97-AF65-F5344CB8AC3E}">
        <p14:creationId xmlns:p14="http://schemas.microsoft.com/office/powerpoint/2010/main" val="75007004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26D084D-8B0A-4460-84CD-F828F39EE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AE6258E4-12DB-431A-B65B-750647845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323879A5-27A3-47F6-8C54-2CBE751D8460}"/>
              </a:ext>
            </a:extLst>
          </p:cNvPr>
          <p:cNvSpPr>
            <a:spLocks noGrp="1" noChangeArrowheads="1"/>
          </p:cNvSpPr>
          <p:nvPr>
            <p:ph type="sldNum" sz="quarter" idx="12"/>
          </p:nvPr>
        </p:nvSpPr>
        <p:spPr>
          <a:ln/>
        </p:spPr>
        <p:txBody>
          <a:bodyPr/>
          <a:lstStyle>
            <a:lvl1pPr>
              <a:defRPr/>
            </a:lvl1pPr>
          </a:lstStyle>
          <a:p>
            <a:pPr>
              <a:defRPr/>
            </a:pPr>
            <a:fld id="{AE1E7880-A8E3-4A66-8524-E6A3DFB68759}" type="slidenum">
              <a:rPr lang="en-US" altLang="en-US"/>
              <a:pPr>
                <a:defRPr/>
              </a:pPr>
              <a:t>‹#›</a:t>
            </a:fld>
            <a:endParaRPr lang="en-US" altLang="en-US"/>
          </a:p>
        </p:txBody>
      </p:sp>
    </p:spTree>
    <p:extLst>
      <p:ext uri="{BB962C8B-B14F-4D97-AF65-F5344CB8AC3E}">
        <p14:creationId xmlns:p14="http://schemas.microsoft.com/office/powerpoint/2010/main" val="16354120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90AD87D1-E2B1-4C85-9AC5-C89713571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5C98E439-79D0-4696-B738-9E2E78DE65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993BB66-9513-4B10-8365-2DBA22FF6FEB}"/>
              </a:ext>
            </a:extLst>
          </p:cNvPr>
          <p:cNvSpPr>
            <a:spLocks noGrp="1" noChangeArrowheads="1"/>
          </p:cNvSpPr>
          <p:nvPr>
            <p:ph type="sldNum" sz="quarter" idx="12"/>
          </p:nvPr>
        </p:nvSpPr>
        <p:spPr>
          <a:ln/>
        </p:spPr>
        <p:txBody>
          <a:bodyPr/>
          <a:lstStyle>
            <a:lvl1pPr>
              <a:defRPr/>
            </a:lvl1pPr>
          </a:lstStyle>
          <a:p>
            <a:pPr>
              <a:defRPr/>
            </a:pPr>
            <a:fld id="{B3351B1F-79AE-404A-A8F7-D046B2C4421E}" type="slidenum">
              <a:rPr lang="en-US" altLang="en-US"/>
              <a:pPr>
                <a:defRPr/>
              </a:pPr>
              <a:t>‹#›</a:t>
            </a:fld>
            <a:endParaRPr lang="en-US" altLang="en-US"/>
          </a:p>
        </p:txBody>
      </p:sp>
    </p:spTree>
    <p:extLst>
      <p:ext uri="{BB962C8B-B14F-4D97-AF65-F5344CB8AC3E}">
        <p14:creationId xmlns:p14="http://schemas.microsoft.com/office/powerpoint/2010/main" val="37540090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B9EF5C85-8B2F-4B56-8391-39D2063C6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923B228-E864-43B5-AE37-86299A8BE8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F2E2DDEB-4817-4765-A85D-5B6DABF48F92}"/>
              </a:ext>
            </a:extLst>
          </p:cNvPr>
          <p:cNvSpPr>
            <a:spLocks noGrp="1" noChangeArrowheads="1"/>
          </p:cNvSpPr>
          <p:nvPr>
            <p:ph type="sldNum" sz="quarter" idx="12"/>
          </p:nvPr>
        </p:nvSpPr>
        <p:spPr>
          <a:ln/>
        </p:spPr>
        <p:txBody>
          <a:bodyPr/>
          <a:lstStyle>
            <a:lvl1pPr>
              <a:defRPr/>
            </a:lvl1pPr>
          </a:lstStyle>
          <a:p>
            <a:pPr>
              <a:defRPr/>
            </a:pPr>
            <a:fld id="{7DA20256-707B-4E07-9285-DBEB72EAD48A}" type="slidenum">
              <a:rPr lang="en-US" altLang="en-US"/>
              <a:pPr>
                <a:defRPr/>
              </a:pPr>
              <a:t>‹#›</a:t>
            </a:fld>
            <a:endParaRPr lang="en-US" altLang="en-US"/>
          </a:p>
        </p:txBody>
      </p:sp>
    </p:spTree>
    <p:extLst>
      <p:ext uri="{BB962C8B-B14F-4D97-AF65-F5344CB8AC3E}">
        <p14:creationId xmlns:p14="http://schemas.microsoft.com/office/powerpoint/2010/main" val="25923921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ED9C28-BDCA-45F9-9098-BEBE28FE7FC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A38FABB4-ED06-498F-949C-723C741F25F3}"/>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CF9BC9BA-8F73-4E2F-AE06-12991BC0394C}"/>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63FD8979-6FAA-4D44-ABE7-B10AD7A0A89F}"/>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B5FE71B9-6C50-423E-A2BD-DE3FCFC24402}"/>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BCD5DF69-9D79-4380-B0CB-337C45A0FFED}"/>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82883517-269A-49A2-9C65-94F86131366B}"/>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071353A7-BABE-4188-BAB3-39BC54183AB2}"/>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C830BC01-254D-4B37-ABFE-208CA929AA79}"/>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D551F328-5846-494F-A50D-2207BA398838}"/>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2B1CC3A6-16EF-4079-B806-F110BE9D7E49}"/>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F1149F20-135B-4DEA-8611-FFE15E5E653E}"/>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DB4A7B8B-66B0-4806-86F8-A4D4D4788D73}"/>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CCD26985-5A4B-491B-AD9A-1958EDD656A6}"/>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228E8631-D9D7-4413-A3F1-DD3F81DBCBF8}"/>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EE6AE4FF-4427-45E4-9E88-636AC8D4F1EF}"/>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1FF04BB6-8026-4113-B43E-DD356A2504F1}"/>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1B18AC5D-A9DA-487E-8577-863FA799FBBF}"/>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622A4DB0-21AC-4EE3-8AE5-17B2BA4260AD}"/>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A0D864BF-5BDE-4B58-A08E-3A4FAC56AF9B}"/>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3A4F3156-6B8E-4795-A068-687B0A14E7EF}"/>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02239755-F570-4F50-9834-E8B6873723B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E1A583B8-ECB9-4274-81E9-3EE5C8B2421A}"/>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A2FE6A5E-FA7E-48EE-80AD-450E4DAB1C93}"/>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94E96C44-70AC-447D-9254-D2AE3BBEB231}"/>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D8F13F0C-3200-479F-B7A3-3D8DE5114810}"/>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B2DC12EC-C2AB-453D-880D-2EB987B60D31}"/>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ED2074A8-5609-4B10-965E-D8C4051CDCE2}"/>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CEC74CE9-123A-42FF-B02A-AF014091403C}"/>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27240D2A-725E-4D59-BFEB-3E1CB8EB6D98}"/>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1B16BB19-A2E0-43AD-8CAB-38B8E7BEA03A}"/>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1C575799-3C09-4087-8564-54C9A7C23BDF}"/>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9890C1E1-6E51-4461-8D97-68F52C2E99FC}"/>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75DC197E-52B6-4AAB-8F6E-21DF6CDDC112}"/>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CFC72E63-0982-4F57-8521-74E776F9D88F}"/>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838FC52F-E713-4D5A-908F-3CD73B44D18A}"/>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FF78A07A-9B32-4F45-8F4A-42AB4707723C}"/>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CC351A68-9F2D-40AB-BA0E-041312C525AF}"/>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3998BE2D-11CB-4FA3-93F9-4328099F22DE}"/>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EE194CD1-AF42-485B-837C-B21D264A87C6}"/>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87FB63E1-E309-4ED4-B9E7-F51F0EE4B177}"/>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6BFE21BD-D03A-4913-A2AC-25E09DFA7F87}"/>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038EE68F-C984-404D-A280-4805969F3CFA}"/>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D338DDAA-0A3B-4EE2-B4D2-9A677131CD15}"/>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E4929211-9225-4F6D-8073-E9AE5E68C894}"/>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AC64BB52-9B11-4DB2-BD2F-C1D3C142F0CA}"/>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C39ADF6F-9A06-4153-95DF-00B293BEC224}"/>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640F65E8-4A8D-48A3-8EAE-6B4A8E0C75C9}"/>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5DCBD03A-68C0-4FC2-AD56-DC1488E6167A}"/>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5662C5C6-8C7C-4D08-BABF-910A21D69E72}"/>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0717660A-1DFB-4DD0-9973-775E8615360E}"/>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D9EBE05E-E162-43A0-99CB-E5C465EA99FF}"/>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519A343E-6F69-4831-A4E1-7A38228D6A36}"/>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0F8E989D-BED4-4369-9106-EE124BF3F857}"/>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084899EE-9DA9-4F01-9DFB-0C3733B1FCB5}"/>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285414E0-5391-4968-A985-28F8F3E8F6F6}"/>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0E651E76-FB1F-438C-B446-A97D3C3867D8}"/>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4CF643E7-12F4-474C-9C5A-8E3BE1E93160}"/>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ACCA002A-C40E-4B27-A175-9C62348ABD4D}"/>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8DF9CABD-ECE8-46AA-A1D3-1339F62610A7}"/>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BEE419B5-BC25-4BEE-BA41-68A5D1403F9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7CBF8B47-4990-403F-8F9E-48719997BF44}"/>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B5697B05-4AD2-42F7-A323-0E88FB2B6F13}"/>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735E9EE5-543D-43E9-BAC0-AC1924383BFE}"/>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2410472B-6BDB-4F06-9E52-CCECAB5D8435}"/>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E438A206-4455-470E-8F20-74649C9AE18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2390D4FF-7B97-4AE4-8539-234F78414524}"/>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3C4E3B28-B11C-465C-B940-6F4A08A41B02}"/>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5147F745-FCB1-4FA8-8115-C946F4950F31}"/>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BA53E61F-080E-4CA1-920A-6146B23A9EAA}"/>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7D06F3A2-7571-4E59-8071-046C530AE788}"/>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B0C6AF91-6085-4ACC-A726-AABC4C24C9AB}"/>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28B5AA9C-177F-4E7B-A19B-DB33C61F251E}"/>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B94AEC29-16D1-4591-8BF8-7E3D27E1CB1B}"/>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A53E28AB-3CD6-46B2-A1B8-217DA306FAA0}"/>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01512E23-2571-4576-AA1D-5CA3278E4F4D}"/>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BE2306D3-1644-4468-9E5A-B54989A67432}"/>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65C89658-D769-4F2A-B598-037949003B21}"/>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BF6BA2D-4CB0-481D-BFC8-F84467EF4954}"/>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6F577C42-97FB-47CF-AAD4-10078C3DFFB7}"/>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C787487A-C0D3-41EE-B346-D5C7B07EDDC5}"/>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D7EC35CB-2D23-4CA7-9222-610BF43E059B}"/>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232E364C-46F1-4DD8-BFB7-3FBC598F8080}"/>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6CFECB0E-87C3-4D2D-A2FD-B1B3265006CC}"/>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1413DF52-3E4E-407A-B26F-9FE0B8303E17}"/>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CB0180FD-09DD-44DE-8F1F-57371EAFDA80}"/>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09B6B17-4428-4B1F-A27A-7CDCCCF92181}"/>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D2E905DD-B6D9-4468-AB9F-705152681A67}"/>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A1F1BDF5-22EC-4A42-A267-3DB0DE84DA44}"/>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6D219343-47E6-43E0-8D84-8BC03152FBB7}"/>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235B1E06-990F-4351-8257-C35A2931B646}"/>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05BFEAE7-94EE-444C-8730-A4ABA5F51891}"/>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505DB1AD-16A8-45EA-B763-C9F9CB7212D2}"/>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D9B8ABD4-1129-4DB0-928F-BC089C240108}"/>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06AD2D30-948B-4677-9B9F-83415102BE8E}"/>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F25FD30E-55DB-408A-9F2D-BF7435FC46F3}"/>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56A8EC1D-1F3D-4696-93F5-72B9F1A33860}"/>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C5028E26-A4D9-4F12-90F9-149E7C9FF8E9}"/>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F260D377-8E2A-4206-8BF8-D5BAD068E99B}"/>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44991D90-741A-441B-8D89-200292B17AB1}"/>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3A04D905-562F-4339-BEC0-DBB02B3C0BD3}"/>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945770B1-C405-404F-963F-32045402331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9EEB0847-A5A2-485E-A40B-10B403166D17}"/>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64A8103D-B455-4B18-A437-2F77299DD9B2}"/>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907AFEE1-25BC-400E-A101-C775667E5FED}"/>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1C7AA732-0BC6-494E-A5AE-B1BC1E2B8A32}"/>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30AD5859-E961-47A1-9A2C-3DD21E1D0E39}"/>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99318D46-4081-4007-9E58-97D3CB3D1F2B}"/>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81038E3B-A3BB-40C0-86BD-C6751FD19489}"/>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BD28A81C-7143-4306-9EA5-A2E6F3241DFB}"/>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55E5B383-8AE3-4BB8-8D48-6BE6BCFF43C2}"/>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291BD771-7FA3-4E81-9093-0B5AF50D461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83E5C10A-7A67-4FA2-AF0B-7EA84FB805AB}"/>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29E8C441-B834-4F7D-883C-73CB8B83B91C}"/>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BEE5C0E7-D42C-42E0-A523-2CC6CABE8677}"/>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B0DF645B-7107-4E51-B89E-BE3D72D48738}"/>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3D941459-8E4D-4B82-A25D-ACBE068BF05B}"/>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D65FA9C6-D87B-4999-9593-0F046CF3217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7F4D52F7-10D9-421B-B19B-5156FB862B04}"/>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8C0E56DA-E0D8-40DB-970D-21C1BE43CA26}"/>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56E337EE-1C1F-4EBF-B261-2B6B5E94894B}"/>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063500FE-2B09-426C-9B0F-E67E0F3F4B74}"/>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A0FE2D36-974D-46B8-A7B0-CC17D1D4B7F2}"/>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2621F810-AA78-4F38-B32D-EFF3236EC5E8}"/>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192D3261-E9CD-4013-B45A-B9378357012B}"/>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548328AC-7242-4728-8D1A-236D14AF38FF}"/>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D0A6538D-42E7-43FE-9FB1-09C491A81DE7}"/>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D29671FB-1DD2-4F0E-8BC6-3FB35BFD60A5}"/>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19723619-C40F-4CDD-B616-5D8FB3554131}"/>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457169A8-8533-4A11-AC9C-1755E67E5EA8}"/>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1EF574E7-65ED-4E6A-A369-6EFDEE695951}"/>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6D7EEA4F-80E2-4994-90B3-D909C51445B8}"/>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D2618ED4-1757-40C9-AB87-8316D838AD36}"/>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BDC3C7FA-8FEF-4892-9451-C59CE92CF719}"/>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DB48C81-F0B6-4CC9-ACAE-1480EC49510C}"/>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A7843676-74BC-4BCD-9173-B9E7DECB4966}"/>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58EE46CA-C49E-4AC2-91E2-321C689ADE3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5191BD3D-3FEE-4784-90AD-308FDBB4C505}"/>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40F935E3-9EA7-453F-A99F-1B1038743CA1}"/>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F193989D-ECAD-4E6B-93CE-CF1D48F50955}"/>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E1990DA3-5B89-47B8-977C-FF70B4A6E1F0}"/>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6F4CD022-FBE4-4743-A5C7-AB6F850C1CD5}"/>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6604ED3F-BF55-4B9D-9479-13B825D52C5D}"/>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719B41F8-D0CF-4CA1-9CFF-4F9FBD2CEF75}"/>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4593E09-955F-4375-BC4B-5AB381C92262}"/>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626A82-40FF-49F1-A507-8D4644B06F66}"/>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5737E36B-BCE5-4F4B-AE33-13F84EAC9863}"/>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923AB435-008F-4322-B24F-4DC736F07870}"/>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5CE67154-031F-4E3E-8C2C-CC6CA82464F8}"/>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D692CC5A-B688-418D-AF5E-D929163FF2DF}"/>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3FCC5EC0-38D8-489F-8CC6-B89CEDB90E27}"/>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EDED2551-3DB2-4352-B0C5-49E0C6EDB78C}"/>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2A9367B9-70A6-4627-828A-5DEDEB82CE94}"/>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10797BBD-8A48-4F23-AA13-1B50330D31DA}"/>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922C3562-23D8-4088-8FD3-A21AD42E1CD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8E476800-28F0-4526-97C4-6919DEC4F218}"/>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C3A662B0-F274-4182-942D-D8EB1953E0B3}"/>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69614D44-DA88-4B6C-9929-99129A6DDDC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FA804876-758E-44DC-9860-F2849403EDF0}"/>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244BEAAE-1127-4EA8-B48C-50D7215B6CB1}"/>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B9E81FA6-15F8-4ED7-A1F1-4DAA01E2243B}"/>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A8EA7557-C8CE-419A-9BDE-EC9F48525DF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7EAD1736-0501-401B-89AF-DA82DE10660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05387BD1-DEED-45EF-BD14-FA717E7E18E1}"/>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2D138882-ACFB-4896-8E27-BAA17C86BF11}"/>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7DAA91AE-C6A3-4CC8-BDC8-0A93E3977FC3}"/>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81148B21-4340-4ECD-83B4-313651403701}"/>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04C63FFF-7EFE-41C1-86BA-7001C69B9088}"/>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B1B3A61A-77F7-4EF1-8548-8666D79139CF}"/>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1583B830-5493-4A32-9047-2670B9994D98}"/>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EEAC959B-5E54-4590-B2D2-3121B97DF56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9E92D2A1-05E5-4C04-94BE-D4E36CD1EC68}"/>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1B88750B-7DFD-476C-9BA8-E20F9FE0AA43}"/>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E60B58E9-0A12-483A-BCAE-D3E80CEF66BF}"/>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1271E865-12F2-47AF-8830-A8A594B63BB6}"/>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D407DC2A-1EFD-48E2-BD02-2040CCB910DD}"/>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C21C183E-8BB3-48A9-951C-0F9053C820CF}"/>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FB2C736E-F167-40BD-8F55-0470B8FE8957}"/>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FEACA8B0-1517-4360-9981-272E73461B38}"/>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003D7D9B-F5FB-4451-B825-3E737062CCDF}"/>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CC12D6CB-76CF-4053-A9B1-F1C53D3F2B97}"/>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D1DD95DE-316D-4A51-8063-CD89EB201C26}"/>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1D9D5F7D-2F36-4169-BD4F-DE3423314C7A}"/>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18E143FE-5838-4759-9FA8-A83290010EAC}"/>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C3084159-9808-4B63-ADC5-623FF060505C}"/>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8F1FE3A4-8139-4E44-A6EF-AF37878C6917}"/>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CB288-74C2-4500-B64A-EEF6DF8DE3DA}"/>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0DE0219E-C4F7-460E-87FD-1D9D4BCC90BE}"/>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2F16E704-E7EF-486E-BD73-3196171E9945}"/>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282F295C-1CCB-4247-A3CC-44D1C180C704}"/>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B92C8B22-8EB2-49B5-8F5F-2AE58B5B7525}"/>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605B984F-65DB-4A67-9662-B386A67F5597}"/>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CB5DC0FD-81FC-479A-8491-E37612BADEF8}"/>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CD935DBB-BB89-4329-A7EF-4B9FC42D2B7F}"/>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D6390D1F-7DFE-4961-807E-3D12545B292D}"/>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A28A273-4C40-4A44-BBD4-106E9B6D00A9}"/>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685FDA83-7732-44DD-993A-FC4E7AC7782A}"/>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95E1ABB-18A0-43E0-8668-7C2938F818D0}"/>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66977EF0-FD46-477A-8D28-844AFFE295E5}"/>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99DAF003-1375-4C71-A0C3-3953C9C25003}"/>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E5D17BC3-F427-4D7C-98A1-FB12B9CF16D4}"/>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084F21BD-4D78-4F1B-B246-B66CEF3B9B2C}"/>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45B72EAD-AC78-4136-BA94-AD9B9C72CB71}"/>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333C028B-E57B-494E-869D-361264321F88}"/>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BDFB17F9-F346-412E-AD63-B8F2864EA802}"/>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B498046A-879D-467A-80D0-82217BF13279}"/>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F74B86FF-65E6-4E62-AB86-E334A25CFC1D}"/>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0184A982-7035-4A44-94A1-CBF5E7C3D3D8}"/>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29015F9-FB02-4849-8A54-2D6151C64748}"/>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F5F32D66-5A01-499F-A419-FF208244C169}"/>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5038951-9204-4D81-958A-EBE639DFA03E}"/>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2C959F99-B2BA-4AA9-A910-796A6A84DEC4}"/>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7E2707FC-BCAD-4977-B9A0-3E2CCE04575E}"/>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2FB7A260-7BFD-4083-BDC4-714F1B8940B1}"/>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62CB3C3A-10F0-47C4-8E20-BFE509CF31B7}"/>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8DADF9E3-4FC8-4B63-BB13-57C9C9C16BDF}"/>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0610FBEF-9B9F-4A12-94E1-C3FD0B24B4FF}"/>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997D5FB2-DF75-4C60-A1EF-CD8088DE3F8E}"/>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958E3B54-8A34-40A5-BBDF-C7022B5DCF81}"/>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9304E7B8-8DA0-4DCA-AB4F-786F6167F284}"/>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79C278E3-7BE3-4219-A17E-DEE563C59EB9}"/>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CCA76917-6201-4082-8497-B8C160F92B80}"/>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B0A85508-A894-45A3-8F9D-270AA9DF42AF}"/>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78353A15-4847-4E7B-AADD-B2DBF57AF51E}"/>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289C72C-0170-4781-8C9E-A9395A4D53C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D26EA1AE-AA46-4872-A702-10C2AC7601A5}"/>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CF2265BB-AB09-42E0-AA57-CF9FC0E79D25}"/>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8B1D687B-1B9E-471B-8FD6-9C46714AED03}"/>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6759432-94A7-465B-911B-16DB7BAB7453}"/>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641355F6-BA53-4372-8879-8ADD53FC093F}"/>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96C327CE-35BC-422A-AF03-44E540CB0C61}"/>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FC385018-F0BC-468E-BA8B-2532D2C878B0}"/>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71EAC8A5-0D8E-468B-93C3-683F67DEA1D9}"/>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8BC40DFA-506F-4AD8-99D4-FC601B982040}"/>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8A328DCF-1F9F-42F7-8CDB-189AC00220C8}"/>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4EEC96FC-E8BE-4A02-B04E-A075846C39B5}"/>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0D1BB206-7451-4DF9-81E7-3DBF24272E97}"/>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20AC2B9C-C39F-4E9A-977D-B7B3A09727F6}"/>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DB9EE701-5B9F-476B-88EB-5C941E555AAE}"/>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B34B152E-D420-43C2-B937-76188BF43633}"/>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D29C2449-5FFF-4FD5-8A98-E9A4809CB25B}"/>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6C6B4E2E-BE00-4EAE-BDF4-03D27EB32636}"/>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677F4BF2-D807-4765-9D36-D72CBB1D97EE}"/>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18965060-B2ED-43D9-A9A8-1BB518B0A162}"/>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C8891ED5-FDB8-443F-B6BA-557331582A66}"/>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0DBD2043-3A60-498C-9297-4DE3B169C6BF}"/>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46330970-7546-4D8B-BB4E-23950011CE66}"/>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2A8D99B3-83C3-45DB-B06D-48C805DD0EC0}"/>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47FB8D17-A9FD-467D-9B01-83FC0D6DFA80}"/>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50B47760-CFAC-47C0-B013-07550481833C}"/>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BB83D5DF-3E29-4E22-B957-10DFBCE1AC96}"/>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DBB34E6C-2C2E-4A71-89C8-0CE42EB17566}"/>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AA2F328B-FF61-4F3D-B638-1AC19D983E3F}"/>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F1AA263D-B06F-40D9-B2D0-BAB6AA31C44F}"/>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E13BC483-2FBB-4DFA-A4E7-8C019C016083}"/>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673B26FA-913D-42D1-8BE9-2B7F69B4B02C}"/>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1D27CBBD-0120-474C-9B61-B2D8C7D32984}"/>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DB020D3C-4AAE-4C0B-B53E-BFB7B1FC5B06}"/>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5C777C98-ECEC-4A3E-AD46-E1E015845202}"/>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D0C130F3-4A71-4112-8904-1433D32ABD80}"/>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537FD169-AF48-4966-AFC2-82631CFAA159}"/>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153CEFC4-A1D5-46DC-94AA-2258C286BC4F}"/>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6408A1ED-2D57-4829-B208-503E12B506E8}"/>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03722651-6250-4DFD-8992-ECBB81FA8003}"/>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6AF8A10B-333B-4C6C-83EB-25C1C071C796}"/>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9A9E694A-E862-4E29-9F15-EEBB74C1D5DB}"/>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8F18B4A7-FCFC-41EC-BE79-D302F770DB3E}"/>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6AF6E53F-6525-4D68-A83C-C9BB66252B84}"/>
              </a:ext>
            </a:extLst>
          </p:cNvPr>
          <p:cNvSpPr>
            <a:spLocks noGrp="1" noChangeArrowheads="1"/>
          </p:cNvSpPr>
          <p:nvPr>
            <p:ph type="sldNum" sz="quarter" idx="12"/>
          </p:nvPr>
        </p:nvSpPr>
        <p:spPr>
          <a:effectLst/>
        </p:spPr>
        <p:txBody>
          <a:bodyPr/>
          <a:lstStyle>
            <a:lvl1pPr>
              <a:defRPr/>
            </a:lvl1pPr>
          </a:lstStyle>
          <a:p>
            <a:pPr>
              <a:defRPr/>
            </a:pPr>
            <a:fld id="{7F6847AC-63E5-4D3E-91F8-E49F8C6F4A9A}" type="slidenum">
              <a:rPr lang="en-US" altLang="en-US"/>
              <a:pPr>
                <a:defRPr/>
              </a:pPr>
              <a:t>‹#›</a:t>
            </a:fld>
            <a:endParaRPr lang="en-US" altLang="en-US"/>
          </a:p>
        </p:txBody>
      </p:sp>
    </p:spTree>
    <p:extLst>
      <p:ext uri="{BB962C8B-B14F-4D97-AF65-F5344CB8AC3E}">
        <p14:creationId xmlns:p14="http://schemas.microsoft.com/office/powerpoint/2010/main" val="19343869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4DE846D5-9705-41A6-A547-2DCCC1A7A3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D64C925B-2133-4CC2-B53C-D1E3E58EF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2C3AF511-3EF1-43E8-AE00-57E679CF647F}"/>
              </a:ext>
            </a:extLst>
          </p:cNvPr>
          <p:cNvSpPr>
            <a:spLocks noGrp="1" noChangeArrowheads="1"/>
          </p:cNvSpPr>
          <p:nvPr>
            <p:ph type="sldNum" sz="quarter" idx="12"/>
          </p:nvPr>
        </p:nvSpPr>
        <p:spPr>
          <a:ln/>
        </p:spPr>
        <p:txBody>
          <a:bodyPr/>
          <a:lstStyle>
            <a:lvl1pPr>
              <a:defRPr/>
            </a:lvl1pPr>
          </a:lstStyle>
          <a:p>
            <a:pPr>
              <a:defRPr/>
            </a:pPr>
            <a:fld id="{0AD50AAA-94AE-4C3F-BBB3-534E88232FEB}" type="slidenum">
              <a:rPr lang="en-US" altLang="en-US"/>
              <a:pPr>
                <a:defRPr/>
              </a:pPr>
              <a:t>‹#›</a:t>
            </a:fld>
            <a:endParaRPr lang="en-US" altLang="en-US"/>
          </a:p>
        </p:txBody>
      </p:sp>
    </p:spTree>
    <p:extLst>
      <p:ext uri="{BB962C8B-B14F-4D97-AF65-F5344CB8AC3E}">
        <p14:creationId xmlns:p14="http://schemas.microsoft.com/office/powerpoint/2010/main" val="10203918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B28EB995-73BD-4044-89B7-E68A5F049D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197A01D3-60D6-4468-8DBE-75F9D7BE3A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C0196876-3536-4180-9BED-54BFF9307E34}"/>
              </a:ext>
            </a:extLst>
          </p:cNvPr>
          <p:cNvSpPr>
            <a:spLocks noGrp="1" noChangeArrowheads="1"/>
          </p:cNvSpPr>
          <p:nvPr>
            <p:ph type="sldNum" sz="quarter" idx="12"/>
          </p:nvPr>
        </p:nvSpPr>
        <p:spPr>
          <a:ln/>
        </p:spPr>
        <p:txBody>
          <a:bodyPr/>
          <a:lstStyle>
            <a:lvl1pPr>
              <a:defRPr/>
            </a:lvl1pPr>
          </a:lstStyle>
          <a:p>
            <a:pPr>
              <a:defRPr/>
            </a:pPr>
            <a:fld id="{897D2CDA-EF02-4CEC-B914-9C16D0CA6E8D}" type="slidenum">
              <a:rPr lang="en-US" altLang="en-US"/>
              <a:pPr>
                <a:defRPr/>
              </a:pPr>
              <a:t>‹#›</a:t>
            </a:fld>
            <a:endParaRPr lang="en-US" altLang="en-US"/>
          </a:p>
        </p:txBody>
      </p:sp>
    </p:spTree>
    <p:extLst>
      <p:ext uri="{BB962C8B-B14F-4D97-AF65-F5344CB8AC3E}">
        <p14:creationId xmlns:p14="http://schemas.microsoft.com/office/powerpoint/2010/main" val="214234696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ED76D77E-804D-4241-AF74-8BA34646FB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05FCBDB5-2D93-469A-B15F-7BB7890412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738FFE5E-299C-4D91-9DC2-D94D251038CC}"/>
              </a:ext>
            </a:extLst>
          </p:cNvPr>
          <p:cNvSpPr>
            <a:spLocks noGrp="1" noChangeArrowheads="1"/>
          </p:cNvSpPr>
          <p:nvPr>
            <p:ph type="sldNum" sz="quarter" idx="12"/>
          </p:nvPr>
        </p:nvSpPr>
        <p:spPr>
          <a:ln/>
        </p:spPr>
        <p:txBody>
          <a:bodyPr/>
          <a:lstStyle>
            <a:lvl1pPr>
              <a:defRPr/>
            </a:lvl1pPr>
          </a:lstStyle>
          <a:p>
            <a:pPr>
              <a:defRPr/>
            </a:pPr>
            <a:fld id="{5A85668F-46E0-46B6-977D-E262FF219944}" type="slidenum">
              <a:rPr lang="en-US" altLang="en-US"/>
              <a:pPr>
                <a:defRPr/>
              </a:pPr>
              <a:t>‹#›</a:t>
            </a:fld>
            <a:endParaRPr lang="en-US" altLang="en-US"/>
          </a:p>
        </p:txBody>
      </p:sp>
    </p:spTree>
    <p:extLst>
      <p:ext uri="{BB962C8B-B14F-4D97-AF65-F5344CB8AC3E}">
        <p14:creationId xmlns:p14="http://schemas.microsoft.com/office/powerpoint/2010/main" val="27593383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2995DDE7-FC28-4876-8769-536A382839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03A56A94-DE3D-48AE-A28A-5D00B27585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1A8428CB-AC61-469B-9A73-B2A96C14ACD2}"/>
              </a:ext>
            </a:extLst>
          </p:cNvPr>
          <p:cNvSpPr>
            <a:spLocks noGrp="1" noChangeArrowheads="1"/>
          </p:cNvSpPr>
          <p:nvPr>
            <p:ph type="sldNum" sz="quarter" idx="12"/>
          </p:nvPr>
        </p:nvSpPr>
        <p:spPr>
          <a:ln/>
        </p:spPr>
        <p:txBody>
          <a:bodyPr/>
          <a:lstStyle>
            <a:lvl1pPr>
              <a:defRPr/>
            </a:lvl1pPr>
          </a:lstStyle>
          <a:p>
            <a:pPr>
              <a:defRPr/>
            </a:pPr>
            <a:fld id="{62228BDF-15EC-4BDB-945A-E3B660D3C3CE}" type="slidenum">
              <a:rPr lang="en-US" altLang="en-US"/>
              <a:pPr>
                <a:defRPr/>
              </a:pPr>
              <a:t>‹#›</a:t>
            </a:fld>
            <a:endParaRPr lang="en-US" altLang="en-US"/>
          </a:p>
        </p:txBody>
      </p:sp>
    </p:spTree>
    <p:extLst>
      <p:ext uri="{BB962C8B-B14F-4D97-AF65-F5344CB8AC3E}">
        <p14:creationId xmlns:p14="http://schemas.microsoft.com/office/powerpoint/2010/main" val="35043844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Saturday, October 30,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8560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03D539A-8E82-495C-8DFF-4A31A7EAE6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2D0156B6-5499-4542-8B1B-5C8EFFF49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CADA8DCF-1F37-4955-8867-5B762D07A842}"/>
              </a:ext>
            </a:extLst>
          </p:cNvPr>
          <p:cNvSpPr>
            <a:spLocks noGrp="1" noChangeArrowheads="1"/>
          </p:cNvSpPr>
          <p:nvPr>
            <p:ph type="sldNum" sz="quarter" idx="12"/>
          </p:nvPr>
        </p:nvSpPr>
        <p:spPr>
          <a:ln/>
        </p:spPr>
        <p:txBody>
          <a:bodyPr/>
          <a:lstStyle>
            <a:lvl1pPr>
              <a:defRPr/>
            </a:lvl1pPr>
          </a:lstStyle>
          <a:p>
            <a:pPr>
              <a:defRPr/>
            </a:pPr>
            <a:fld id="{69D6D21B-E87C-4DB8-955D-65D6528139B6}" type="slidenum">
              <a:rPr lang="en-US" altLang="en-US"/>
              <a:pPr>
                <a:defRPr/>
              </a:pPr>
              <a:t>‹#›</a:t>
            </a:fld>
            <a:endParaRPr lang="en-US" altLang="en-US"/>
          </a:p>
        </p:txBody>
      </p:sp>
    </p:spTree>
    <p:extLst>
      <p:ext uri="{BB962C8B-B14F-4D97-AF65-F5344CB8AC3E}">
        <p14:creationId xmlns:p14="http://schemas.microsoft.com/office/powerpoint/2010/main" val="23039887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3154188D-3083-4ED8-9C53-F390514A89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0454DA60-4B36-4FCA-A5DE-ECC7B201A1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DCE5EFBF-4266-4D0D-8F9E-32128A8DA1B0}"/>
              </a:ext>
            </a:extLst>
          </p:cNvPr>
          <p:cNvSpPr>
            <a:spLocks noGrp="1" noChangeArrowheads="1"/>
          </p:cNvSpPr>
          <p:nvPr>
            <p:ph type="sldNum" sz="quarter" idx="12"/>
          </p:nvPr>
        </p:nvSpPr>
        <p:spPr>
          <a:ln/>
        </p:spPr>
        <p:txBody>
          <a:bodyPr/>
          <a:lstStyle>
            <a:lvl1pPr>
              <a:defRPr/>
            </a:lvl1pPr>
          </a:lstStyle>
          <a:p>
            <a:pPr>
              <a:defRPr/>
            </a:pPr>
            <a:fld id="{25DD554D-F995-449E-8621-581875734869}" type="slidenum">
              <a:rPr lang="en-US" altLang="en-US"/>
              <a:pPr>
                <a:defRPr/>
              </a:pPr>
              <a:t>‹#›</a:t>
            </a:fld>
            <a:endParaRPr lang="en-US" altLang="en-US"/>
          </a:p>
        </p:txBody>
      </p:sp>
    </p:spTree>
    <p:extLst>
      <p:ext uri="{BB962C8B-B14F-4D97-AF65-F5344CB8AC3E}">
        <p14:creationId xmlns:p14="http://schemas.microsoft.com/office/powerpoint/2010/main" val="5134750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184EE5D5-C275-4B6C-8AB0-9D725F8A63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408492A6-2FE1-4B67-9692-C7A8D3B15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A2F46A9E-4EBD-4343-8B44-7D4F2718FBAD}"/>
              </a:ext>
            </a:extLst>
          </p:cNvPr>
          <p:cNvSpPr>
            <a:spLocks noGrp="1" noChangeArrowheads="1"/>
          </p:cNvSpPr>
          <p:nvPr>
            <p:ph type="sldNum" sz="quarter" idx="12"/>
          </p:nvPr>
        </p:nvSpPr>
        <p:spPr>
          <a:ln/>
        </p:spPr>
        <p:txBody>
          <a:bodyPr/>
          <a:lstStyle>
            <a:lvl1pPr>
              <a:defRPr/>
            </a:lvl1pPr>
          </a:lstStyle>
          <a:p>
            <a:pPr>
              <a:defRPr/>
            </a:pPr>
            <a:fld id="{76DB8330-4ED8-450E-9E2D-F8D106B35A32}" type="slidenum">
              <a:rPr lang="en-US" altLang="en-US"/>
              <a:pPr>
                <a:defRPr/>
              </a:pPr>
              <a:t>‹#›</a:t>
            </a:fld>
            <a:endParaRPr lang="en-US" altLang="en-US"/>
          </a:p>
        </p:txBody>
      </p:sp>
    </p:spTree>
    <p:extLst>
      <p:ext uri="{BB962C8B-B14F-4D97-AF65-F5344CB8AC3E}">
        <p14:creationId xmlns:p14="http://schemas.microsoft.com/office/powerpoint/2010/main" val="247736277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6B115D2E-EC57-4B4C-A14C-6B0615DE6A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613A4727-3D6A-492E-B444-D3D3CBE3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83B8C682-2486-402C-9B62-AD6C0156876C}"/>
              </a:ext>
            </a:extLst>
          </p:cNvPr>
          <p:cNvSpPr>
            <a:spLocks noGrp="1" noChangeArrowheads="1"/>
          </p:cNvSpPr>
          <p:nvPr>
            <p:ph type="sldNum" sz="quarter" idx="12"/>
          </p:nvPr>
        </p:nvSpPr>
        <p:spPr>
          <a:ln/>
        </p:spPr>
        <p:txBody>
          <a:bodyPr/>
          <a:lstStyle>
            <a:lvl1pPr>
              <a:defRPr/>
            </a:lvl1pPr>
          </a:lstStyle>
          <a:p>
            <a:pPr>
              <a:defRPr/>
            </a:pPr>
            <a:fld id="{6C2C1F3C-0B04-401A-B76F-991672D76543}" type="slidenum">
              <a:rPr lang="en-US" altLang="en-US"/>
              <a:pPr>
                <a:defRPr/>
              </a:pPr>
              <a:t>‹#›</a:t>
            </a:fld>
            <a:endParaRPr lang="en-US" altLang="en-US"/>
          </a:p>
        </p:txBody>
      </p:sp>
    </p:spTree>
    <p:extLst>
      <p:ext uri="{BB962C8B-B14F-4D97-AF65-F5344CB8AC3E}">
        <p14:creationId xmlns:p14="http://schemas.microsoft.com/office/powerpoint/2010/main" val="220580789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2030CDFA-1311-4D8D-920A-E83539F39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3D4F190-3AC6-4ADC-A3C7-5004D7990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EB32169-536F-4B78-B68B-BAE71E4C2AA0}"/>
              </a:ext>
            </a:extLst>
          </p:cNvPr>
          <p:cNvSpPr>
            <a:spLocks noGrp="1" noChangeArrowheads="1"/>
          </p:cNvSpPr>
          <p:nvPr>
            <p:ph type="sldNum" sz="quarter" idx="12"/>
          </p:nvPr>
        </p:nvSpPr>
        <p:spPr>
          <a:ln/>
        </p:spPr>
        <p:txBody>
          <a:bodyPr/>
          <a:lstStyle>
            <a:lvl1pPr>
              <a:defRPr/>
            </a:lvl1pPr>
          </a:lstStyle>
          <a:p>
            <a:pPr>
              <a:defRPr/>
            </a:pPr>
            <a:fld id="{DDE597B1-6314-4D50-94D7-2A3FDC6D80C6}" type="slidenum">
              <a:rPr lang="en-US" altLang="en-US"/>
              <a:pPr>
                <a:defRPr/>
              </a:pPr>
              <a:t>‹#›</a:t>
            </a:fld>
            <a:endParaRPr lang="en-US" altLang="en-US"/>
          </a:p>
        </p:txBody>
      </p:sp>
    </p:spTree>
    <p:extLst>
      <p:ext uri="{BB962C8B-B14F-4D97-AF65-F5344CB8AC3E}">
        <p14:creationId xmlns:p14="http://schemas.microsoft.com/office/powerpoint/2010/main" val="22009855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67FDD6EA-6E44-4514-BC2E-8FCB24948A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847DD06-6921-416E-A61A-74C4A98EA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521B985-6758-4DBC-8DAF-728040C9008F}"/>
              </a:ext>
            </a:extLst>
          </p:cNvPr>
          <p:cNvSpPr>
            <a:spLocks noGrp="1" noChangeArrowheads="1"/>
          </p:cNvSpPr>
          <p:nvPr>
            <p:ph type="sldNum" sz="quarter" idx="12"/>
          </p:nvPr>
        </p:nvSpPr>
        <p:spPr>
          <a:ln/>
        </p:spPr>
        <p:txBody>
          <a:bodyPr/>
          <a:lstStyle>
            <a:lvl1pPr>
              <a:defRPr/>
            </a:lvl1pPr>
          </a:lstStyle>
          <a:p>
            <a:pPr>
              <a:defRPr/>
            </a:pPr>
            <a:fld id="{79329A03-61BE-49D5-AAF1-4C4DEAD6A42F}" type="slidenum">
              <a:rPr lang="en-US" altLang="en-US"/>
              <a:pPr>
                <a:defRPr/>
              </a:pPr>
              <a:t>‹#›</a:t>
            </a:fld>
            <a:endParaRPr lang="en-US" altLang="en-US"/>
          </a:p>
        </p:txBody>
      </p:sp>
    </p:spTree>
    <p:extLst>
      <p:ext uri="{BB962C8B-B14F-4D97-AF65-F5344CB8AC3E}">
        <p14:creationId xmlns:p14="http://schemas.microsoft.com/office/powerpoint/2010/main" val="14388742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2784672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123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4063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05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Saturday, October 30,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94499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231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218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76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6057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1033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46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785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13572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805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41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Saturday, October 30,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86692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979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1542322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85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Saturday, October 30,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2435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Saturday, October 30,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616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4.jpe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Saturday, October 30,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620831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7545104-7E57-45C9-83A1-ABC1046F7268}"/>
              </a:ext>
            </a:extLst>
          </p:cNvPr>
          <p:cNvGrpSpPr>
            <a:grpSpLocks/>
          </p:cNvGrpSpPr>
          <p:nvPr/>
        </p:nvGrpSpPr>
        <p:grpSpPr bwMode="auto">
          <a:xfrm>
            <a:off x="0" y="1"/>
            <a:ext cx="1524000" cy="6856413"/>
            <a:chOff x="0" y="0"/>
            <a:chExt cx="720" cy="4319"/>
          </a:xfrm>
        </p:grpSpPr>
        <p:sp>
          <p:nvSpPr>
            <p:cNvPr id="1033" name="Rectangle 3">
              <a:extLst>
                <a:ext uri="{FF2B5EF4-FFF2-40B4-BE49-F238E27FC236}">
                  <a16:creationId xmlns:a16="http://schemas.microsoft.com/office/drawing/2014/main" id="{977D1077-51C7-4ED2-872D-F3FD0F97D8AE}"/>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1034" name="Rectangle 4">
              <a:extLst>
                <a:ext uri="{FF2B5EF4-FFF2-40B4-BE49-F238E27FC236}">
                  <a16:creationId xmlns:a16="http://schemas.microsoft.com/office/drawing/2014/main" id="{F80F4298-ADCF-4B2A-8595-FAC2E9A5EC23}"/>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1035" name="Picture 5">
              <a:extLst>
                <a:ext uri="{FF2B5EF4-FFF2-40B4-BE49-F238E27FC236}">
                  <a16:creationId xmlns:a16="http://schemas.microsoft.com/office/drawing/2014/main" id="{8F2D9D0A-000B-4EF9-9CF3-10419E4D78B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37C306F5-E7AE-4946-B850-7AA169FE9617}"/>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3ECDF319-C256-4442-8145-73C849F192D1}"/>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6019F28C-822B-4360-8D4B-F26CBA670CD9}"/>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C9E94CC9-D07C-4E90-9F9B-696CB80E59C1}"/>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E3285B95-3053-4D4E-9EA9-27A7104F5013}"/>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66CB65FB-C5C9-4F97-8A4D-FD870D901BD0}" type="slidenum">
              <a:rPr lang="en-US" altLang="en-US"/>
              <a:pPr>
                <a:defRPr/>
              </a:pPr>
              <a:t>‹#›</a:t>
            </a:fld>
            <a:endParaRPr lang="en-US" altLang="en-US"/>
          </a:p>
        </p:txBody>
      </p:sp>
      <p:sp>
        <p:nvSpPr>
          <p:cNvPr id="3083" name="Text Box 11">
            <a:extLst>
              <a:ext uri="{FF2B5EF4-FFF2-40B4-BE49-F238E27FC236}">
                <a16:creationId xmlns:a16="http://schemas.microsoft.com/office/drawing/2014/main" id="{C6CD472B-669D-4D3F-90CA-EB77677F1FD4}"/>
              </a:ext>
            </a:extLst>
          </p:cNvPr>
          <p:cNvSpPr txBox="1">
            <a:spLocks noChangeArrowheads="1"/>
          </p:cNvSpPr>
          <p:nvPr userDrawn="1"/>
        </p:nvSpPr>
        <p:spPr bwMode="auto">
          <a:xfrm>
            <a:off x="5748867" y="6216651"/>
            <a:ext cx="4933402" cy="646331"/>
          </a:xfrm>
          <a:prstGeom prst="rect">
            <a:avLst/>
          </a:prstGeom>
          <a:solidFill>
            <a:schemeClr val="accent1"/>
          </a:solidFill>
          <a:ln>
            <a:noFill/>
          </a:ln>
          <a:effectLst/>
        </p:spPr>
        <p:txBody>
          <a:bodyPr wrap="none">
            <a:spAutoFit/>
          </a:bodyPr>
          <a:lstStyle/>
          <a:p>
            <a:pPr eaLnBrk="1" hangingPunct="1">
              <a:defRPr/>
            </a:pPr>
            <a:r>
              <a:rPr lang="en-US" altLang="en-US" sz="3600" b="1">
                <a:effectLst>
                  <a:outerShdw blurRad="38100" dist="38100" dir="2700000" algn="tl">
                    <a:srgbClr val="000000"/>
                  </a:outerShdw>
                </a:effectLst>
              </a:rPr>
              <a:t>Enemies Of The Mind</a:t>
            </a:r>
          </a:p>
        </p:txBody>
      </p:sp>
    </p:spTree>
    <p:extLst>
      <p:ext uri="{BB962C8B-B14F-4D97-AF65-F5344CB8AC3E}">
        <p14:creationId xmlns:p14="http://schemas.microsoft.com/office/powerpoint/2010/main" val="303052881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828FF44-5B0B-46FE-90D6-7DAB226C9CBA}"/>
              </a:ext>
            </a:extLst>
          </p:cNvPr>
          <p:cNvGrpSpPr>
            <a:grpSpLocks/>
          </p:cNvGrpSpPr>
          <p:nvPr/>
        </p:nvGrpSpPr>
        <p:grpSpPr bwMode="auto">
          <a:xfrm>
            <a:off x="0" y="1"/>
            <a:ext cx="1524000" cy="6856413"/>
            <a:chOff x="0" y="0"/>
            <a:chExt cx="720" cy="4319"/>
          </a:xfrm>
        </p:grpSpPr>
        <p:sp>
          <p:nvSpPr>
            <p:cNvPr id="1032" name="Rectangle 3">
              <a:extLst>
                <a:ext uri="{FF2B5EF4-FFF2-40B4-BE49-F238E27FC236}">
                  <a16:creationId xmlns:a16="http://schemas.microsoft.com/office/drawing/2014/main" id="{1CCD7546-C165-4E4F-BE17-1C51D30080E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1033" name="Rectangle 4">
              <a:extLst>
                <a:ext uri="{FF2B5EF4-FFF2-40B4-BE49-F238E27FC236}">
                  <a16:creationId xmlns:a16="http://schemas.microsoft.com/office/drawing/2014/main" id="{CFBBC6F6-9C6C-4F1F-AA72-E40CCDBD088F}"/>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2058" name="Picture 5">
              <a:extLst>
                <a:ext uri="{FF2B5EF4-FFF2-40B4-BE49-F238E27FC236}">
                  <a16:creationId xmlns:a16="http://schemas.microsoft.com/office/drawing/2014/main" id="{8A2D5E1D-7D5E-4E68-A418-B5C49481A3E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6F78CD8F-9F74-4BF9-BC24-51434F51E3B8}"/>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25FD28B4-C3F8-40AE-9A16-494370464D82}"/>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52D4766A-D0A8-4EE8-9C08-946F5F2C201B}"/>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DC922869-018F-43BE-9A1C-96E8A151A4BC}"/>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247337F9-BF0E-440F-A822-9AE61E73DD8F}"/>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AF2E73A0-D053-404A-9943-3B365B0BE157}" type="slidenum">
              <a:rPr lang="en-US" altLang="en-US"/>
              <a:pPr>
                <a:defRPr/>
              </a:pPr>
              <a:t>‹#›</a:t>
            </a:fld>
            <a:endParaRPr lang="en-US" altLang="en-US"/>
          </a:p>
        </p:txBody>
      </p:sp>
    </p:spTree>
    <p:extLst>
      <p:ext uri="{BB962C8B-B14F-4D97-AF65-F5344CB8AC3E}">
        <p14:creationId xmlns:p14="http://schemas.microsoft.com/office/powerpoint/2010/main" val="387479411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64C1E93-1796-481E-92CE-CCA5F5F4E50A}"/>
              </a:ext>
            </a:extLst>
          </p:cNvPr>
          <p:cNvGrpSpPr>
            <a:grpSpLocks/>
          </p:cNvGrpSpPr>
          <p:nvPr/>
        </p:nvGrpSpPr>
        <p:grpSpPr bwMode="auto">
          <a:xfrm>
            <a:off x="0" y="0"/>
            <a:ext cx="12177184" cy="6845300"/>
            <a:chOff x="0" y="0"/>
            <a:chExt cx="5753" cy="4312"/>
          </a:xfrm>
        </p:grpSpPr>
        <p:sp>
          <p:nvSpPr>
            <p:cNvPr id="1032" name="Rectangle 3">
              <a:extLst>
                <a:ext uri="{FF2B5EF4-FFF2-40B4-BE49-F238E27FC236}">
                  <a16:creationId xmlns:a16="http://schemas.microsoft.com/office/drawing/2014/main" id="{7007A31E-0399-4E84-BD5E-581E17743043}"/>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1" name="Group 4">
              <a:extLst>
                <a:ext uri="{FF2B5EF4-FFF2-40B4-BE49-F238E27FC236}">
                  <a16:creationId xmlns:a16="http://schemas.microsoft.com/office/drawing/2014/main" id="{249E1D44-98C3-4842-8E19-58B42F18831A}"/>
                </a:ext>
              </a:extLst>
            </p:cNvPr>
            <p:cNvGrpSpPr>
              <a:grpSpLocks/>
            </p:cNvGrpSpPr>
            <p:nvPr/>
          </p:nvGrpSpPr>
          <p:grpSpPr bwMode="auto">
            <a:xfrm>
              <a:off x="0" y="0"/>
              <a:ext cx="5753" cy="4312"/>
              <a:chOff x="0" y="0"/>
              <a:chExt cx="5753" cy="4312"/>
            </a:xfrm>
          </p:grpSpPr>
          <p:sp>
            <p:nvSpPr>
              <p:cNvPr id="1034" name="Rectangle 5">
                <a:extLst>
                  <a:ext uri="{FF2B5EF4-FFF2-40B4-BE49-F238E27FC236}">
                    <a16:creationId xmlns:a16="http://schemas.microsoft.com/office/drawing/2014/main" id="{051DF054-4EC8-480E-9138-7EFD516B9A43}"/>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3" name="Group 6">
                <a:extLst>
                  <a:ext uri="{FF2B5EF4-FFF2-40B4-BE49-F238E27FC236}">
                    <a16:creationId xmlns:a16="http://schemas.microsoft.com/office/drawing/2014/main" id="{B7FF6115-D567-40CC-AC36-96B012978A43}"/>
                  </a:ext>
                </a:extLst>
              </p:cNvPr>
              <p:cNvGrpSpPr>
                <a:grpSpLocks/>
              </p:cNvGrpSpPr>
              <p:nvPr/>
            </p:nvGrpSpPr>
            <p:grpSpPr bwMode="auto">
              <a:xfrm>
                <a:off x="0" y="12"/>
                <a:ext cx="5736" cy="4247"/>
                <a:chOff x="0" y="12"/>
                <a:chExt cx="5736" cy="4247"/>
              </a:xfrm>
            </p:grpSpPr>
            <p:grpSp>
              <p:nvGrpSpPr>
                <p:cNvPr id="3087" name="Group 7">
                  <a:extLst>
                    <a:ext uri="{FF2B5EF4-FFF2-40B4-BE49-F238E27FC236}">
                      <a16:creationId xmlns:a16="http://schemas.microsoft.com/office/drawing/2014/main" id="{4770AF28-167D-4129-9095-704275CF941B}"/>
                    </a:ext>
                  </a:extLst>
                </p:cNvPr>
                <p:cNvGrpSpPr>
                  <a:grpSpLocks/>
                </p:cNvGrpSpPr>
                <p:nvPr/>
              </p:nvGrpSpPr>
              <p:grpSpPr bwMode="auto">
                <a:xfrm>
                  <a:off x="5275" y="12"/>
                  <a:ext cx="461" cy="511"/>
                  <a:chOff x="5275" y="12"/>
                  <a:chExt cx="461" cy="511"/>
                </a:xfrm>
              </p:grpSpPr>
              <p:sp>
                <p:nvSpPr>
                  <p:cNvPr id="1173" name="Oval 8">
                    <a:extLst>
                      <a:ext uri="{FF2B5EF4-FFF2-40B4-BE49-F238E27FC236}">
                        <a16:creationId xmlns:a16="http://schemas.microsoft.com/office/drawing/2014/main" id="{A72325D6-B5DD-40E4-8C62-E6E906501F4F}"/>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4" name="Oval 9">
                    <a:extLst>
                      <a:ext uri="{FF2B5EF4-FFF2-40B4-BE49-F238E27FC236}">
                        <a16:creationId xmlns:a16="http://schemas.microsoft.com/office/drawing/2014/main" id="{757F5E95-FB8C-4895-9470-CBF58A302601}"/>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10">
                    <a:extLst>
                      <a:ext uri="{FF2B5EF4-FFF2-40B4-BE49-F238E27FC236}">
                        <a16:creationId xmlns:a16="http://schemas.microsoft.com/office/drawing/2014/main" id="{BBC95F16-6C20-4503-9204-13271B119E63}"/>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1">
                    <a:extLst>
                      <a:ext uri="{FF2B5EF4-FFF2-40B4-BE49-F238E27FC236}">
                        <a16:creationId xmlns:a16="http://schemas.microsoft.com/office/drawing/2014/main" id="{D322AC78-8D0B-43E6-A18A-CDC59C02D45D}"/>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8" name="Group 12">
                  <a:extLst>
                    <a:ext uri="{FF2B5EF4-FFF2-40B4-BE49-F238E27FC236}">
                      <a16:creationId xmlns:a16="http://schemas.microsoft.com/office/drawing/2014/main" id="{BB04B1AA-F7A0-43E9-AC5D-6D2668E32535}"/>
                    </a:ext>
                  </a:extLst>
                </p:cNvPr>
                <p:cNvGrpSpPr>
                  <a:grpSpLocks/>
                </p:cNvGrpSpPr>
                <p:nvPr/>
              </p:nvGrpSpPr>
              <p:grpSpPr bwMode="auto">
                <a:xfrm>
                  <a:off x="5223" y="12"/>
                  <a:ext cx="32" cy="511"/>
                  <a:chOff x="5223" y="12"/>
                  <a:chExt cx="32" cy="511"/>
                </a:xfrm>
              </p:grpSpPr>
              <p:sp>
                <p:nvSpPr>
                  <p:cNvPr id="1171" name="Oval 13">
                    <a:extLst>
                      <a:ext uri="{FF2B5EF4-FFF2-40B4-BE49-F238E27FC236}">
                        <a16:creationId xmlns:a16="http://schemas.microsoft.com/office/drawing/2014/main" id="{1B385A46-0BA3-4900-8FCB-A6702FFAC97A}"/>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2" name="Oval 14">
                    <a:extLst>
                      <a:ext uri="{FF2B5EF4-FFF2-40B4-BE49-F238E27FC236}">
                        <a16:creationId xmlns:a16="http://schemas.microsoft.com/office/drawing/2014/main" id="{4EF664F6-0A12-43B5-8901-B9CEE8A8836F}"/>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9" name="Group 15">
                  <a:extLst>
                    <a:ext uri="{FF2B5EF4-FFF2-40B4-BE49-F238E27FC236}">
                      <a16:creationId xmlns:a16="http://schemas.microsoft.com/office/drawing/2014/main" id="{01144BEF-B712-466C-A219-8CF98EFC5C75}"/>
                    </a:ext>
                  </a:extLst>
                </p:cNvPr>
                <p:cNvGrpSpPr>
                  <a:grpSpLocks/>
                </p:cNvGrpSpPr>
                <p:nvPr/>
              </p:nvGrpSpPr>
              <p:grpSpPr bwMode="auto">
                <a:xfrm>
                  <a:off x="4747" y="12"/>
                  <a:ext cx="462" cy="511"/>
                  <a:chOff x="4747" y="12"/>
                  <a:chExt cx="462" cy="511"/>
                </a:xfrm>
              </p:grpSpPr>
              <p:sp>
                <p:nvSpPr>
                  <p:cNvPr id="1167" name="Oval 16">
                    <a:extLst>
                      <a:ext uri="{FF2B5EF4-FFF2-40B4-BE49-F238E27FC236}">
                        <a16:creationId xmlns:a16="http://schemas.microsoft.com/office/drawing/2014/main" id="{82FAAD2D-9D98-457F-850F-4356FBD7E311}"/>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8" name="Oval 17">
                    <a:extLst>
                      <a:ext uri="{FF2B5EF4-FFF2-40B4-BE49-F238E27FC236}">
                        <a16:creationId xmlns:a16="http://schemas.microsoft.com/office/drawing/2014/main" id="{E2E6C013-58CF-4AE0-8650-85DA76CF64BF}"/>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8">
                    <a:extLst>
                      <a:ext uri="{FF2B5EF4-FFF2-40B4-BE49-F238E27FC236}">
                        <a16:creationId xmlns:a16="http://schemas.microsoft.com/office/drawing/2014/main" id="{E40FBDEC-957A-40B3-92D6-FD41FE2F1063}"/>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9">
                    <a:extLst>
                      <a:ext uri="{FF2B5EF4-FFF2-40B4-BE49-F238E27FC236}">
                        <a16:creationId xmlns:a16="http://schemas.microsoft.com/office/drawing/2014/main" id="{305E6768-123D-4C52-9171-1DEE32F90F36}"/>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0" name="Group 20">
                  <a:extLst>
                    <a:ext uri="{FF2B5EF4-FFF2-40B4-BE49-F238E27FC236}">
                      <a16:creationId xmlns:a16="http://schemas.microsoft.com/office/drawing/2014/main" id="{949CBF2E-1F78-484A-8F03-EB42440590B7}"/>
                    </a:ext>
                  </a:extLst>
                </p:cNvPr>
                <p:cNvGrpSpPr>
                  <a:grpSpLocks/>
                </p:cNvGrpSpPr>
                <p:nvPr/>
              </p:nvGrpSpPr>
              <p:grpSpPr bwMode="auto">
                <a:xfrm>
                  <a:off x="4695" y="12"/>
                  <a:ext cx="31" cy="511"/>
                  <a:chOff x="4695" y="12"/>
                  <a:chExt cx="31" cy="511"/>
                </a:xfrm>
              </p:grpSpPr>
              <p:sp>
                <p:nvSpPr>
                  <p:cNvPr id="1165" name="Oval 21">
                    <a:extLst>
                      <a:ext uri="{FF2B5EF4-FFF2-40B4-BE49-F238E27FC236}">
                        <a16:creationId xmlns:a16="http://schemas.microsoft.com/office/drawing/2014/main" id="{2589116C-0EC7-4E01-8F38-BDF645579C58}"/>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6" name="Oval 22">
                    <a:extLst>
                      <a:ext uri="{FF2B5EF4-FFF2-40B4-BE49-F238E27FC236}">
                        <a16:creationId xmlns:a16="http://schemas.microsoft.com/office/drawing/2014/main" id="{589FFC79-5228-4891-BC4D-6DEB5D509F87}"/>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1" name="Group 23">
                  <a:extLst>
                    <a:ext uri="{FF2B5EF4-FFF2-40B4-BE49-F238E27FC236}">
                      <a16:creationId xmlns:a16="http://schemas.microsoft.com/office/drawing/2014/main" id="{5361C41A-280C-48F3-8361-9FC3E51AABA4}"/>
                    </a:ext>
                  </a:extLst>
                </p:cNvPr>
                <p:cNvGrpSpPr>
                  <a:grpSpLocks/>
                </p:cNvGrpSpPr>
                <p:nvPr/>
              </p:nvGrpSpPr>
              <p:grpSpPr bwMode="auto">
                <a:xfrm>
                  <a:off x="4220" y="12"/>
                  <a:ext cx="461" cy="511"/>
                  <a:chOff x="4220" y="12"/>
                  <a:chExt cx="461" cy="511"/>
                </a:xfrm>
              </p:grpSpPr>
              <p:sp>
                <p:nvSpPr>
                  <p:cNvPr id="1161" name="Oval 24">
                    <a:extLst>
                      <a:ext uri="{FF2B5EF4-FFF2-40B4-BE49-F238E27FC236}">
                        <a16:creationId xmlns:a16="http://schemas.microsoft.com/office/drawing/2014/main" id="{B91CED9E-53DB-4133-A8BA-1E76A27A311A}"/>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2" name="Oval 25">
                    <a:extLst>
                      <a:ext uri="{FF2B5EF4-FFF2-40B4-BE49-F238E27FC236}">
                        <a16:creationId xmlns:a16="http://schemas.microsoft.com/office/drawing/2014/main" id="{B5877379-4969-430E-B93C-553A09ADC121}"/>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6">
                    <a:extLst>
                      <a:ext uri="{FF2B5EF4-FFF2-40B4-BE49-F238E27FC236}">
                        <a16:creationId xmlns:a16="http://schemas.microsoft.com/office/drawing/2014/main" id="{3EBFE936-C0D0-484D-A1AB-983C7E339F31}"/>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7">
                    <a:extLst>
                      <a:ext uri="{FF2B5EF4-FFF2-40B4-BE49-F238E27FC236}">
                        <a16:creationId xmlns:a16="http://schemas.microsoft.com/office/drawing/2014/main" id="{7A4EF16A-6581-4B64-BBFD-0CBE4985CC12}"/>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2" name="Group 28">
                  <a:extLst>
                    <a:ext uri="{FF2B5EF4-FFF2-40B4-BE49-F238E27FC236}">
                      <a16:creationId xmlns:a16="http://schemas.microsoft.com/office/drawing/2014/main" id="{EBB7805E-D0F9-427B-8D3D-4397C6D8D335}"/>
                    </a:ext>
                  </a:extLst>
                </p:cNvPr>
                <p:cNvGrpSpPr>
                  <a:grpSpLocks/>
                </p:cNvGrpSpPr>
                <p:nvPr/>
              </p:nvGrpSpPr>
              <p:grpSpPr bwMode="auto">
                <a:xfrm>
                  <a:off x="4168" y="12"/>
                  <a:ext cx="31" cy="511"/>
                  <a:chOff x="4168" y="12"/>
                  <a:chExt cx="31" cy="511"/>
                </a:xfrm>
              </p:grpSpPr>
              <p:sp>
                <p:nvSpPr>
                  <p:cNvPr id="1159" name="Oval 29">
                    <a:extLst>
                      <a:ext uri="{FF2B5EF4-FFF2-40B4-BE49-F238E27FC236}">
                        <a16:creationId xmlns:a16="http://schemas.microsoft.com/office/drawing/2014/main" id="{5A9E75BF-648C-41F8-94E2-7BEB4F22F9DF}"/>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0" name="Oval 30">
                    <a:extLst>
                      <a:ext uri="{FF2B5EF4-FFF2-40B4-BE49-F238E27FC236}">
                        <a16:creationId xmlns:a16="http://schemas.microsoft.com/office/drawing/2014/main" id="{253AC31F-CC01-4FBF-980F-BFEAD440EA8D}"/>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3" name="Group 31">
                  <a:extLst>
                    <a:ext uri="{FF2B5EF4-FFF2-40B4-BE49-F238E27FC236}">
                      <a16:creationId xmlns:a16="http://schemas.microsoft.com/office/drawing/2014/main" id="{1F5C12DD-3FEE-4CCC-B6AF-993AFB28F210}"/>
                    </a:ext>
                  </a:extLst>
                </p:cNvPr>
                <p:cNvGrpSpPr>
                  <a:grpSpLocks/>
                </p:cNvGrpSpPr>
                <p:nvPr/>
              </p:nvGrpSpPr>
              <p:grpSpPr bwMode="auto">
                <a:xfrm>
                  <a:off x="3692" y="12"/>
                  <a:ext cx="462" cy="511"/>
                  <a:chOff x="3692" y="12"/>
                  <a:chExt cx="462" cy="511"/>
                </a:xfrm>
              </p:grpSpPr>
              <p:sp>
                <p:nvSpPr>
                  <p:cNvPr id="1155" name="Oval 32">
                    <a:extLst>
                      <a:ext uri="{FF2B5EF4-FFF2-40B4-BE49-F238E27FC236}">
                        <a16:creationId xmlns:a16="http://schemas.microsoft.com/office/drawing/2014/main" id="{E46BD86D-245F-483C-8582-D2B5670F9EA1}"/>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6" name="Oval 33">
                    <a:extLst>
                      <a:ext uri="{FF2B5EF4-FFF2-40B4-BE49-F238E27FC236}">
                        <a16:creationId xmlns:a16="http://schemas.microsoft.com/office/drawing/2014/main" id="{8B555A48-7AA6-4838-9888-D61F9A76B6B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4">
                    <a:extLst>
                      <a:ext uri="{FF2B5EF4-FFF2-40B4-BE49-F238E27FC236}">
                        <a16:creationId xmlns:a16="http://schemas.microsoft.com/office/drawing/2014/main" id="{7B7FE8E4-34A5-4B09-8B9B-3469404FBEA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5">
                    <a:extLst>
                      <a:ext uri="{FF2B5EF4-FFF2-40B4-BE49-F238E27FC236}">
                        <a16:creationId xmlns:a16="http://schemas.microsoft.com/office/drawing/2014/main" id="{0D84DE7B-345F-433D-A4AB-FF77D22AF710}"/>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4" name="Group 36">
                  <a:extLst>
                    <a:ext uri="{FF2B5EF4-FFF2-40B4-BE49-F238E27FC236}">
                      <a16:creationId xmlns:a16="http://schemas.microsoft.com/office/drawing/2014/main" id="{087EECBD-439D-4230-BBE5-BF5B7823EFCC}"/>
                    </a:ext>
                  </a:extLst>
                </p:cNvPr>
                <p:cNvGrpSpPr>
                  <a:grpSpLocks/>
                </p:cNvGrpSpPr>
                <p:nvPr/>
              </p:nvGrpSpPr>
              <p:grpSpPr bwMode="auto">
                <a:xfrm>
                  <a:off x="3641" y="12"/>
                  <a:ext cx="31" cy="511"/>
                  <a:chOff x="3641" y="12"/>
                  <a:chExt cx="31" cy="511"/>
                </a:xfrm>
              </p:grpSpPr>
              <p:sp>
                <p:nvSpPr>
                  <p:cNvPr id="1153" name="Oval 37">
                    <a:extLst>
                      <a:ext uri="{FF2B5EF4-FFF2-40B4-BE49-F238E27FC236}">
                        <a16:creationId xmlns:a16="http://schemas.microsoft.com/office/drawing/2014/main" id="{46F57052-49D0-4E59-A27A-F349E218FF7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4" name="Oval 38">
                    <a:extLst>
                      <a:ext uri="{FF2B5EF4-FFF2-40B4-BE49-F238E27FC236}">
                        <a16:creationId xmlns:a16="http://schemas.microsoft.com/office/drawing/2014/main" id="{FC244E2F-0503-4CD9-BD30-EF1FF202D8BB}"/>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5" name="Group 39">
                  <a:extLst>
                    <a:ext uri="{FF2B5EF4-FFF2-40B4-BE49-F238E27FC236}">
                      <a16:creationId xmlns:a16="http://schemas.microsoft.com/office/drawing/2014/main" id="{08BD7EA2-61D9-4B5D-8272-E05E35378973}"/>
                    </a:ext>
                  </a:extLst>
                </p:cNvPr>
                <p:cNvGrpSpPr>
                  <a:grpSpLocks/>
                </p:cNvGrpSpPr>
                <p:nvPr/>
              </p:nvGrpSpPr>
              <p:grpSpPr bwMode="auto">
                <a:xfrm>
                  <a:off x="3165" y="12"/>
                  <a:ext cx="461" cy="511"/>
                  <a:chOff x="3165" y="12"/>
                  <a:chExt cx="461" cy="511"/>
                </a:xfrm>
              </p:grpSpPr>
              <p:sp>
                <p:nvSpPr>
                  <p:cNvPr id="1149" name="Oval 40">
                    <a:extLst>
                      <a:ext uri="{FF2B5EF4-FFF2-40B4-BE49-F238E27FC236}">
                        <a16:creationId xmlns:a16="http://schemas.microsoft.com/office/drawing/2014/main" id="{69B6A790-66AF-4870-9C97-F68FCA71D072}"/>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0" name="Oval 41">
                    <a:extLst>
                      <a:ext uri="{FF2B5EF4-FFF2-40B4-BE49-F238E27FC236}">
                        <a16:creationId xmlns:a16="http://schemas.microsoft.com/office/drawing/2014/main" id="{D46BDF38-F703-4D75-8344-5904A19A62B7}"/>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2">
                    <a:extLst>
                      <a:ext uri="{FF2B5EF4-FFF2-40B4-BE49-F238E27FC236}">
                        <a16:creationId xmlns:a16="http://schemas.microsoft.com/office/drawing/2014/main" id="{7DF6526E-DA85-4C29-8AA6-31048D9B073A}"/>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3">
                    <a:extLst>
                      <a:ext uri="{FF2B5EF4-FFF2-40B4-BE49-F238E27FC236}">
                        <a16:creationId xmlns:a16="http://schemas.microsoft.com/office/drawing/2014/main" id="{EDAAA586-8331-4ECF-9B90-9246353DF3BD}"/>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6" name="Group 44">
                  <a:extLst>
                    <a:ext uri="{FF2B5EF4-FFF2-40B4-BE49-F238E27FC236}">
                      <a16:creationId xmlns:a16="http://schemas.microsoft.com/office/drawing/2014/main" id="{C500DA19-B663-46B5-963A-C96EB9D27E13}"/>
                    </a:ext>
                  </a:extLst>
                </p:cNvPr>
                <p:cNvGrpSpPr>
                  <a:grpSpLocks/>
                </p:cNvGrpSpPr>
                <p:nvPr/>
              </p:nvGrpSpPr>
              <p:grpSpPr bwMode="auto">
                <a:xfrm>
                  <a:off x="3114" y="12"/>
                  <a:ext cx="31" cy="511"/>
                  <a:chOff x="3114" y="12"/>
                  <a:chExt cx="31" cy="511"/>
                </a:xfrm>
              </p:grpSpPr>
              <p:sp>
                <p:nvSpPr>
                  <p:cNvPr id="1147" name="Oval 45">
                    <a:extLst>
                      <a:ext uri="{FF2B5EF4-FFF2-40B4-BE49-F238E27FC236}">
                        <a16:creationId xmlns:a16="http://schemas.microsoft.com/office/drawing/2014/main" id="{3B152EA9-254E-4665-A4D4-3CB16F91FAC0}"/>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8" name="Oval 46">
                    <a:extLst>
                      <a:ext uri="{FF2B5EF4-FFF2-40B4-BE49-F238E27FC236}">
                        <a16:creationId xmlns:a16="http://schemas.microsoft.com/office/drawing/2014/main" id="{499E239F-5B23-49B2-912A-9E91CC18C72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7" name="Group 47">
                  <a:extLst>
                    <a:ext uri="{FF2B5EF4-FFF2-40B4-BE49-F238E27FC236}">
                      <a16:creationId xmlns:a16="http://schemas.microsoft.com/office/drawing/2014/main" id="{9B6AC952-D7D9-4611-A11C-96D5A3297139}"/>
                    </a:ext>
                  </a:extLst>
                </p:cNvPr>
                <p:cNvGrpSpPr>
                  <a:grpSpLocks/>
                </p:cNvGrpSpPr>
                <p:nvPr/>
              </p:nvGrpSpPr>
              <p:grpSpPr bwMode="auto">
                <a:xfrm>
                  <a:off x="2637" y="12"/>
                  <a:ext cx="462" cy="511"/>
                  <a:chOff x="2637" y="12"/>
                  <a:chExt cx="462" cy="511"/>
                </a:xfrm>
              </p:grpSpPr>
              <p:sp>
                <p:nvSpPr>
                  <p:cNvPr id="1143" name="Oval 48">
                    <a:extLst>
                      <a:ext uri="{FF2B5EF4-FFF2-40B4-BE49-F238E27FC236}">
                        <a16:creationId xmlns:a16="http://schemas.microsoft.com/office/drawing/2014/main" id="{9BAB1DDB-CF60-485D-A78A-945D0DC60BA7}"/>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4" name="Oval 49">
                    <a:extLst>
                      <a:ext uri="{FF2B5EF4-FFF2-40B4-BE49-F238E27FC236}">
                        <a16:creationId xmlns:a16="http://schemas.microsoft.com/office/drawing/2014/main" id="{71300001-F3DC-4D74-9DBD-454FBEE7F19F}"/>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50">
                    <a:extLst>
                      <a:ext uri="{FF2B5EF4-FFF2-40B4-BE49-F238E27FC236}">
                        <a16:creationId xmlns:a16="http://schemas.microsoft.com/office/drawing/2014/main" id="{0359FBB4-47AB-4E22-8668-CD9D910B3B7E}"/>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1">
                    <a:extLst>
                      <a:ext uri="{FF2B5EF4-FFF2-40B4-BE49-F238E27FC236}">
                        <a16:creationId xmlns:a16="http://schemas.microsoft.com/office/drawing/2014/main" id="{44FCF1D9-CD69-4EC0-9224-7634B241CA0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8" name="Group 52">
                  <a:extLst>
                    <a:ext uri="{FF2B5EF4-FFF2-40B4-BE49-F238E27FC236}">
                      <a16:creationId xmlns:a16="http://schemas.microsoft.com/office/drawing/2014/main" id="{08D68AC6-5A17-4DD6-AB8A-E8B729C15B8C}"/>
                    </a:ext>
                  </a:extLst>
                </p:cNvPr>
                <p:cNvGrpSpPr>
                  <a:grpSpLocks/>
                </p:cNvGrpSpPr>
                <p:nvPr/>
              </p:nvGrpSpPr>
              <p:grpSpPr bwMode="auto">
                <a:xfrm>
                  <a:off x="2586" y="12"/>
                  <a:ext cx="31" cy="511"/>
                  <a:chOff x="2586" y="12"/>
                  <a:chExt cx="31" cy="511"/>
                </a:xfrm>
              </p:grpSpPr>
              <p:sp>
                <p:nvSpPr>
                  <p:cNvPr id="1141" name="Oval 53">
                    <a:extLst>
                      <a:ext uri="{FF2B5EF4-FFF2-40B4-BE49-F238E27FC236}">
                        <a16:creationId xmlns:a16="http://schemas.microsoft.com/office/drawing/2014/main" id="{017E7D70-8604-4F00-82BF-D1EF8129C667}"/>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2" name="Oval 54">
                    <a:extLst>
                      <a:ext uri="{FF2B5EF4-FFF2-40B4-BE49-F238E27FC236}">
                        <a16:creationId xmlns:a16="http://schemas.microsoft.com/office/drawing/2014/main" id="{9A7487F6-B31E-49CD-8BD6-CB09DAD3B88C}"/>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9" name="Group 55">
                  <a:extLst>
                    <a:ext uri="{FF2B5EF4-FFF2-40B4-BE49-F238E27FC236}">
                      <a16:creationId xmlns:a16="http://schemas.microsoft.com/office/drawing/2014/main" id="{BD3EACF8-5E9E-4E50-A578-C97339A7C800}"/>
                    </a:ext>
                  </a:extLst>
                </p:cNvPr>
                <p:cNvGrpSpPr>
                  <a:grpSpLocks/>
                </p:cNvGrpSpPr>
                <p:nvPr/>
              </p:nvGrpSpPr>
              <p:grpSpPr bwMode="auto">
                <a:xfrm>
                  <a:off x="2110" y="12"/>
                  <a:ext cx="461" cy="511"/>
                  <a:chOff x="2110" y="12"/>
                  <a:chExt cx="461" cy="511"/>
                </a:xfrm>
              </p:grpSpPr>
              <p:sp>
                <p:nvSpPr>
                  <p:cNvPr id="1137" name="Oval 56">
                    <a:extLst>
                      <a:ext uri="{FF2B5EF4-FFF2-40B4-BE49-F238E27FC236}">
                        <a16:creationId xmlns:a16="http://schemas.microsoft.com/office/drawing/2014/main" id="{459D8849-53DA-46D6-ACA8-1D70B6B642D9}"/>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8" name="Oval 57">
                    <a:extLst>
                      <a:ext uri="{FF2B5EF4-FFF2-40B4-BE49-F238E27FC236}">
                        <a16:creationId xmlns:a16="http://schemas.microsoft.com/office/drawing/2014/main" id="{52C3A931-6935-4F59-A9CE-F7A6F5460A71}"/>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8">
                    <a:extLst>
                      <a:ext uri="{FF2B5EF4-FFF2-40B4-BE49-F238E27FC236}">
                        <a16:creationId xmlns:a16="http://schemas.microsoft.com/office/drawing/2014/main" id="{451C7A1C-141B-406D-8D76-4D0476FFCA77}"/>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9">
                    <a:extLst>
                      <a:ext uri="{FF2B5EF4-FFF2-40B4-BE49-F238E27FC236}">
                        <a16:creationId xmlns:a16="http://schemas.microsoft.com/office/drawing/2014/main" id="{337E2276-486D-4C11-A766-D260C0E99AED}"/>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0" name="Group 60">
                  <a:extLst>
                    <a:ext uri="{FF2B5EF4-FFF2-40B4-BE49-F238E27FC236}">
                      <a16:creationId xmlns:a16="http://schemas.microsoft.com/office/drawing/2014/main" id="{FF3B4839-80B0-49F0-92C7-3207D528B1F6}"/>
                    </a:ext>
                  </a:extLst>
                </p:cNvPr>
                <p:cNvGrpSpPr>
                  <a:grpSpLocks/>
                </p:cNvGrpSpPr>
                <p:nvPr/>
              </p:nvGrpSpPr>
              <p:grpSpPr bwMode="auto">
                <a:xfrm>
                  <a:off x="2059" y="12"/>
                  <a:ext cx="31" cy="511"/>
                  <a:chOff x="2059" y="12"/>
                  <a:chExt cx="31" cy="511"/>
                </a:xfrm>
              </p:grpSpPr>
              <p:sp>
                <p:nvSpPr>
                  <p:cNvPr id="1135" name="Oval 61">
                    <a:extLst>
                      <a:ext uri="{FF2B5EF4-FFF2-40B4-BE49-F238E27FC236}">
                        <a16:creationId xmlns:a16="http://schemas.microsoft.com/office/drawing/2014/main" id="{E0BD7623-4625-47AC-9AF1-7AE3A2BF6EE3}"/>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6" name="Oval 62">
                    <a:extLst>
                      <a:ext uri="{FF2B5EF4-FFF2-40B4-BE49-F238E27FC236}">
                        <a16:creationId xmlns:a16="http://schemas.microsoft.com/office/drawing/2014/main" id="{0C2A63CA-E5CA-4DB6-BCCD-ED68EC200BC7}"/>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1" name="Group 63">
                  <a:extLst>
                    <a:ext uri="{FF2B5EF4-FFF2-40B4-BE49-F238E27FC236}">
                      <a16:creationId xmlns:a16="http://schemas.microsoft.com/office/drawing/2014/main" id="{AE97DC1F-6C76-4961-A70E-E5EEE6196DF7}"/>
                    </a:ext>
                  </a:extLst>
                </p:cNvPr>
                <p:cNvGrpSpPr>
                  <a:grpSpLocks/>
                </p:cNvGrpSpPr>
                <p:nvPr/>
              </p:nvGrpSpPr>
              <p:grpSpPr bwMode="auto">
                <a:xfrm>
                  <a:off x="1582" y="12"/>
                  <a:ext cx="462" cy="511"/>
                  <a:chOff x="1582" y="12"/>
                  <a:chExt cx="462" cy="511"/>
                </a:xfrm>
              </p:grpSpPr>
              <p:sp>
                <p:nvSpPr>
                  <p:cNvPr id="1131" name="Oval 64">
                    <a:extLst>
                      <a:ext uri="{FF2B5EF4-FFF2-40B4-BE49-F238E27FC236}">
                        <a16:creationId xmlns:a16="http://schemas.microsoft.com/office/drawing/2014/main" id="{FAE226E9-D67F-429C-BB07-F6DDF6F27449}"/>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2" name="Oval 65">
                    <a:extLst>
                      <a:ext uri="{FF2B5EF4-FFF2-40B4-BE49-F238E27FC236}">
                        <a16:creationId xmlns:a16="http://schemas.microsoft.com/office/drawing/2014/main" id="{D3F84568-EEA8-4CAF-9223-1D14A3DF81F6}"/>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6">
                    <a:extLst>
                      <a:ext uri="{FF2B5EF4-FFF2-40B4-BE49-F238E27FC236}">
                        <a16:creationId xmlns:a16="http://schemas.microsoft.com/office/drawing/2014/main" id="{55DA7BA6-AA99-48FC-A866-EBBA8D8D80F0}"/>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7">
                    <a:extLst>
                      <a:ext uri="{FF2B5EF4-FFF2-40B4-BE49-F238E27FC236}">
                        <a16:creationId xmlns:a16="http://schemas.microsoft.com/office/drawing/2014/main" id="{DEEB6821-756F-4C6A-95EC-5EE5F5F9C8F9}"/>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2" name="Group 68">
                  <a:extLst>
                    <a:ext uri="{FF2B5EF4-FFF2-40B4-BE49-F238E27FC236}">
                      <a16:creationId xmlns:a16="http://schemas.microsoft.com/office/drawing/2014/main" id="{8EE2E5E5-5777-48F6-A265-82D52F9F2E9A}"/>
                    </a:ext>
                  </a:extLst>
                </p:cNvPr>
                <p:cNvGrpSpPr>
                  <a:grpSpLocks/>
                </p:cNvGrpSpPr>
                <p:nvPr/>
              </p:nvGrpSpPr>
              <p:grpSpPr bwMode="auto">
                <a:xfrm>
                  <a:off x="1532" y="12"/>
                  <a:ext cx="31" cy="511"/>
                  <a:chOff x="1532" y="12"/>
                  <a:chExt cx="31" cy="511"/>
                </a:xfrm>
              </p:grpSpPr>
              <p:sp>
                <p:nvSpPr>
                  <p:cNvPr id="1129" name="Oval 69">
                    <a:extLst>
                      <a:ext uri="{FF2B5EF4-FFF2-40B4-BE49-F238E27FC236}">
                        <a16:creationId xmlns:a16="http://schemas.microsoft.com/office/drawing/2014/main" id="{F74B983A-8652-41F5-BE70-8DE3DF5A1276}"/>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0" name="Oval 70">
                    <a:extLst>
                      <a:ext uri="{FF2B5EF4-FFF2-40B4-BE49-F238E27FC236}">
                        <a16:creationId xmlns:a16="http://schemas.microsoft.com/office/drawing/2014/main" id="{4CE0408C-2E48-406B-859C-C821210D2FF6}"/>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3" name="Group 71">
                  <a:extLst>
                    <a:ext uri="{FF2B5EF4-FFF2-40B4-BE49-F238E27FC236}">
                      <a16:creationId xmlns:a16="http://schemas.microsoft.com/office/drawing/2014/main" id="{CCD05309-E12E-43CB-99FB-3320D246ABDE}"/>
                    </a:ext>
                  </a:extLst>
                </p:cNvPr>
                <p:cNvGrpSpPr>
                  <a:grpSpLocks/>
                </p:cNvGrpSpPr>
                <p:nvPr/>
              </p:nvGrpSpPr>
              <p:grpSpPr bwMode="auto">
                <a:xfrm>
                  <a:off x="1055" y="12"/>
                  <a:ext cx="461" cy="511"/>
                  <a:chOff x="1055" y="12"/>
                  <a:chExt cx="461" cy="511"/>
                </a:xfrm>
              </p:grpSpPr>
              <p:sp>
                <p:nvSpPr>
                  <p:cNvPr id="1125" name="Oval 72">
                    <a:extLst>
                      <a:ext uri="{FF2B5EF4-FFF2-40B4-BE49-F238E27FC236}">
                        <a16:creationId xmlns:a16="http://schemas.microsoft.com/office/drawing/2014/main" id="{5C80E35D-1C02-4196-926F-469A957B8FA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6" name="Oval 73">
                    <a:extLst>
                      <a:ext uri="{FF2B5EF4-FFF2-40B4-BE49-F238E27FC236}">
                        <a16:creationId xmlns:a16="http://schemas.microsoft.com/office/drawing/2014/main" id="{64198161-53F8-4437-86DE-DCB9D5D5B797}"/>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4">
                    <a:extLst>
                      <a:ext uri="{FF2B5EF4-FFF2-40B4-BE49-F238E27FC236}">
                        <a16:creationId xmlns:a16="http://schemas.microsoft.com/office/drawing/2014/main" id="{283B333F-CDC5-4E61-8D12-6EE417BA9DD6}"/>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5">
                    <a:extLst>
                      <a:ext uri="{FF2B5EF4-FFF2-40B4-BE49-F238E27FC236}">
                        <a16:creationId xmlns:a16="http://schemas.microsoft.com/office/drawing/2014/main" id="{6DBDDEA5-658F-45D8-9906-1287664DC78D}"/>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4" name="Group 76">
                  <a:extLst>
                    <a:ext uri="{FF2B5EF4-FFF2-40B4-BE49-F238E27FC236}">
                      <a16:creationId xmlns:a16="http://schemas.microsoft.com/office/drawing/2014/main" id="{7A7EE4F3-3282-4D12-8BC1-D9F5AEBB00FC}"/>
                    </a:ext>
                  </a:extLst>
                </p:cNvPr>
                <p:cNvGrpSpPr>
                  <a:grpSpLocks/>
                </p:cNvGrpSpPr>
                <p:nvPr/>
              </p:nvGrpSpPr>
              <p:grpSpPr bwMode="auto">
                <a:xfrm>
                  <a:off x="1004" y="12"/>
                  <a:ext cx="32" cy="511"/>
                  <a:chOff x="1004" y="12"/>
                  <a:chExt cx="32" cy="511"/>
                </a:xfrm>
              </p:grpSpPr>
              <p:sp>
                <p:nvSpPr>
                  <p:cNvPr id="1123" name="Oval 77">
                    <a:extLst>
                      <a:ext uri="{FF2B5EF4-FFF2-40B4-BE49-F238E27FC236}">
                        <a16:creationId xmlns:a16="http://schemas.microsoft.com/office/drawing/2014/main" id="{4BD5B212-9B33-406D-87BC-20C86CD60053}"/>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4" name="Oval 78">
                    <a:extLst>
                      <a:ext uri="{FF2B5EF4-FFF2-40B4-BE49-F238E27FC236}">
                        <a16:creationId xmlns:a16="http://schemas.microsoft.com/office/drawing/2014/main" id="{C7CA9B01-7B9B-4388-93CA-52E4E87BF2CE}"/>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5" name="Group 79">
                  <a:extLst>
                    <a:ext uri="{FF2B5EF4-FFF2-40B4-BE49-F238E27FC236}">
                      <a16:creationId xmlns:a16="http://schemas.microsoft.com/office/drawing/2014/main" id="{0D0EFA0E-4736-49B3-8876-C4F0BC85372B}"/>
                    </a:ext>
                  </a:extLst>
                </p:cNvPr>
                <p:cNvGrpSpPr>
                  <a:grpSpLocks/>
                </p:cNvGrpSpPr>
                <p:nvPr/>
              </p:nvGrpSpPr>
              <p:grpSpPr bwMode="auto">
                <a:xfrm>
                  <a:off x="527" y="12"/>
                  <a:ext cx="462" cy="511"/>
                  <a:chOff x="527" y="12"/>
                  <a:chExt cx="462" cy="511"/>
                </a:xfrm>
              </p:grpSpPr>
              <p:sp>
                <p:nvSpPr>
                  <p:cNvPr id="1119" name="Oval 80">
                    <a:extLst>
                      <a:ext uri="{FF2B5EF4-FFF2-40B4-BE49-F238E27FC236}">
                        <a16:creationId xmlns:a16="http://schemas.microsoft.com/office/drawing/2014/main" id="{5796B558-7001-4E51-BD5D-33CC5BFABAA7}"/>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0" name="Oval 81">
                    <a:extLst>
                      <a:ext uri="{FF2B5EF4-FFF2-40B4-BE49-F238E27FC236}">
                        <a16:creationId xmlns:a16="http://schemas.microsoft.com/office/drawing/2014/main" id="{D44A629C-9BC1-4FAC-BB9E-2CA959CEBD6F}"/>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2">
                    <a:extLst>
                      <a:ext uri="{FF2B5EF4-FFF2-40B4-BE49-F238E27FC236}">
                        <a16:creationId xmlns:a16="http://schemas.microsoft.com/office/drawing/2014/main" id="{F4D4755E-21DB-463F-A5FD-1F008AA0DA0D}"/>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3">
                    <a:extLst>
                      <a:ext uri="{FF2B5EF4-FFF2-40B4-BE49-F238E27FC236}">
                        <a16:creationId xmlns:a16="http://schemas.microsoft.com/office/drawing/2014/main" id="{8B499252-D3E6-426C-9876-61E4ECA3DC59}"/>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6" name="Group 84">
                  <a:extLst>
                    <a:ext uri="{FF2B5EF4-FFF2-40B4-BE49-F238E27FC236}">
                      <a16:creationId xmlns:a16="http://schemas.microsoft.com/office/drawing/2014/main" id="{7B365059-C786-4201-8E78-D481BAC182B3}"/>
                    </a:ext>
                  </a:extLst>
                </p:cNvPr>
                <p:cNvGrpSpPr>
                  <a:grpSpLocks/>
                </p:cNvGrpSpPr>
                <p:nvPr/>
              </p:nvGrpSpPr>
              <p:grpSpPr bwMode="auto">
                <a:xfrm>
                  <a:off x="476" y="12"/>
                  <a:ext cx="31" cy="511"/>
                  <a:chOff x="476" y="12"/>
                  <a:chExt cx="31" cy="511"/>
                </a:xfrm>
              </p:grpSpPr>
              <p:sp>
                <p:nvSpPr>
                  <p:cNvPr id="1117" name="Oval 85">
                    <a:extLst>
                      <a:ext uri="{FF2B5EF4-FFF2-40B4-BE49-F238E27FC236}">
                        <a16:creationId xmlns:a16="http://schemas.microsoft.com/office/drawing/2014/main" id="{77B6DDC3-C0A4-4100-9CD7-2DFC82708D40}"/>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8" name="Oval 86">
                    <a:extLst>
                      <a:ext uri="{FF2B5EF4-FFF2-40B4-BE49-F238E27FC236}">
                        <a16:creationId xmlns:a16="http://schemas.microsoft.com/office/drawing/2014/main" id="{305821CC-DD2A-42A0-8336-E9849DCAB38D}"/>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7" name="Group 87">
                  <a:extLst>
                    <a:ext uri="{FF2B5EF4-FFF2-40B4-BE49-F238E27FC236}">
                      <a16:creationId xmlns:a16="http://schemas.microsoft.com/office/drawing/2014/main" id="{8CCF54E7-52FE-44AC-8239-2078E04DD30F}"/>
                    </a:ext>
                  </a:extLst>
                </p:cNvPr>
                <p:cNvGrpSpPr>
                  <a:grpSpLocks/>
                </p:cNvGrpSpPr>
                <p:nvPr/>
              </p:nvGrpSpPr>
              <p:grpSpPr bwMode="auto">
                <a:xfrm>
                  <a:off x="0" y="12"/>
                  <a:ext cx="461" cy="4247"/>
                  <a:chOff x="0" y="12"/>
                  <a:chExt cx="461" cy="4247"/>
                </a:xfrm>
              </p:grpSpPr>
              <p:grpSp>
                <p:nvGrpSpPr>
                  <p:cNvPr id="3108" name="Group 88">
                    <a:extLst>
                      <a:ext uri="{FF2B5EF4-FFF2-40B4-BE49-F238E27FC236}">
                        <a16:creationId xmlns:a16="http://schemas.microsoft.com/office/drawing/2014/main" id="{5ED1C410-F5F5-43FF-8210-2EF654ECF4E6}"/>
                      </a:ext>
                    </a:extLst>
                  </p:cNvPr>
                  <p:cNvGrpSpPr>
                    <a:grpSpLocks/>
                  </p:cNvGrpSpPr>
                  <p:nvPr/>
                </p:nvGrpSpPr>
                <p:grpSpPr bwMode="auto">
                  <a:xfrm>
                    <a:off x="0" y="12"/>
                    <a:ext cx="461" cy="511"/>
                    <a:chOff x="0" y="12"/>
                    <a:chExt cx="461" cy="511"/>
                  </a:xfrm>
                </p:grpSpPr>
                <p:sp>
                  <p:nvSpPr>
                    <p:cNvPr id="1113" name="Oval 89">
                      <a:extLst>
                        <a:ext uri="{FF2B5EF4-FFF2-40B4-BE49-F238E27FC236}">
                          <a16:creationId xmlns:a16="http://schemas.microsoft.com/office/drawing/2014/main" id="{45181853-38F6-4B0E-800C-83AC951B26E1}"/>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4" name="Oval 90">
                      <a:extLst>
                        <a:ext uri="{FF2B5EF4-FFF2-40B4-BE49-F238E27FC236}">
                          <a16:creationId xmlns:a16="http://schemas.microsoft.com/office/drawing/2014/main" id="{89A4CE14-A597-49A3-AA39-1294D53D62A4}"/>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1">
                      <a:extLst>
                        <a:ext uri="{FF2B5EF4-FFF2-40B4-BE49-F238E27FC236}">
                          <a16:creationId xmlns:a16="http://schemas.microsoft.com/office/drawing/2014/main" id="{D07B0FD3-D4E7-49D3-9F42-558B6CC30BDB}"/>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2">
                      <a:extLst>
                        <a:ext uri="{FF2B5EF4-FFF2-40B4-BE49-F238E27FC236}">
                          <a16:creationId xmlns:a16="http://schemas.microsoft.com/office/drawing/2014/main" id="{B28B00F5-39B1-4E4C-BF6D-315458F06C44}"/>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9" name="Group 93">
                    <a:extLst>
                      <a:ext uri="{FF2B5EF4-FFF2-40B4-BE49-F238E27FC236}">
                        <a16:creationId xmlns:a16="http://schemas.microsoft.com/office/drawing/2014/main" id="{444AE723-3CF5-4EB6-8512-D4673446EDBE}"/>
                      </a:ext>
                    </a:extLst>
                  </p:cNvPr>
                  <p:cNvGrpSpPr>
                    <a:grpSpLocks/>
                  </p:cNvGrpSpPr>
                  <p:nvPr/>
                </p:nvGrpSpPr>
                <p:grpSpPr bwMode="auto">
                  <a:xfrm>
                    <a:off x="0" y="538"/>
                    <a:ext cx="461" cy="34"/>
                    <a:chOff x="0" y="538"/>
                    <a:chExt cx="461" cy="34"/>
                  </a:xfrm>
                </p:grpSpPr>
                <p:sp>
                  <p:nvSpPr>
                    <p:cNvPr id="1111" name="Oval 94">
                      <a:extLst>
                        <a:ext uri="{FF2B5EF4-FFF2-40B4-BE49-F238E27FC236}">
                          <a16:creationId xmlns:a16="http://schemas.microsoft.com/office/drawing/2014/main" id="{47C0986E-55E1-4689-B0F0-7E0AA0DBDB07}"/>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2" name="Oval 95">
                      <a:extLst>
                        <a:ext uri="{FF2B5EF4-FFF2-40B4-BE49-F238E27FC236}">
                          <a16:creationId xmlns:a16="http://schemas.microsoft.com/office/drawing/2014/main" id="{DB3093D2-90D5-49D5-B9E6-E6CAD33AC944}"/>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0" name="Group 96">
                    <a:extLst>
                      <a:ext uri="{FF2B5EF4-FFF2-40B4-BE49-F238E27FC236}">
                        <a16:creationId xmlns:a16="http://schemas.microsoft.com/office/drawing/2014/main" id="{B708D1E9-5790-46DF-9A26-026A96E84A7E}"/>
                      </a:ext>
                    </a:extLst>
                  </p:cNvPr>
                  <p:cNvGrpSpPr>
                    <a:grpSpLocks/>
                  </p:cNvGrpSpPr>
                  <p:nvPr/>
                </p:nvGrpSpPr>
                <p:grpSpPr bwMode="auto">
                  <a:xfrm>
                    <a:off x="0" y="586"/>
                    <a:ext cx="461" cy="512"/>
                    <a:chOff x="0" y="586"/>
                    <a:chExt cx="461" cy="512"/>
                  </a:xfrm>
                </p:grpSpPr>
                <p:sp>
                  <p:nvSpPr>
                    <p:cNvPr id="1107" name="Oval 97">
                      <a:extLst>
                        <a:ext uri="{FF2B5EF4-FFF2-40B4-BE49-F238E27FC236}">
                          <a16:creationId xmlns:a16="http://schemas.microsoft.com/office/drawing/2014/main" id="{2E386ACB-A619-46D2-A44C-95273576CC56}"/>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8" name="Oval 98">
                      <a:extLst>
                        <a:ext uri="{FF2B5EF4-FFF2-40B4-BE49-F238E27FC236}">
                          <a16:creationId xmlns:a16="http://schemas.microsoft.com/office/drawing/2014/main" id="{B479AEF2-F227-403F-B48C-E2F6EBD3ECE4}"/>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9">
                      <a:extLst>
                        <a:ext uri="{FF2B5EF4-FFF2-40B4-BE49-F238E27FC236}">
                          <a16:creationId xmlns:a16="http://schemas.microsoft.com/office/drawing/2014/main" id="{E6E1290E-CCAA-4AAF-A1CB-974EA6A35ABE}"/>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100">
                      <a:extLst>
                        <a:ext uri="{FF2B5EF4-FFF2-40B4-BE49-F238E27FC236}">
                          <a16:creationId xmlns:a16="http://schemas.microsoft.com/office/drawing/2014/main" id="{2466E3B7-03A1-45FE-BB40-54913CD9C05E}"/>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1" name="Group 101">
                    <a:extLst>
                      <a:ext uri="{FF2B5EF4-FFF2-40B4-BE49-F238E27FC236}">
                        <a16:creationId xmlns:a16="http://schemas.microsoft.com/office/drawing/2014/main" id="{B3D3FD69-48D6-4045-BCB4-6F491676918C}"/>
                      </a:ext>
                    </a:extLst>
                  </p:cNvPr>
                  <p:cNvGrpSpPr>
                    <a:grpSpLocks/>
                  </p:cNvGrpSpPr>
                  <p:nvPr/>
                </p:nvGrpSpPr>
                <p:grpSpPr bwMode="auto">
                  <a:xfrm>
                    <a:off x="0" y="1112"/>
                    <a:ext cx="461" cy="35"/>
                    <a:chOff x="0" y="1112"/>
                    <a:chExt cx="461" cy="35"/>
                  </a:xfrm>
                </p:grpSpPr>
                <p:sp>
                  <p:nvSpPr>
                    <p:cNvPr id="1105" name="Oval 102">
                      <a:extLst>
                        <a:ext uri="{FF2B5EF4-FFF2-40B4-BE49-F238E27FC236}">
                          <a16:creationId xmlns:a16="http://schemas.microsoft.com/office/drawing/2014/main" id="{BCCFD4B1-1079-449B-BFFC-EFFC03A1325F}"/>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6" name="Oval 103">
                      <a:extLst>
                        <a:ext uri="{FF2B5EF4-FFF2-40B4-BE49-F238E27FC236}">
                          <a16:creationId xmlns:a16="http://schemas.microsoft.com/office/drawing/2014/main" id="{4C39C497-AF34-42A8-8383-1598A2DB4942}"/>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2" name="Group 104">
                    <a:extLst>
                      <a:ext uri="{FF2B5EF4-FFF2-40B4-BE49-F238E27FC236}">
                        <a16:creationId xmlns:a16="http://schemas.microsoft.com/office/drawing/2014/main" id="{9F00D9E8-1C35-4C33-A8D1-44A740AAEFD9}"/>
                      </a:ext>
                    </a:extLst>
                  </p:cNvPr>
                  <p:cNvGrpSpPr>
                    <a:grpSpLocks/>
                  </p:cNvGrpSpPr>
                  <p:nvPr/>
                </p:nvGrpSpPr>
                <p:grpSpPr bwMode="auto">
                  <a:xfrm>
                    <a:off x="0" y="1162"/>
                    <a:ext cx="461" cy="510"/>
                    <a:chOff x="0" y="1162"/>
                    <a:chExt cx="461" cy="510"/>
                  </a:xfrm>
                </p:grpSpPr>
                <p:sp>
                  <p:nvSpPr>
                    <p:cNvPr id="1101" name="Oval 105">
                      <a:extLst>
                        <a:ext uri="{FF2B5EF4-FFF2-40B4-BE49-F238E27FC236}">
                          <a16:creationId xmlns:a16="http://schemas.microsoft.com/office/drawing/2014/main" id="{21D417DC-DCF3-4F77-A1BB-D64867764426}"/>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2" name="Oval 106">
                      <a:extLst>
                        <a:ext uri="{FF2B5EF4-FFF2-40B4-BE49-F238E27FC236}">
                          <a16:creationId xmlns:a16="http://schemas.microsoft.com/office/drawing/2014/main" id="{180A6A13-08B8-4F0D-BA8A-C1F38735B2F4}"/>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7">
                      <a:extLst>
                        <a:ext uri="{FF2B5EF4-FFF2-40B4-BE49-F238E27FC236}">
                          <a16:creationId xmlns:a16="http://schemas.microsoft.com/office/drawing/2014/main" id="{CB382F7B-583F-4E8C-85FA-8842E5C04A00}"/>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8">
                      <a:extLst>
                        <a:ext uri="{FF2B5EF4-FFF2-40B4-BE49-F238E27FC236}">
                          <a16:creationId xmlns:a16="http://schemas.microsoft.com/office/drawing/2014/main" id="{9E2DBBD1-9188-4698-880E-7C780728A18B}"/>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3" name="Group 109">
                    <a:extLst>
                      <a:ext uri="{FF2B5EF4-FFF2-40B4-BE49-F238E27FC236}">
                        <a16:creationId xmlns:a16="http://schemas.microsoft.com/office/drawing/2014/main" id="{0956F358-2D71-48C6-B9D1-7F86961CAF3D}"/>
                      </a:ext>
                    </a:extLst>
                  </p:cNvPr>
                  <p:cNvGrpSpPr>
                    <a:grpSpLocks/>
                  </p:cNvGrpSpPr>
                  <p:nvPr/>
                </p:nvGrpSpPr>
                <p:grpSpPr bwMode="auto">
                  <a:xfrm>
                    <a:off x="0" y="1687"/>
                    <a:ext cx="461" cy="35"/>
                    <a:chOff x="0" y="1687"/>
                    <a:chExt cx="461" cy="35"/>
                  </a:xfrm>
                </p:grpSpPr>
                <p:sp>
                  <p:nvSpPr>
                    <p:cNvPr id="1099" name="Oval 110">
                      <a:extLst>
                        <a:ext uri="{FF2B5EF4-FFF2-40B4-BE49-F238E27FC236}">
                          <a16:creationId xmlns:a16="http://schemas.microsoft.com/office/drawing/2014/main" id="{ECC76F75-4B16-4648-BC45-8ECA9AAD1D4B}"/>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0" name="Oval 111">
                      <a:extLst>
                        <a:ext uri="{FF2B5EF4-FFF2-40B4-BE49-F238E27FC236}">
                          <a16:creationId xmlns:a16="http://schemas.microsoft.com/office/drawing/2014/main" id="{3EA6DA10-9AA7-4D0D-8938-D2B0961A8C5D}"/>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4" name="Group 112">
                    <a:extLst>
                      <a:ext uri="{FF2B5EF4-FFF2-40B4-BE49-F238E27FC236}">
                        <a16:creationId xmlns:a16="http://schemas.microsoft.com/office/drawing/2014/main" id="{6691FDCA-629D-404D-B778-250CA592C866}"/>
                      </a:ext>
                    </a:extLst>
                  </p:cNvPr>
                  <p:cNvGrpSpPr>
                    <a:grpSpLocks/>
                  </p:cNvGrpSpPr>
                  <p:nvPr/>
                </p:nvGrpSpPr>
                <p:grpSpPr bwMode="auto">
                  <a:xfrm>
                    <a:off x="0" y="1736"/>
                    <a:ext cx="461" cy="512"/>
                    <a:chOff x="0" y="1736"/>
                    <a:chExt cx="461" cy="512"/>
                  </a:xfrm>
                </p:grpSpPr>
                <p:sp>
                  <p:nvSpPr>
                    <p:cNvPr id="1095" name="Oval 113">
                      <a:extLst>
                        <a:ext uri="{FF2B5EF4-FFF2-40B4-BE49-F238E27FC236}">
                          <a16:creationId xmlns:a16="http://schemas.microsoft.com/office/drawing/2014/main" id="{9952499D-5B5E-4289-9031-30782A4EC5F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6" name="Oval 114">
                      <a:extLst>
                        <a:ext uri="{FF2B5EF4-FFF2-40B4-BE49-F238E27FC236}">
                          <a16:creationId xmlns:a16="http://schemas.microsoft.com/office/drawing/2014/main" id="{22818E24-5491-4EA6-A36F-B8927533CAC7}"/>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5">
                      <a:extLst>
                        <a:ext uri="{FF2B5EF4-FFF2-40B4-BE49-F238E27FC236}">
                          <a16:creationId xmlns:a16="http://schemas.microsoft.com/office/drawing/2014/main" id="{EE13327A-BC8B-4111-9E1E-7C0958A6C29B}"/>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6">
                      <a:extLst>
                        <a:ext uri="{FF2B5EF4-FFF2-40B4-BE49-F238E27FC236}">
                          <a16:creationId xmlns:a16="http://schemas.microsoft.com/office/drawing/2014/main" id="{5E5033CF-C3A0-4B0F-BFD0-7FAE80688650}"/>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5" name="Group 117">
                    <a:extLst>
                      <a:ext uri="{FF2B5EF4-FFF2-40B4-BE49-F238E27FC236}">
                        <a16:creationId xmlns:a16="http://schemas.microsoft.com/office/drawing/2014/main" id="{450B3992-E593-4129-A1F3-7A529B792153}"/>
                      </a:ext>
                    </a:extLst>
                  </p:cNvPr>
                  <p:cNvGrpSpPr>
                    <a:grpSpLocks/>
                  </p:cNvGrpSpPr>
                  <p:nvPr/>
                </p:nvGrpSpPr>
                <p:grpSpPr bwMode="auto">
                  <a:xfrm>
                    <a:off x="0" y="2262"/>
                    <a:ext cx="461" cy="35"/>
                    <a:chOff x="0" y="2262"/>
                    <a:chExt cx="461" cy="35"/>
                  </a:xfrm>
                </p:grpSpPr>
                <p:sp>
                  <p:nvSpPr>
                    <p:cNvPr id="1093" name="Oval 118">
                      <a:extLst>
                        <a:ext uri="{FF2B5EF4-FFF2-40B4-BE49-F238E27FC236}">
                          <a16:creationId xmlns:a16="http://schemas.microsoft.com/office/drawing/2014/main" id="{6B2961F6-FC36-4890-AD2A-78B845428246}"/>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4" name="Oval 119">
                      <a:extLst>
                        <a:ext uri="{FF2B5EF4-FFF2-40B4-BE49-F238E27FC236}">
                          <a16:creationId xmlns:a16="http://schemas.microsoft.com/office/drawing/2014/main" id="{D4F40838-A140-4391-BA1E-583DD5C3FF75}"/>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6" name="Group 120">
                    <a:extLst>
                      <a:ext uri="{FF2B5EF4-FFF2-40B4-BE49-F238E27FC236}">
                        <a16:creationId xmlns:a16="http://schemas.microsoft.com/office/drawing/2014/main" id="{61E6150B-DDFB-4A30-B573-D23A264BED63}"/>
                      </a:ext>
                    </a:extLst>
                  </p:cNvPr>
                  <p:cNvGrpSpPr>
                    <a:grpSpLocks/>
                  </p:cNvGrpSpPr>
                  <p:nvPr/>
                </p:nvGrpSpPr>
                <p:grpSpPr bwMode="auto">
                  <a:xfrm>
                    <a:off x="0" y="2312"/>
                    <a:ext cx="461" cy="510"/>
                    <a:chOff x="0" y="2312"/>
                    <a:chExt cx="461" cy="510"/>
                  </a:xfrm>
                </p:grpSpPr>
                <p:sp>
                  <p:nvSpPr>
                    <p:cNvPr id="1089" name="Oval 121">
                      <a:extLst>
                        <a:ext uri="{FF2B5EF4-FFF2-40B4-BE49-F238E27FC236}">
                          <a16:creationId xmlns:a16="http://schemas.microsoft.com/office/drawing/2014/main" id="{B9C0A3CF-9BCE-473C-AA30-384BAF84E075}"/>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0" name="Oval 122">
                      <a:extLst>
                        <a:ext uri="{FF2B5EF4-FFF2-40B4-BE49-F238E27FC236}">
                          <a16:creationId xmlns:a16="http://schemas.microsoft.com/office/drawing/2014/main" id="{B9CA718E-7DFA-4F05-B52C-5D64EF51E6AA}"/>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3">
                      <a:extLst>
                        <a:ext uri="{FF2B5EF4-FFF2-40B4-BE49-F238E27FC236}">
                          <a16:creationId xmlns:a16="http://schemas.microsoft.com/office/drawing/2014/main" id="{C413601D-A63C-44EB-BF87-D89CAB14BDE8}"/>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4">
                      <a:extLst>
                        <a:ext uri="{FF2B5EF4-FFF2-40B4-BE49-F238E27FC236}">
                          <a16:creationId xmlns:a16="http://schemas.microsoft.com/office/drawing/2014/main" id="{1EB0C461-C146-41CC-B6E1-4BACB77C1639}"/>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7" name="Group 125">
                    <a:extLst>
                      <a:ext uri="{FF2B5EF4-FFF2-40B4-BE49-F238E27FC236}">
                        <a16:creationId xmlns:a16="http://schemas.microsoft.com/office/drawing/2014/main" id="{23F5F7CA-FE89-44AD-9A90-5CAAF9C496B1}"/>
                      </a:ext>
                    </a:extLst>
                  </p:cNvPr>
                  <p:cNvGrpSpPr>
                    <a:grpSpLocks/>
                  </p:cNvGrpSpPr>
                  <p:nvPr/>
                </p:nvGrpSpPr>
                <p:grpSpPr bwMode="auto">
                  <a:xfrm>
                    <a:off x="0" y="2836"/>
                    <a:ext cx="461" cy="36"/>
                    <a:chOff x="0" y="2836"/>
                    <a:chExt cx="461" cy="36"/>
                  </a:xfrm>
                </p:grpSpPr>
                <p:sp>
                  <p:nvSpPr>
                    <p:cNvPr id="1087" name="Oval 126">
                      <a:extLst>
                        <a:ext uri="{FF2B5EF4-FFF2-40B4-BE49-F238E27FC236}">
                          <a16:creationId xmlns:a16="http://schemas.microsoft.com/office/drawing/2014/main" id="{CD80874B-CB67-48F0-A725-A551B2432BA9}"/>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8" name="Oval 127">
                      <a:extLst>
                        <a:ext uri="{FF2B5EF4-FFF2-40B4-BE49-F238E27FC236}">
                          <a16:creationId xmlns:a16="http://schemas.microsoft.com/office/drawing/2014/main" id="{6058BD88-6738-47ED-A786-F9D56F144133}"/>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8" name="Group 128">
                    <a:extLst>
                      <a:ext uri="{FF2B5EF4-FFF2-40B4-BE49-F238E27FC236}">
                        <a16:creationId xmlns:a16="http://schemas.microsoft.com/office/drawing/2014/main" id="{FDD12B2B-E8FB-4A66-B6CC-C9DDDF279E41}"/>
                      </a:ext>
                    </a:extLst>
                  </p:cNvPr>
                  <p:cNvGrpSpPr>
                    <a:grpSpLocks/>
                  </p:cNvGrpSpPr>
                  <p:nvPr/>
                </p:nvGrpSpPr>
                <p:grpSpPr bwMode="auto">
                  <a:xfrm>
                    <a:off x="0" y="2886"/>
                    <a:ext cx="461" cy="510"/>
                    <a:chOff x="0" y="2886"/>
                    <a:chExt cx="461" cy="510"/>
                  </a:xfrm>
                </p:grpSpPr>
                <p:sp>
                  <p:nvSpPr>
                    <p:cNvPr id="1083" name="Oval 129">
                      <a:extLst>
                        <a:ext uri="{FF2B5EF4-FFF2-40B4-BE49-F238E27FC236}">
                          <a16:creationId xmlns:a16="http://schemas.microsoft.com/office/drawing/2014/main" id="{8ACDF9F9-F773-4FD5-9C0A-AC6D19E1E11A}"/>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4" name="Oval 130">
                      <a:extLst>
                        <a:ext uri="{FF2B5EF4-FFF2-40B4-BE49-F238E27FC236}">
                          <a16:creationId xmlns:a16="http://schemas.microsoft.com/office/drawing/2014/main" id="{E4CD3E55-1F7C-46CD-BF93-DD05BE28293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1">
                      <a:extLst>
                        <a:ext uri="{FF2B5EF4-FFF2-40B4-BE49-F238E27FC236}">
                          <a16:creationId xmlns:a16="http://schemas.microsoft.com/office/drawing/2014/main" id="{1FD5DB0E-8093-4F2F-A9E5-25288FD370AD}"/>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2">
                      <a:extLst>
                        <a:ext uri="{FF2B5EF4-FFF2-40B4-BE49-F238E27FC236}">
                          <a16:creationId xmlns:a16="http://schemas.microsoft.com/office/drawing/2014/main" id="{711B8D70-776F-43DF-B54E-8F73B1B87E6B}"/>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9" name="Group 133">
                    <a:extLst>
                      <a:ext uri="{FF2B5EF4-FFF2-40B4-BE49-F238E27FC236}">
                        <a16:creationId xmlns:a16="http://schemas.microsoft.com/office/drawing/2014/main" id="{3030BE92-10DC-47DF-A130-447F1CCECF26}"/>
                      </a:ext>
                    </a:extLst>
                  </p:cNvPr>
                  <p:cNvGrpSpPr>
                    <a:grpSpLocks/>
                  </p:cNvGrpSpPr>
                  <p:nvPr/>
                </p:nvGrpSpPr>
                <p:grpSpPr bwMode="auto">
                  <a:xfrm>
                    <a:off x="0" y="3411"/>
                    <a:ext cx="461" cy="35"/>
                    <a:chOff x="0" y="3411"/>
                    <a:chExt cx="461" cy="35"/>
                  </a:xfrm>
                </p:grpSpPr>
                <p:sp>
                  <p:nvSpPr>
                    <p:cNvPr id="1081" name="Oval 134">
                      <a:extLst>
                        <a:ext uri="{FF2B5EF4-FFF2-40B4-BE49-F238E27FC236}">
                          <a16:creationId xmlns:a16="http://schemas.microsoft.com/office/drawing/2014/main" id="{AF9BB8F3-FB40-475D-BC7C-60B1C87CBC5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2" name="Oval 135">
                      <a:extLst>
                        <a:ext uri="{FF2B5EF4-FFF2-40B4-BE49-F238E27FC236}">
                          <a16:creationId xmlns:a16="http://schemas.microsoft.com/office/drawing/2014/main" id="{7B3E62F2-7DB6-4551-9F35-7773B4E4A32E}"/>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0" name="Group 136">
                    <a:extLst>
                      <a:ext uri="{FF2B5EF4-FFF2-40B4-BE49-F238E27FC236}">
                        <a16:creationId xmlns:a16="http://schemas.microsoft.com/office/drawing/2014/main" id="{99A4F9CB-AAF6-4D25-AF82-C1BF429F7338}"/>
                      </a:ext>
                    </a:extLst>
                  </p:cNvPr>
                  <p:cNvGrpSpPr>
                    <a:grpSpLocks/>
                  </p:cNvGrpSpPr>
                  <p:nvPr/>
                </p:nvGrpSpPr>
                <p:grpSpPr bwMode="auto">
                  <a:xfrm>
                    <a:off x="0" y="3460"/>
                    <a:ext cx="461" cy="512"/>
                    <a:chOff x="0" y="3460"/>
                    <a:chExt cx="461" cy="512"/>
                  </a:xfrm>
                </p:grpSpPr>
                <p:sp>
                  <p:nvSpPr>
                    <p:cNvPr id="1077" name="Oval 137">
                      <a:extLst>
                        <a:ext uri="{FF2B5EF4-FFF2-40B4-BE49-F238E27FC236}">
                          <a16:creationId xmlns:a16="http://schemas.microsoft.com/office/drawing/2014/main" id="{A6246D30-CC70-40C5-B865-8B019C4831E7}"/>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8" name="Oval 138">
                      <a:extLst>
                        <a:ext uri="{FF2B5EF4-FFF2-40B4-BE49-F238E27FC236}">
                          <a16:creationId xmlns:a16="http://schemas.microsoft.com/office/drawing/2014/main" id="{39C0FFD5-4993-48DE-AE86-2AF90D1E076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9">
                      <a:extLst>
                        <a:ext uri="{FF2B5EF4-FFF2-40B4-BE49-F238E27FC236}">
                          <a16:creationId xmlns:a16="http://schemas.microsoft.com/office/drawing/2014/main" id="{C7897863-9217-49B1-823B-926F45243EA7}"/>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40">
                      <a:extLst>
                        <a:ext uri="{FF2B5EF4-FFF2-40B4-BE49-F238E27FC236}">
                          <a16:creationId xmlns:a16="http://schemas.microsoft.com/office/drawing/2014/main" id="{504ECE47-7AE9-4291-AA0F-0C2E79884E56}"/>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1" name="Group 141">
                    <a:extLst>
                      <a:ext uri="{FF2B5EF4-FFF2-40B4-BE49-F238E27FC236}">
                        <a16:creationId xmlns:a16="http://schemas.microsoft.com/office/drawing/2014/main" id="{91527DA9-A1C0-4EEF-BA7B-BC886577866F}"/>
                      </a:ext>
                    </a:extLst>
                  </p:cNvPr>
                  <p:cNvGrpSpPr>
                    <a:grpSpLocks/>
                  </p:cNvGrpSpPr>
                  <p:nvPr/>
                </p:nvGrpSpPr>
                <p:grpSpPr bwMode="auto">
                  <a:xfrm>
                    <a:off x="0" y="3986"/>
                    <a:ext cx="461" cy="273"/>
                    <a:chOff x="0" y="3986"/>
                    <a:chExt cx="461" cy="273"/>
                  </a:xfrm>
                </p:grpSpPr>
                <p:sp>
                  <p:nvSpPr>
                    <p:cNvPr id="1074" name="Oval 142">
                      <a:extLst>
                        <a:ext uri="{FF2B5EF4-FFF2-40B4-BE49-F238E27FC236}">
                          <a16:creationId xmlns:a16="http://schemas.microsoft.com/office/drawing/2014/main" id="{00FAD5EA-7407-46C2-BD9A-E86EFE0B28EA}"/>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5" name="Oval 143">
                      <a:extLst>
                        <a:ext uri="{FF2B5EF4-FFF2-40B4-BE49-F238E27FC236}">
                          <a16:creationId xmlns:a16="http://schemas.microsoft.com/office/drawing/2014/main" id="{DC5ADF1E-0D15-4DD3-8C51-7C85DF4A468D}"/>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4">
                      <a:extLst>
                        <a:ext uri="{FF2B5EF4-FFF2-40B4-BE49-F238E27FC236}">
                          <a16:creationId xmlns:a16="http://schemas.microsoft.com/office/drawing/2014/main" id="{DE609F25-E9BE-4957-95AB-F7E018A49148}"/>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3084" name="Group 145">
                <a:extLst>
                  <a:ext uri="{FF2B5EF4-FFF2-40B4-BE49-F238E27FC236}">
                    <a16:creationId xmlns:a16="http://schemas.microsoft.com/office/drawing/2014/main" id="{EF646BDF-7938-4A8A-8941-CF8A70DBE46E}"/>
                  </a:ext>
                </a:extLst>
              </p:cNvPr>
              <p:cNvGrpSpPr>
                <a:grpSpLocks/>
              </p:cNvGrpSpPr>
              <p:nvPr/>
            </p:nvGrpSpPr>
            <p:grpSpPr bwMode="auto">
              <a:xfrm>
                <a:off x="482" y="540"/>
                <a:ext cx="5271" cy="3772"/>
                <a:chOff x="482" y="540"/>
                <a:chExt cx="5271" cy="3772"/>
              </a:xfrm>
            </p:grpSpPr>
            <p:sp>
              <p:nvSpPr>
                <p:cNvPr id="3085" name="Line 146">
                  <a:extLst>
                    <a:ext uri="{FF2B5EF4-FFF2-40B4-BE49-F238E27FC236}">
                      <a16:creationId xmlns:a16="http://schemas.microsoft.com/office/drawing/2014/main" id="{4BAC20C5-8D91-4C69-96B5-D63D813EE22E}"/>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3086" name="Line 147">
                  <a:extLst>
                    <a:ext uri="{FF2B5EF4-FFF2-40B4-BE49-F238E27FC236}">
                      <a16:creationId xmlns:a16="http://schemas.microsoft.com/office/drawing/2014/main" id="{14BE4721-15A1-4F66-9204-2A18277004E7}"/>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00553F1E-4CBA-49C7-A1A1-AF4E5232A265}"/>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0CC7BE89-7B6C-47A5-8025-1F59C071103E}"/>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9EE5E698-ADF2-42BF-AF88-01D231080F5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7395FB76-2843-4485-A5E9-8A6D8C41270B}"/>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AAE4DE09-9BEC-438A-9E9E-560AC25F6979}"/>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863B187C-9E09-44DD-9096-C9E0BEC55C56}" type="slidenum">
              <a:rPr lang="en-US" altLang="en-US"/>
              <a:pPr>
                <a:defRPr/>
              </a:pPr>
              <a:t>‹#›</a:t>
            </a:fld>
            <a:endParaRPr lang="en-US" altLang="en-US"/>
          </a:p>
        </p:txBody>
      </p:sp>
    </p:spTree>
    <p:extLst>
      <p:ext uri="{BB962C8B-B14F-4D97-AF65-F5344CB8AC3E}">
        <p14:creationId xmlns:p14="http://schemas.microsoft.com/office/powerpoint/2010/main" val="2101052194"/>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08B49967-5E69-4D44-8DA4-20BE5ED163AA}"/>
              </a:ext>
            </a:extLst>
          </p:cNvPr>
          <p:cNvGrpSpPr>
            <a:grpSpLocks/>
          </p:cNvGrpSpPr>
          <p:nvPr/>
        </p:nvGrpSpPr>
        <p:grpSpPr bwMode="auto">
          <a:xfrm>
            <a:off x="0" y="0"/>
            <a:ext cx="12177184" cy="6845300"/>
            <a:chOff x="0" y="0"/>
            <a:chExt cx="5753" cy="4312"/>
          </a:xfrm>
        </p:grpSpPr>
        <p:sp>
          <p:nvSpPr>
            <p:cNvPr id="1033" name="Rectangle 3">
              <a:extLst>
                <a:ext uri="{FF2B5EF4-FFF2-40B4-BE49-F238E27FC236}">
                  <a16:creationId xmlns:a16="http://schemas.microsoft.com/office/drawing/2014/main" id="{7A8891F9-E061-47D8-BB94-13C7ECE0B5FC}"/>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6" name="Group 4">
              <a:extLst>
                <a:ext uri="{FF2B5EF4-FFF2-40B4-BE49-F238E27FC236}">
                  <a16:creationId xmlns:a16="http://schemas.microsoft.com/office/drawing/2014/main" id="{7FDBE2BC-2BB4-4044-A429-676F049C81B5}"/>
                </a:ext>
              </a:extLst>
            </p:cNvPr>
            <p:cNvGrpSpPr>
              <a:grpSpLocks/>
            </p:cNvGrpSpPr>
            <p:nvPr/>
          </p:nvGrpSpPr>
          <p:grpSpPr bwMode="auto">
            <a:xfrm>
              <a:off x="0" y="0"/>
              <a:ext cx="5753" cy="4312"/>
              <a:chOff x="0" y="0"/>
              <a:chExt cx="5753" cy="4312"/>
            </a:xfrm>
          </p:grpSpPr>
          <p:sp>
            <p:nvSpPr>
              <p:cNvPr id="1035" name="Rectangle 5">
                <a:extLst>
                  <a:ext uri="{FF2B5EF4-FFF2-40B4-BE49-F238E27FC236}">
                    <a16:creationId xmlns:a16="http://schemas.microsoft.com/office/drawing/2014/main" id="{73DFF3AE-3317-402E-A219-E656EF937242}"/>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8" name="Group 6">
                <a:extLst>
                  <a:ext uri="{FF2B5EF4-FFF2-40B4-BE49-F238E27FC236}">
                    <a16:creationId xmlns:a16="http://schemas.microsoft.com/office/drawing/2014/main" id="{C34AB442-FDC4-49A9-A074-12791DA785D8}"/>
                  </a:ext>
                </a:extLst>
              </p:cNvPr>
              <p:cNvGrpSpPr>
                <a:grpSpLocks/>
              </p:cNvGrpSpPr>
              <p:nvPr/>
            </p:nvGrpSpPr>
            <p:grpSpPr bwMode="auto">
              <a:xfrm>
                <a:off x="0" y="12"/>
                <a:ext cx="5736" cy="4247"/>
                <a:chOff x="0" y="12"/>
                <a:chExt cx="5736" cy="4247"/>
              </a:xfrm>
            </p:grpSpPr>
            <p:grpSp>
              <p:nvGrpSpPr>
                <p:cNvPr id="4112" name="Group 7">
                  <a:extLst>
                    <a:ext uri="{FF2B5EF4-FFF2-40B4-BE49-F238E27FC236}">
                      <a16:creationId xmlns:a16="http://schemas.microsoft.com/office/drawing/2014/main" id="{2CF36969-6607-447A-B623-008CAEA0F989}"/>
                    </a:ext>
                  </a:extLst>
                </p:cNvPr>
                <p:cNvGrpSpPr>
                  <a:grpSpLocks/>
                </p:cNvGrpSpPr>
                <p:nvPr/>
              </p:nvGrpSpPr>
              <p:grpSpPr bwMode="auto">
                <a:xfrm>
                  <a:off x="5275" y="12"/>
                  <a:ext cx="461" cy="511"/>
                  <a:chOff x="5275" y="12"/>
                  <a:chExt cx="461" cy="511"/>
                </a:xfrm>
              </p:grpSpPr>
              <p:sp>
                <p:nvSpPr>
                  <p:cNvPr id="1174" name="Oval 8">
                    <a:extLst>
                      <a:ext uri="{FF2B5EF4-FFF2-40B4-BE49-F238E27FC236}">
                        <a16:creationId xmlns:a16="http://schemas.microsoft.com/office/drawing/2014/main" id="{8FDB846B-27FB-4C13-A8F6-72DE6BD46A31}"/>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9">
                    <a:extLst>
                      <a:ext uri="{FF2B5EF4-FFF2-40B4-BE49-F238E27FC236}">
                        <a16:creationId xmlns:a16="http://schemas.microsoft.com/office/drawing/2014/main" id="{05068452-EF88-4A0B-9E96-B16E2A704325}"/>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0">
                    <a:extLst>
                      <a:ext uri="{FF2B5EF4-FFF2-40B4-BE49-F238E27FC236}">
                        <a16:creationId xmlns:a16="http://schemas.microsoft.com/office/drawing/2014/main" id="{DEF584C7-CFD2-4051-BF6C-7544721BA98D}"/>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7" name="Oval 11">
                    <a:extLst>
                      <a:ext uri="{FF2B5EF4-FFF2-40B4-BE49-F238E27FC236}">
                        <a16:creationId xmlns:a16="http://schemas.microsoft.com/office/drawing/2014/main" id="{27D514CE-45DA-4EFC-BFEB-985E2DA7CF49}"/>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3" name="Group 12">
                  <a:extLst>
                    <a:ext uri="{FF2B5EF4-FFF2-40B4-BE49-F238E27FC236}">
                      <a16:creationId xmlns:a16="http://schemas.microsoft.com/office/drawing/2014/main" id="{5B6778D9-5DEB-4866-9D58-C02143744F8A}"/>
                    </a:ext>
                  </a:extLst>
                </p:cNvPr>
                <p:cNvGrpSpPr>
                  <a:grpSpLocks/>
                </p:cNvGrpSpPr>
                <p:nvPr/>
              </p:nvGrpSpPr>
              <p:grpSpPr bwMode="auto">
                <a:xfrm>
                  <a:off x="5223" y="12"/>
                  <a:ext cx="32" cy="511"/>
                  <a:chOff x="5223" y="12"/>
                  <a:chExt cx="32" cy="511"/>
                </a:xfrm>
              </p:grpSpPr>
              <p:sp>
                <p:nvSpPr>
                  <p:cNvPr id="1172" name="Oval 13">
                    <a:extLst>
                      <a:ext uri="{FF2B5EF4-FFF2-40B4-BE49-F238E27FC236}">
                        <a16:creationId xmlns:a16="http://schemas.microsoft.com/office/drawing/2014/main" id="{C0A7D1F5-CA17-4C26-B474-E8C59F50C220}"/>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3" name="Oval 14">
                    <a:extLst>
                      <a:ext uri="{FF2B5EF4-FFF2-40B4-BE49-F238E27FC236}">
                        <a16:creationId xmlns:a16="http://schemas.microsoft.com/office/drawing/2014/main" id="{B4A4D2C5-1461-4DC0-A7D7-219EE5E7D6B4}"/>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4" name="Group 15">
                  <a:extLst>
                    <a:ext uri="{FF2B5EF4-FFF2-40B4-BE49-F238E27FC236}">
                      <a16:creationId xmlns:a16="http://schemas.microsoft.com/office/drawing/2014/main" id="{A4988152-36B6-41B6-AF9E-1576611C1E99}"/>
                    </a:ext>
                  </a:extLst>
                </p:cNvPr>
                <p:cNvGrpSpPr>
                  <a:grpSpLocks/>
                </p:cNvGrpSpPr>
                <p:nvPr/>
              </p:nvGrpSpPr>
              <p:grpSpPr bwMode="auto">
                <a:xfrm>
                  <a:off x="4747" y="12"/>
                  <a:ext cx="462" cy="511"/>
                  <a:chOff x="4747" y="12"/>
                  <a:chExt cx="462" cy="511"/>
                </a:xfrm>
              </p:grpSpPr>
              <p:sp>
                <p:nvSpPr>
                  <p:cNvPr id="1168" name="Oval 16">
                    <a:extLst>
                      <a:ext uri="{FF2B5EF4-FFF2-40B4-BE49-F238E27FC236}">
                        <a16:creationId xmlns:a16="http://schemas.microsoft.com/office/drawing/2014/main" id="{5B75384E-A418-4FBA-B9EC-F5BA1F67049A}"/>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7">
                    <a:extLst>
                      <a:ext uri="{FF2B5EF4-FFF2-40B4-BE49-F238E27FC236}">
                        <a16:creationId xmlns:a16="http://schemas.microsoft.com/office/drawing/2014/main" id="{25557946-B5AF-4C65-A14A-DAD03FF36679}"/>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8">
                    <a:extLst>
                      <a:ext uri="{FF2B5EF4-FFF2-40B4-BE49-F238E27FC236}">
                        <a16:creationId xmlns:a16="http://schemas.microsoft.com/office/drawing/2014/main" id="{6CC20EAD-6582-4A7C-9D97-A5BE1757C7C5}"/>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1" name="Oval 19">
                    <a:extLst>
                      <a:ext uri="{FF2B5EF4-FFF2-40B4-BE49-F238E27FC236}">
                        <a16:creationId xmlns:a16="http://schemas.microsoft.com/office/drawing/2014/main" id="{9C127E91-084D-4948-B70A-00F510BBD7AA}"/>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5" name="Group 20">
                  <a:extLst>
                    <a:ext uri="{FF2B5EF4-FFF2-40B4-BE49-F238E27FC236}">
                      <a16:creationId xmlns:a16="http://schemas.microsoft.com/office/drawing/2014/main" id="{772DB9B6-1F11-4D6F-B459-08CEB3FE023D}"/>
                    </a:ext>
                  </a:extLst>
                </p:cNvPr>
                <p:cNvGrpSpPr>
                  <a:grpSpLocks/>
                </p:cNvGrpSpPr>
                <p:nvPr/>
              </p:nvGrpSpPr>
              <p:grpSpPr bwMode="auto">
                <a:xfrm>
                  <a:off x="4695" y="12"/>
                  <a:ext cx="31" cy="511"/>
                  <a:chOff x="4695" y="12"/>
                  <a:chExt cx="31" cy="511"/>
                </a:xfrm>
              </p:grpSpPr>
              <p:sp>
                <p:nvSpPr>
                  <p:cNvPr id="1166" name="Oval 21">
                    <a:extLst>
                      <a:ext uri="{FF2B5EF4-FFF2-40B4-BE49-F238E27FC236}">
                        <a16:creationId xmlns:a16="http://schemas.microsoft.com/office/drawing/2014/main" id="{FEDFEBA9-A9E1-41C5-A0E7-81DFF63F3EB7}"/>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7" name="Oval 22">
                    <a:extLst>
                      <a:ext uri="{FF2B5EF4-FFF2-40B4-BE49-F238E27FC236}">
                        <a16:creationId xmlns:a16="http://schemas.microsoft.com/office/drawing/2014/main" id="{B8AEEF85-4ACA-4900-8EB7-9C690A575E4D}"/>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6" name="Group 23">
                  <a:extLst>
                    <a:ext uri="{FF2B5EF4-FFF2-40B4-BE49-F238E27FC236}">
                      <a16:creationId xmlns:a16="http://schemas.microsoft.com/office/drawing/2014/main" id="{2A8F41CF-3281-4DCF-83FE-98A3CDBC341A}"/>
                    </a:ext>
                  </a:extLst>
                </p:cNvPr>
                <p:cNvGrpSpPr>
                  <a:grpSpLocks/>
                </p:cNvGrpSpPr>
                <p:nvPr/>
              </p:nvGrpSpPr>
              <p:grpSpPr bwMode="auto">
                <a:xfrm>
                  <a:off x="4220" y="12"/>
                  <a:ext cx="461" cy="511"/>
                  <a:chOff x="4220" y="12"/>
                  <a:chExt cx="461" cy="511"/>
                </a:xfrm>
              </p:grpSpPr>
              <p:sp>
                <p:nvSpPr>
                  <p:cNvPr id="1162" name="Oval 24">
                    <a:extLst>
                      <a:ext uri="{FF2B5EF4-FFF2-40B4-BE49-F238E27FC236}">
                        <a16:creationId xmlns:a16="http://schemas.microsoft.com/office/drawing/2014/main" id="{F14B353D-7E71-468D-B57C-CD36D085CC79}"/>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5">
                    <a:extLst>
                      <a:ext uri="{FF2B5EF4-FFF2-40B4-BE49-F238E27FC236}">
                        <a16:creationId xmlns:a16="http://schemas.microsoft.com/office/drawing/2014/main" id="{78888C90-F3A5-4D71-9411-284743DFAED5}"/>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6">
                    <a:extLst>
                      <a:ext uri="{FF2B5EF4-FFF2-40B4-BE49-F238E27FC236}">
                        <a16:creationId xmlns:a16="http://schemas.microsoft.com/office/drawing/2014/main" id="{400EB33B-C3AC-493E-87DD-1079D366C460}"/>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5" name="Oval 27">
                    <a:extLst>
                      <a:ext uri="{FF2B5EF4-FFF2-40B4-BE49-F238E27FC236}">
                        <a16:creationId xmlns:a16="http://schemas.microsoft.com/office/drawing/2014/main" id="{61F4545D-12D6-4B15-8B0D-C1DBCDB1F4C9}"/>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7" name="Group 28">
                  <a:extLst>
                    <a:ext uri="{FF2B5EF4-FFF2-40B4-BE49-F238E27FC236}">
                      <a16:creationId xmlns:a16="http://schemas.microsoft.com/office/drawing/2014/main" id="{17F8FD2B-FAD6-4A11-AC8A-A8FFF30D1639}"/>
                    </a:ext>
                  </a:extLst>
                </p:cNvPr>
                <p:cNvGrpSpPr>
                  <a:grpSpLocks/>
                </p:cNvGrpSpPr>
                <p:nvPr/>
              </p:nvGrpSpPr>
              <p:grpSpPr bwMode="auto">
                <a:xfrm>
                  <a:off x="4168" y="12"/>
                  <a:ext cx="31" cy="511"/>
                  <a:chOff x="4168" y="12"/>
                  <a:chExt cx="31" cy="511"/>
                </a:xfrm>
              </p:grpSpPr>
              <p:sp>
                <p:nvSpPr>
                  <p:cNvPr id="1160" name="Oval 29">
                    <a:extLst>
                      <a:ext uri="{FF2B5EF4-FFF2-40B4-BE49-F238E27FC236}">
                        <a16:creationId xmlns:a16="http://schemas.microsoft.com/office/drawing/2014/main" id="{2D8BBAA7-2960-46AF-83EB-26F804881453}"/>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1" name="Oval 30">
                    <a:extLst>
                      <a:ext uri="{FF2B5EF4-FFF2-40B4-BE49-F238E27FC236}">
                        <a16:creationId xmlns:a16="http://schemas.microsoft.com/office/drawing/2014/main" id="{230734CE-4770-44EC-A397-D297660DF7F7}"/>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8" name="Group 31">
                  <a:extLst>
                    <a:ext uri="{FF2B5EF4-FFF2-40B4-BE49-F238E27FC236}">
                      <a16:creationId xmlns:a16="http://schemas.microsoft.com/office/drawing/2014/main" id="{E1D06D41-8C8B-444C-97C1-F7DABEA7EE48}"/>
                    </a:ext>
                  </a:extLst>
                </p:cNvPr>
                <p:cNvGrpSpPr>
                  <a:grpSpLocks/>
                </p:cNvGrpSpPr>
                <p:nvPr/>
              </p:nvGrpSpPr>
              <p:grpSpPr bwMode="auto">
                <a:xfrm>
                  <a:off x="3692" y="12"/>
                  <a:ext cx="462" cy="511"/>
                  <a:chOff x="3692" y="12"/>
                  <a:chExt cx="462" cy="511"/>
                </a:xfrm>
              </p:grpSpPr>
              <p:sp>
                <p:nvSpPr>
                  <p:cNvPr id="1156" name="Oval 32">
                    <a:extLst>
                      <a:ext uri="{FF2B5EF4-FFF2-40B4-BE49-F238E27FC236}">
                        <a16:creationId xmlns:a16="http://schemas.microsoft.com/office/drawing/2014/main" id="{5048FAE6-43E1-418D-8BB5-D2F63B4C1F36}"/>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3">
                    <a:extLst>
                      <a:ext uri="{FF2B5EF4-FFF2-40B4-BE49-F238E27FC236}">
                        <a16:creationId xmlns:a16="http://schemas.microsoft.com/office/drawing/2014/main" id="{A25B240F-C0B0-4FEF-BB58-D8B7A8A0808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4">
                    <a:extLst>
                      <a:ext uri="{FF2B5EF4-FFF2-40B4-BE49-F238E27FC236}">
                        <a16:creationId xmlns:a16="http://schemas.microsoft.com/office/drawing/2014/main" id="{A151D55D-19EE-4CA8-9974-EC811227BE2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9" name="Oval 35">
                    <a:extLst>
                      <a:ext uri="{FF2B5EF4-FFF2-40B4-BE49-F238E27FC236}">
                        <a16:creationId xmlns:a16="http://schemas.microsoft.com/office/drawing/2014/main" id="{03ECD005-C10F-488A-8802-4FB0BE82E1B8}"/>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9" name="Group 36">
                  <a:extLst>
                    <a:ext uri="{FF2B5EF4-FFF2-40B4-BE49-F238E27FC236}">
                      <a16:creationId xmlns:a16="http://schemas.microsoft.com/office/drawing/2014/main" id="{8CEF668D-8050-4F16-AF5C-BB05BBE645FE}"/>
                    </a:ext>
                  </a:extLst>
                </p:cNvPr>
                <p:cNvGrpSpPr>
                  <a:grpSpLocks/>
                </p:cNvGrpSpPr>
                <p:nvPr/>
              </p:nvGrpSpPr>
              <p:grpSpPr bwMode="auto">
                <a:xfrm>
                  <a:off x="3641" y="12"/>
                  <a:ext cx="31" cy="511"/>
                  <a:chOff x="3641" y="12"/>
                  <a:chExt cx="31" cy="511"/>
                </a:xfrm>
              </p:grpSpPr>
              <p:sp>
                <p:nvSpPr>
                  <p:cNvPr id="1154" name="Oval 37">
                    <a:extLst>
                      <a:ext uri="{FF2B5EF4-FFF2-40B4-BE49-F238E27FC236}">
                        <a16:creationId xmlns:a16="http://schemas.microsoft.com/office/drawing/2014/main" id="{F24BDFCC-1352-41DB-93EA-42D6DB88176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5" name="Oval 38">
                    <a:extLst>
                      <a:ext uri="{FF2B5EF4-FFF2-40B4-BE49-F238E27FC236}">
                        <a16:creationId xmlns:a16="http://schemas.microsoft.com/office/drawing/2014/main" id="{6377B66D-1AC6-4244-8FBD-3C932964CAC7}"/>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0" name="Group 39">
                  <a:extLst>
                    <a:ext uri="{FF2B5EF4-FFF2-40B4-BE49-F238E27FC236}">
                      <a16:creationId xmlns:a16="http://schemas.microsoft.com/office/drawing/2014/main" id="{F299E96F-6E94-45F8-AF7A-12226591D3A8}"/>
                    </a:ext>
                  </a:extLst>
                </p:cNvPr>
                <p:cNvGrpSpPr>
                  <a:grpSpLocks/>
                </p:cNvGrpSpPr>
                <p:nvPr/>
              </p:nvGrpSpPr>
              <p:grpSpPr bwMode="auto">
                <a:xfrm>
                  <a:off x="3165" y="12"/>
                  <a:ext cx="461" cy="511"/>
                  <a:chOff x="3165" y="12"/>
                  <a:chExt cx="461" cy="511"/>
                </a:xfrm>
              </p:grpSpPr>
              <p:sp>
                <p:nvSpPr>
                  <p:cNvPr id="1150" name="Oval 40">
                    <a:extLst>
                      <a:ext uri="{FF2B5EF4-FFF2-40B4-BE49-F238E27FC236}">
                        <a16:creationId xmlns:a16="http://schemas.microsoft.com/office/drawing/2014/main" id="{AC919296-E27B-4FDC-A441-4D226A6B50F3}"/>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1">
                    <a:extLst>
                      <a:ext uri="{FF2B5EF4-FFF2-40B4-BE49-F238E27FC236}">
                        <a16:creationId xmlns:a16="http://schemas.microsoft.com/office/drawing/2014/main" id="{2779D27E-12C5-4647-9EAF-C2C535114361}"/>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2">
                    <a:extLst>
                      <a:ext uri="{FF2B5EF4-FFF2-40B4-BE49-F238E27FC236}">
                        <a16:creationId xmlns:a16="http://schemas.microsoft.com/office/drawing/2014/main" id="{F7B0518A-B7AE-42C5-BF98-20C04EB54D69}"/>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3" name="Oval 43">
                    <a:extLst>
                      <a:ext uri="{FF2B5EF4-FFF2-40B4-BE49-F238E27FC236}">
                        <a16:creationId xmlns:a16="http://schemas.microsoft.com/office/drawing/2014/main" id="{40729C0D-2BDB-474F-BFD1-9C0DEB9437C6}"/>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1" name="Group 44">
                  <a:extLst>
                    <a:ext uri="{FF2B5EF4-FFF2-40B4-BE49-F238E27FC236}">
                      <a16:creationId xmlns:a16="http://schemas.microsoft.com/office/drawing/2014/main" id="{9456A2BD-25BC-44FD-BD0A-CA5FF1ACFB50}"/>
                    </a:ext>
                  </a:extLst>
                </p:cNvPr>
                <p:cNvGrpSpPr>
                  <a:grpSpLocks/>
                </p:cNvGrpSpPr>
                <p:nvPr/>
              </p:nvGrpSpPr>
              <p:grpSpPr bwMode="auto">
                <a:xfrm>
                  <a:off x="3114" y="12"/>
                  <a:ext cx="31" cy="511"/>
                  <a:chOff x="3114" y="12"/>
                  <a:chExt cx="31" cy="511"/>
                </a:xfrm>
              </p:grpSpPr>
              <p:sp>
                <p:nvSpPr>
                  <p:cNvPr id="1148" name="Oval 45">
                    <a:extLst>
                      <a:ext uri="{FF2B5EF4-FFF2-40B4-BE49-F238E27FC236}">
                        <a16:creationId xmlns:a16="http://schemas.microsoft.com/office/drawing/2014/main" id="{10697A2E-B1D7-4374-A911-7973057A5F1A}"/>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9" name="Oval 46">
                    <a:extLst>
                      <a:ext uri="{FF2B5EF4-FFF2-40B4-BE49-F238E27FC236}">
                        <a16:creationId xmlns:a16="http://schemas.microsoft.com/office/drawing/2014/main" id="{D58D64BC-F61F-4971-9143-08602A5F9DE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2" name="Group 47">
                  <a:extLst>
                    <a:ext uri="{FF2B5EF4-FFF2-40B4-BE49-F238E27FC236}">
                      <a16:creationId xmlns:a16="http://schemas.microsoft.com/office/drawing/2014/main" id="{97ED33C9-DC9E-457E-B528-F4F91DD20FED}"/>
                    </a:ext>
                  </a:extLst>
                </p:cNvPr>
                <p:cNvGrpSpPr>
                  <a:grpSpLocks/>
                </p:cNvGrpSpPr>
                <p:nvPr/>
              </p:nvGrpSpPr>
              <p:grpSpPr bwMode="auto">
                <a:xfrm>
                  <a:off x="2637" y="12"/>
                  <a:ext cx="462" cy="511"/>
                  <a:chOff x="2637" y="12"/>
                  <a:chExt cx="462" cy="511"/>
                </a:xfrm>
              </p:grpSpPr>
              <p:sp>
                <p:nvSpPr>
                  <p:cNvPr id="1144" name="Oval 48">
                    <a:extLst>
                      <a:ext uri="{FF2B5EF4-FFF2-40B4-BE49-F238E27FC236}">
                        <a16:creationId xmlns:a16="http://schemas.microsoft.com/office/drawing/2014/main" id="{1BA0A166-0287-46BC-94DA-C8160AA5E4AD}"/>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49">
                    <a:extLst>
                      <a:ext uri="{FF2B5EF4-FFF2-40B4-BE49-F238E27FC236}">
                        <a16:creationId xmlns:a16="http://schemas.microsoft.com/office/drawing/2014/main" id="{8DC71DE5-2547-4995-AC46-4C03CFB5E7B4}"/>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0">
                    <a:extLst>
                      <a:ext uri="{FF2B5EF4-FFF2-40B4-BE49-F238E27FC236}">
                        <a16:creationId xmlns:a16="http://schemas.microsoft.com/office/drawing/2014/main" id="{5A0451A8-4359-48B6-9964-0249B80E25EF}"/>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7" name="Oval 51">
                    <a:extLst>
                      <a:ext uri="{FF2B5EF4-FFF2-40B4-BE49-F238E27FC236}">
                        <a16:creationId xmlns:a16="http://schemas.microsoft.com/office/drawing/2014/main" id="{08F2EFD5-2FE9-4079-8811-29D21B31334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3" name="Group 52">
                  <a:extLst>
                    <a:ext uri="{FF2B5EF4-FFF2-40B4-BE49-F238E27FC236}">
                      <a16:creationId xmlns:a16="http://schemas.microsoft.com/office/drawing/2014/main" id="{D601F716-687E-4193-92FF-19CA3C4FFA63}"/>
                    </a:ext>
                  </a:extLst>
                </p:cNvPr>
                <p:cNvGrpSpPr>
                  <a:grpSpLocks/>
                </p:cNvGrpSpPr>
                <p:nvPr/>
              </p:nvGrpSpPr>
              <p:grpSpPr bwMode="auto">
                <a:xfrm>
                  <a:off x="2586" y="12"/>
                  <a:ext cx="31" cy="511"/>
                  <a:chOff x="2586" y="12"/>
                  <a:chExt cx="31" cy="511"/>
                </a:xfrm>
              </p:grpSpPr>
              <p:sp>
                <p:nvSpPr>
                  <p:cNvPr id="1142" name="Oval 53">
                    <a:extLst>
                      <a:ext uri="{FF2B5EF4-FFF2-40B4-BE49-F238E27FC236}">
                        <a16:creationId xmlns:a16="http://schemas.microsoft.com/office/drawing/2014/main" id="{0BAC7D6F-8DC6-4EA2-BA34-8843F094CE5C}"/>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3" name="Oval 54">
                    <a:extLst>
                      <a:ext uri="{FF2B5EF4-FFF2-40B4-BE49-F238E27FC236}">
                        <a16:creationId xmlns:a16="http://schemas.microsoft.com/office/drawing/2014/main" id="{07FC2201-52E9-48A8-9A11-AE970CDCC937}"/>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4" name="Group 55">
                  <a:extLst>
                    <a:ext uri="{FF2B5EF4-FFF2-40B4-BE49-F238E27FC236}">
                      <a16:creationId xmlns:a16="http://schemas.microsoft.com/office/drawing/2014/main" id="{EE41B8AC-A721-48DC-A67C-2BBD49635EEA}"/>
                    </a:ext>
                  </a:extLst>
                </p:cNvPr>
                <p:cNvGrpSpPr>
                  <a:grpSpLocks/>
                </p:cNvGrpSpPr>
                <p:nvPr/>
              </p:nvGrpSpPr>
              <p:grpSpPr bwMode="auto">
                <a:xfrm>
                  <a:off x="2110" y="12"/>
                  <a:ext cx="461" cy="511"/>
                  <a:chOff x="2110" y="12"/>
                  <a:chExt cx="461" cy="511"/>
                </a:xfrm>
              </p:grpSpPr>
              <p:sp>
                <p:nvSpPr>
                  <p:cNvPr id="1138" name="Oval 56">
                    <a:extLst>
                      <a:ext uri="{FF2B5EF4-FFF2-40B4-BE49-F238E27FC236}">
                        <a16:creationId xmlns:a16="http://schemas.microsoft.com/office/drawing/2014/main" id="{0D06702E-DFA9-463A-8FCD-AC01C5A7D075}"/>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7">
                    <a:extLst>
                      <a:ext uri="{FF2B5EF4-FFF2-40B4-BE49-F238E27FC236}">
                        <a16:creationId xmlns:a16="http://schemas.microsoft.com/office/drawing/2014/main" id="{5DF085C9-1290-4831-BD9E-323A33B227ED}"/>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8">
                    <a:extLst>
                      <a:ext uri="{FF2B5EF4-FFF2-40B4-BE49-F238E27FC236}">
                        <a16:creationId xmlns:a16="http://schemas.microsoft.com/office/drawing/2014/main" id="{CE449409-B185-4FA2-8490-7740AFF2B21C}"/>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1" name="Oval 59">
                    <a:extLst>
                      <a:ext uri="{FF2B5EF4-FFF2-40B4-BE49-F238E27FC236}">
                        <a16:creationId xmlns:a16="http://schemas.microsoft.com/office/drawing/2014/main" id="{7D399BC9-B3F6-416D-B1AF-9CE99B32878E}"/>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5" name="Group 60">
                  <a:extLst>
                    <a:ext uri="{FF2B5EF4-FFF2-40B4-BE49-F238E27FC236}">
                      <a16:creationId xmlns:a16="http://schemas.microsoft.com/office/drawing/2014/main" id="{3FF7F53D-B21C-4523-A677-65CC5E599B8D}"/>
                    </a:ext>
                  </a:extLst>
                </p:cNvPr>
                <p:cNvGrpSpPr>
                  <a:grpSpLocks/>
                </p:cNvGrpSpPr>
                <p:nvPr/>
              </p:nvGrpSpPr>
              <p:grpSpPr bwMode="auto">
                <a:xfrm>
                  <a:off x="2059" y="12"/>
                  <a:ext cx="31" cy="511"/>
                  <a:chOff x="2059" y="12"/>
                  <a:chExt cx="31" cy="511"/>
                </a:xfrm>
              </p:grpSpPr>
              <p:sp>
                <p:nvSpPr>
                  <p:cNvPr id="1136" name="Oval 61">
                    <a:extLst>
                      <a:ext uri="{FF2B5EF4-FFF2-40B4-BE49-F238E27FC236}">
                        <a16:creationId xmlns:a16="http://schemas.microsoft.com/office/drawing/2014/main" id="{DB0BDE2C-79A7-4493-9756-BE78489C0F2D}"/>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7" name="Oval 62">
                    <a:extLst>
                      <a:ext uri="{FF2B5EF4-FFF2-40B4-BE49-F238E27FC236}">
                        <a16:creationId xmlns:a16="http://schemas.microsoft.com/office/drawing/2014/main" id="{3E61B547-D841-45DE-A406-C3CF6F8BD4CC}"/>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6" name="Group 63">
                  <a:extLst>
                    <a:ext uri="{FF2B5EF4-FFF2-40B4-BE49-F238E27FC236}">
                      <a16:creationId xmlns:a16="http://schemas.microsoft.com/office/drawing/2014/main" id="{157C9C3F-83BC-4B51-B3A9-DE32C2F1A534}"/>
                    </a:ext>
                  </a:extLst>
                </p:cNvPr>
                <p:cNvGrpSpPr>
                  <a:grpSpLocks/>
                </p:cNvGrpSpPr>
                <p:nvPr/>
              </p:nvGrpSpPr>
              <p:grpSpPr bwMode="auto">
                <a:xfrm>
                  <a:off x="1582" y="12"/>
                  <a:ext cx="462" cy="511"/>
                  <a:chOff x="1582" y="12"/>
                  <a:chExt cx="462" cy="511"/>
                </a:xfrm>
              </p:grpSpPr>
              <p:sp>
                <p:nvSpPr>
                  <p:cNvPr id="1132" name="Oval 64">
                    <a:extLst>
                      <a:ext uri="{FF2B5EF4-FFF2-40B4-BE49-F238E27FC236}">
                        <a16:creationId xmlns:a16="http://schemas.microsoft.com/office/drawing/2014/main" id="{74C21EAE-D042-40C7-BA5B-BE5B7CFA19AC}"/>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5">
                    <a:extLst>
                      <a:ext uri="{FF2B5EF4-FFF2-40B4-BE49-F238E27FC236}">
                        <a16:creationId xmlns:a16="http://schemas.microsoft.com/office/drawing/2014/main" id="{E9070D0F-AFBC-4B9B-8904-D7643D308273}"/>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6">
                    <a:extLst>
                      <a:ext uri="{FF2B5EF4-FFF2-40B4-BE49-F238E27FC236}">
                        <a16:creationId xmlns:a16="http://schemas.microsoft.com/office/drawing/2014/main" id="{3E9FA70B-E94B-4C64-9E9F-3E534BD97693}"/>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5" name="Oval 67">
                    <a:extLst>
                      <a:ext uri="{FF2B5EF4-FFF2-40B4-BE49-F238E27FC236}">
                        <a16:creationId xmlns:a16="http://schemas.microsoft.com/office/drawing/2014/main" id="{FE6F5BAF-1D77-423F-A605-8889280D9D11}"/>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7" name="Group 68">
                  <a:extLst>
                    <a:ext uri="{FF2B5EF4-FFF2-40B4-BE49-F238E27FC236}">
                      <a16:creationId xmlns:a16="http://schemas.microsoft.com/office/drawing/2014/main" id="{E8A59A99-F783-4F08-9CB5-EDF4D8CE3F77}"/>
                    </a:ext>
                  </a:extLst>
                </p:cNvPr>
                <p:cNvGrpSpPr>
                  <a:grpSpLocks/>
                </p:cNvGrpSpPr>
                <p:nvPr/>
              </p:nvGrpSpPr>
              <p:grpSpPr bwMode="auto">
                <a:xfrm>
                  <a:off x="1532" y="12"/>
                  <a:ext cx="31" cy="511"/>
                  <a:chOff x="1532" y="12"/>
                  <a:chExt cx="31" cy="511"/>
                </a:xfrm>
              </p:grpSpPr>
              <p:sp>
                <p:nvSpPr>
                  <p:cNvPr id="1130" name="Oval 69">
                    <a:extLst>
                      <a:ext uri="{FF2B5EF4-FFF2-40B4-BE49-F238E27FC236}">
                        <a16:creationId xmlns:a16="http://schemas.microsoft.com/office/drawing/2014/main" id="{3F21F876-0CFF-48AD-9CFE-F4FBC8CB01D8}"/>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1" name="Oval 70">
                    <a:extLst>
                      <a:ext uri="{FF2B5EF4-FFF2-40B4-BE49-F238E27FC236}">
                        <a16:creationId xmlns:a16="http://schemas.microsoft.com/office/drawing/2014/main" id="{19E6709A-6C0E-493B-9131-7EA0A0056FBB}"/>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8" name="Group 71">
                  <a:extLst>
                    <a:ext uri="{FF2B5EF4-FFF2-40B4-BE49-F238E27FC236}">
                      <a16:creationId xmlns:a16="http://schemas.microsoft.com/office/drawing/2014/main" id="{4F11271D-AF6C-48CF-B46A-C6A3FDBDA4AE}"/>
                    </a:ext>
                  </a:extLst>
                </p:cNvPr>
                <p:cNvGrpSpPr>
                  <a:grpSpLocks/>
                </p:cNvGrpSpPr>
                <p:nvPr/>
              </p:nvGrpSpPr>
              <p:grpSpPr bwMode="auto">
                <a:xfrm>
                  <a:off x="1055" y="12"/>
                  <a:ext cx="461" cy="511"/>
                  <a:chOff x="1055" y="12"/>
                  <a:chExt cx="461" cy="511"/>
                </a:xfrm>
              </p:grpSpPr>
              <p:sp>
                <p:nvSpPr>
                  <p:cNvPr id="1126" name="Oval 72">
                    <a:extLst>
                      <a:ext uri="{FF2B5EF4-FFF2-40B4-BE49-F238E27FC236}">
                        <a16:creationId xmlns:a16="http://schemas.microsoft.com/office/drawing/2014/main" id="{69486DCB-52F9-4BFE-B609-F4536128740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3">
                    <a:extLst>
                      <a:ext uri="{FF2B5EF4-FFF2-40B4-BE49-F238E27FC236}">
                        <a16:creationId xmlns:a16="http://schemas.microsoft.com/office/drawing/2014/main" id="{49FB886E-3FB5-444A-930A-A81FCACDD038}"/>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4">
                    <a:extLst>
                      <a:ext uri="{FF2B5EF4-FFF2-40B4-BE49-F238E27FC236}">
                        <a16:creationId xmlns:a16="http://schemas.microsoft.com/office/drawing/2014/main" id="{B54DA7B4-6A4B-45B8-8C6E-6269DAFDC0FB}"/>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9" name="Oval 75">
                    <a:extLst>
                      <a:ext uri="{FF2B5EF4-FFF2-40B4-BE49-F238E27FC236}">
                        <a16:creationId xmlns:a16="http://schemas.microsoft.com/office/drawing/2014/main" id="{67CEAA80-4E51-4C8C-B72C-979C870C70CE}"/>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9" name="Group 76">
                  <a:extLst>
                    <a:ext uri="{FF2B5EF4-FFF2-40B4-BE49-F238E27FC236}">
                      <a16:creationId xmlns:a16="http://schemas.microsoft.com/office/drawing/2014/main" id="{E8DD70AC-4FDA-49CD-9DCB-8FA4EDDF2337}"/>
                    </a:ext>
                  </a:extLst>
                </p:cNvPr>
                <p:cNvGrpSpPr>
                  <a:grpSpLocks/>
                </p:cNvGrpSpPr>
                <p:nvPr/>
              </p:nvGrpSpPr>
              <p:grpSpPr bwMode="auto">
                <a:xfrm>
                  <a:off x="1004" y="12"/>
                  <a:ext cx="32" cy="511"/>
                  <a:chOff x="1004" y="12"/>
                  <a:chExt cx="32" cy="511"/>
                </a:xfrm>
              </p:grpSpPr>
              <p:sp>
                <p:nvSpPr>
                  <p:cNvPr id="1124" name="Oval 77">
                    <a:extLst>
                      <a:ext uri="{FF2B5EF4-FFF2-40B4-BE49-F238E27FC236}">
                        <a16:creationId xmlns:a16="http://schemas.microsoft.com/office/drawing/2014/main" id="{34C283F0-876F-4699-83E5-F1528E4649AF}"/>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5" name="Oval 78">
                    <a:extLst>
                      <a:ext uri="{FF2B5EF4-FFF2-40B4-BE49-F238E27FC236}">
                        <a16:creationId xmlns:a16="http://schemas.microsoft.com/office/drawing/2014/main" id="{98D91692-431D-4673-B0A4-4752DEF8A147}"/>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0" name="Group 79">
                  <a:extLst>
                    <a:ext uri="{FF2B5EF4-FFF2-40B4-BE49-F238E27FC236}">
                      <a16:creationId xmlns:a16="http://schemas.microsoft.com/office/drawing/2014/main" id="{DBED6AB6-C750-4DFB-8755-F64DC4317198}"/>
                    </a:ext>
                  </a:extLst>
                </p:cNvPr>
                <p:cNvGrpSpPr>
                  <a:grpSpLocks/>
                </p:cNvGrpSpPr>
                <p:nvPr/>
              </p:nvGrpSpPr>
              <p:grpSpPr bwMode="auto">
                <a:xfrm>
                  <a:off x="527" y="12"/>
                  <a:ext cx="462" cy="511"/>
                  <a:chOff x="527" y="12"/>
                  <a:chExt cx="462" cy="511"/>
                </a:xfrm>
              </p:grpSpPr>
              <p:sp>
                <p:nvSpPr>
                  <p:cNvPr id="1120" name="Oval 80">
                    <a:extLst>
                      <a:ext uri="{FF2B5EF4-FFF2-40B4-BE49-F238E27FC236}">
                        <a16:creationId xmlns:a16="http://schemas.microsoft.com/office/drawing/2014/main" id="{E5939B26-DAEB-4803-8E57-A4BF26977F9C}"/>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1">
                    <a:extLst>
                      <a:ext uri="{FF2B5EF4-FFF2-40B4-BE49-F238E27FC236}">
                        <a16:creationId xmlns:a16="http://schemas.microsoft.com/office/drawing/2014/main" id="{AD736B54-AFB9-493A-91CB-90582EF6C757}"/>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2">
                    <a:extLst>
                      <a:ext uri="{FF2B5EF4-FFF2-40B4-BE49-F238E27FC236}">
                        <a16:creationId xmlns:a16="http://schemas.microsoft.com/office/drawing/2014/main" id="{86DE8C21-284D-47E3-911A-F6BE8E7CA07E}"/>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3" name="Oval 83">
                    <a:extLst>
                      <a:ext uri="{FF2B5EF4-FFF2-40B4-BE49-F238E27FC236}">
                        <a16:creationId xmlns:a16="http://schemas.microsoft.com/office/drawing/2014/main" id="{147F5B50-AB2A-48E1-8D78-B21F18DDBA8F}"/>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1" name="Group 84">
                  <a:extLst>
                    <a:ext uri="{FF2B5EF4-FFF2-40B4-BE49-F238E27FC236}">
                      <a16:creationId xmlns:a16="http://schemas.microsoft.com/office/drawing/2014/main" id="{82D3BC7D-B08D-40E9-A44D-4D3CCD5CE8D0}"/>
                    </a:ext>
                  </a:extLst>
                </p:cNvPr>
                <p:cNvGrpSpPr>
                  <a:grpSpLocks/>
                </p:cNvGrpSpPr>
                <p:nvPr/>
              </p:nvGrpSpPr>
              <p:grpSpPr bwMode="auto">
                <a:xfrm>
                  <a:off x="476" y="12"/>
                  <a:ext cx="31" cy="511"/>
                  <a:chOff x="476" y="12"/>
                  <a:chExt cx="31" cy="511"/>
                </a:xfrm>
              </p:grpSpPr>
              <p:sp>
                <p:nvSpPr>
                  <p:cNvPr id="1118" name="Oval 85">
                    <a:extLst>
                      <a:ext uri="{FF2B5EF4-FFF2-40B4-BE49-F238E27FC236}">
                        <a16:creationId xmlns:a16="http://schemas.microsoft.com/office/drawing/2014/main" id="{9E66F969-D2D3-486D-9810-4BA7FA29171C}"/>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9" name="Oval 86">
                    <a:extLst>
                      <a:ext uri="{FF2B5EF4-FFF2-40B4-BE49-F238E27FC236}">
                        <a16:creationId xmlns:a16="http://schemas.microsoft.com/office/drawing/2014/main" id="{8550E326-36C0-43A5-AEBC-A86465BD2F09}"/>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2" name="Group 87">
                  <a:extLst>
                    <a:ext uri="{FF2B5EF4-FFF2-40B4-BE49-F238E27FC236}">
                      <a16:creationId xmlns:a16="http://schemas.microsoft.com/office/drawing/2014/main" id="{9F75415C-3754-467C-AB0D-D3647845E04E}"/>
                    </a:ext>
                  </a:extLst>
                </p:cNvPr>
                <p:cNvGrpSpPr>
                  <a:grpSpLocks/>
                </p:cNvGrpSpPr>
                <p:nvPr/>
              </p:nvGrpSpPr>
              <p:grpSpPr bwMode="auto">
                <a:xfrm>
                  <a:off x="0" y="12"/>
                  <a:ext cx="461" cy="4247"/>
                  <a:chOff x="0" y="12"/>
                  <a:chExt cx="461" cy="4247"/>
                </a:xfrm>
              </p:grpSpPr>
              <p:grpSp>
                <p:nvGrpSpPr>
                  <p:cNvPr id="4133" name="Group 88">
                    <a:extLst>
                      <a:ext uri="{FF2B5EF4-FFF2-40B4-BE49-F238E27FC236}">
                        <a16:creationId xmlns:a16="http://schemas.microsoft.com/office/drawing/2014/main" id="{BBB1A927-6DCA-4518-8A58-04E28ED9F951}"/>
                      </a:ext>
                    </a:extLst>
                  </p:cNvPr>
                  <p:cNvGrpSpPr>
                    <a:grpSpLocks/>
                  </p:cNvGrpSpPr>
                  <p:nvPr/>
                </p:nvGrpSpPr>
                <p:grpSpPr bwMode="auto">
                  <a:xfrm>
                    <a:off x="0" y="12"/>
                    <a:ext cx="461" cy="511"/>
                    <a:chOff x="0" y="12"/>
                    <a:chExt cx="461" cy="511"/>
                  </a:xfrm>
                </p:grpSpPr>
                <p:sp>
                  <p:nvSpPr>
                    <p:cNvPr id="1114" name="Oval 89">
                      <a:extLst>
                        <a:ext uri="{FF2B5EF4-FFF2-40B4-BE49-F238E27FC236}">
                          <a16:creationId xmlns:a16="http://schemas.microsoft.com/office/drawing/2014/main" id="{5FD11D4A-E182-46A2-8E2F-562F8918C159}"/>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0">
                      <a:extLst>
                        <a:ext uri="{FF2B5EF4-FFF2-40B4-BE49-F238E27FC236}">
                          <a16:creationId xmlns:a16="http://schemas.microsoft.com/office/drawing/2014/main" id="{450C9A93-2E8D-483F-BAF2-62B2D4E8B0CA}"/>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1">
                      <a:extLst>
                        <a:ext uri="{FF2B5EF4-FFF2-40B4-BE49-F238E27FC236}">
                          <a16:creationId xmlns:a16="http://schemas.microsoft.com/office/drawing/2014/main" id="{F1030523-0BEB-4FF9-B7B6-81B2A53881E7}"/>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7" name="Oval 92">
                      <a:extLst>
                        <a:ext uri="{FF2B5EF4-FFF2-40B4-BE49-F238E27FC236}">
                          <a16:creationId xmlns:a16="http://schemas.microsoft.com/office/drawing/2014/main" id="{CE5D0B70-B1FF-4DCA-98F6-BC61B2C71EDE}"/>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4" name="Group 93">
                    <a:extLst>
                      <a:ext uri="{FF2B5EF4-FFF2-40B4-BE49-F238E27FC236}">
                        <a16:creationId xmlns:a16="http://schemas.microsoft.com/office/drawing/2014/main" id="{750F60B3-22A4-4BF1-9FC8-E9FC388953C0}"/>
                      </a:ext>
                    </a:extLst>
                  </p:cNvPr>
                  <p:cNvGrpSpPr>
                    <a:grpSpLocks/>
                  </p:cNvGrpSpPr>
                  <p:nvPr/>
                </p:nvGrpSpPr>
                <p:grpSpPr bwMode="auto">
                  <a:xfrm>
                    <a:off x="0" y="538"/>
                    <a:ext cx="461" cy="34"/>
                    <a:chOff x="0" y="538"/>
                    <a:chExt cx="461" cy="34"/>
                  </a:xfrm>
                </p:grpSpPr>
                <p:sp>
                  <p:nvSpPr>
                    <p:cNvPr id="1112" name="Oval 94">
                      <a:extLst>
                        <a:ext uri="{FF2B5EF4-FFF2-40B4-BE49-F238E27FC236}">
                          <a16:creationId xmlns:a16="http://schemas.microsoft.com/office/drawing/2014/main" id="{7F79368C-D0FF-4165-9A30-8A0E90EEF2B2}"/>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3" name="Oval 95">
                      <a:extLst>
                        <a:ext uri="{FF2B5EF4-FFF2-40B4-BE49-F238E27FC236}">
                          <a16:creationId xmlns:a16="http://schemas.microsoft.com/office/drawing/2014/main" id="{20E27DA4-C4C0-4579-87F4-25223E172AFA}"/>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5" name="Group 96">
                    <a:extLst>
                      <a:ext uri="{FF2B5EF4-FFF2-40B4-BE49-F238E27FC236}">
                        <a16:creationId xmlns:a16="http://schemas.microsoft.com/office/drawing/2014/main" id="{4FD2F689-0359-41CD-87D0-33AFC4AA1867}"/>
                      </a:ext>
                    </a:extLst>
                  </p:cNvPr>
                  <p:cNvGrpSpPr>
                    <a:grpSpLocks/>
                  </p:cNvGrpSpPr>
                  <p:nvPr/>
                </p:nvGrpSpPr>
                <p:grpSpPr bwMode="auto">
                  <a:xfrm>
                    <a:off x="0" y="586"/>
                    <a:ext cx="461" cy="512"/>
                    <a:chOff x="0" y="586"/>
                    <a:chExt cx="461" cy="512"/>
                  </a:xfrm>
                </p:grpSpPr>
                <p:sp>
                  <p:nvSpPr>
                    <p:cNvPr id="1108" name="Oval 97">
                      <a:extLst>
                        <a:ext uri="{FF2B5EF4-FFF2-40B4-BE49-F238E27FC236}">
                          <a16:creationId xmlns:a16="http://schemas.microsoft.com/office/drawing/2014/main" id="{3113036B-C579-47BD-A0CA-F0E97CE1F717}"/>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8">
                      <a:extLst>
                        <a:ext uri="{FF2B5EF4-FFF2-40B4-BE49-F238E27FC236}">
                          <a16:creationId xmlns:a16="http://schemas.microsoft.com/office/drawing/2014/main" id="{AE46E79A-5707-4ADC-9F05-050B6AE14EAD}"/>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99">
                      <a:extLst>
                        <a:ext uri="{FF2B5EF4-FFF2-40B4-BE49-F238E27FC236}">
                          <a16:creationId xmlns:a16="http://schemas.microsoft.com/office/drawing/2014/main" id="{04693A75-9061-44E9-9D5C-1D6F85E43A7F}"/>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1" name="Oval 100">
                      <a:extLst>
                        <a:ext uri="{FF2B5EF4-FFF2-40B4-BE49-F238E27FC236}">
                          <a16:creationId xmlns:a16="http://schemas.microsoft.com/office/drawing/2014/main" id="{2E8CA2E8-31D9-49E9-A277-12D6EFE680E8}"/>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6" name="Group 101">
                    <a:extLst>
                      <a:ext uri="{FF2B5EF4-FFF2-40B4-BE49-F238E27FC236}">
                        <a16:creationId xmlns:a16="http://schemas.microsoft.com/office/drawing/2014/main" id="{9D00C29F-D430-4E0E-A14C-349292A5F39A}"/>
                      </a:ext>
                    </a:extLst>
                  </p:cNvPr>
                  <p:cNvGrpSpPr>
                    <a:grpSpLocks/>
                  </p:cNvGrpSpPr>
                  <p:nvPr/>
                </p:nvGrpSpPr>
                <p:grpSpPr bwMode="auto">
                  <a:xfrm>
                    <a:off x="0" y="1112"/>
                    <a:ext cx="461" cy="35"/>
                    <a:chOff x="0" y="1112"/>
                    <a:chExt cx="461" cy="35"/>
                  </a:xfrm>
                </p:grpSpPr>
                <p:sp>
                  <p:nvSpPr>
                    <p:cNvPr id="1106" name="Oval 102">
                      <a:extLst>
                        <a:ext uri="{FF2B5EF4-FFF2-40B4-BE49-F238E27FC236}">
                          <a16:creationId xmlns:a16="http://schemas.microsoft.com/office/drawing/2014/main" id="{BBB74AC9-3A2E-4839-9F58-1E0FD62BDA88}"/>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7" name="Oval 103">
                      <a:extLst>
                        <a:ext uri="{FF2B5EF4-FFF2-40B4-BE49-F238E27FC236}">
                          <a16:creationId xmlns:a16="http://schemas.microsoft.com/office/drawing/2014/main" id="{FDEE374B-2FCC-4BEF-92B5-8C33193CE981}"/>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7" name="Group 104">
                    <a:extLst>
                      <a:ext uri="{FF2B5EF4-FFF2-40B4-BE49-F238E27FC236}">
                        <a16:creationId xmlns:a16="http://schemas.microsoft.com/office/drawing/2014/main" id="{2BB96AFB-306E-4CD7-ABD5-14B217FB5F7A}"/>
                      </a:ext>
                    </a:extLst>
                  </p:cNvPr>
                  <p:cNvGrpSpPr>
                    <a:grpSpLocks/>
                  </p:cNvGrpSpPr>
                  <p:nvPr/>
                </p:nvGrpSpPr>
                <p:grpSpPr bwMode="auto">
                  <a:xfrm>
                    <a:off x="0" y="1162"/>
                    <a:ext cx="461" cy="510"/>
                    <a:chOff x="0" y="1162"/>
                    <a:chExt cx="461" cy="510"/>
                  </a:xfrm>
                </p:grpSpPr>
                <p:sp>
                  <p:nvSpPr>
                    <p:cNvPr id="1102" name="Oval 105">
                      <a:extLst>
                        <a:ext uri="{FF2B5EF4-FFF2-40B4-BE49-F238E27FC236}">
                          <a16:creationId xmlns:a16="http://schemas.microsoft.com/office/drawing/2014/main" id="{2B73185B-5C44-4F6B-9366-887A4DE21CE3}"/>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6">
                      <a:extLst>
                        <a:ext uri="{FF2B5EF4-FFF2-40B4-BE49-F238E27FC236}">
                          <a16:creationId xmlns:a16="http://schemas.microsoft.com/office/drawing/2014/main" id="{FD915875-2E46-4547-92A7-DD0B1659AA99}"/>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7">
                      <a:extLst>
                        <a:ext uri="{FF2B5EF4-FFF2-40B4-BE49-F238E27FC236}">
                          <a16:creationId xmlns:a16="http://schemas.microsoft.com/office/drawing/2014/main" id="{E38F1E66-A6F2-41BB-B116-C514BA06FD7B}"/>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5" name="Oval 108">
                      <a:extLst>
                        <a:ext uri="{FF2B5EF4-FFF2-40B4-BE49-F238E27FC236}">
                          <a16:creationId xmlns:a16="http://schemas.microsoft.com/office/drawing/2014/main" id="{0CAE25E4-C2A5-4BF3-8145-6F5850D37E89}"/>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8" name="Group 109">
                    <a:extLst>
                      <a:ext uri="{FF2B5EF4-FFF2-40B4-BE49-F238E27FC236}">
                        <a16:creationId xmlns:a16="http://schemas.microsoft.com/office/drawing/2014/main" id="{FB6B854B-8C8F-4D1E-A78A-76A423C91062}"/>
                      </a:ext>
                    </a:extLst>
                  </p:cNvPr>
                  <p:cNvGrpSpPr>
                    <a:grpSpLocks/>
                  </p:cNvGrpSpPr>
                  <p:nvPr/>
                </p:nvGrpSpPr>
                <p:grpSpPr bwMode="auto">
                  <a:xfrm>
                    <a:off x="0" y="1687"/>
                    <a:ext cx="461" cy="35"/>
                    <a:chOff x="0" y="1687"/>
                    <a:chExt cx="461" cy="35"/>
                  </a:xfrm>
                </p:grpSpPr>
                <p:sp>
                  <p:nvSpPr>
                    <p:cNvPr id="1100" name="Oval 110">
                      <a:extLst>
                        <a:ext uri="{FF2B5EF4-FFF2-40B4-BE49-F238E27FC236}">
                          <a16:creationId xmlns:a16="http://schemas.microsoft.com/office/drawing/2014/main" id="{32F41E80-72F2-48AD-B8EC-FB75F2FAA15E}"/>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1" name="Oval 111">
                      <a:extLst>
                        <a:ext uri="{FF2B5EF4-FFF2-40B4-BE49-F238E27FC236}">
                          <a16:creationId xmlns:a16="http://schemas.microsoft.com/office/drawing/2014/main" id="{70B722A7-6006-4B94-A116-5533592690BA}"/>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9" name="Group 112">
                    <a:extLst>
                      <a:ext uri="{FF2B5EF4-FFF2-40B4-BE49-F238E27FC236}">
                        <a16:creationId xmlns:a16="http://schemas.microsoft.com/office/drawing/2014/main" id="{895C06AE-7CFD-451E-8E84-49B0B10054AA}"/>
                      </a:ext>
                    </a:extLst>
                  </p:cNvPr>
                  <p:cNvGrpSpPr>
                    <a:grpSpLocks/>
                  </p:cNvGrpSpPr>
                  <p:nvPr/>
                </p:nvGrpSpPr>
                <p:grpSpPr bwMode="auto">
                  <a:xfrm>
                    <a:off x="0" y="1736"/>
                    <a:ext cx="461" cy="512"/>
                    <a:chOff x="0" y="1736"/>
                    <a:chExt cx="461" cy="512"/>
                  </a:xfrm>
                </p:grpSpPr>
                <p:sp>
                  <p:nvSpPr>
                    <p:cNvPr id="1096" name="Oval 113">
                      <a:extLst>
                        <a:ext uri="{FF2B5EF4-FFF2-40B4-BE49-F238E27FC236}">
                          <a16:creationId xmlns:a16="http://schemas.microsoft.com/office/drawing/2014/main" id="{3E35763D-706C-429C-9A7E-48F63E47400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4">
                      <a:extLst>
                        <a:ext uri="{FF2B5EF4-FFF2-40B4-BE49-F238E27FC236}">
                          <a16:creationId xmlns:a16="http://schemas.microsoft.com/office/drawing/2014/main" id="{338365D8-9CA6-47B7-A6ED-BF6B9A5195C1}"/>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5">
                      <a:extLst>
                        <a:ext uri="{FF2B5EF4-FFF2-40B4-BE49-F238E27FC236}">
                          <a16:creationId xmlns:a16="http://schemas.microsoft.com/office/drawing/2014/main" id="{1D2638C6-BAFD-4AE6-8FA6-094DF0DE0939}"/>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9" name="Oval 116">
                      <a:extLst>
                        <a:ext uri="{FF2B5EF4-FFF2-40B4-BE49-F238E27FC236}">
                          <a16:creationId xmlns:a16="http://schemas.microsoft.com/office/drawing/2014/main" id="{DBC8CB92-9F34-4410-B731-C7A015671043}"/>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0" name="Group 117">
                    <a:extLst>
                      <a:ext uri="{FF2B5EF4-FFF2-40B4-BE49-F238E27FC236}">
                        <a16:creationId xmlns:a16="http://schemas.microsoft.com/office/drawing/2014/main" id="{4223D21E-C990-4268-B3E9-AA509C1D7366}"/>
                      </a:ext>
                    </a:extLst>
                  </p:cNvPr>
                  <p:cNvGrpSpPr>
                    <a:grpSpLocks/>
                  </p:cNvGrpSpPr>
                  <p:nvPr/>
                </p:nvGrpSpPr>
                <p:grpSpPr bwMode="auto">
                  <a:xfrm>
                    <a:off x="0" y="2262"/>
                    <a:ext cx="461" cy="35"/>
                    <a:chOff x="0" y="2262"/>
                    <a:chExt cx="461" cy="35"/>
                  </a:xfrm>
                </p:grpSpPr>
                <p:sp>
                  <p:nvSpPr>
                    <p:cNvPr id="1094" name="Oval 118">
                      <a:extLst>
                        <a:ext uri="{FF2B5EF4-FFF2-40B4-BE49-F238E27FC236}">
                          <a16:creationId xmlns:a16="http://schemas.microsoft.com/office/drawing/2014/main" id="{A95B2AB1-F3D1-4256-8025-D038592482EB}"/>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5" name="Oval 119">
                      <a:extLst>
                        <a:ext uri="{FF2B5EF4-FFF2-40B4-BE49-F238E27FC236}">
                          <a16:creationId xmlns:a16="http://schemas.microsoft.com/office/drawing/2014/main" id="{62044253-CCD9-4CA3-A7EC-9B0D75F8E021}"/>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1" name="Group 120">
                    <a:extLst>
                      <a:ext uri="{FF2B5EF4-FFF2-40B4-BE49-F238E27FC236}">
                        <a16:creationId xmlns:a16="http://schemas.microsoft.com/office/drawing/2014/main" id="{552F69F3-2036-4C58-8A42-E1AE06DD41C1}"/>
                      </a:ext>
                    </a:extLst>
                  </p:cNvPr>
                  <p:cNvGrpSpPr>
                    <a:grpSpLocks/>
                  </p:cNvGrpSpPr>
                  <p:nvPr/>
                </p:nvGrpSpPr>
                <p:grpSpPr bwMode="auto">
                  <a:xfrm>
                    <a:off x="0" y="2312"/>
                    <a:ext cx="461" cy="510"/>
                    <a:chOff x="0" y="2312"/>
                    <a:chExt cx="461" cy="510"/>
                  </a:xfrm>
                </p:grpSpPr>
                <p:sp>
                  <p:nvSpPr>
                    <p:cNvPr id="1090" name="Oval 121">
                      <a:extLst>
                        <a:ext uri="{FF2B5EF4-FFF2-40B4-BE49-F238E27FC236}">
                          <a16:creationId xmlns:a16="http://schemas.microsoft.com/office/drawing/2014/main" id="{AF7B531E-29C6-41E4-9ABA-46000D3BCBC7}"/>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2">
                      <a:extLst>
                        <a:ext uri="{FF2B5EF4-FFF2-40B4-BE49-F238E27FC236}">
                          <a16:creationId xmlns:a16="http://schemas.microsoft.com/office/drawing/2014/main" id="{0EC15A61-FAFA-4765-9F95-F6D5E262E6C2}"/>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3">
                      <a:extLst>
                        <a:ext uri="{FF2B5EF4-FFF2-40B4-BE49-F238E27FC236}">
                          <a16:creationId xmlns:a16="http://schemas.microsoft.com/office/drawing/2014/main" id="{FF8CB117-B3B2-468C-8568-5BDAC1515EC7}"/>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3" name="Oval 124">
                      <a:extLst>
                        <a:ext uri="{FF2B5EF4-FFF2-40B4-BE49-F238E27FC236}">
                          <a16:creationId xmlns:a16="http://schemas.microsoft.com/office/drawing/2014/main" id="{E6E12EED-F590-4D59-9AFB-689F19303A42}"/>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2" name="Group 125">
                    <a:extLst>
                      <a:ext uri="{FF2B5EF4-FFF2-40B4-BE49-F238E27FC236}">
                        <a16:creationId xmlns:a16="http://schemas.microsoft.com/office/drawing/2014/main" id="{1E244B22-6C74-4E86-8972-3C4FCBD6B443}"/>
                      </a:ext>
                    </a:extLst>
                  </p:cNvPr>
                  <p:cNvGrpSpPr>
                    <a:grpSpLocks/>
                  </p:cNvGrpSpPr>
                  <p:nvPr/>
                </p:nvGrpSpPr>
                <p:grpSpPr bwMode="auto">
                  <a:xfrm>
                    <a:off x="0" y="2836"/>
                    <a:ext cx="461" cy="36"/>
                    <a:chOff x="0" y="2836"/>
                    <a:chExt cx="461" cy="36"/>
                  </a:xfrm>
                </p:grpSpPr>
                <p:sp>
                  <p:nvSpPr>
                    <p:cNvPr id="1088" name="Oval 126">
                      <a:extLst>
                        <a:ext uri="{FF2B5EF4-FFF2-40B4-BE49-F238E27FC236}">
                          <a16:creationId xmlns:a16="http://schemas.microsoft.com/office/drawing/2014/main" id="{1FDB811D-F276-419C-A42C-D212104D81E8}"/>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9" name="Oval 127">
                      <a:extLst>
                        <a:ext uri="{FF2B5EF4-FFF2-40B4-BE49-F238E27FC236}">
                          <a16:creationId xmlns:a16="http://schemas.microsoft.com/office/drawing/2014/main" id="{F89E4936-769F-4808-9DF6-EA92294C67D6}"/>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3" name="Group 128">
                    <a:extLst>
                      <a:ext uri="{FF2B5EF4-FFF2-40B4-BE49-F238E27FC236}">
                        <a16:creationId xmlns:a16="http://schemas.microsoft.com/office/drawing/2014/main" id="{2230AEB8-56EE-4B03-A659-98504BEDC67B}"/>
                      </a:ext>
                    </a:extLst>
                  </p:cNvPr>
                  <p:cNvGrpSpPr>
                    <a:grpSpLocks/>
                  </p:cNvGrpSpPr>
                  <p:nvPr/>
                </p:nvGrpSpPr>
                <p:grpSpPr bwMode="auto">
                  <a:xfrm>
                    <a:off x="0" y="2886"/>
                    <a:ext cx="461" cy="510"/>
                    <a:chOff x="0" y="2886"/>
                    <a:chExt cx="461" cy="510"/>
                  </a:xfrm>
                </p:grpSpPr>
                <p:sp>
                  <p:nvSpPr>
                    <p:cNvPr id="1084" name="Oval 129">
                      <a:extLst>
                        <a:ext uri="{FF2B5EF4-FFF2-40B4-BE49-F238E27FC236}">
                          <a16:creationId xmlns:a16="http://schemas.microsoft.com/office/drawing/2014/main" id="{26328C9C-F771-408A-A66A-696EABCFCC22}"/>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0">
                      <a:extLst>
                        <a:ext uri="{FF2B5EF4-FFF2-40B4-BE49-F238E27FC236}">
                          <a16:creationId xmlns:a16="http://schemas.microsoft.com/office/drawing/2014/main" id="{D9672973-61EC-4338-AB02-DE07CFF06DC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1">
                      <a:extLst>
                        <a:ext uri="{FF2B5EF4-FFF2-40B4-BE49-F238E27FC236}">
                          <a16:creationId xmlns:a16="http://schemas.microsoft.com/office/drawing/2014/main" id="{DFB7471D-492A-41C6-9418-B41546ABD1C5}"/>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7" name="Oval 132">
                      <a:extLst>
                        <a:ext uri="{FF2B5EF4-FFF2-40B4-BE49-F238E27FC236}">
                          <a16:creationId xmlns:a16="http://schemas.microsoft.com/office/drawing/2014/main" id="{865AB138-9611-4A2A-B62A-856FD3C8EA6E}"/>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4" name="Group 133">
                    <a:extLst>
                      <a:ext uri="{FF2B5EF4-FFF2-40B4-BE49-F238E27FC236}">
                        <a16:creationId xmlns:a16="http://schemas.microsoft.com/office/drawing/2014/main" id="{80DDA31B-0133-473C-88CF-D663103AC8A0}"/>
                      </a:ext>
                    </a:extLst>
                  </p:cNvPr>
                  <p:cNvGrpSpPr>
                    <a:grpSpLocks/>
                  </p:cNvGrpSpPr>
                  <p:nvPr/>
                </p:nvGrpSpPr>
                <p:grpSpPr bwMode="auto">
                  <a:xfrm>
                    <a:off x="0" y="3411"/>
                    <a:ext cx="461" cy="35"/>
                    <a:chOff x="0" y="3411"/>
                    <a:chExt cx="461" cy="35"/>
                  </a:xfrm>
                </p:grpSpPr>
                <p:sp>
                  <p:nvSpPr>
                    <p:cNvPr id="1082" name="Oval 134">
                      <a:extLst>
                        <a:ext uri="{FF2B5EF4-FFF2-40B4-BE49-F238E27FC236}">
                          <a16:creationId xmlns:a16="http://schemas.microsoft.com/office/drawing/2014/main" id="{DD28C536-B6EB-4F94-B6C0-48061C06BDC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3" name="Oval 135">
                      <a:extLst>
                        <a:ext uri="{FF2B5EF4-FFF2-40B4-BE49-F238E27FC236}">
                          <a16:creationId xmlns:a16="http://schemas.microsoft.com/office/drawing/2014/main" id="{4380EE81-DB10-4579-85B2-E96875EE110D}"/>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5" name="Group 136">
                    <a:extLst>
                      <a:ext uri="{FF2B5EF4-FFF2-40B4-BE49-F238E27FC236}">
                        <a16:creationId xmlns:a16="http://schemas.microsoft.com/office/drawing/2014/main" id="{A9291645-330D-44B4-A102-62F89300DE17}"/>
                      </a:ext>
                    </a:extLst>
                  </p:cNvPr>
                  <p:cNvGrpSpPr>
                    <a:grpSpLocks/>
                  </p:cNvGrpSpPr>
                  <p:nvPr/>
                </p:nvGrpSpPr>
                <p:grpSpPr bwMode="auto">
                  <a:xfrm>
                    <a:off x="0" y="3460"/>
                    <a:ext cx="461" cy="512"/>
                    <a:chOff x="0" y="3460"/>
                    <a:chExt cx="461" cy="512"/>
                  </a:xfrm>
                </p:grpSpPr>
                <p:sp>
                  <p:nvSpPr>
                    <p:cNvPr id="1078" name="Oval 137">
                      <a:extLst>
                        <a:ext uri="{FF2B5EF4-FFF2-40B4-BE49-F238E27FC236}">
                          <a16:creationId xmlns:a16="http://schemas.microsoft.com/office/drawing/2014/main" id="{8F420D38-FDC2-42C5-9B8B-2A1360893201}"/>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8">
                      <a:extLst>
                        <a:ext uri="{FF2B5EF4-FFF2-40B4-BE49-F238E27FC236}">
                          <a16:creationId xmlns:a16="http://schemas.microsoft.com/office/drawing/2014/main" id="{BBD77503-C00C-4976-9111-F00000FC371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39">
                      <a:extLst>
                        <a:ext uri="{FF2B5EF4-FFF2-40B4-BE49-F238E27FC236}">
                          <a16:creationId xmlns:a16="http://schemas.microsoft.com/office/drawing/2014/main" id="{BFFA5BDE-E72F-438D-8860-AC50FF904212}"/>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1" name="Oval 140">
                      <a:extLst>
                        <a:ext uri="{FF2B5EF4-FFF2-40B4-BE49-F238E27FC236}">
                          <a16:creationId xmlns:a16="http://schemas.microsoft.com/office/drawing/2014/main" id="{7A25D7F4-FC30-4C9E-B9DA-A8DAFF704782}"/>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6" name="Group 141">
                    <a:extLst>
                      <a:ext uri="{FF2B5EF4-FFF2-40B4-BE49-F238E27FC236}">
                        <a16:creationId xmlns:a16="http://schemas.microsoft.com/office/drawing/2014/main" id="{0904F945-A26E-4AFA-92F8-6288989095FE}"/>
                      </a:ext>
                    </a:extLst>
                  </p:cNvPr>
                  <p:cNvGrpSpPr>
                    <a:grpSpLocks/>
                  </p:cNvGrpSpPr>
                  <p:nvPr/>
                </p:nvGrpSpPr>
                <p:grpSpPr bwMode="auto">
                  <a:xfrm>
                    <a:off x="0" y="3986"/>
                    <a:ext cx="461" cy="273"/>
                    <a:chOff x="0" y="3986"/>
                    <a:chExt cx="461" cy="273"/>
                  </a:xfrm>
                </p:grpSpPr>
                <p:sp>
                  <p:nvSpPr>
                    <p:cNvPr id="1075" name="Oval 142">
                      <a:extLst>
                        <a:ext uri="{FF2B5EF4-FFF2-40B4-BE49-F238E27FC236}">
                          <a16:creationId xmlns:a16="http://schemas.microsoft.com/office/drawing/2014/main" id="{3F10CD94-0980-4D67-AB38-AF87CE91EA71}"/>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3">
                      <a:extLst>
                        <a:ext uri="{FF2B5EF4-FFF2-40B4-BE49-F238E27FC236}">
                          <a16:creationId xmlns:a16="http://schemas.microsoft.com/office/drawing/2014/main" id="{1F3AA9F2-D763-4F22-8B2C-AA6215C5ED89}"/>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7" name="Oval 144">
                      <a:extLst>
                        <a:ext uri="{FF2B5EF4-FFF2-40B4-BE49-F238E27FC236}">
                          <a16:creationId xmlns:a16="http://schemas.microsoft.com/office/drawing/2014/main" id="{DA5E6905-E93E-44BA-9694-40C86AC093E6}"/>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4109" name="Group 145">
                <a:extLst>
                  <a:ext uri="{FF2B5EF4-FFF2-40B4-BE49-F238E27FC236}">
                    <a16:creationId xmlns:a16="http://schemas.microsoft.com/office/drawing/2014/main" id="{B2E2C439-199D-4402-8757-56B099F73AEA}"/>
                  </a:ext>
                </a:extLst>
              </p:cNvPr>
              <p:cNvGrpSpPr>
                <a:grpSpLocks/>
              </p:cNvGrpSpPr>
              <p:nvPr/>
            </p:nvGrpSpPr>
            <p:grpSpPr bwMode="auto">
              <a:xfrm>
                <a:off x="482" y="540"/>
                <a:ext cx="5271" cy="3772"/>
                <a:chOff x="482" y="540"/>
                <a:chExt cx="5271" cy="3772"/>
              </a:xfrm>
            </p:grpSpPr>
            <p:sp>
              <p:nvSpPr>
                <p:cNvPr id="4110" name="Line 146">
                  <a:extLst>
                    <a:ext uri="{FF2B5EF4-FFF2-40B4-BE49-F238E27FC236}">
                      <a16:creationId xmlns:a16="http://schemas.microsoft.com/office/drawing/2014/main" id="{E911BE47-9138-429A-8C6A-8DE283951432}"/>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4111" name="Line 147">
                  <a:extLst>
                    <a:ext uri="{FF2B5EF4-FFF2-40B4-BE49-F238E27FC236}">
                      <a16:creationId xmlns:a16="http://schemas.microsoft.com/office/drawing/2014/main" id="{8CAF3D91-1188-4941-A8B1-354DB90A61A9}"/>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1823FDA5-BAE8-4AD0-80BD-A1E804DEB2BB}"/>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41FFFB40-69B1-458C-AD1B-2C1BFE214C66}"/>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2F90ADF7-6F56-4FA9-B3C9-E7201E73AC4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5284F51E-A0CC-401F-B420-D02F6104AA18}"/>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092006CF-3215-4404-833B-73316B701A98}"/>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E44E7AAC-8D96-496A-B717-EBEF5EA94543}" type="slidenum">
              <a:rPr lang="en-US" altLang="en-US"/>
              <a:pPr>
                <a:defRPr/>
              </a:pPr>
              <a:t>‹#›</a:t>
            </a:fld>
            <a:endParaRPr lang="en-US" altLang="en-US"/>
          </a:p>
        </p:txBody>
      </p:sp>
      <p:sp>
        <p:nvSpPr>
          <p:cNvPr id="1032" name="Text Box 154">
            <a:extLst>
              <a:ext uri="{FF2B5EF4-FFF2-40B4-BE49-F238E27FC236}">
                <a16:creationId xmlns:a16="http://schemas.microsoft.com/office/drawing/2014/main" id="{B14C5870-D713-4E1D-97A8-F22816A2813F}"/>
              </a:ext>
            </a:extLst>
          </p:cNvPr>
          <p:cNvSpPr txBox="1">
            <a:spLocks noChangeArrowheads="1"/>
          </p:cNvSpPr>
          <p:nvPr userDrawn="1"/>
        </p:nvSpPr>
        <p:spPr bwMode="auto">
          <a:xfrm>
            <a:off x="8864600" y="6216650"/>
            <a:ext cx="2518638" cy="646331"/>
          </a:xfrm>
          <a:prstGeom prst="rect">
            <a:avLst/>
          </a:prstGeom>
          <a:solidFill>
            <a:schemeClr val="accent1"/>
          </a:solid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t>Depression</a:t>
            </a:r>
          </a:p>
        </p:txBody>
      </p:sp>
    </p:spTree>
    <p:extLst>
      <p:ext uri="{BB962C8B-B14F-4D97-AF65-F5344CB8AC3E}">
        <p14:creationId xmlns:p14="http://schemas.microsoft.com/office/powerpoint/2010/main" val="82849923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8D8B62-A985-4C70-9684-5C97082C7913}"/>
              </a:ext>
            </a:extLst>
          </p:cNvPr>
          <p:cNvSpPr>
            <a:spLocks noGrp="1" noChangeArrowheads="1"/>
          </p:cNvSpPr>
          <p:nvPr>
            <p:ph type="title"/>
          </p:nvPr>
        </p:nvSpPr>
        <p:spPr bwMode="auto">
          <a:xfrm>
            <a:off x="303941" y="228600"/>
            <a:ext cx="11379682" cy="91440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D19C85-54AA-4F09-A94B-B672D8359E3A}"/>
              </a:ext>
            </a:extLst>
          </p:cNvPr>
          <p:cNvSpPr>
            <a:spLocks noGrp="1" noChangeArrowheads="1"/>
          </p:cNvSpPr>
          <p:nvPr>
            <p:ph type="body" idx="1"/>
          </p:nvPr>
        </p:nvSpPr>
        <p:spPr bwMode="auto">
          <a:xfrm>
            <a:off x="303941" y="1524000"/>
            <a:ext cx="11584119" cy="4495800"/>
          </a:xfrm>
          <a:prstGeom prst="rect">
            <a:avLst/>
          </a:prstGeom>
          <a:noFill/>
          <a:ln>
            <a:noFill/>
          </a:ln>
          <a:effectLst>
            <a:outerShdw dist="45791" dir="2021404"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97535967"/>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C38F3D48-A507-40E2-9378-0507B7B5F62F}"/>
              </a:ext>
            </a:extLst>
          </p:cNvPr>
          <p:cNvSpPr>
            <a:spLocks noGrp="1"/>
          </p:cNvSpPr>
          <p:nvPr>
            <p:ph type="ctrTitle"/>
          </p:nvPr>
        </p:nvSpPr>
        <p:spPr>
          <a:xfrm>
            <a:off x="550863" y="549275"/>
            <a:ext cx="7308849" cy="984885"/>
          </a:xfrm>
        </p:spPr>
        <p:txBody>
          <a:bodyPr wrap="square" anchor="ctr">
            <a:normAutofit/>
          </a:bodyPr>
          <a:lstStyle/>
          <a:p>
            <a:r>
              <a:rPr lang="en-US" sz="4800" dirty="0"/>
              <a:t>Mental Health of Christians </a:t>
            </a:r>
          </a:p>
        </p:txBody>
      </p:sp>
      <p:sp>
        <p:nvSpPr>
          <p:cNvPr id="3" name="Subtitle 2">
            <a:extLst>
              <a:ext uri="{FF2B5EF4-FFF2-40B4-BE49-F238E27FC236}">
                <a16:creationId xmlns:a16="http://schemas.microsoft.com/office/drawing/2014/main" id="{08F2D7C1-952A-40FD-9EFE-60F403D54FD6}"/>
              </a:ext>
            </a:extLst>
          </p:cNvPr>
          <p:cNvSpPr>
            <a:spLocks noGrp="1"/>
          </p:cNvSpPr>
          <p:nvPr>
            <p:ph type="subTitle" idx="1"/>
          </p:nvPr>
        </p:nvSpPr>
        <p:spPr>
          <a:xfrm>
            <a:off x="8075613" y="549275"/>
            <a:ext cx="3563938" cy="984885"/>
          </a:xfrm>
        </p:spPr>
        <p:txBody>
          <a:bodyPr anchor="ctr">
            <a:normAutofit/>
          </a:bodyPr>
          <a:lstStyle/>
          <a:p>
            <a:pPr algn="r"/>
            <a:r>
              <a:rPr lang="en-US" dirty="0">
                <a:solidFill>
                  <a:schemeClr val="tx1">
                    <a:alpha val="60000"/>
                  </a:schemeClr>
                </a:solidFill>
              </a:rPr>
              <a:t>Edited by David Burris</a:t>
            </a: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25005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0704BC-88C8-40EF-9384-0D58CC35D3AF}"/>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99C7297D-EE55-4C5F-A4ED-1997C2B407B4}"/>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FCB16C73-4644-4CE9-A142-BE5CD48146A0}"/>
              </a:ext>
            </a:extLst>
          </p:cNvPr>
          <p:cNvSpPr>
            <a:spLocks noGrp="1"/>
          </p:cNvSpPr>
          <p:nvPr>
            <p:ph type="sldNum" sz="quarter" idx="12"/>
          </p:nvPr>
        </p:nvSpPr>
        <p:spPr/>
        <p:txBody>
          <a:bodyPr/>
          <a:lstStyle/>
          <a:p>
            <a:pPr fontAlgn="base">
              <a:spcAft>
                <a:spcPct val="0"/>
              </a:spcAft>
              <a:defRPr/>
            </a:pPr>
            <a:fld id="{207CD0C8-C12E-4AE9-99AE-A0D701ED6401}" type="slidenum">
              <a:rPr lang="en-US" altLang="en-US">
                <a:solidFill>
                  <a:srgbClr val="EAEAEA"/>
                </a:solidFill>
                <a:latin typeface="Arial Rounded MT Bold"/>
              </a:rPr>
              <a:pPr fontAlgn="base">
                <a:spcAft>
                  <a:spcPct val="0"/>
                </a:spcAft>
                <a:defRPr/>
              </a:pPr>
              <a:t>10</a:t>
            </a:fld>
            <a:endParaRPr lang="en-US" altLang="en-US">
              <a:solidFill>
                <a:srgbClr val="EAEAEA"/>
              </a:solidFill>
              <a:latin typeface="Arial Rounded MT Bold"/>
            </a:endParaRPr>
          </a:p>
        </p:txBody>
      </p:sp>
      <p:sp>
        <p:nvSpPr>
          <p:cNvPr id="21506" name="Rectangle 2">
            <a:extLst>
              <a:ext uri="{FF2B5EF4-FFF2-40B4-BE49-F238E27FC236}">
                <a16:creationId xmlns:a16="http://schemas.microsoft.com/office/drawing/2014/main" id="{FE74C0B3-9AF3-4464-BB9F-82D9644ADD59}"/>
              </a:ext>
            </a:extLst>
          </p:cNvPr>
          <p:cNvSpPr>
            <a:spLocks noGrp="1" noChangeArrowheads="1"/>
          </p:cNvSpPr>
          <p:nvPr>
            <p:ph type="title"/>
          </p:nvPr>
        </p:nvSpPr>
        <p:spPr/>
        <p:txBody>
          <a:bodyPr/>
          <a:lstStyle/>
          <a:p>
            <a:pPr eaLnBrk="1" hangingPunct="1">
              <a:defRPr/>
            </a:pPr>
            <a:r>
              <a:rPr lang="en-US" altLang="en-US"/>
              <a:t>Worry</a:t>
            </a:r>
          </a:p>
        </p:txBody>
      </p:sp>
      <p:sp>
        <p:nvSpPr>
          <p:cNvPr id="21507" name="Rectangle 3">
            <a:extLst>
              <a:ext uri="{FF2B5EF4-FFF2-40B4-BE49-F238E27FC236}">
                <a16:creationId xmlns:a16="http://schemas.microsoft.com/office/drawing/2014/main" id="{159820E8-822A-4D85-AFF8-D16A7566F370}"/>
              </a:ext>
            </a:extLst>
          </p:cNvPr>
          <p:cNvSpPr>
            <a:spLocks noGrp="1" noChangeArrowheads="1"/>
          </p:cNvSpPr>
          <p:nvPr>
            <p:ph type="body" idx="1"/>
          </p:nvPr>
        </p:nvSpPr>
        <p:spPr/>
        <p:txBody>
          <a:bodyPr/>
          <a:lstStyle/>
          <a:p>
            <a:pPr eaLnBrk="1" hangingPunct="1">
              <a:defRPr/>
            </a:pPr>
            <a:r>
              <a:rPr lang="en-US" altLang="en-US"/>
              <a:t>Worry robs us of peace of mind and a peaceful life</a:t>
            </a:r>
          </a:p>
          <a:p>
            <a:pPr eaLnBrk="1" hangingPunct="1">
              <a:defRPr/>
            </a:pPr>
            <a:r>
              <a:rPr lang="en-US" altLang="en-US"/>
              <a:t>Worry –stress- is a killer!</a:t>
            </a:r>
          </a:p>
          <a:p>
            <a:pPr eaLnBrk="1" hangingPunct="1">
              <a:defRPr/>
            </a:pPr>
            <a:r>
              <a:rPr lang="en-US" altLang="en-US"/>
              <a:t>Mt. 6:25</a:t>
            </a:r>
          </a:p>
          <a:p>
            <a:pPr eaLnBrk="1" hangingPunct="1">
              <a:defRPr/>
            </a:pPr>
            <a:r>
              <a:rPr lang="en-US" altLang="en-US"/>
              <a:t>Mt. 6:32</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DBF13F-B8B1-4E6C-86ED-0904EB56A1C7}"/>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E86A914C-573E-47CD-BBB6-0327606B2386}"/>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EC29D610-6C7A-4AE7-9FCC-1716095CFFB0}"/>
              </a:ext>
            </a:extLst>
          </p:cNvPr>
          <p:cNvSpPr>
            <a:spLocks noGrp="1"/>
          </p:cNvSpPr>
          <p:nvPr>
            <p:ph type="sldNum" sz="quarter" idx="12"/>
          </p:nvPr>
        </p:nvSpPr>
        <p:spPr/>
        <p:txBody>
          <a:bodyPr/>
          <a:lstStyle/>
          <a:p>
            <a:pPr fontAlgn="base">
              <a:spcAft>
                <a:spcPct val="0"/>
              </a:spcAft>
              <a:defRPr/>
            </a:pPr>
            <a:fld id="{2C5BF1D9-705D-49A6-BF5F-457E3AB5791D}" type="slidenum">
              <a:rPr lang="en-US" altLang="en-US">
                <a:solidFill>
                  <a:srgbClr val="EAEAEA"/>
                </a:solidFill>
                <a:latin typeface="Arial Rounded MT Bold"/>
              </a:rPr>
              <a:pPr fontAlgn="base">
                <a:spcAft>
                  <a:spcPct val="0"/>
                </a:spcAft>
                <a:defRPr/>
              </a:pPr>
              <a:t>11</a:t>
            </a:fld>
            <a:endParaRPr lang="en-US" altLang="en-US">
              <a:solidFill>
                <a:srgbClr val="EAEAEA"/>
              </a:solidFill>
              <a:latin typeface="Arial Rounded MT Bold"/>
            </a:endParaRPr>
          </a:p>
        </p:txBody>
      </p:sp>
      <p:sp>
        <p:nvSpPr>
          <p:cNvPr id="14338" name="Rectangle 2">
            <a:extLst>
              <a:ext uri="{FF2B5EF4-FFF2-40B4-BE49-F238E27FC236}">
                <a16:creationId xmlns:a16="http://schemas.microsoft.com/office/drawing/2014/main" id="{A460FD81-4473-4803-886B-B592973253BC}"/>
              </a:ext>
            </a:extLst>
          </p:cNvPr>
          <p:cNvSpPr>
            <a:spLocks noGrp="1" noChangeArrowheads="1"/>
          </p:cNvSpPr>
          <p:nvPr>
            <p:ph type="title"/>
          </p:nvPr>
        </p:nvSpPr>
        <p:spPr/>
        <p:txBody>
          <a:bodyPr/>
          <a:lstStyle/>
          <a:p>
            <a:pPr eaLnBrk="1" hangingPunct="1">
              <a:defRPr/>
            </a:pPr>
            <a:r>
              <a:rPr lang="en-US" altLang="en-US"/>
              <a:t>Conclusion</a:t>
            </a:r>
          </a:p>
        </p:txBody>
      </p:sp>
      <p:sp>
        <p:nvSpPr>
          <p:cNvPr id="14339" name="Rectangle 3">
            <a:extLst>
              <a:ext uri="{FF2B5EF4-FFF2-40B4-BE49-F238E27FC236}">
                <a16:creationId xmlns:a16="http://schemas.microsoft.com/office/drawing/2014/main" id="{92EA3D5F-9470-403D-9C56-84D39C8F58EB}"/>
              </a:ext>
            </a:extLst>
          </p:cNvPr>
          <p:cNvSpPr>
            <a:spLocks noGrp="1" noChangeArrowheads="1"/>
          </p:cNvSpPr>
          <p:nvPr>
            <p:ph type="body" idx="1"/>
          </p:nvPr>
        </p:nvSpPr>
        <p:spPr/>
        <p:txBody>
          <a:bodyPr/>
          <a:lstStyle/>
          <a:p>
            <a:pPr eaLnBrk="1" hangingPunct="1">
              <a:defRPr/>
            </a:pPr>
            <a:r>
              <a:rPr lang="en-US" altLang="en-US"/>
              <a:t>1. Are you letting these enemies of your mind rob you of emotional health?</a:t>
            </a:r>
          </a:p>
          <a:p>
            <a:pPr eaLnBrk="1" hangingPunct="1">
              <a:defRPr/>
            </a:pPr>
            <a:r>
              <a:rPr lang="en-US" altLang="en-US"/>
              <a:t>a) Guilt.</a:t>
            </a:r>
          </a:p>
          <a:p>
            <a:pPr eaLnBrk="1" hangingPunct="1">
              <a:defRPr/>
            </a:pPr>
            <a:r>
              <a:rPr lang="en-US" altLang="en-US"/>
              <a:t>b) Materialism.</a:t>
            </a:r>
          </a:p>
          <a:p>
            <a:pPr eaLnBrk="1" hangingPunct="1">
              <a:defRPr/>
            </a:pPr>
            <a:r>
              <a:rPr lang="en-US" altLang="en-US"/>
              <a:t>c) Worry.</a:t>
            </a:r>
          </a:p>
          <a:p>
            <a:pPr eaLnBrk="1" hangingPunct="1">
              <a:defRPr/>
            </a:pPr>
            <a:endParaRPr lang="en-US"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4D5BCEB1-8281-405B-AAF6-59D7A1B22EE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5059" name="Rectangle 9">
            <a:extLst>
              <a:ext uri="{FF2B5EF4-FFF2-40B4-BE49-F238E27FC236}">
                <a16:creationId xmlns:a16="http://schemas.microsoft.com/office/drawing/2014/main" id="{21AD2862-75CD-47E5-A11E-4C06A2669841}"/>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5060" name="Rectangle 10">
            <a:extLst>
              <a:ext uri="{FF2B5EF4-FFF2-40B4-BE49-F238E27FC236}">
                <a16:creationId xmlns:a16="http://schemas.microsoft.com/office/drawing/2014/main" id="{E630C4CB-D406-4BDB-A1EE-5B71B65A79C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AEC4A171-03E6-4A3E-A8AA-1C58DDF869C4}" type="slidenum">
              <a:rPr kumimoji="0" lang="en-US" altLang="en-US" sz="1400" b="0">
                <a:solidFill>
                  <a:srgbClr val="EAEAEA"/>
                </a:solidFill>
              </a:rPr>
              <a:pPr fontAlgn="base">
                <a:spcBef>
                  <a:spcPct val="50000"/>
                </a:spcBef>
                <a:spcAft>
                  <a:spcPct val="0"/>
                </a:spcAft>
                <a:buClrTx/>
                <a:buNone/>
              </a:pPr>
              <a:t>12</a:t>
            </a:fld>
            <a:endParaRPr kumimoji="0" lang="en-US" altLang="en-US" sz="1400" b="0">
              <a:solidFill>
                <a:srgbClr val="EAEAEA"/>
              </a:solidFill>
            </a:endParaRPr>
          </a:p>
        </p:txBody>
      </p:sp>
      <p:sp>
        <p:nvSpPr>
          <p:cNvPr id="2050" name="Rectangle 2">
            <a:extLst>
              <a:ext uri="{FF2B5EF4-FFF2-40B4-BE49-F238E27FC236}">
                <a16:creationId xmlns:a16="http://schemas.microsoft.com/office/drawing/2014/main" id="{89F7B35F-69F9-4731-A4BB-CE020AF54213}"/>
              </a:ext>
            </a:extLst>
          </p:cNvPr>
          <p:cNvSpPr>
            <a:spLocks noGrp="1" noChangeArrowheads="1"/>
          </p:cNvSpPr>
          <p:nvPr>
            <p:ph type="ctrTitle"/>
          </p:nvPr>
        </p:nvSpPr>
        <p:spPr/>
        <p:txBody>
          <a:bodyPr/>
          <a:lstStyle/>
          <a:p>
            <a:pPr eaLnBrk="1" hangingPunct="1">
              <a:defRPr/>
            </a:pPr>
            <a:r>
              <a:rPr lang="en-US" altLang="en-US"/>
              <a:t>The Bible And Mental Health</a:t>
            </a:r>
          </a:p>
        </p:txBody>
      </p:sp>
      <p:sp>
        <p:nvSpPr>
          <p:cNvPr id="2051" name="Rectangle 3">
            <a:extLst>
              <a:ext uri="{FF2B5EF4-FFF2-40B4-BE49-F238E27FC236}">
                <a16:creationId xmlns:a16="http://schemas.microsoft.com/office/drawing/2014/main" id="{C47695BA-FE51-496B-A894-725AED0BEF66}"/>
              </a:ext>
            </a:extLst>
          </p:cNvPr>
          <p:cNvSpPr>
            <a:spLocks noGrp="1" noChangeArrowheads="1"/>
          </p:cNvSpPr>
          <p:nvPr>
            <p:ph type="subTitle" idx="1"/>
          </p:nvPr>
        </p:nvSpPr>
        <p:spPr/>
        <p:txBody>
          <a:bodyPr/>
          <a:lstStyle/>
          <a:p>
            <a:pPr eaLnBrk="1" hangingPunct="1">
              <a:defRPr/>
            </a:pPr>
            <a:r>
              <a:rPr lang="en-US" altLang="en-US"/>
              <a:t>Enemies Of The Mind</a:t>
            </a:r>
          </a:p>
          <a:p>
            <a:pPr eaLnBrk="1" hangingPunct="1">
              <a:defRPr/>
            </a:pPr>
            <a:r>
              <a:rPr lang="en-US" altLang="en-US"/>
              <a:t>Lesson 2</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a:extLst>
              <a:ext uri="{FF2B5EF4-FFF2-40B4-BE49-F238E27FC236}">
                <a16:creationId xmlns:a16="http://schemas.microsoft.com/office/drawing/2014/main" id="{94B8B604-FCE3-49B0-92C4-28FB4A63431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7107" name="Footer Placeholder 4">
            <a:extLst>
              <a:ext uri="{FF2B5EF4-FFF2-40B4-BE49-F238E27FC236}">
                <a16:creationId xmlns:a16="http://schemas.microsoft.com/office/drawing/2014/main" id="{8CD302B5-9859-48BD-AF54-F70D4AA28648}"/>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7108" name="Slide Number Placeholder 5">
            <a:extLst>
              <a:ext uri="{FF2B5EF4-FFF2-40B4-BE49-F238E27FC236}">
                <a16:creationId xmlns:a16="http://schemas.microsoft.com/office/drawing/2014/main" id="{00F5C111-AADF-430D-BE34-52E1D86C232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C7D4ED7A-7AA6-4992-9D20-440BF69D203F}" type="slidenum">
              <a:rPr kumimoji="0" lang="en-US" altLang="en-US" sz="1400" b="0">
                <a:solidFill>
                  <a:srgbClr val="EAEAEA"/>
                </a:solidFill>
              </a:rPr>
              <a:pPr fontAlgn="base">
                <a:spcBef>
                  <a:spcPct val="50000"/>
                </a:spcBef>
                <a:spcAft>
                  <a:spcPct val="0"/>
                </a:spcAft>
                <a:buClrTx/>
                <a:buNone/>
              </a:pPr>
              <a:t>13</a:t>
            </a:fld>
            <a:endParaRPr kumimoji="0" lang="en-US" altLang="en-US" sz="1400" b="0">
              <a:solidFill>
                <a:srgbClr val="EAEAEA"/>
              </a:solidFill>
            </a:endParaRPr>
          </a:p>
        </p:txBody>
      </p:sp>
      <p:sp>
        <p:nvSpPr>
          <p:cNvPr id="5122" name="Rectangle 2">
            <a:extLst>
              <a:ext uri="{FF2B5EF4-FFF2-40B4-BE49-F238E27FC236}">
                <a16:creationId xmlns:a16="http://schemas.microsoft.com/office/drawing/2014/main" id="{FDC94AA4-B604-4B77-BBD6-4ABA31F74E57}"/>
              </a:ext>
            </a:extLst>
          </p:cNvPr>
          <p:cNvSpPr>
            <a:spLocks noGrp="1" noChangeArrowheads="1"/>
          </p:cNvSpPr>
          <p:nvPr>
            <p:ph type="title"/>
          </p:nvPr>
        </p:nvSpPr>
        <p:spPr/>
        <p:txBody>
          <a:bodyPr/>
          <a:lstStyle/>
          <a:p>
            <a:pPr eaLnBrk="1" hangingPunct="1">
              <a:defRPr/>
            </a:pPr>
            <a:r>
              <a:rPr lang="en-US" altLang="en-US"/>
              <a:t>Introduction</a:t>
            </a:r>
          </a:p>
        </p:txBody>
      </p:sp>
      <p:sp>
        <p:nvSpPr>
          <p:cNvPr id="5123" name="Rectangle 3">
            <a:extLst>
              <a:ext uri="{FF2B5EF4-FFF2-40B4-BE49-F238E27FC236}">
                <a16:creationId xmlns:a16="http://schemas.microsoft.com/office/drawing/2014/main" id="{90E41C92-AC44-4936-883D-FAA224640B64}"/>
              </a:ext>
            </a:extLst>
          </p:cNvPr>
          <p:cNvSpPr>
            <a:spLocks noGrp="1" noChangeArrowheads="1"/>
          </p:cNvSpPr>
          <p:nvPr>
            <p:ph type="body" idx="1"/>
          </p:nvPr>
        </p:nvSpPr>
        <p:spPr/>
        <p:txBody>
          <a:bodyPr/>
          <a:lstStyle/>
          <a:p>
            <a:pPr eaLnBrk="1" hangingPunct="1">
              <a:defRPr/>
            </a:pPr>
            <a:r>
              <a:rPr lang="en-US" altLang="en-US"/>
              <a:t>God desires that we have peace in our lives</a:t>
            </a:r>
          </a:p>
          <a:p>
            <a:pPr eaLnBrk="1" hangingPunct="1">
              <a:defRPr/>
            </a:pPr>
            <a:r>
              <a:rPr lang="en-US" altLang="en-US"/>
              <a:t>Phil. 4:7</a:t>
            </a:r>
          </a:p>
          <a:p>
            <a:pPr eaLnBrk="1" hangingPunct="1">
              <a:defRPr/>
            </a:pPr>
            <a:r>
              <a:rPr lang="en-US" altLang="en-US"/>
              <a:t>Sometimes we do not have that peace in our lives and it is not because of any fault in God</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a:extLst>
              <a:ext uri="{FF2B5EF4-FFF2-40B4-BE49-F238E27FC236}">
                <a16:creationId xmlns:a16="http://schemas.microsoft.com/office/drawing/2014/main" id="{509D513B-FECA-4CEA-BA4D-28FABA76F6A0}"/>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9155" name="Footer Placeholder 4">
            <a:extLst>
              <a:ext uri="{FF2B5EF4-FFF2-40B4-BE49-F238E27FC236}">
                <a16:creationId xmlns:a16="http://schemas.microsoft.com/office/drawing/2014/main" id="{869EDD68-4665-4297-9CE0-4E56209404B1}"/>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49156" name="Slide Number Placeholder 5">
            <a:extLst>
              <a:ext uri="{FF2B5EF4-FFF2-40B4-BE49-F238E27FC236}">
                <a16:creationId xmlns:a16="http://schemas.microsoft.com/office/drawing/2014/main" id="{16C8CDC4-29F7-4944-9EE5-FE9E79FEA00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39B63295-290D-4E0E-9B3B-C818C5CB2FC7}" type="slidenum">
              <a:rPr kumimoji="0" lang="en-US" altLang="en-US" sz="1400" b="0">
                <a:solidFill>
                  <a:srgbClr val="EAEAEA"/>
                </a:solidFill>
              </a:rPr>
              <a:pPr fontAlgn="base">
                <a:spcBef>
                  <a:spcPct val="50000"/>
                </a:spcBef>
                <a:spcAft>
                  <a:spcPct val="0"/>
                </a:spcAft>
                <a:buClrTx/>
                <a:buNone/>
              </a:pPr>
              <a:t>14</a:t>
            </a:fld>
            <a:endParaRPr kumimoji="0" lang="en-US" altLang="en-US" sz="1400" b="0">
              <a:solidFill>
                <a:srgbClr val="EAEAEA"/>
              </a:solidFill>
            </a:endParaRPr>
          </a:p>
        </p:txBody>
      </p:sp>
      <p:sp>
        <p:nvSpPr>
          <p:cNvPr id="16386" name="Rectangle 2">
            <a:extLst>
              <a:ext uri="{FF2B5EF4-FFF2-40B4-BE49-F238E27FC236}">
                <a16:creationId xmlns:a16="http://schemas.microsoft.com/office/drawing/2014/main" id="{52F0EAF5-AA8E-47E0-A5F8-9F9B7B650A34}"/>
              </a:ext>
            </a:extLst>
          </p:cNvPr>
          <p:cNvSpPr>
            <a:spLocks noGrp="1" noChangeArrowheads="1"/>
          </p:cNvSpPr>
          <p:nvPr>
            <p:ph type="title"/>
          </p:nvPr>
        </p:nvSpPr>
        <p:spPr/>
        <p:txBody>
          <a:bodyPr/>
          <a:lstStyle/>
          <a:p>
            <a:pPr eaLnBrk="1" hangingPunct="1">
              <a:defRPr/>
            </a:pPr>
            <a:r>
              <a:rPr lang="en-US" altLang="en-US"/>
              <a:t>Introduction</a:t>
            </a:r>
          </a:p>
        </p:txBody>
      </p:sp>
      <p:sp>
        <p:nvSpPr>
          <p:cNvPr id="16387" name="Rectangle 3">
            <a:extLst>
              <a:ext uri="{FF2B5EF4-FFF2-40B4-BE49-F238E27FC236}">
                <a16:creationId xmlns:a16="http://schemas.microsoft.com/office/drawing/2014/main" id="{9353DF25-E5AD-44CD-B595-429BF66CB4DF}"/>
              </a:ext>
            </a:extLst>
          </p:cNvPr>
          <p:cNvSpPr>
            <a:spLocks noGrp="1" noChangeArrowheads="1"/>
          </p:cNvSpPr>
          <p:nvPr>
            <p:ph type="body" idx="1"/>
          </p:nvPr>
        </p:nvSpPr>
        <p:spPr/>
        <p:txBody>
          <a:bodyPr/>
          <a:lstStyle/>
          <a:p>
            <a:pPr eaLnBrk="1" hangingPunct="1">
              <a:defRPr/>
            </a:pPr>
            <a:r>
              <a:rPr lang="en-US" altLang="en-US"/>
              <a:t>Consider some of the ways we keep ourselves from knowing the true peace that God desires us to have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a:extLst>
              <a:ext uri="{FF2B5EF4-FFF2-40B4-BE49-F238E27FC236}">
                <a16:creationId xmlns:a16="http://schemas.microsoft.com/office/drawing/2014/main" id="{853D99A8-5E44-4BB3-91E3-F1BD2CC6CC1A}"/>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1203" name="Footer Placeholder 4">
            <a:extLst>
              <a:ext uri="{FF2B5EF4-FFF2-40B4-BE49-F238E27FC236}">
                <a16:creationId xmlns:a16="http://schemas.microsoft.com/office/drawing/2014/main" id="{4ADFB68F-4FB6-4061-921C-C1BB4855C478}"/>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1204" name="Slide Number Placeholder 5">
            <a:extLst>
              <a:ext uri="{FF2B5EF4-FFF2-40B4-BE49-F238E27FC236}">
                <a16:creationId xmlns:a16="http://schemas.microsoft.com/office/drawing/2014/main" id="{EDA58020-0B79-4B51-BC04-597AFFD0E67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AB83355A-30AC-4743-BA66-DA2123C83303}" type="slidenum">
              <a:rPr kumimoji="0" lang="en-US" altLang="en-US" sz="1400" b="0">
                <a:solidFill>
                  <a:srgbClr val="EAEAEA"/>
                </a:solidFill>
              </a:rPr>
              <a:pPr fontAlgn="base">
                <a:spcBef>
                  <a:spcPct val="50000"/>
                </a:spcBef>
                <a:spcAft>
                  <a:spcPct val="0"/>
                </a:spcAft>
                <a:buClrTx/>
                <a:buNone/>
              </a:pPr>
              <a:t>15</a:t>
            </a:fld>
            <a:endParaRPr kumimoji="0" lang="en-US" altLang="en-US" sz="1400" b="0">
              <a:solidFill>
                <a:srgbClr val="EAEAEA"/>
              </a:solidFill>
            </a:endParaRPr>
          </a:p>
        </p:txBody>
      </p:sp>
      <p:sp>
        <p:nvSpPr>
          <p:cNvPr id="8194" name="Rectangle 2">
            <a:extLst>
              <a:ext uri="{FF2B5EF4-FFF2-40B4-BE49-F238E27FC236}">
                <a16:creationId xmlns:a16="http://schemas.microsoft.com/office/drawing/2014/main" id="{2CDF2C23-3089-48EC-A6D6-8DC85E678D40}"/>
              </a:ext>
            </a:extLst>
          </p:cNvPr>
          <p:cNvSpPr>
            <a:spLocks noGrp="1" noChangeArrowheads="1"/>
          </p:cNvSpPr>
          <p:nvPr>
            <p:ph type="title"/>
          </p:nvPr>
        </p:nvSpPr>
        <p:spPr/>
        <p:txBody>
          <a:bodyPr/>
          <a:lstStyle/>
          <a:p>
            <a:pPr eaLnBrk="1" hangingPunct="1">
              <a:defRPr/>
            </a:pPr>
            <a:r>
              <a:rPr lang="en-US" altLang="en-US"/>
              <a:t>Divided Allegiance</a:t>
            </a:r>
          </a:p>
        </p:txBody>
      </p:sp>
      <p:sp>
        <p:nvSpPr>
          <p:cNvPr id="8195" name="Rectangle 3">
            <a:extLst>
              <a:ext uri="{FF2B5EF4-FFF2-40B4-BE49-F238E27FC236}">
                <a16:creationId xmlns:a16="http://schemas.microsoft.com/office/drawing/2014/main" id="{0F01E479-CCD0-4BC0-B2F5-6829662B7A03}"/>
              </a:ext>
            </a:extLst>
          </p:cNvPr>
          <p:cNvSpPr>
            <a:spLocks noGrp="1" noChangeArrowheads="1"/>
          </p:cNvSpPr>
          <p:nvPr>
            <p:ph type="body" idx="1"/>
          </p:nvPr>
        </p:nvSpPr>
        <p:spPr/>
        <p:txBody>
          <a:bodyPr/>
          <a:lstStyle/>
          <a:p>
            <a:pPr eaLnBrk="1" hangingPunct="1">
              <a:lnSpc>
                <a:spcPct val="90000"/>
              </a:lnSpc>
              <a:defRPr/>
            </a:pPr>
            <a:r>
              <a:rPr lang="en-US" altLang="en-US"/>
              <a:t>This is being drawn into opposite directions at the same time (called Dualism)</a:t>
            </a:r>
          </a:p>
          <a:p>
            <a:pPr eaLnBrk="1" hangingPunct="1">
              <a:lnSpc>
                <a:spcPct val="90000"/>
              </a:lnSpc>
              <a:defRPr/>
            </a:pPr>
            <a:r>
              <a:rPr lang="en-US" altLang="en-US"/>
              <a:t>Mt. 6:24</a:t>
            </a:r>
          </a:p>
          <a:p>
            <a:pPr eaLnBrk="1" hangingPunct="1">
              <a:lnSpc>
                <a:spcPct val="90000"/>
              </a:lnSpc>
              <a:defRPr/>
            </a:pPr>
            <a:r>
              <a:rPr lang="en-US" altLang="en-US"/>
              <a:t>Many people simply cannot make up their minds which direction they want to go</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a:extLst>
              <a:ext uri="{FF2B5EF4-FFF2-40B4-BE49-F238E27FC236}">
                <a16:creationId xmlns:a16="http://schemas.microsoft.com/office/drawing/2014/main" id="{798D3453-5340-4447-830B-0ADDA9E1C28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3251" name="Footer Placeholder 4">
            <a:extLst>
              <a:ext uri="{FF2B5EF4-FFF2-40B4-BE49-F238E27FC236}">
                <a16:creationId xmlns:a16="http://schemas.microsoft.com/office/drawing/2014/main" id="{07438E4D-A969-4F46-A997-B9C5CC2BC859}"/>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3252" name="Slide Number Placeholder 5">
            <a:extLst>
              <a:ext uri="{FF2B5EF4-FFF2-40B4-BE49-F238E27FC236}">
                <a16:creationId xmlns:a16="http://schemas.microsoft.com/office/drawing/2014/main" id="{D1CE67AF-422E-4236-B885-41AB62DB7A9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0FD9187A-23ED-4334-91BB-68A0203E0885}" type="slidenum">
              <a:rPr kumimoji="0" lang="en-US" altLang="en-US" sz="1400" b="0">
                <a:solidFill>
                  <a:srgbClr val="EAEAEA"/>
                </a:solidFill>
              </a:rPr>
              <a:pPr fontAlgn="base">
                <a:spcBef>
                  <a:spcPct val="50000"/>
                </a:spcBef>
                <a:spcAft>
                  <a:spcPct val="0"/>
                </a:spcAft>
                <a:buClrTx/>
                <a:buNone/>
              </a:pPr>
              <a:t>16</a:t>
            </a:fld>
            <a:endParaRPr kumimoji="0" lang="en-US" altLang="en-US" sz="1400" b="0">
              <a:solidFill>
                <a:srgbClr val="EAEAEA"/>
              </a:solidFill>
            </a:endParaRPr>
          </a:p>
        </p:txBody>
      </p:sp>
      <p:sp>
        <p:nvSpPr>
          <p:cNvPr id="18434" name="Rectangle 2">
            <a:extLst>
              <a:ext uri="{FF2B5EF4-FFF2-40B4-BE49-F238E27FC236}">
                <a16:creationId xmlns:a16="http://schemas.microsoft.com/office/drawing/2014/main" id="{73AB698F-00D8-4902-9325-BE4294FC03C6}"/>
              </a:ext>
            </a:extLst>
          </p:cNvPr>
          <p:cNvSpPr>
            <a:spLocks noGrp="1" noChangeArrowheads="1"/>
          </p:cNvSpPr>
          <p:nvPr>
            <p:ph type="title"/>
          </p:nvPr>
        </p:nvSpPr>
        <p:spPr/>
        <p:txBody>
          <a:bodyPr/>
          <a:lstStyle/>
          <a:p>
            <a:pPr eaLnBrk="1" hangingPunct="1">
              <a:defRPr/>
            </a:pPr>
            <a:r>
              <a:rPr lang="en-US" altLang="en-US"/>
              <a:t>Divided Allegiance</a:t>
            </a:r>
          </a:p>
        </p:txBody>
      </p:sp>
      <p:sp>
        <p:nvSpPr>
          <p:cNvPr id="18435" name="Rectangle 3">
            <a:extLst>
              <a:ext uri="{FF2B5EF4-FFF2-40B4-BE49-F238E27FC236}">
                <a16:creationId xmlns:a16="http://schemas.microsoft.com/office/drawing/2014/main" id="{8DE36FE5-586A-4A9B-86EC-3FEFC0932D39}"/>
              </a:ext>
            </a:extLst>
          </p:cNvPr>
          <p:cNvSpPr>
            <a:spLocks noGrp="1" noChangeArrowheads="1"/>
          </p:cNvSpPr>
          <p:nvPr>
            <p:ph type="body" idx="1"/>
          </p:nvPr>
        </p:nvSpPr>
        <p:spPr/>
        <p:txBody>
          <a:bodyPr/>
          <a:lstStyle/>
          <a:p>
            <a:pPr eaLnBrk="1" hangingPunct="1">
              <a:defRPr/>
            </a:pPr>
            <a:r>
              <a:rPr lang="en-US" altLang="en-US"/>
              <a:t>Sometimes their bodies are in church while their hearts are in the world</a:t>
            </a:r>
          </a:p>
          <a:p>
            <a:pPr eaLnBrk="1" hangingPunct="1">
              <a:defRPr/>
            </a:pPr>
            <a:r>
              <a:rPr lang="en-US" altLang="en-US"/>
              <a:t>1 Kings 18:21</a:t>
            </a:r>
          </a:p>
          <a:p>
            <a:pPr eaLnBrk="1" hangingPunct="1">
              <a:defRPr/>
            </a:pPr>
            <a:r>
              <a:rPr lang="en-US" altLang="en-US"/>
              <a:t>Js. 1:8</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a:extLst>
              <a:ext uri="{FF2B5EF4-FFF2-40B4-BE49-F238E27FC236}">
                <a16:creationId xmlns:a16="http://schemas.microsoft.com/office/drawing/2014/main" id="{268E0212-31D3-4357-BCA9-70A7E99F089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5299" name="Footer Placeholder 4">
            <a:extLst>
              <a:ext uri="{FF2B5EF4-FFF2-40B4-BE49-F238E27FC236}">
                <a16:creationId xmlns:a16="http://schemas.microsoft.com/office/drawing/2014/main" id="{59A16F4B-27FA-4DCB-BF7F-D8D71D430DCD}"/>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5300" name="Slide Number Placeholder 5">
            <a:extLst>
              <a:ext uri="{FF2B5EF4-FFF2-40B4-BE49-F238E27FC236}">
                <a16:creationId xmlns:a16="http://schemas.microsoft.com/office/drawing/2014/main" id="{1080C1E5-1B92-43D3-8A36-E2AA915CEC5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D5E86B1D-8DC2-4F22-9A74-C5E981EA7DF6}" type="slidenum">
              <a:rPr kumimoji="0" lang="en-US" altLang="en-US" sz="1400" b="0">
                <a:solidFill>
                  <a:srgbClr val="EAEAEA"/>
                </a:solidFill>
              </a:rPr>
              <a:pPr fontAlgn="base">
                <a:spcBef>
                  <a:spcPct val="50000"/>
                </a:spcBef>
                <a:spcAft>
                  <a:spcPct val="0"/>
                </a:spcAft>
                <a:buClrTx/>
                <a:buNone/>
              </a:pPr>
              <a:t>17</a:t>
            </a:fld>
            <a:endParaRPr kumimoji="0" lang="en-US" altLang="en-US" sz="1400" b="0">
              <a:solidFill>
                <a:srgbClr val="EAEAEA"/>
              </a:solidFill>
            </a:endParaRPr>
          </a:p>
        </p:txBody>
      </p:sp>
      <p:sp>
        <p:nvSpPr>
          <p:cNvPr id="24578" name="Rectangle 2">
            <a:extLst>
              <a:ext uri="{FF2B5EF4-FFF2-40B4-BE49-F238E27FC236}">
                <a16:creationId xmlns:a16="http://schemas.microsoft.com/office/drawing/2014/main" id="{A6941D01-2270-4752-BF1A-A36440C6C399}"/>
              </a:ext>
            </a:extLst>
          </p:cNvPr>
          <p:cNvSpPr>
            <a:spLocks noGrp="1" noChangeArrowheads="1"/>
          </p:cNvSpPr>
          <p:nvPr>
            <p:ph type="title"/>
          </p:nvPr>
        </p:nvSpPr>
        <p:spPr/>
        <p:txBody>
          <a:bodyPr/>
          <a:lstStyle/>
          <a:p>
            <a:pPr eaLnBrk="1" hangingPunct="1">
              <a:defRPr/>
            </a:pPr>
            <a:r>
              <a:rPr lang="en-US" altLang="en-US"/>
              <a:t>Divided Allegiance</a:t>
            </a:r>
          </a:p>
        </p:txBody>
      </p:sp>
      <p:sp>
        <p:nvSpPr>
          <p:cNvPr id="24579" name="Rectangle 3">
            <a:extLst>
              <a:ext uri="{FF2B5EF4-FFF2-40B4-BE49-F238E27FC236}">
                <a16:creationId xmlns:a16="http://schemas.microsoft.com/office/drawing/2014/main" id="{9246A0FC-A809-4744-BD03-07C69A40FB83}"/>
              </a:ext>
            </a:extLst>
          </p:cNvPr>
          <p:cNvSpPr>
            <a:spLocks noGrp="1" noChangeArrowheads="1"/>
          </p:cNvSpPr>
          <p:nvPr>
            <p:ph type="body" idx="1"/>
          </p:nvPr>
        </p:nvSpPr>
        <p:spPr>
          <a:xfrm>
            <a:off x="2819400" y="2133600"/>
            <a:ext cx="7543800" cy="4343400"/>
          </a:xfrm>
        </p:spPr>
        <p:txBody>
          <a:bodyPr/>
          <a:lstStyle/>
          <a:p>
            <a:pPr eaLnBrk="1" hangingPunct="1">
              <a:defRPr/>
            </a:pPr>
            <a:r>
              <a:rPr lang="en-US" altLang="en-US"/>
              <a:t>Dualism can sometimes lead into a condition known as schizophrenia</a:t>
            </a:r>
          </a:p>
          <a:p>
            <a:pPr eaLnBrk="1" hangingPunct="1">
              <a:defRPr/>
            </a:pPr>
            <a:r>
              <a:rPr lang="en-US" altLang="en-US"/>
              <a:t>Christians should work to fortify our minds against things that draw us away from God</a:t>
            </a:r>
          </a:p>
          <a:p>
            <a:pPr eaLnBrk="1" hangingPunct="1">
              <a:defRPr/>
            </a:pPr>
            <a:r>
              <a:rPr lang="en-US" altLang="en-US"/>
              <a:t>Col. 3:2-3</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a:extLst>
              <a:ext uri="{FF2B5EF4-FFF2-40B4-BE49-F238E27FC236}">
                <a16:creationId xmlns:a16="http://schemas.microsoft.com/office/drawing/2014/main" id="{C14AFFA6-9778-47B2-8B90-1648240FD072}"/>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7347" name="Footer Placeholder 4">
            <a:extLst>
              <a:ext uri="{FF2B5EF4-FFF2-40B4-BE49-F238E27FC236}">
                <a16:creationId xmlns:a16="http://schemas.microsoft.com/office/drawing/2014/main" id="{B5B817C1-DA7A-4909-9592-65D0A7F03757}"/>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7348" name="Slide Number Placeholder 5">
            <a:extLst>
              <a:ext uri="{FF2B5EF4-FFF2-40B4-BE49-F238E27FC236}">
                <a16:creationId xmlns:a16="http://schemas.microsoft.com/office/drawing/2014/main" id="{49C67013-DA16-4111-A7F8-83FDE8C70FC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0C54BA49-6433-4067-9564-DB4348A7F77A}" type="slidenum">
              <a:rPr kumimoji="0" lang="en-US" altLang="en-US" sz="1400" b="0">
                <a:solidFill>
                  <a:srgbClr val="EAEAEA"/>
                </a:solidFill>
              </a:rPr>
              <a:pPr fontAlgn="base">
                <a:spcBef>
                  <a:spcPct val="50000"/>
                </a:spcBef>
                <a:spcAft>
                  <a:spcPct val="0"/>
                </a:spcAft>
                <a:buClrTx/>
                <a:buNone/>
              </a:pPr>
              <a:t>18</a:t>
            </a:fld>
            <a:endParaRPr kumimoji="0" lang="en-US" altLang="en-US" sz="1400" b="0">
              <a:solidFill>
                <a:srgbClr val="EAEAEA"/>
              </a:solidFill>
            </a:endParaRPr>
          </a:p>
        </p:txBody>
      </p:sp>
      <p:sp>
        <p:nvSpPr>
          <p:cNvPr id="10242" name="Rectangle 2">
            <a:extLst>
              <a:ext uri="{FF2B5EF4-FFF2-40B4-BE49-F238E27FC236}">
                <a16:creationId xmlns:a16="http://schemas.microsoft.com/office/drawing/2014/main" id="{1DB826C2-64DA-44C2-A598-D5ACB11B7066}"/>
              </a:ext>
            </a:extLst>
          </p:cNvPr>
          <p:cNvSpPr>
            <a:spLocks noGrp="1" noChangeArrowheads="1"/>
          </p:cNvSpPr>
          <p:nvPr>
            <p:ph type="title"/>
          </p:nvPr>
        </p:nvSpPr>
        <p:spPr/>
        <p:txBody>
          <a:bodyPr/>
          <a:lstStyle/>
          <a:p>
            <a:pPr eaLnBrk="1" hangingPunct="1">
              <a:defRPr/>
            </a:pPr>
            <a:r>
              <a:rPr lang="en-US" altLang="en-US"/>
              <a:t>Self</a:t>
            </a:r>
          </a:p>
        </p:txBody>
      </p:sp>
      <p:sp>
        <p:nvSpPr>
          <p:cNvPr id="10243" name="Rectangle 3">
            <a:extLst>
              <a:ext uri="{FF2B5EF4-FFF2-40B4-BE49-F238E27FC236}">
                <a16:creationId xmlns:a16="http://schemas.microsoft.com/office/drawing/2014/main" id="{0355011D-1BD9-4F3D-A7EF-E8E131F47627}"/>
              </a:ext>
            </a:extLst>
          </p:cNvPr>
          <p:cNvSpPr>
            <a:spLocks noGrp="1" noChangeArrowheads="1"/>
          </p:cNvSpPr>
          <p:nvPr>
            <p:ph type="body" idx="1"/>
          </p:nvPr>
        </p:nvSpPr>
        <p:spPr>
          <a:xfrm>
            <a:off x="2819400" y="1524000"/>
            <a:ext cx="7543800" cy="4724400"/>
          </a:xfrm>
        </p:spPr>
        <p:txBody>
          <a:bodyPr/>
          <a:lstStyle/>
          <a:p>
            <a:pPr eaLnBrk="1" hangingPunct="1">
              <a:lnSpc>
                <a:spcPct val="90000"/>
              </a:lnSpc>
              <a:defRPr/>
            </a:pPr>
            <a:r>
              <a:rPr lang="en-US" altLang="en-US"/>
              <a:t>Various views regarding self:</a:t>
            </a:r>
          </a:p>
          <a:p>
            <a:pPr eaLnBrk="1" hangingPunct="1">
              <a:lnSpc>
                <a:spcPct val="90000"/>
              </a:lnSpc>
              <a:defRPr/>
            </a:pPr>
            <a:r>
              <a:rPr lang="en-US" altLang="en-US"/>
              <a:t>“Know yourself”</a:t>
            </a:r>
          </a:p>
          <a:p>
            <a:pPr eaLnBrk="1" hangingPunct="1">
              <a:lnSpc>
                <a:spcPct val="90000"/>
              </a:lnSpc>
              <a:defRPr/>
            </a:pPr>
            <a:r>
              <a:rPr lang="en-US" altLang="en-US"/>
              <a:t>“Contain yourself”</a:t>
            </a:r>
          </a:p>
          <a:p>
            <a:pPr eaLnBrk="1" hangingPunct="1">
              <a:lnSpc>
                <a:spcPct val="90000"/>
              </a:lnSpc>
              <a:defRPr/>
            </a:pPr>
            <a:r>
              <a:rPr lang="en-US" altLang="en-US"/>
              <a:t>“Enjoy yourself”</a:t>
            </a:r>
          </a:p>
          <a:p>
            <a:pPr eaLnBrk="1" hangingPunct="1">
              <a:lnSpc>
                <a:spcPct val="90000"/>
              </a:lnSpc>
              <a:defRPr/>
            </a:pPr>
            <a:r>
              <a:rPr lang="en-US" altLang="en-US"/>
              <a:t>Jesus taught that true happiness comes from the one who “denied himself”</a:t>
            </a:r>
          </a:p>
          <a:p>
            <a:pPr eaLnBrk="1" hangingPunct="1">
              <a:lnSpc>
                <a:spcPct val="90000"/>
              </a:lnSpc>
              <a:defRPr/>
            </a:pPr>
            <a:r>
              <a:rPr lang="en-US" altLang="en-US"/>
              <a:t>Lk. 9:23</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a:extLst>
              <a:ext uri="{FF2B5EF4-FFF2-40B4-BE49-F238E27FC236}">
                <a16:creationId xmlns:a16="http://schemas.microsoft.com/office/drawing/2014/main" id="{ED77D09C-0472-4B51-B67B-534A298BEFD6}"/>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9395" name="Footer Placeholder 4">
            <a:extLst>
              <a:ext uri="{FF2B5EF4-FFF2-40B4-BE49-F238E27FC236}">
                <a16:creationId xmlns:a16="http://schemas.microsoft.com/office/drawing/2014/main" id="{E643F4DE-8130-4F6D-8EE3-CD743D0730DC}"/>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59396" name="Slide Number Placeholder 5">
            <a:extLst>
              <a:ext uri="{FF2B5EF4-FFF2-40B4-BE49-F238E27FC236}">
                <a16:creationId xmlns:a16="http://schemas.microsoft.com/office/drawing/2014/main" id="{DAD54F4E-3171-4E8C-AD10-5BD4E55FB02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D1BD18C8-7469-4A0D-926D-5B45DFFC0E6A}" type="slidenum">
              <a:rPr kumimoji="0" lang="en-US" altLang="en-US" sz="1400" b="0">
                <a:solidFill>
                  <a:srgbClr val="EAEAEA"/>
                </a:solidFill>
              </a:rPr>
              <a:pPr fontAlgn="base">
                <a:spcBef>
                  <a:spcPct val="50000"/>
                </a:spcBef>
                <a:spcAft>
                  <a:spcPct val="0"/>
                </a:spcAft>
                <a:buClrTx/>
                <a:buNone/>
              </a:pPr>
              <a:t>19</a:t>
            </a:fld>
            <a:endParaRPr kumimoji="0" lang="en-US" altLang="en-US" sz="1400" b="0">
              <a:solidFill>
                <a:srgbClr val="EAEAEA"/>
              </a:solidFill>
            </a:endParaRPr>
          </a:p>
        </p:txBody>
      </p:sp>
      <p:sp>
        <p:nvSpPr>
          <p:cNvPr id="20482" name="Rectangle 2">
            <a:extLst>
              <a:ext uri="{FF2B5EF4-FFF2-40B4-BE49-F238E27FC236}">
                <a16:creationId xmlns:a16="http://schemas.microsoft.com/office/drawing/2014/main" id="{CF8DE9FF-74D5-4F13-8B4E-A1E0D42AC62C}"/>
              </a:ext>
            </a:extLst>
          </p:cNvPr>
          <p:cNvSpPr>
            <a:spLocks noGrp="1" noChangeArrowheads="1"/>
          </p:cNvSpPr>
          <p:nvPr>
            <p:ph type="title"/>
          </p:nvPr>
        </p:nvSpPr>
        <p:spPr/>
        <p:txBody>
          <a:bodyPr/>
          <a:lstStyle/>
          <a:p>
            <a:pPr eaLnBrk="1" hangingPunct="1">
              <a:defRPr/>
            </a:pPr>
            <a:r>
              <a:rPr lang="en-US" altLang="en-US"/>
              <a:t>Self</a:t>
            </a:r>
          </a:p>
        </p:txBody>
      </p:sp>
      <p:sp>
        <p:nvSpPr>
          <p:cNvPr id="20483" name="Rectangle 3">
            <a:extLst>
              <a:ext uri="{FF2B5EF4-FFF2-40B4-BE49-F238E27FC236}">
                <a16:creationId xmlns:a16="http://schemas.microsoft.com/office/drawing/2014/main" id="{E1C4D0B8-671D-4000-8E47-053429C94E72}"/>
              </a:ext>
            </a:extLst>
          </p:cNvPr>
          <p:cNvSpPr>
            <a:spLocks noGrp="1" noChangeArrowheads="1"/>
          </p:cNvSpPr>
          <p:nvPr>
            <p:ph type="body" idx="1"/>
          </p:nvPr>
        </p:nvSpPr>
        <p:spPr/>
        <p:txBody>
          <a:bodyPr/>
          <a:lstStyle/>
          <a:p>
            <a:pPr eaLnBrk="1" hangingPunct="1">
              <a:defRPr/>
            </a:pPr>
            <a:r>
              <a:rPr lang="en-US" altLang="en-US"/>
              <a:t>Ecl. 12:13</a:t>
            </a:r>
          </a:p>
          <a:p>
            <a:pPr eaLnBrk="1" hangingPunct="1">
              <a:defRPr/>
            </a:pPr>
            <a:r>
              <a:rPr lang="en-US" altLang="en-US"/>
              <a:t>Self-centered people can be identified in many ways:</a:t>
            </a:r>
          </a:p>
          <a:p>
            <a:pPr eaLnBrk="1" hangingPunct="1">
              <a:defRPr/>
            </a:pPr>
            <a:r>
              <a:rPr lang="en-US" altLang="en-US"/>
              <a:t>Will not serve others</a:t>
            </a:r>
          </a:p>
          <a:p>
            <a:pPr eaLnBrk="1" hangingPunct="1">
              <a:defRPr/>
            </a:pPr>
            <a:r>
              <a:rPr lang="en-US" altLang="en-US"/>
              <a:t>self-righteousness</a:t>
            </a:r>
          </a:p>
          <a:p>
            <a:pPr eaLnBrk="1" hangingPunct="1">
              <a:defRPr/>
            </a:pPr>
            <a:r>
              <a:rPr lang="en-US" altLang="en-US"/>
              <a:t>self-pity</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6DE80006-C094-44D9-AEA8-F2E7D95909AF}"/>
              </a:ext>
            </a:extLst>
          </p:cNvPr>
          <p:cNvSpPr>
            <a:spLocks noGrp="1" noChangeArrowheads="1"/>
          </p:cNvSpPr>
          <p:nvPr>
            <p:ph type="dt" sz="quarter" idx="10"/>
          </p:nvPr>
        </p:nvSpPr>
        <p:spPr/>
        <p:txBody>
          <a:bodyPr/>
          <a:lstStyle/>
          <a:p>
            <a:pPr fontAlgn="base">
              <a:spcAft>
                <a:spcPct val="0"/>
              </a:spcAft>
              <a:defRPr/>
            </a:pPr>
            <a:endParaRPr lang="en-US" altLang="en-US">
              <a:latin typeface="Arial Rounded MT Bold"/>
            </a:endParaRPr>
          </a:p>
        </p:txBody>
      </p:sp>
      <p:sp>
        <p:nvSpPr>
          <p:cNvPr id="5" name="Rectangle 9">
            <a:extLst>
              <a:ext uri="{FF2B5EF4-FFF2-40B4-BE49-F238E27FC236}">
                <a16:creationId xmlns:a16="http://schemas.microsoft.com/office/drawing/2014/main" id="{24D2B2DB-8E3C-4A77-8045-F0F857E652B2}"/>
              </a:ext>
            </a:extLst>
          </p:cNvPr>
          <p:cNvSpPr>
            <a:spLocks noGrp="1" noChangeArrowheads="1"/>
          </p:cNvSpPr>
          <p:nvPr>
            <p:ph type="ftr" sz="quarter" idx="11"/>
          </p:nvPr>
        </p:nvSpPr>
        <p:spPr/>
        <p:txBody>
          <a:bodyPr/>
          <a:lstStyle/>
          <a:p>
            <a:pPr fontAlgn="base">
              <a:spcAft>
                <a:spcPct val="0"/>
              </a:spcAft>
              <a:defRPr/>
            </a:pPr>
            <a:endParaRPr lang="en-US" altLang="en-US">
              <a:latin typeface="Arial Rounded MT Bold"/>
            </a:endParaRPr>
          </a:p>
        </p:txBody>
      </p:sp>
      <p:sp>
        <p:nvSpPr>
          <p:cNvPr id="6" name="Rectangle 10">
            <a:extLst>
              <a:ext uri="{FF2B5EF4-FFF2-40B4-BE49-F238E27FC236}">
                <a16:creationId xmlns:a16="http://schemas.microsoft.com/office/drawing/2014/main" id="{9697FE5A-14E4-4E32-9E7C-5AFABE503240}"/>
              </a:ext>
            </a:extLst>
          </p:cNvPr>
          <p:cNvSpPr>
            <a:spLocks noGrp="1" noChangeArrowheads="1"/>
          </p:cNvSpPr>
          <p:nvPr>
            <p:ph type="sldNum" sz="quarter" idx="12"/>
          </p:nvPr>
        </p:nvSpPr>
        <p:spPr/>
        <p:txBody>
          <a:bodyPr/>
          <a:lstStyle/>
          <a:p>
            <a:pPr fontAlgn="base">
              <a:spcAft>
                <a:spcPct val="0"/>
              </a:spcAft>
              <a:defRPr/>
            </a:pPr>
            <a:fld id="{CBF4D9AD-31FB-4909-B2FF-35DD71A6A922}" type="slidenum">
              <a:rPr lang="en-US" altLang="en-US">
                <a:latin typeface="Arial Rounded MT Bold"/>
              </a:rPr>
              <a:pPr fontAlgn="base">
                <a:spcAft>
                  <a:spcPct val="0"/>
                </a:spcAft>
                <a:defRPr/>
              </a:pPr>
              <a:t>2</a:t>
            </a:fld>
            <a:endParaRPr lang="en-US" altLang="en-US">
              <a:latin typeface="Arial Rounded MT Bold"/>
            </a:endParaRPr>
          </a:p>
        </p:txBody>
      </p:sp>
      <p:sp>
        <p:nvSpPr>
          <p:cNvPr id="2050" name="Rectangle 2">
            <a:extLst>
              <a:ext uri="{FF2B5EF4-FFF2-40B4-BE49-F238E27FC236}">
                <a16:creationId xmlns:a16="http://schemas.microsoft.com/office/drawing/2014/main" id="{BE6E23B8-0F04-4F12-822D-B80AAF202E3C}"/>
              </a:ext>
            </a:extLst>
          </p:cNvPr>
          <p:cNvSpPr>
            <a:spLocks noGrp="1" noChangeArrowheads="1"/>
          </p:cNvSpPr>
          <p:nvPr>
            <p:ph type="ctrTitle"/>
          </p:nvPr>
        </p:nvSpPr>
        <p:spPr/>
        <p:txBody>
          <a:bodyPr/>
          <a:lstStyle/>
          <a:p>
            <a:pPr eaLnBrk="1" hangingPunct="1">
              <a:defRPr/>
            </a:pPr>
            <a:r>
              <a:rPr lang="en-US" altLang="en-US"/>
              <a:t>The Bible And Mental Health</a:t>
            </a:r>
          </a:p>
        </p:txBody>
      </p:sp>
      <p:sp>
        <p:nvSpPr>
          <p:cNvPr id="2051" name="Rectangle 3">
            <a:extLst>
              <a:ext uri="{FF2B5EF4-FFF2-40B4-BE49-F238E27FC236}">
                <a16:creationId xmlns:a16="http://schemas.microsoft.com/office/drawing/2014/main" id="{8598D9C6-20C1-4072-AC7A-0024955D995C}"/>
              </a:ext>
            </a:extLst>
          </p:cNvPr>
          <p:cNvSpPr>
            <a:spLocks noGrp="1" noChangeArrowheads="1"/>
          </p:cNvSpPr>
          <p:nvPr>
            <p:ph type="subTitle" idx="1"/>
          </p:nvPr>
        </p:nvSpPr>
        <p:spPr/>
        <p:txBody>
          <a:bodyPr/>
          <a:lstStyle/>
          <a:p>
            <a:pPr eaLnBrk="1" hangingPunct="1">
              <a:defRPr/>
            </a:pPr>
            <a:r>
              <a:rPr lang="en-US" altLang="en-US"/>
              <a:t>Enemies Of The Mind</a:t>
            </a:r>
          </a:p>
          <a:p>
            <a:pPr eaLnBrk="1" hangingPunct="1">
              <a:defRPr/>
            </a:pPr>
            <a:r>
              <a:rPr lang="en-US" altLang="en-US"/>
              <a:t>Lesson 1</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a:extLst>
              <a:ext uri="{FF2B5EF4-FFF2-40B4-BE49-F238E27FC236}">
                <a16:creationId xmlns:a16="http://schemas.microsoft.com/office/drawing/2014/main" id="{6A411DC2-F020-4F48-853A-21A5F7DB71A5}"/>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1443" name="Footer Placeholder 4">
            <a:extLst>
              <a:ext uri="{FF2B5EF4-FFF2-40B4-BE49-F238E27FC236}">
                <a16:creationId xmlns:a16="http://schemas.microsoft.com/office/drawing/2014/main" id="{7714DBAA-9181-4755-ACFD-2DD251924BC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1444" name="Slide Number Placeholder 5">
            <a:extLst>
              <a:ext uri="{FF2B5EF4-FFF2-40B4-BE49-F238E27FC236}">
                <a16:creationId xmlns:a16="http://schemas.microsoft.com/office/drawing/2014/main" id="{F416000D-1F1E-403B-A108-73CBD2E8A2A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7C5626BF-63D1-435A-9EBD-1577BBBC1FBC}" type="slidenum">
              <a:rPr kumimoji="0" lang="en-US" altLang="en-US" sz="1400" b="0">
                <a:solidFill>
                  <a:srgbClr val="EAEAEA"/>
                </a:solidFill>
              </a:rPr>
              <a:pPr fontAlgn="base">
                <a:spcBef>
                  <a:spcPct val="50000"/>
                </a:spcBef>
                <a:spcAft>
                  <a:spcPct val="0"/>
                </a:spcAft>
                <a:buClrTx/>
                <a:buNone/>
              </a:pPr>
              <a:t>20</a:t>
            </a:fld>
            <a:endParaRPr kumimoji="0" lang="en-US" altLang="en-US" sz="1400" b="0">
              <a:solidFill>
                <a:srgbClr val="EAEAEA"/>
              </a:solidFill>
            </a:endParaRPr>
          </a:p>
        </p:txBody>
      </p:sp>
      <p:sp>
        <p:nvSpPr>
          <p:cNvPr id="26626" name="Rectangle 2">
            <a:extLst>
              <a:ext uri="{FF2B5EF4-FFF2-40B4-BE49-F238E27FC236}">
                <a16:creationId xmlns:a16="http://schemas.microsoft.com/office/drawing/2014/main" id="{39AA7360-536E-4937-8913-2AF83E07A47C}"/>
              </a:ext>
            </a:extLst>
          </p:cNvPr>
          <p:cNvSpPr>
            <a:spLocks noGrp="1" noChangeArrowheads="1"/>
          </p:cNvSpPr>
          <p:nvPr>
            <p:ph type="title"/>
          </p:nvPr>
        </p:nvSpPr>
        <p:spPr/>
        <p:txBody>
          <a:bodyPr/>
          <a:lstStyle/>
          <a:p>
            <a:pPr eaLnBrk="1" hangingPunct="1">
              <a:defRPr/>
            </a:pPr>
            <a:r>
              <a:rPr lang="en-US" altLang="en-US"/>
              <a:t>Self</a:t>
            </a:r>
          </a:p>
        </p:txBody>
      </p:sp>
      <p:sp>
        <p:nvSpPr>
          <p:cNvPr id="26627" name="Rectangle 3">
            <a:extLst>
              <a:ext uri="{FF2B5EF4-FFF2-40B4-BE49-F238E27FC236}">
                <a16:creationId xmlns:a16="http://schemas.microsoft.com/office/drawing/2014/main" id="{729394F8-F8EE-4E7E-9A02-432811C61D19}"/>
              </a:ext>
            </a:extLst>
          </p:cNvPr>
          <p:cNvSpPr>
            <a:spLocks noGrp="1" noChangeArrowheads="1"/>
          </p:cNvSpPr>
          <p:nvPr>
            <p:ph type="body" idx="1"/>
          </p:nvPr>
        </p:nvSpPr>
        <p:spPr/>
        <p:txBody>
          <a:bodyPr/>
          <a:lstStyle/>
          <a:p>
            <a:pPr eaLnBrk="1" hangingPunct="1">
              <a:defRPr/>
            </a:pPr>
            <a:r>
              <a:rPr lang="en-US" altLang="en-US"/>
              <a:t>Ps. 73:2-3</a:t>
            </a:r>
          </a:p>
          <a:p>
            <a:pPr eaLnBrk="1" hangingPunct="1">
              <a:defRPr/>
            </a:pPr>
            <a:r>
              <a:rPr lang="en-US" altLang="en-US"/>
              <a:t>Acts 20:35</a:t>
            </a:r>
          </a:p>
          <a:p>
            <a:pPr eaLnBrk="1" hangingPunct="1">
              <a:defRPr/>
            </a:pPr>
            <a:r>
              <a:rPr lang="en-US" altLang="en-US"/>
              <a:t>Exalting self</a:t>
            </a:r>
          </a:p>
          <a:p>
            <a:pPr eaLnBrk="1" hangingPunct="1">
              <a:defRPr/>
            </a:pPr>
            <a:r>
              <a:rPr lang="en-US" altLang="en-US"/>
              <a:t>Rom. 12:3</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3">
            <a:extLst>
              <a:ext uri="{FF2B5EF4-FFF2-40B4-BE49-F238E27FC236}">
                <a16:creationId xmlns:a16="http://schemas.microsoft.com/office/drawing/2014/main" id="{B2DC274F-5B86-48D8-BD28-AAAD880598B5}"/>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3491" name="Footer Placeholder 4">
            <a:extLst>
              <a:ext uri="{FF2B5EF4-FFF2-40B4-BE49-F238E27FC236}">
                <a16:creationId xmlns:a16="http://schemas.microsoft.com/office/drawing/2014/main" id="{27052572-774B-4DCA-B13C-4C7004C8356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3492" name="Slide Number Placeholder 5">
            <a:extLst>
              <a:ext uri="{FF2B5EF4-FFF2-40B4-BE49-F238E27FC236}">
                <a16:creationId xmlns:a16="http://schemas.microsoft.com/office/drawing/2014/main" id="{226C2066-5575-42ED-9DD8-7299BB75A4A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C3265793-FFCA-4A0F-B4B0-F8A765E0E47B}" type="slidenum">
              <a:rPr kumimoji="0" lang="en-US" altLang="en-US" sz="1400" b="0">
                <a:solidFill>
                  <a:srgbClr val="EAEAEA"/>
                </a:solidFill>
              </a:rPr>
              <a:pPr fontAlgn="base">
                <a:spcBef>
                  <a:spcPct val="50000"/>
                </a:spcBef>
                <a:spcAft>
                  <a:spcPct val="0"/>
                </a:spcAft>
                <a:buClrTx/>
                <a:buNone/>
              </a:pPr>
              <a:t>21</a:t>
            </a:fld>
            <a:endParaRPr kumimoji="0" lang="en-US" altLang="en-US" sz="1400" b="0">
              <a:solidFill>
                <a:srgbClr val="EAEAEA"/>
              </a:solidFill>
            </a:endParaRPr>
          </a:p>
        </p:txBody>
      </p:sp>
      <p:sp>
        <p:nvSpPr>
          <p:cNvPr id="12290" name="Rectangle 2">
            <a:extLst>
              <a:ext uri="{FF2B5EF4-FFF2-40B4-BE49-F238E27FC236}">
                <a16:creationId xmlns:a16="http://schemas.microsoft.com/office/drawing/2014/main" id="{40256015-8FB3-4A2B-8839-4454486B06BC}"/>
              </a:ext>
            </a:extLst>
          </p:cNvPr>
          <p:cNvSpPr>
            <a:spLocks noGrp="1" noChangeArrowheads="1"/>
          </p:cNvSpPr>
          <p:nvPr>
            <p:ph type="title"/>
          </p:nvPr>
        </p:nvSpPr>
        <p:spPr/>
        <p:txBody>
          <a:bodyPr/>
          <a:lstStyle/>
          <a:p>
            <a:pPr eaLnBrk="1" hangingPunct="1">
              <a:defRPr/>
            </a:pPr>
            <a:r>
              <a:rPr lang="en-US" altLang="en-US"/>
              <a:t>Unforgiving Spirit</a:t>
            </a:r>
          </a:p>
        </p:txBody>
      </p:sp>
      <p:sp>
        <p:nvSpPr>
          <p:cNvPr id="12291" name="Rectangle 3">
            <a:extLst>
              <a:ext uri="{FF2B5EF4-FFF2-40B4-BE49-F238E27FC236}">
                <a16:creationId xmlns:a16="http://schemas.microsoft.com/office/drawing/2014/main" id="{C449AC54-93DD-4321-8519-EDCFEB7F3B25}"/>
              </a:ext>
            </a:extLst>
          </p:cNvPr>
          <p:cNvSpPr>
            <a:spLocks noGrp="1" noChangeArrowheads="1"/>
          </p:cNvSpPr>
          <p:nvPr>
            <p:ph type="body" idx="1"/>
          </p:nvPr>
        </p:nvSpPr>
        <p:spPr/>
        <p:txBody>
          <a:bodyPr/>
          <a:lstStyle/>
          <a:p>
            <a:pPr eaLnBrk="1" hangingPunct="1">
              <a:defRPr/>
            </a:pPr>
            <a:r>
              <a:rPr lang="en-US" altLang="en-US"/>
              <a:t>This is one of the greatest enemies of the mind</a:t>
            </a:r>
          </a:p>
          <a:p>
            <a:pPr eaLnBrk="1" hangingPunct="1">
              <a:defRPr/>
            </a:pPr>
            <a:r>
              <a:rPr lang="en-US" altLang="en-US"/>
              <a:t>Mt. 18:15-17</a:t>
            </a:r>
          </a:p>
          <a:p>
            <a:pPr eaLnBrk="1" hangingPunct="1">
              <a:defRPr/>
            </a:pPr>
            <a:r>
              <a:rPr lang="en-US" altLang="en-US"/>
              <a:t>Look at the parable of the unmerciful servant</a:t>
            </a:r>
          </a:p>
          <a:p>
            <a:pPr eaLnBrk="1" hangingPunct="1">
              <a:defRPr/>
            </a:pPr>
            <a:r>
              <a:rPr lang="en-US" altLang="en-US"/>
              <a:t>Mt. 18: 21-35</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a:extLst>
              <a:ext uri="{FF2B5EF4-FFF2-40B4-BE49-F238E27FC236}">
                <a16:creationId xmlns:a16="http://schemas.microsoft.com/office/drawing/2014/main" id="{8FCB6FC8-75CC-42E3-8289-2E2103647ABB}"/>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5539" name="Footer Placeholder 4">
            <a:extLst>
              <a:ext uri="{FF2B5EF4-FFF2-40B4-BE49-F238E27FC236}">
                <a16:creationId xmlns:a16="http://schemas.microsoft.com/office/drawing/2014/main" id="{38D7B09E-DA89-4DE5-8C4E-D85E15170450}"/>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5540" name="Slide Number Placeholder 5">
            <a:extLst>
              <a:ext uri="{FF2B5EF4-FFF2-40B4-BE49-F238E27FC236}">
                <a16:creationId xmlns:a16="http://schemas.microsoft.com/office/drawing/2014/main" id="{4E4C4F2E-9C23-4AD8-AB53-A51A0D20F57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CB123804-70DD-4DB0-AA00-0323640758E7}" type="slidenum">
              <a:rPr kumimoji="0" lang="en-US" altLang="en-US" sz="1400" b="0">
                <a:solidFill>
                  <a:srgbClr val="EAEAEA"/>
                </a:solidFill>
              </a:rPr>
              <a:pPr fontAlgn="base">
                <a:spcBef>
                  <a:spcPct val="50000"/>
                </a:spcBef>
                <a:spcAft>
                  <a:spcPct val="0"/>
                </a:spcAft>
                <a:buClrTx/>
                <a:buNone/>
              </a:pPr>
              <a:t>22</a:t>
            </a:fld>
            <a:endParaRPr kumimoji="0" lang="en-US" altLang="en-US" sz="1400" b="0">
              <a:solidFill>
                <a:srgbClr val="EAEAEA"/>
              </a:solidFill>
            </a:endParaRPr>
          </a:p>
        </p:txBody>
      </p:sp>
      <p:sp>
        <p:nvSpPr>
          <p:cNvPr id="22530" name="Rectangle 2">
            <a:extLst>
              <a:ext uri="{FF2B5EF4-FFF2-40B4-BE49-F238E27FC236}">
                <a16:creationId xmlns:a16="http://schemas.microsoft.com/office/drawing/2014/main" id="{C2F83922-DA37-4477-81D3-536A300D1923}"/>
              </a:ext>
            </a:extLst>
          </p:cNvPr>
          <p:cNvSpPr>
            <a:spLocks noGrp="1" noChangeArrowheads="1"/>
          </p:cNvSpPr>
          <p:nvPr>
            <p:ph type="title"/>
          </p:nvPr>
        </p:nvSpPr>
        <p:spPr/>
        <p:txBody>
          <a:bodyPr/>
          <a:lstStyle/>
          <a:p>
            <a:pPr eaLnBrk="1" hangingPunct="1">
              <a:defRPr/>
            </a:pPr>
            <a:r>
              <a:rPr lang="en-US" altLang="en-US" dirty="0"/>
              <a:t>Unforgiving Spirit</a:t>
            </a:r>
          </a:p>
        </p:txBody>
      </p:sp>
      <p:sp>
        <p:nvSpPr>
          <p:cNvPr id="22531" name="Rectangle 3">
            <a:extLst>
              <a:ext uri="{FF2B5EF4-FFF2-40B4-BE49-F238E27FC236}">
                <a16:creationId xmlns:a16="http://schemas.microsoft.com/office/drawing/2014/main" id="{9C753984-021F-4C68-9DC4-3A73AE2CF267}"/>
              </a:ext>
            </a:extLst>
          </p:cNvPr>
          <p:cNvSpPr>
            <a:spLocks noGrp="1" noChangeArrowheads="1"/>
          </p:cNvSpPr>
          <p:nvPr>
            <p:ph type="body" idx="1"/>
          </p:nvPr>
        </p:nvSpPr>
        <p:spPr/>
        <p:txBody>
          <a:bodyPr/>
          <a:lstStyle/>
          <a:p>
            <a:pPr eaLnBrk="1" hangingPunct="1">
              <a:defRPr/>
            </a:pPr>
            <a:r>
              <a:rPr lang="en-US" altLang="en-US"/>
              <a:t>Unless we forgive others from the heart, God will not forgive us</a:t>
            </a:r>
          </a:p>
          <a:p>
            <a:pPr eaLnBrk="1" hangingPunct="1">
              <a:defRPr/>
            </a:pPr>
            <a:endParaRPr lang="en-US" alt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a:extLst>
              <a:ext uri="{FF2B5EF4-FFF2-40B4-BE49-F238E27FC236}">
                <a16:creationId xmlns:a16="http://schemas.microsoft.com/office/drawing/2014/main" id="{BF495D53-C160-4298-9099-4777DC2E089C}"/>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7587" name="Footer Placeholder 4">
            <a:extLst>
              <a:ext uri="{FF2B5EF4-FFF2-40B4-BE49-F238E27FC236}">
                <a16:creationId xmlns:a16="http://schemas.microsoft.com/office/drawing/2014/main" id="{D57D0F1B-D727-4834-99C8-53290BD86FB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7588" name="Slide Number Placeholder 5">
            <a:extLst>
              <a:ext uri="{FF2B5EF4-FFF2-40B4-BE49-F238E27FC236}">
                <a16:creationId xmlns:a16="http://schemas.microsoft.com/office/drawing/2014/main" id="{DE7F3DFB-830E-4F8C-B669-7293FC6949B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0E204423-EB2D-4BA7-880C-0D5914C8C39A}" type="slidenum">
              <a:rPr kumimoji="0" lang="en-US" altLang="en-US" sz="1400" b="0">
                <a:solidFill>
                  <a:srgbClr val="EAEAEA"/>
                </a:solidFill>
              </a:rPr>
              <a:pPr fontAlgn="base">
                <a:spcBef>
                  <a:spcPct val="50000"/>
                </a:spcBef>
                <a:spcAft>
                  <a:spcPct val="0"/>
                </a:spcAft>
                <a:buClrTx/>
                <a:buNone/>
              </a:pPr>
              <a:t>23</a:t>
            </a:fld>
            <a:endParaRPr kumimoji="0" lang="en-US" altLang="en-US" sz="1400" b="0">
              <a:solidFill>
                <a:srgbClr val="EAEAEA"/>
              </a:solidFill>
            </a:endParaRPr>
          </a:p>
        </p:txBody>
      </p:sp>
      <p:sp>
        <p:nvSpPr>
          <p:cNvPr id="14338" name="Rectangle 2">
            <a:extLst>
              <a:ext uri="{FF2B5EF4-FFF2-40B4-BE49-F238E27FC236}">
                <a16:creationId xmlns:a16="http://schemas.microsoft.com/office/drawing/2014/main" id="{6AF3D576-FFA1-43E5-81E5-D05C838405AB}"/>
              </a:ext>
            </a:extLst>
          </p:cNvPr>
          <p:cNvSpPr>
            <a:spLocks noGrp="1" noChangeArrowheads="1"/>
          </p:cNvSpPr>
          <p:nvPr>
            <p:ph type="title"/>
          </p:nvPr>
        </p:nvSpPr>
        <p:spPr/>
        <p:txBody>
          <a:bodyPr/>
          <a:lstStyle/>
          <a:p>
            <a:pPr eaLnBrk="1" hangingPunct="1">
              <a:defRPr/>
            </a:pPr>
            <a:r>
              <a:rPr lang="en-US" altLang="en-US"/>
              <a:t>Conclusion</a:t>
            </a:r>
          </a:p>
        </p:txBody>
      </p:sp>
      <p:sp>
        <p:nvSpPr>
          <p:cNvPr id="14339" name="Rectangle 3">
            <a:extLst>
              <a:ext uri="{FF2B5EF4-FFF2-40B4-BE49-F238E27FC236}">
                <a16:creationId xmlns:a16="http://schemas.microsoft.com/office/drawing/2014/main" id="{AAE03592-542A-4820-96C3-CD05E8C4AC99}"/>
              </a:ext>
            </a:extLst>
          </p:cNvPr>
          <p:cNvSpPr>
            <a:spLocks noGrp="1" noChangeArrowheads="1"/>
          </p:cNvSpPr>
          <p:nvPr>
            <p:ph type="body" idx="1"/>
          </p:nvPr>
        </p:nvSpPr>
        <p:spPr>
          <a:xfrm>
            <a:off x="2819400" y="1828800"/>
            <a:ext cx="7543800" cy="3886200"/>
          </a:xfrm>
        </p:spPr>
        <p:txBody>
          <a:bodyPr/>
          <a:lstStyle/>
          <a:p>
            <a:pPr eaLnBrk="1" hangingPunct="1">
              <a:defRPr/>
            </a:pPr>
            <a:r>
              <a:rPr lang="en-US" altLang="en-US"/>
              <a:t> Are you letting these enemies of your mind rob you of your mental health?</a:t>
            </a:r>
          </a:p>
          <a:p>
            <a:pPr eaLnBrk="1" hangingPunct="1">
              <a:defRPr/>
            </a:pPr>
            <a:r>
              <a:rPr lang="en-US" altLang="en-US"/>
              <a:t> Divided allegiance</a:t>
            </a:r>
          </a:p>
          <a:p>
            <a:pPr eaLnBrk="1" hangingPunct="1">
              <a:defRPr/>
            </a:pPr>
            <a:r>
              <a:rPr lang="en-US" altLang="en-US"/>
              <a:t> Self</a:t>
            </a:r>
          </a:p>
          <a:p>
            <a:pPr eaLnBrk="1" hangingPunct="1">
              <a:defRPr/>
            </a:pPr>
            <a:r>
              <a:rPr lang="en-US" altLang="en-US"/>
              <a:t> Unforgiving spirit</a:t>
            </a:r>
          </a:p>
          <a:p>
            <a:pPr eaLnBrk="1" hangingPunct="1">
              <a:defRPr/>
            </a:pPr>
            <a:endParaRPr lang="en-US"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BF1E9DA5-FDF0-4DC6-8061-2F779DCE3AD7}"/>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9635" name="Rectangle 9">
            <a:extLst>
              <a:ext uri="{FF2B5EF4-FFF2-40B4-BE49-F238E27FC236}">
                <a16:creationId xmlns:a16="http://schemas.microsoft.com/office/drawing/2014/main" id="{C9AEA791-1C80-4D8B-B7FB-B553598F82E5}"/>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69636" name="Rectangle 10">
            <a:extLst>
              <a:ext uri="{FF2B5EF4-FFF2-40B4-BE49-F238E27FC236}">
                <a16:creationId xmlns:a16="http://schemas.microsoft.com/office/drawing/2014/main" id="{B17D90C1-87A6-4617-9A5A-C4AFFC687EA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23E2A27E-CB7B-4791-8840-5F92C5021818}" type="slidenum">
              <a:rPr kumimoji="0" lang="en-US" altLang="en-US" sz="1400" b="0">
                <a:solidFill>
                  <a:srgbClr val="EAEAEA"/>
                </a:solidFill>
              </a:rPr>
              <a:pPr fontAlgn="base">
                <a:spcBef>
                  <a:spcPct val="50000"/>
                </a:spcBef>
                <a:spcAft>
                  <a:spcPct val="0"/>
                </a:spcAft>
                <a:buClrTx/>
                <a:buNone/>
              </a:pPr>
              <a:t>24</a:t>
            </a:fld>
            <a:endParaRPr kumimoji="0" lang="en-US" altLang="en-US" sz="1400" b="0">
              <a:solidFill>
                <a:srgbClr val="EAEAEA"/>
              </a:solidFill>
            </a:endParaRPr>
          </a:p>
        </p:txBody>
      </p:sp>
      <p:sp>
        <p:nvSpPr>
          <p:cNvPr id="2050" name="Rectangle 2">
            <a:extLst>
              <a:ext uri="{FF2B5EF4-FFF2-40B4-BE49-F238E27FC236}">
                <a16:creationId xmlns:a16="http://schemas.microsoft.com/office/drawing/2014/main" id="{E86BAB2F-9DF1-4D2C-9176-4BCE73046F8A}"/>
              </a:ext>
            </a:extLst>
          </p:cNvPr>
          <p:cNvSpPr>
            <a:spLocks noGrp="1" noChangeArrowheads="1"/>
          </p:cNvSpPr>
          <p:nvPr>
            <p:ph type="ctrTitle"/>
          </p:nvPr>
        </p:nvSpPr>
        <p:spPr/>
        <p:txBody>
          <a:bodyPr/>
          <a:lstStyle/>
          <a:p>
            <a:pPr eaLnBrk="1" hangingPunct="1">
              <a:defRPr/>
            </a:pPr>
            <a:r>
              <a:rPr lang="en-US" altLang="en-US"/>
              <a:t>The Bible And Mental Health</a:t>
            </a:r>
          </a:p>
        </p:txBody>
      </p:sp>
      <p:sp>
        <p:nvSpPr>
          <p:cNvPr id="2051" name="Rectangle 3">
            <a:extLst>
              <a:ext uri="{FF2B5EF4-FFF2-40B4-BE49-F238E27FC236}">
                <a16:creationId xmlns:a16="http://schemas.microsoft.com/office/drawing/2014/main" id="{655DBFF9-C62B-454F-9D3C-323CF2C1DD87}"/>
              </a:ext>
            </a:extLst>
          </p:cNvPr>
          <p:cNvSpPr>
            <a:spLocks noGrp="1" noChangeArrowheads="1"/>
          </p:cNvSpPr>
          <p:nvPr>
            <p:ph type="subTitle" idx="1"/>
          </p:nvPr>
        </p:nvSpPr>
        <p:spPr/>
        <p:txBody>
          <a:bodyPr/>
          <a:lstStyle/>
          <a:p>
            <a:pPr eaLnBrk="1" hangingPunct="1">
              <a:defRPr/>
            </a:pPr>
            <a:r>
              <a:rPr lang="en-US" altLang="en-US" dirty="0"/>
              <a:t>Enemies Of The Mind</a:t>
            </a:r>
          </a:p>
          <a:p>
            <a:pPr eaLnBrk="1" hangingPunct="1">
              <a:defRPr/>
            </a:pPr>
            <a:r>
              <a:rPr lang="en-US" altLang="en-US" dirty="0"/>
              <a:t>Lesson 3</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571C-7C04-42BE-87FE-961C8A5F14F3}"/>
              </a:ext>
            </a:extLst>
          </p:cNvPr>
          <p:cNvSpPr>
            <a:spLocks noGrp="1"/>
          </p:cNvSpPr>
          <p:nvPr>
            <p:ph type="title"/>
          </p:nvPr>
        </p:nvSpPr>
        <p:spPr/>
        <p:txBody>
          <a:bodyPr/>
          <a:lstStyle/>
          <a:p>
            <a:pPr>
              <a:defRPr/>
            </a:pPr>
            <a:br>
              <a:rPr lang="en-US" sz="1200" b="0" dirty="0">
                <a:solidFill>
                  <a:srgbClr val="000000"/>
                </a:solidFill>
                <a:latin typeface="Arial" panose="020B0604020202020204" pitchFamily="34" charset="0"/>
              </a:rPr>
            </a:br>
            <a:r>
              <a:rPr lang="en-US" sz="5400" dirty="0">
                <a:latin typeface="Arial" panose="020B0604020202020204" pitchFamily="34" charset="0"/>
              </a:rPr>
              <a:t>Introduction</a:t>
            </a:r>
            <a:r>
              <a:rPr lang="en-US" dirty="0">
                <a:latin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11B640CA-12A9-4AE7-92ED-5FEC9CD9CBC3}"/>
              </a:ext>
            </a:extLst>
          </p:cNvPr>
          <p:cNvSpPr>
            <a:spLocks noGrp="1"/>
          </p:cNvSpPr>
          <p:nvPr>
            <p:ph idx="1"/>
          </p:nvPr>
        </p:nvSpPr>
        <p:spPr/>
        <p:txBody>
          <a:bodyPr/>
          <a:lstStyle/>
          <a:p>
            <a:pPr>
              <a:defRPr/>
            </a:pPr>
            <a:endParaRPr lang="en-US" sz="1200" b="0" dirty="0">
              <a:solidFill>
                <a:srgbClr val="000000"/>
              </a:solidFill>
              <a:latin typeface="Arial" panose="020B0604020202020204" pitchFamily="34" charset="0"/>
            </a:endParaRPr>
          </a:p>
          <a:p>
            <a:pPr>
              <a:defRPr/>
            </a:pPr>
            <a:endParaRPr lang="en-US" sz="1200" b="0" dirty="0">
              <a:latin typeface="Arial" panose="020B0604020202020204" pitchFamily="34" charset="0"/>
            </a:endParaRPr>
          </a:p>
          <a:p>
            <a:pPr>
              <a:defRPr/>
            </a:pPr>
            <a:r>
              <a:rPr lang="en-US" dirty="0">
                <a:latin typeface="Arial" panose="020B0604020202020204" pitchFamily="34" charset="0"/>
              </a:rPr>
              <a:t>There are many methods of “wrong-thinking” that rob us of peace of mind </a:t>
            </a:r>
            <a:endParaRPr lang="en-US" b="0" dirty="0">
              <a:latin typeface="Arial" panose="020B0604020202020204" pitchFamily="34" charset="0"/>
            </a:endParaRPr>
          </a:p>
          <a:p>
            <a:pPr>
              <a:defRPr/>
            </a:pPr>
            <a:endParaRPr lang="en-US" dirty="0"/>
          </a:p>
        </p:txBody>
      </p:sp>
      <p:sp>
        <p:nvSpPr>
          <p:cNvPr id="71684" name="Date Placeholder 3">
            <a:extLst>
              <a:ext uri="{FF2B5EF4-FFF2-40B4-BE49-F238E27FC236}">
                <a16:creationId xmlns:a16="http://schemas.microsoft.com/office/drawing/2014/main" id="{932DC01E-3183-4013-A23F-1B58C4B91BE7}"/>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1685" name="Footer Placeholder 4">
            <a:extLst>
              <a:ext uri="{FF2B5EF4-FFF2-40B4-BE49-F238E27FC236}">
                <a16:creationId xmlns:a16="http://schemas.microsoft.com/office/drawing/2014/main" id="{B6C0F74E-F5CF-45B7-834F-B36E0A58F8D9}"/>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1686" name="Slide Number Placeholder 5">
            <a:extLst>
              <a:ext uri="{FF2B5EF4-FFF2-40B4-BE49-F238E27FC236}">
                <a16:creationId xmlns:a16="http://schemas.microsoft.com/office/drawing/2014/main" id="{D1076F3C-80E7-47B8-BFCB-8C90B37DF5C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775FD35A-3D02-42AD-82D7-19FC9510BAD6}" type="slidenum">
              <a:rPr kumimoji="0" lang="en-US" altLang="en-US" sz="1400" b="0">
                <a:solidFill>
                  <a:srgbClr val="EAEAEA"/>
                </a:solidFill>
              </a:rPr>
              <a:pPr fontAlgn="base">
                <a:spcBef>
                  <a:spcPct val="50000"/>
                </a:spcBef>
                <a:spcAft>
                  <a:spcPct val="0"/>
                </a:spcAft>
                <a:buClrTx/>
                <a:buNone/>
              </a:pPr>
              <a:t>25</a:t>
            </a:fld>
            <a:endParaRPr kumimoji="0" lang="en-US" altLang="en-US" sz="1400" b="0">
              <a:solidFill>
                <a:srgbClr val="EAEAEA"/>
              </a:solidFil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EDF9-3857-4D41-95EA-BC60666360EE}"/>
              </a:ext>
            </a:extLst>
          </p:cNvPr>
          <p:cNvSpPr>
            <a:spLocks noGrp="1"/>
          </p:cNvSpPr>
          <p:nvPr>
            <p:ph type="title"/>
          </p:nvPr>
        </p:nvSpPr>
        <p:spPr/>
        <p:txBody>
          <a:bodyPr/>
          <a:lstStyle/>
          <a:p>
            <a:pPr>
              <a:defRPr/>
            </a:pPr>
            <a:r>
              <a:rPr lang="en-US" sz="4800" dirty="0"/>
              <a:t>Perfectionism</a:t>
            </a:r>
          </a:p>
        </p:txBody>
      </p:sp>
      <p:sp>
        <p:nvSpPr>
          <p:cNvPr id="3" name="Content Placeholder 2">
            <a:extLst>
              <a:ext uri="{FF2B5EF4-FFF2-40B4-BE49-F238E27FC236}">
                <a16:creationId xmlns:a16="http://schemas.microsoft.com/office/drawing/2014/main" id="{784BC067-1CA3-41C4-ABBD-15007658788C}"/>
              </a:ext>
            </a:extLst>
          </p:cNvPr>
          <p:cNvSpPr>
            <a:spLocks noGrp="1"/>
          </p:cNvSpPr>
          <p:nvPr>
            <p:ph idx="1"/>
          </p:nvPr>
        </p:nvSpPr>
        <p:spPr/>
        <p:txBody>
          <a:bodyPr/>
          <a:lstStyle/>
          <a:p>
            <a:pPr>
              <a:defRPr/>
            </a:pPr>
            <a:r>
              <a:rPr lang="en-US" dirty="0"/>
              <a:t>Some people are not happy with anything less than perfect-in themselves and in others</a:t>
            </a:r>
          </a:p>
          <a:p>
            <a:pPr>
              <a:defRPr/>
            </a:pPr>
            <a:r>
              <a:rPr lang="en-US" dirty="0"/>
              <a:t>Mt. 5:48</a:t>
            </a:r>
          </a:p>
        </p:txBody>
      </p:sp>
      <p:sp>
        <p:nvSpPr>
          <p:cNvPr id="72708" name="Date Placeholder 3">
            <a:extLst>
              <a:ext uri="{FF2B5EF4-FFF2-40B4-BE49-F238E27FC236}">
                <a16:creationId xmlns:a16="http://schemas.microsoft.com/office/drawing/2014/main" id="{5ED08EFA-F864-44B9-9D8B-CBD0B98C1E1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2709" name="Footer Placeholder 4">
            <a:extLst>
              <a:ext uri="{FF2B5EF4-FFF2-40B4-BE49-F238E27FC236}">
                <a16:creationId xmlns:a16="http://schemas.microsoft.com/office/drawing/2014/main" id="{43773408-E78D-4F7D-98ED-B91124FCC148}"/>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2710" name="Slide Number Placeholder 5">
            <a:extLst>
              <a:ext uri="{FF2B5EF4-FFF2-40B4-BE49-F238E27FC236}">
                <a16:creationId xmlns:a16="http://schemas.microsoft.com/office/drawing/2014/main" id="{50759FC9-5A7A-48A2-AF8D-00316C3C0BB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2474184F-5BD2-44C1-B08C-302340A1CD5F}" type="slidenum">
              <a:rPr kumimoji="0" lang="en-US" altLang="en-US" sz="1400" b="0">
                <a:solidFill>
                  <a:srgbClr val="EAEAEA"/>
                </a:solidFill>
              </a:rPr>
              <a:pPr fontAlgn="base">
                <a:spcBef>
                  <a:spcPct val="50000"/>
                </a:spcBef>
                <a:spcAft>
                  <a:spcPct val="0"/>
                </a:spcAft>
                <a:buClrTx/>
                <a:buNone/>
              </a:pPr>
              <a:t>26</a:t>
            </a:fld>
            <a:endParaRPr kumimoji="0" lang="en-US" altLang="en-US" sz="1400" b="0">
              <a:solidFill>
                <a:srgbClr val="EAEAEA"/>
              </a:solidFil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BCB3-76FE-4D56-8F15-53B4C5749FBF}"/>
              </a:ext>
            </a:extLst>
          </p:cNvPr>
          <p:cNvSpPr>
            <a:spLocks noGrp="1"/>
          </p:cNvSpPr>
          <p:nvPr>
            <p:ph type="title"/>
          </p:nvPr>
        </p:nvSpPr>
        <p:spPr>
          <a:xfrm>
            <a:off x="2819400" y="381000"/>
            <a:ext cx="7467600" cy="1066800"/>
          </a:xfrm>
        </p:spPr>
        <p:txBody>
          <a:bodyPr/>
          <a:lstStyle/>
          <a:p>
            <a:pPr>
              <a:defRPr/>
            </a:pPr>
            <a:r>
              <a:rPr lang="en-US" sz="4800" dirty="0"/>
              <a:t>Perfectionism</a:t>
            </a:r>
          </a:p>
        </p:txBody>
      </p:sp>
      <p:sp>
        <p:nvSpPr>
          <p:cNvPr id="3" name="Content Placeholder 2">
            <a:extLst>
              <a:ext uri="{FF2B5EF4-FFF2-40B4-BE49-F238E27FC236}">
                <a16:creationId xmlns:a16="http://schemas.microsoft.com/office/drawing/2014/main" id="{E1130FBE-CBBF-4C80-AA0B-1A71F1A0CEDB}"/>
              </a:ext>
            </a:extLst>
          </p:cNvPr>
          <p:cNvSpPr>
            <a:spLocks noGrp="1"/>
          </p:cNvSpPr>
          <p:nvPr>
            <p:ph idx="1"/>
          </p:nvPr>
        </p:nvSpPr>
        <p:spPr>
          <a:xfrm>
            <a:off x="2819400" y="1676400"/>
            <a:ext cx="7543800" cy="4343400"/>
          </a:xfrm>
        </p:spPr>
        <p:txBody>
          <a:bodyPr/>
          <a:lstStyle/>
          <a:p>
            <a:pPr>
              <a:defRPr/>
            </a:pPr>
            <a:r>
              <a:rPr lang="en-US" dirty="0"/>
              <a:t>However, we must realize that none of us will ever reach a state of perfection while here on earth</a:t>
            </a:r>
          </a:p>
          <a:p>
            <a:pPr>
              <a:defRPr/>
            </a:pPr>
            <a:r>
              <a:rPr lang="en-US" dirty="0"/>
              <a:t>Ps. 78:39</a:t>
            </a:r>
          </a:p>
          <a:p>
            <a:pPr>
              <a:defRPr/>
            </a:pPr>
            <a:r>
              <a:rPr lang="en-US" dirty="0"/>
              <a:t>There are no perfect people—your spouse—your children—church leaders—the preacher</a:t>
            </a:r>
          </a:p>
        </p:txBody>
      </p:sp>
      <p:sp>
        <p:nvSpPr>
          <p:cNvPr id="73732" name="Date Placeholder 3">
            <a:extLst>
              <a:ext uri="{FF2B5EF4-FFF2-40B4-BE49-F238E27FC236}">
                <a16:creationId xmlns:a16="http://schemas.microsoft.com/office/drawing/2014/main" id="{4EC7106A-CDC8-49F9-85F4-B5BF61099A1B}"/>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3733" name="Footer Placeholder 4">
            <a:extLst>
              <a:ext uri="{FF2B5EF4-FFF2-40B4-BE49-F238E27FC236}">
                <a16:creationId xmlns:a16="http://schemas.microsoft.com/office/drawing/2014/main" id="{951EABE1-A243-46C6-B188-65026BEDCA9C}"/>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3734" name="Slide Number Placeholder 5">
            <a:extLst>
              <a:ext uri="{FF2B5EF4-FFF2-40B4-BE49-F238E27FC236}">
                <a16:creationId xmlns:a16="http://schemas.microsoft.com/office/drawing/2014/main" id="{B4890D36-121C-4A46-90BD-C61E4B2FEB1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647FC2F3-2938-4F07-BFA8-BEFBD691B3C3}" type="slidenum">
              <a:rPr kumimoji="0" lang="en-US" altLang="en-US" sz="1400" b="0">
                <a:solidFill>
                  <a:srgbClr val="EAEAEA"/>
                </a:solidFill>
              </a:rPr>
              <a:pPr fontAlgn="base">
                <a:spcBef>
                  <a:spcPct val="50000"/>
                </a:spcBef>
                <a:spcAft>
                  <a:spcPct val="0"/>
                </a:spcAft>
                <a:buClrTx/>
                <a:buNone/>
              </a:pPr>
              <a:t>27</a:t>
            </a:fld>
            <a:endParaRPr kumimoji="0" lang="en-US" altLang="en-US" sz="1400" b="0">
              <a:solidFill>
                <a:srgbClr val="EAEAEA"/>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2506-7289-4C3F-8793-4AB1FB1F36EF}"/>
              </a:ext>
            </a:extLst>
          </p:cNvPr>
          <p:cNvSpPr>
            <a:spLocks noGrp="1"/>
          </p:cNvSpPr>
          <p:nvPr>
            <p:ph type="title"/>
          </p:nvPr>
        </p:nvSpPr>
        <p:spPr>
          <a:xfrm>
            <a:off x="2819400" y="381000"/>
            <a:ext cx="7467600" cy="1143000"/>
          </a:xfrm>
        </p:spPr>
        <p:txBody>
          <a:bodyPr/>
          <a:lstStyle/>
          <a:p>
            <a:pPr>
              <a:defRPr/>
            </a:pPr>
            <a:r>
              <a:rPr lang="en-US" sz="4800" dirty="0"/>
              <a:t>Perfectionism</a:t>
            </a:r>
          </a:p>
        </p:txBody>
      </p:sp>
      <p:sp>
        <p:nvSpPr>
          <p:cNvPr id="3" name="Content Placeholder 2">
            <a:extLst>
              <a:ext uri="{FF2B5EF4-FFF2-40B4-BE49-F238E27FC236}">
                <a16:creationId xmlns:a16="http://schemas.microsoft.com/office/drawing/2014/main" id="{40237BAC-4A3E-4E25-B9A8-6B593E12F37B}"/>
              </a:ext>
            </a:extLst>
          </p:cNvPr>
          <p:cNvSpPr>
            <a:spLocks noGrp="1"/>
          </p:cNvSpPr>
          <p:nvPr>
            <p:ph idx="1"/>
          </p:nvPr>
        </p:nvSpPr>
        <p:spPr>
          <a:xfrm>
            <a:off x="2819400" y="1676400"/>
            <a:ext cx="7543800" cy="4343400"/>
          </a:xfrm>
        </p:spPr>
        <p:txBody>
          <a:bodyPr/>
          <a:lstStyle/>
          <a:p>
            <a:pPr>
              <a:defRPr/>
            </a:pPr>
            <a:r>
              <a:rPr lang="en-US" dirty="0"/>
              <a:t>Being bothered by our own weakness will cause us to grow</a:t>
            </a:r>
          </a:p>
          <a:p>
            <a:pPr>
              <a:defRPr/>
            </a:pPr>
            <a:r>
              <a:rPr lang="en-US" dirty="0"/>
              <a:t>1 Cor. 9:27</a:t>
            </a:r>
          </a:p>
          <a:p>
            <a:pPr>
              <a:defRPr/>
            </a:pPr>
            <a:r>
              <a:rPr lang="en-US" dirty="0"/>
              <a:t>Try to improve</a:t>
            </a:r>
          </a:p>
          <a:p>
            <a:pPr>
              <a:defRPr/>
            </a:pPr>
            <a:r>
              <a:rPr lang="en-US" dirty="0"/>
              <a:t>Work on your character</a:t>
            </a:r>
          </a:p>
          <a:p>
            <a:pPr>
              <a:defRPr/>
            </a:pPr>
            <a:r>
              <a:rPr lang="en-US" dirty="0"/>
              <a:t>Don’t be overly demanding and have unrealistic expectations</a:t>
            </a:r>
          </a:p>
        </p:txBody>
      </p:sp>
      <p:sp>
        <p:nvSpPr>
          <p:cNvPr id="74756" name="Date Placeholder 3">
            <a:extLst>
              <a:ext uri="{FF2B5EF4-FFF2-40B4-BE49-F238E27FC236}">
                <a16:creationId xmlns:a16="http://schemas.microsoft.com/office/drawing/2014/main" id="{1E3B97FB-E8D5-4902-9FD0-185810FD55C5}"/>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4757" name="Footer Placeholder 4">
            <a:extLst>
              <a:ext uri="{FF2B5EF4-FFF2-40B4-BE49-F238E27FC236}">
                <a16:creationId xmlns:a16="http://schemas.microsoft.com/office/drawing/2014/main" id="{5F03EEC4-127D-49E1-913D-83AB5204DBF5}"/>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4758" name="Slide Number Placeholder 5">
            <a:extLst>
              <a:ext uri="{FF2B5EF4-FFF2-40B4-BE49-F238E27FC236}">
                <a16:creationId xmlns:a16="http://schemas.microsoft.com/office/drawing/2014/main" id="{7B84226B-BAB0-465D-98C7-B48BAECDC15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403B7916-2EF1-4FCD-9EF3-1C7DD3ADB9F3}" type="slidenum">
              <a:rPr kumimoji="0" lang="en-US" altLang="en-US" sz="1400" b="0">
                <a:solidFill>
                  <a:srgbClr val="EAEAEA"/>
                </a:solidFill>
              </a:rPr>
              <a:pPr fontAlgn="base">
                <a:spcBef>
                  <a:spcPct val="50000"/>
                </a:spcBef>
                <a:spcAft>
                  <a:spcPct val="0"/>
                </a:spcAft>
                <a:buClrTx/>
                <a:buNone/>
              </a:pPr>
              <a:t>28</a:t>
            </a:fld>
            <a:endParaRPr kumimoji="0" lang="en-US" altLang="en-US" sz="1400" b="0">
              <a:solidFill>
                <a:srgbClr val="EAEAEA"/>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D19F-23CF-4840-AF4B-8D24ADC9E6F9}"/>
              </a:ext>
            </a:extLst>
          </p:cNvPr>
          <p:cNvSpPr>
            <a:spLocks noGrp="1"/>
          </p:cNvSpPr>
          <p:nvPr>
            <p:ph type="title"/>
          </p:nvPr>
        </p:nvSpPr>
        <p:spPr/>
        <p:txBody>
          <a:bodyPr/>
          <a:lstStyle/>
          <a:p>
            <a:pPr>
              <a:defRPr/>
            </a:pPr>
            <a:r>
              <a:rPr lang="en-US" sz="4800" dirty="0"/>
              <a:t>Pessimism</a:t>
            </a:r>
          </a:p>
        </p:txBody>
      </p:sp>
      <p:sp>
        <p:nvSpPr>
          <p:cNvPr id="3" name="Content Placeholder 2">
            <a:extLst>
              <a:ext uri="{FF2B5EF4-FFF2-40B4-BE49-F238E27FC236}">
                <a16:creationId xmlns:a16="http://schemas.microsoft.com/office/drawing/2014/main" id="{62C19475-3A9F-4A75-BD17-CDB13D784E03}"/>
              </a:ext>
            </a:extLst>
          </p:cNvPr>
          <p:cNvSpPr>
            <a:spLocks noGrp="1"/>
          </p:cNvSpPr>
          <p:nvPr>
            <p:ph idx="1"/>
          </p:nvPr>
        </p:nvSpPr>
        <p:spPr/>
        <p:txBody>
          <a:bodyPr/>
          <a:lstStyle/>
          <a:p>
            <a:pPr>
              <a:defRPr/>
            </a:pPr>
            <a:r>
              <a:rPr lang="en-US" dirty="0"/>
              <a:t>This word comes from a Latin word meaning “the worst”</a:t>
            </a:r>
          </a:p>
          <a:p>
            <a:pPr>
              <a:defRPr/>
            </a:pPr>
            <a:r>
              <a:rPr lang="en-US" dirty="0"/>
              <a:t>Usually this attitude expresses itself in two forms:</a:t>
            </a:r>
          </a:p>
        </p:txBody>
      </p:sp>
      <p:sp>
        <p:nvSpPr>
          <p:cNvPr id="75780" name="Date Placeholder 3">
            <a:extLst>
              <a:ext uri="{FF2B5EF4-FFF2-40B4-BE49-F238E27FC236}">
                <a16:creationId xmlns:a16="http://schemas.microsoft.com/office/drawing/2014/main" id="{B47B5C30-0D2D-439E-B430-0FE99400489D}"/>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5781" name="Footer Placeholder 4">
            <a:extLst>
              <a:ext uri="{FF2B5EF4-FFF2-40B4-BE49-F238E27FC236}">
                <a16:creationId xmlns:a16="http://schemas.microsoft.com/office/drawing/2014/main" id="{F9E2F268-0DA6-4B92-A878-3AF03DD254E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5782" name="Slide Number Placeholder 5">
            <a:extLst>
              <a:ext uri="{FF2B5EF4-FFF2-40B4-BE49-F238E27FC236}">
                <a16:creationId xmlns:a16="http://schemas.microsoft.com/office/drawing/2014/main" id="{8AF99770-AECE-435F-80FE-080FAAB3E76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9BDE87E1-F499-4C80-8BA0-F97538DBCC65}" type="slidenum">
              <a:rPr kumimoji="0" lang="en-US" altLang="en-US" sz="1400" b="0">
                <a:solidFill>
                  <a:srgbClr val="EAEAEA"/>
                </a:solidFill>
              </a:rPr>
              <a:pPr fontAlgn="base">
                <a:spcBef>
                  <a:spcPct val="50000"/>
                </a:spcBef>
                <a:spcAft>
                  <a:spcPct val="0"/>
                </a:spcAft>
                <a:buClrTx/>
                <a:buNone/>
              </a:pPr>
              <a:t>29</a:t>
            </a:fld>
            <a:endParaRPr kumimoji="0" lang="en-US" altLang="en-US" sz="1400" b="0">
              <a:solidFill>
                <a:srgbClr val="EAEAEA"/>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89F68B-FD5D-4966-A100-F9030B25F26C}"/>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14CC024B-484E-434B-A4C1-F304C94BB3E5}"/>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B64B113B-F940-4F9C-BAA5-14BCE58D752E}"/>
              </a:ext>
            </a:extLst>
          </p:cNvPr>
          <p:cNvSpPr>
            <a:spLocks noGrp="1"/>
          </p:cNvSpPr>
          <p:nvPr>
            <p:ph type="sldNum" sz="quarter" idx="12"/>
          </p:nvPr>
        </p:nvSpPr>
        <p:spPr/>
        <p:txBody>
          <a:bodyPr/>
          <a:lstStyle/>
          <a:p>
            <a:pPr fontAlgn="base">
              <a:spcAft>
                <a:spcPct val="0"/>
              </a:spcAft>
              <a:defRPr/>
            </a:pPr>
            <a:fld id="{0CE81948-7405-4E5D-989B-5E8611BEE4F2}" type="slidenum">
              <a:rPr lang="en-US" altLang="en-US">
                <a:solidFill>
                  <a:srgbClr val="EAEAEA"/>
                </a:solidFill>
                <a:latin typeface="Arial Rounded MT Bold"/>
              </a:rPr>
              <a:pPr fontAlgn="base">
                <a:spcAft>
                  <a:spcPct val="0"/>
                </a:spcAft>
                <a:defRPr/>
              </a:pPr>
              <a:t>3</a:t>
            </a:fld>
            <a:endParaRPr lang="en-US" altLang="en-US">
              <a:solidFill>
                <a:srgbClr val="EAEAEA"/>
              </a:solidFill>
              <a:latin typeface="Arial Rounded MT Bold"/>
            </a:endParaRPr>
          </a:p>
        </p:txBody>
      </p:sp>
      <p:sp>
        <p:nvSpPr>
          <p:cNvPr id="5122" name="Rectangle 2">
            <a:extLst>
              <a:ext uri="{FF2B5EF4-FFF2-40B4-BE49-F238E27FC236}">
                <a16:creationId xmlns:a16="http://schemas.microsoft.com/office/drawing/2014/main" id="{041CCDD9-D839-44EE-90AB-7649FA4AE683}"/>
              </a:ext>
            </a:extLst>
          </p:cNvPr>
          <p:cNvSpPr>
            <a:spLocks noGrp="1" noChangeArrowheads="1"/>
          </p:cNvSpPr>
          <p:nvPr>
            <p:ph type="title"/>
          </p:nvPr>
        </p:nvSpPr>
        <p:spPr/>
        <p:txBody>
          <a:bodyPr/>
          <a:lstStyle/>
          <a:p>
            <a:pPr eaLnBrk="1" hangingPunct="1">
              <a:defRPr/>
            </a:pPr>
            <a:r>
              <a:rPr lang="en-US" altLang="en-US"/>
              <a:t>Introduction</a:t>
            </a:r>
          </a:p>
        </p:txBody>
      </p:sp>
      <p:sp>
        <p:nvSpPr>
          <p:cNvPr id="5123" name="Rectangle 3">
            <a:extLst>
              <a:ext uri="{FF2B5EF4-FFF2-40B4-BE49-F238E27FC236}">
                <a16:creationId xmlns:a16="http://schemas.microsoft.com/office/drawing/2014/main" id="{BBABC8CB-4334-4DC8-9A7E-61DBB7C0199A}"/>
              </a:ext>
            </a:extLst>
          </p:cNvPr>
          <p:cNvSpPr>
            <a:spLocks noGrp="1" noChangeArrowheads="1"/>
          </p:cNvSpPr>
          <p:nvPr>
            <p:ph type="body" idx="1"/>
          </p:nvPr>
        </p:nvSpPr>
        <p:spPr>
          <a:xfrm>
            <a:off x="2819400" y="1676400"/>
            <a:ext cx="7543800" cy="4343400"/>
          </a:xfrm>
        </p:spPr>
        <p:txBody>
          <a:bodyPr/>
          <a:lstStyle/>
          <a:p>
            <a:pPr eaLnBrk="1" hangingPunct="1">
              <a:lnSpc>
                <a:spcPct val="90000"/>
              </a:lnSpc>
              <a:defRPr/>
            </a:pPr>
            <a:r>
              <a:rPr lang="en-US" altLang="en-US"/>
              <a:t>1. You wouldn’t think of knowingly allowing a thief into your home. </a:t>
            </a:r>
          </a:p>
          <a:p>
            <a:pPr eaLnBrk="1" hangingPunct="1">
              <a:lnSpc>
                <a:spcPct val="90000"/>
              </a:lnSpc>
              <a:defRPr/>
            </a:pPr>
            <a:r>
              <a:rPr lang="en-US" altLang="en-US"/>
              <a:t>2. Consider the following enemies of the mind. We often allow these "thieves" to rob us of our mental health &amp; happiness</a:t>
            </a:r>
          </a:p>
          <a:p>
            <a:pPr eaLnBrk="1" hangingPunct="1">
              <a:lnSpc>
                <a:spcPct val="90000"/>
              </a:lnSpc>
              <a:defRPr/>
            </a:pPr>
            <a:endParaRPr lang="en-US" altLang="en-US"/>
          </a:p>
          <a:p>
            <a:pPr eaLnBrk="1" hangingPunct="1">
              <a:lnSpc>
                <a:spcPct val="90000"/>
              </a:lnSpc>
              <a:defRPr/>
            </a:pPr>
            <a:endParaRPr lang="en-US" altLang="en-US"/>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03A4-8BFD-4B37-8463-BE00E0F2236E}"/>
              </a:ext>
            </a:extLst>
          </p:cNvPr>
          <p:cNvSpPr>
            <a:spLocks noGrp="1"/>
          </p:cNvSpPr>
          <p:nvPr>
            <p:ph type="title"/>
          </p:nvPr>
        </p:nvSpPr>
        <p:spPr>
          <a:xfrm>
            <a:off x="2819400" y="381000"/>
            <a:ext cx="7467600" cy="1219200"/>
          </a:xfrm>
        </p:spPr>
        <p:txBody>
          <a:bodyPr/>
          <a:lstStyle/>
          <a:p>
            <a:pPr>
              <a:defRPr/>
            </a:pPr>
            <a:r>
              <a:rPr lang="en-US" sz="4800" dirty="0"/>
              <a:t>Pessimism</a:t>
            </a:r>
          </a:p>
        </p:txBody>
      </p:sp>
      <p:sp>
        <p:nvSpPr>
          <p:cNvPr id="3" name="Content Placeholder 2">
            <a:extLst>
              <a:ext uri="{FF2B5EF4-FFF2-40B4-BE49-F238E27FC236}">
                <a16:creationId xmlns:a16="http://schemas.microsoft.com/office/drawing/2014/main" id="{ECE4E914-76EB-49AB-8E48-46EF0D2A2902}"/>
              </a:ext>
            </a:extLst>
          </p:cNvPr>
          <p:cNvSpPr>
            <a:spLocks noGrp="1"/>
          </p:cNvSpPr>
          <p:nvPr>
            <p:ph idx="1"/>
          </p:nvPr>
        </p:nvSpPr>
        <p:spPr>
          <a:xfrm>
            <a:off x="2819400" y="1981200"/>
            <a:ext cx="7543800" cy="4038600"/>
          </a:xfrm>
        </p:spPr>
        <p:txBody>
          <a:bodyPr/>
          <a:lstStyle/>
          <a:p>
            <a:pPr>
              <a:defRPr/>
            </a:pPr>
            <a:r>
              <a:rPr lang="en-US" dirty="0"/>
              <a:t>1. Life is too painful and there is so much evil that it is not worth living</a:t>
            </a:r>
          </a:p>
          <a:p>
            <a:pPr>
              <a:defRPr/>
            </a:pPr>
            <a:r>
              <a:rPr lang="en-US" dirty="0"/>
              <a:t>2. The one who feels his life is of little value-nothing positive is accomplished</a:t>
            </a:r>
          </a:p>
        </p:txBody>
      </p:sp>
      <p:sp>
        <p:nvSpPr>
          <p:cNvPr id="76804" name="Date Placeholder 3">
            <a:extLst>
              <a:ext uri="{FF2B5EF4-FFF2-40B4-BE49-F238E27FC236}">
                <a16:creationId xmlns:a16="http://schemas.microsoft.com/office/drawing/2014/main" id="{90EE332A-358E-47A3-AE03-8533966EA1FF}"/>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6805" name="Footer Placeholder 4">
            <a:extLst>
              <a:ext uri="{FF2B5EF4-FFF2-40B4-BE49-F238E27FC236}">
                <a16:creationId xmlns:a16="http://schemas.microsoft.com/office/drawing/2014/main" id="{5EAA68B6-4047-4F6D-A900-72B1D686A002}"/>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6806" name="Slide Number Placeholder 5">
            <a:extLst>
              <a:ext uri="{FF2B5EF4-FFF2-40B4-BE49-F238E27FC236}">
                <a16:creationId xmlns:a16="http://schemas.microsoft.com/office/drawing/2014/main" id="{D2729ACA-0922-4A0D-9C77-3F0644940E3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1E9C8602-3CCF-4A8D-86F8-F494E4331DE3}" type="slidenum">
              <a:rPr kumimoji="0" lang="en-US" altLang="en-US" sz="1400" b="0">
                <a:solidFill>
                  <a:srgbClr val="EAEAEA"/>
                </a:solidFill>
              </a:rPr>
              <a:pPr fontAlgn="base">
                <a:spcBef>
                  <a:spcPct val="50000"/>
                </a:spcBef>
                <a:spcAft>
                  <a:spcPct val="0"/>
                </a:spcAft>
                <a:buClrTx/>
                <a:buNone/>
              </a:pPr>
              <a:t>30</a:t>
            </a:fld>
            <a:endParaRPr kumimoji="0" lang="en-US" altLang="en-US" sz="1400" b="0">
              <a:solidFill>
                <a:srgbClr val="EAEAEA"/>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5C85-67C8-4C92-94E5-CB278339DEAC}"/>
              </a:ext>
            </a:extLst>
          </p:cNvPr>
          <p:cNvSpPr>
            <a:spLocks noGrp="1"/>
          </p:cNvSpPr>
          <p:nvPr>
            <p:ph type="title"/>
          </p:nvPr>
        </p:nvSpPr>
        <p:spPr>
          <a:xfrm>
            <a:off x="2819400" y="381000"/>
            <a:ext cx="7467600" cy="1219200"/>
          </a:xfrm>
        </p:spPr>
        <p:txBody>
          <a:bodyPr/>
          <a:lstStyle/>
          <a:p>
            <a:pPr>
              <a:defRPr/>
            </a:pPr>
            <a:r>
              <a:rPr lang="en-US" sz="4800" dirty="0"/>
              <a:t>Pessimism</a:t>
            </a:r>
          </a:p>
        </p:txBody>
      </p:sp>
      <p:sp>
        <p:nvSpPr>
          <p:cNvPr id="3" name="Content Placeholder 2">
            <a:extLst>
              <a:ext uri="{FF2B5EF4-FFF2-40B4-BE49-F238E27FC236}">
                <a16:creationId xmlns:a16="http://schemas.microsoft.com/office/drawing/2014/main" id="{ECF0B172-F0EB-43C5-BEF5-0BBECFABE297}"/>
              </a:ext>
            </a:extLst>
          </p:cNvPr>
          <p:cNvSpPr>
            <a:spLocks noGrp="1"/>
          </p:cNvSpPr>
          <p:nvPr>
            <p:ph idx="1"/>
          </p:nvPr>
        </p:nvSpPr>
        <p:spPr>
          <a:xfrm>
            <a:off x="2819400" y="1905000"/>
            <a:ext cx="7848600" cy="4114800"/>
          </a:xfrm>
        </p:spPr>
        <p:txBody>
          <a:bodyPr/>
          <a:lstStyle/>
          <a:p>
            <a:pPr>
              <a:defRPr/>
            </a:pPr>
            <a:r>
              <a:rPr lang="en-US" dirty="0"/>
              <a:t>The Christian life’s the opposite of pessimism</a:t>
            </a:r>
          </a:p>
          <a:p>
            <a:pPr>
              <a:defRPr/>
            </a:pPr>
            <a:r>
              <a:rPr lang="en-US" dirty="0"/>
              <a:t>Gen. 1:26</a:t>
            </a:r>
          </a:p>
          <a:p>
            <a:pPr>
              <a:defRPr/>
            </a:pPr>
            <a:r>
              <a:rPr lang="en-US" dirty="0"/>
              <a:t>Heb. 12:2</a:t>
            </a:r>
          </a:p>
          <a:p>
            <a:pPr>
              <a:defRPr/>
            </a:pPr>
            <a:r>
              <a:rPr lang="en-US" dirty="0"/>
              <a:t>Rom. 8:18</a:t>
            </a:r>
          </a:p>
          <a:p>
            <a:pPr>
              <a:defRPr/>
            </a:pPr>
            <a:r>
              <a:rPr lang="en-US" dirty="0"/>
              <a:t>Phil. 4:4</a:t>
            </a:r>
          </a:p>
        </p:txBody>
      </p:sp>
      <p:sp>
        <p:nvSpPr>
          <p:cNvPr id="77828" name="Date Placeholder 3">
            <a:extLst>
              <a:ext uri="{FF2B5EF4-FFF2-40B4-BE49-F238E27FC236}">
                <a16:creationId xmlns:a16="http://schemas.microsoft.com/office/drawing/2014/main" id="{CB574EEF-9885-4E02-AE65-CCCB6741CA5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7829" name="Footer Placeholder 4">
            <a:extLst>
              <a:ext uri="{FF2B5EF4-FFF2-40B4-BE49-F238E27FC236}">
                <a16:creationId xmlns:a16="http://schemas.microsoft.com/office/drawing/2014/main" id="{E4EE3FC1-237D-4CFD-AD28-1D8F49CB1BAD}"/>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7830" name="Slide Number Placeholder 5">
            <a:extLst>
              <a:ext uri="{FF2B5EF4-FFF2-40B4-BE49-F238E27FC236}">
                <a16:creationId xmlns:a16="http://schemas.microsoft.com/office/drawing/2014/main" id="{C2CB14A5-838E-4069-BA5F-8399AE8E7C9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6666D925-A971-4478-8728-8A161EC1AEF8}" type="slidenum">
              <a:rPr kumimoji="0" lang="en-US" altLang="en-US" sz="1400" b="0">
                <a:solidFill>
                  <a:srgbClr val="EAEAEA"/>
                </a:solidFill>
              </a:rPr>
              <a:pPr fontAlgn="base">
                <a:spcBef>
                  <a:spcPct val="50000"/>
                </a:spcBef>
                <a:spcAft>
                  <a:spcPct val="0"/>
                </a:spcAft>
                <a:buClrTx/>
                <a:buNone/>
              </a:pPr>
              <a:t>31</a:t>
            </a:fld>
            <a:endParaRPr kumimoji="0" lang="en-US" altLang="en-US" sz="1400" b="0">
              <a:solidFill>
                <a:srgbClr val="EAEAEA"/>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4159-9EA4-4B26-B6FB-6A8C121F2079}"/>
              </a:ext>
            </a:extLst>
          </p:cNvPr>
          <p:cNvSpPr>
            <a:spLocks noGrp="1"/>
          </p:cNvSpPr>
          <p:nvPr>
            <p:ph type="title"/>
          </p:nvPr>
        </p:nvSpPr>
        <p:spPr/>
        <p:txBody>
          <a:bodyPr/>
          <a:lstStyle/>
          <a:p>
            <a:r>
              <a:rPr lang="en-US" sz="6000" dirty="0"/>
              <a:t>EXTREME INTROVERT</a:t>
            </a:r>
          </a:p>
        </p:txBody>
      </p:sp>
      <p:sp>
        <p:nvSpPr>
          <p:cNvPr id="6" name="Slide Number Placeholder 5">
            <a:extLst>
              <a:ext uri="{FF2B5EF4-FFF2-40B4-BE49-F238E27FC236}">
                <a16:creationId xmlns:a16="http://schemas.microsoft.com/office/drawing/2014/main" id="{E330C678-4479-484D-BBD6-E82381E2EB07}"/>
              </a:ext>
            </a:extLst>
          </p:cNvPr>
          <p:cNvSpPr>
            <a:spLocks noGrp="1"/>
          </p:cNvSpPr>
          <p:nvPr>
            <p:ph type="sldNum" sz="quarter" idx="12"/>
          </p:nvPr>
        </p:nvSpPr>
        <p:spPr/>
        <p:txBody>
          <a:bodyPr/>
          <a:lstStyle/>
          <a:p>
            <a:pPr>
              <a:defRPr/>
            </a:pPr>
            <a:fld id="{36CAD515-0F53-4EF7-A84B-AF19ABCAA8C0}" type="slidenum">
              <a:rPr lang="en-US" altLang="en-US" smtClean="0"/>
              <a:pPr>
                <a:defRPr/>
              </a:pPr>
              <a:t>32</a:t>
            </a:fld>
            <a:endParaRPr lang="en-US" altLang="en-US"/>
          </a:p>
        </p:txBody>
      </p:sp>
      <p:pic>
        <p:nvPicPr>
          <p:cNvPr id="4" name="Picture 3">
            <a:extLst>
              <a:ext uri="{FF2B5EF4-FFF2-40B4-BE49-F238E27FC236}">
                <a16:creationId xmlns:a16="http://schemas.microsoft.com/office/drawing/2014/main" id="{6BD3F384-E625-4ADC-BE5E-4BCA360D8D9F}"/>
              </a:ext>
            </a:extLst>
          </p:cNvPr>
          <p:cNvPicPr>
            <a:picLocks noChangeAspect="1"/>
          </p:cNvPicPr>
          <p:nvPr/>
        </p:nvPicPr>
        <p:blipFill>
          <a:blip r:embed="rId2"/>
          <a:stretch>
            <a:fillRect/>
          </a:stretch>
        </p:blipFill>
        <p:spPr>
          <a:xfrm>
            <a:off x="2667699" y="1828800"/>
            <a:ext cx="8246378" cy="4488110"/>
          </a:xfrm>
          <a:prstGeom prst="rect">
            <a:avLst/>
          </a:prstGeom>
        </p:spPr>
      </p:pic>
    </p:spTree>
    <p:extLst>
      <p:ext uri="{BB962C8B-B14F-4D97-AF65-F5344CB8AC3E}">
        <p14:creationId xmlns:p14="http://schemas.microsoft.com/office/powerpoint/2010/main" val="17427372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4159-9EA4-4B26-B6FB-6A8C121F2079}"/>
              </a:ext>
            </a:extLst>
          </p:cNvPr>
          <p:cNvSpPr>
            <a:spLocks noGrp="1"/>
          </p:cNvSpPr>
          <p:nvPr>
            <p:ph type="title"/>
          </p:nvPr>
        </p:nvSpPr>
        <p:spPr/>
        <p:txBody>
          <a:bodyPr/>
          <a:lstStyle/>
          <a:p>
            <a:r>
              <a:rPr lang="en-US" sz="6000" dirty="0"/>
              <a:t>EXTREME INTROVERT</a:t>
            </a:r>
          </a:p>
        </p:txBody>
      </p:sp>
      <p:sp>
        <p:nvSpPr>
          <p:cNvPr id="6" name="Slide Number Placeholder 5">
            <a:extLst>
              <a:ext uri="{FF2B5EF4-FFF2-40B4-BE49-F238E27FC236}">
                <a16:creationId xmlns:a16="http://schemas.microsoft.com/office/drawing/2014/main" id="{E330C678-4479-484D-BBD6-E82381E2EB07}"/>
              </a:ext>
            </a:extLst>
          </p:cNvPr>
          <p:cNvSpPr>
            <a:spLocks noGrp="1"/>
          </p:cNvSpPr>
          <p:nvPr>
            <p:ph type="sldNum" sz="quarter" idx="12"/>
          </p:nvPr>
        </p:nvSpPr>
        <p:spPr/>
        <p:txBody>
          <a:bodyPr/>
          <a:lstStyle/>
          <a:p>
            <a:pPr>
              <a:defRPr/>
            </a:pPr>
            <a:fld id="{36CAD515-0F53-4EF7-A84B-AF19ABCAA8C0}" type="slidenum">
              <a:rPr lang="en-US" altLang="en-US" smtClean="0"/>
              <a:pPr>
                <a:defRPr/>
              </a:pPr>
              <a:t>33</a:t>
            </a:fld>
            <a:endParaRPr lang="en-US" altLang="en-US"/>
          </a:p>
        </p:txBody>
      </p:sp>
      <p:pic>
        <p:nvPicPr>
          <p:cNvPr id="4" name="Picture 3">
            <a:extLst>
              <a:ext uri="{FF2B5EF4-FFF2-40B4-BE49-F238E27FC236}">
                <a16:creationId xmlns:a16="http://schemas.microsoft.com/office/drawing/2014/main" id="{FC23D584-627F-462A-B32D-A2E1B928CD72}"/>
              </a:ext>
            </a:extLst>
          </p:cNvPr>
          <p:cNvPicPr>
            <a:picLocks noChangeAspect="1"/>
          </p:cNvPicPr>
          <p:nvPr/>
        </p:nvPicPr>
        <p:blipFill>
          <a:blip r:embed="rId2"/>
          <a:stretch>
            <a:fillRect/>
          </a:stretch>
        </p:blipFill>
        <p:spPr>
          <a:xfrm>
            <a:off x="2659311" y="1912690"/>
            <a:ext cx="8254766" cy="4177717"/>
          </a:xfrm>
          <a:prstGeom prst="rect">
            <a:avLst/>
          </a:prstGeom>
        </p:spPr>
      </p:pic>
    </p:spTree>
    <p:extLst>
      <p:ext uri="{BB962C8B-B14F-4D97-AF65-F5344CB8AC3E}">
        <p14:creationId xmlns:p14="http://schemas.microsoft.com/office/powerpoint/2010/main" val="9807850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4159-9EA4-4B26-B6FB-6A8C121F2079}"/>
              </a:ext>
            </a:extLst>
          </p:cNvPr>
          <p:cNvSpPr>
            <a:spLocks noGrp="1"/>
          </p:cNvSpPr>
          <p:nvPr>
            <p:ph type="title"/>
          </p:nvPr>
        </p:nvSpPr>
        <p:spPr/>
        <p:txBody>
          <a:bodyPr/>
          <a:lstStyle/>
          <a:p>
            <a:r>
              <a:rPr lang="en-US" sz="6000" dirty="0"/>
              <a:t>EXTREME INTROVERT</a:t>
            </a:r>
          </a:p>
        </p:txBody>
      </p:sp>
      <p:sp>
        <p:nvSpPr>
          <p:cNvPr id="6" name="Slide Number Placeholder 5">
            <a:extLst>
              <a:ext uri="{FF2B5EF4-FFF2-40B4-BE49-F238E27FC236}">
                <a16:creationId xmlns:a16="http://schemas.microsoft.com/office/drawing/2014/main" id="{E330C678-4479-484D-BBD6-E82381E2EB07}"/>
              </a:ext>
            </a:extLst>
          </p:cNvPr>
          <p:cNvSpPr>
            <a:spLocks noGrp="1"/>
          </p:cNvSpPr>
          <p:nvPr>
            <p:ph type="sldNum" sz="quarter" idx="12"/>
          </p:nvPr>
        </p:nvSpPr>
        <p:spPr/>
        <p:txBody>
          <a:bodyPr/>
          <a:lstStyle/>
          <a:p>
            <a:pPr>
              <a:defRPr/>
            </a:pPr>
            <a:fld id="{36CAD515-0F53-4EF7-A84B-AF19ABCAA8C0}" type="slidenum">
              <a:rPr lang="en-US" altLang="en-US" smtClean="0"/>
              <a:pPr>
                <a:defRPr/>
              </a:pPr>
              <a:t>34</a:t>
            </a:fld>
            <a:endParaRPr lang="en-US" altLang="en-US"/>
          </a:p>
        </p:txBody>
      </p:sp>
      <p:pic>
        <p:nvPicPr>
          <p:cNvPr id="4" name="Picture 3">
            <a:extLst>
              <a:ext uri="{FF2B5EF4-FFF2-40B4-BE49-F238E27FC236}">
                <a16:creationId xmlns:a16="http://schemas.microsoft.com/office/drawing/2014/main" id="{97C72CD5-22F8-461F-A5A8-339865B37647}"/>
              </a:ext>
            </a:extLst>
          </p:cNvPr>
          <p:cNvPicPr>
            <a:picLocks noChangeAspect="1"/>
          </p:cNvPicPr>
          <p:nvPr/>
        </p:nvPicPr>
        <p:blipFill>
          <a:blip r:embed="rId2"/>
          <a:stretch>
            <a:fillRect/>
          </a:stretch>
        </p:blipFill>
        <p:spPr>
          <a:xfrm>
            <a:off x="2650921" y="1828800"/>
            <a:ext cx="8254767" cy="4303552"/>
          </a:xfrm>
          <a:prstGeom prst="rect">
            <a:avLst/>
          </a:prstGeom>
        </p:spPr>
      </p:pic>
    </p:spTree>
    <p:extLst>
      <p:ext uri="{BB962C8B-B14F-4D97-AF65-F5344CB8AC3E}">
        <p14:creationId xmlns:p14="http://schemas.microsoft.com/office/powerpoint/2010/main" val="5283938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4159-9EA4-4B26-B6FB-6A8C121F2079}"/>
              </a:ext>
            </a:extLst>
          </p:cNvPr>
          <p:cNvSpPr>
            <a:spLocks noGrp="1"/>
          </p:cNvSpPr>
          <p:nvPr>
            <p:ph type="title"/>
          </p:nvPr>
        </p:nvSpPr>
        <p:spPr/>
        <p:txBody>
          <a:bodyPr/>
          <a:lstStyle/>
          <a:p>
            <a:r>
              <a:rPr lang="en-US" sz="6000" dirty="0"/>
              <a:t>EXTREME INTROVERT</a:t>
            </a:r>
          </a:p>
        </p:txBody>
      </p:sp>
      <p:sp>
        <p:nvSpPr>
          <p:cNvPr id="6" name="Slide Number Placeholder 5">
            <a:extLst>
              <a:ext uri="{FF2B5EF4-FFF2-40B4-BE49-F238E27FC236}">
                <a16:creationId xmlns:a16="http://schemas.microsoft.com/office/drawing/2014/main" id="{E330C678-4479-484D-BBD6-E82381E2EB07}"/>
              </a:ext>
            </a:extLst>
          </p:cNvPr>
          <p:cNvSpPr>
            <a:spLocks noGrp="1"/>
          </p:cNvSpPr>
          <p:nvPr>
            <p:ph type="sldNum" sz="quarter" idx="12"/>
          </p:nvPr>
        </p:nvSpPr>
        <p:spPr/>
        <p:txBody>
          <a:bodyPr/>
          <a:lstStyle/>
          <a:p>
            <a:pPr>
              <a:defRPr/>
            </a:pPr>
            <a:fld id="{36CAD515-0F53-4EF7-A84B-AF19ABCAA8C0}" type="slidenum">
              <a:rPr lang="en-US" altLang="en-US" smtClean="0"/>
              <a:pPr>
                <a:defRPr/>
              </a:pPr>
              <a:t>35</a:t>
            </a:fld>
            <a:endParaRPr lang="en-US" altLang="en-US"/>
          </a:p>
        </p:txBody>
      </p:sp>
      <p:pic>
        <p:nvPicPr>
          <p:cNvPr id="4" name="Picture 3">
            <a:extLst>
              <a:ext uri="{FF2B5EF4-FFF2-40B4-BE49-F238E27FC236}">
                <a16:creationId xmlns:a16="http://schemas.microsoft.com/office/drawing/2014/main" id="{5C75A4A2-0423-4FA2-AAC9-C0A31111EE09}"/>
              </a:ext>
            </a:extLst>
          </p:cNvPr>
          <p:cNvPicPr>
            <a:picLocks noChangeAspect="1"/>
          </p:cNvPicPr>
          <p:nvPr/>
        </p:nvPicPr>
        <p:blipFill>
          <a:blip r:embed="rId2"/>
          <a:stretch>
            <a:fillRect/>
          </a:stretch>
        </p:blipFill>
        <p:spPr>
          <a:xfrm>
            <a:off x="2634143" y="1860250"/>
            <a:ext cx="8221211" cy="4490216"/>
          </a:xfrm>
          <a:prstGeom prst="rect">
            <a:avLst/>
          </a:prstGeom>
        </p:spPr>
      </p:pic>
    </p:spTree>
    <p:extLst>
      <p:ext uri="{BB962C8B-B14F-4D97-AF65-F5344CB8AC3E}">
        <p14:creationId xmlns:p14="http://schemas.microsoft.com/office/powerpoint/2010/main" val="89445001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C99D-6918-4C91-96D4-CE82F8E9041A}"/>
              </a:ext>
            </a:extLst>
          </p:cNvPr>
          <p:cNvSpPr>
            <a:spLocks noGrp="1"/>
          </p:cNvSpPr>
          <p:nvPr>
            <p:ph type="title"/>
          </p:nvPr>
        </p:nvSpPr>
        <p:spPr/>
        <p:txBody>
          <a:bodyPr/>
          <a:lstStyle/>
          <a:p>
            <a:pPr>
              <a:defRPr/>
            </a:pPr>
            <a:r>
              <a:rPr lang="en-US" sz="4800" dirty="0"/>
              <a:t>Anger</a:t>
            </a:r>
          </a:p>
        </p:txBody>
      </p:sp>
      <p:sp>
        <p:nvSpPr>
          <p:cNvPr id="3" name="Content Placeholder 2">
            <a:extLst>
              <a:ext uri="{FF2B5EF4-FFF2-40B4-BE49-F238E27FC236}">
                <a16:creationId xmlns:a16="http://schemas.microsoft.com/office/drawing/2014/main" id="{3B6D4FCA-CEBA-4425-B3C3-5EAEEC3DC245}"/>
              </a:ext>
            </a:extLst>
          </p:cNvPr>
          <p:cNvSpPr>
            <a:spLocks noGrp="1"/>
          </p:cNvSpPr>
          <p:nvPr>
            <p:ph idx="1"/>
          </p:nvPr>
        </p:nvSpPr>
        <p:spPr/>
        <p:txBody>
          <a:bodyPr/>
          <a:lstStyle/>
          <a:p>
            <a:pPr>
              <a:defRPr/>
            </a:pPr>
            <a:r>
              <a:rPr lang="en-US" dirty="0"/>
              <a:t>This is one of the most dangerous of all human emotions</a:t>
            </a:r>
          </a:p>
          <a:p>
            <a:pPr>
              <a:defRPr/>
            </a:pPr>
            <a:r>
              <a:rPr lang="en-US" dirty="0"/>
              <a:t>It is a killer, both physically and emotionally</a:t>
            </a:r>
          </a:p>
        </p:txBody>
      </p:sp>
      <p:sp>
        <p:nvSpPr>
          <p:cNvPr id="78852" name="Date Placeholder 3">
            <a:extLst>
              <a:ext uri="{FF2B5EF4-FFF2-40B4-BE49-F238E27FC236}">
                <a16:creationId xmlns:a16="http://schemas.microsoft.com/office/drawing/2014/main" id="{145CEF3A-290E-4BC8-A6C7-A10DAA96FBB2}"/>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8853" name="Footer Placeholder 4">
            <a:extLst>
              <a:ext uri="{FF2B5EF4-FFF2-40B4-BE49-F238E27FC236}">
                <a16:creationId xmlns:a16="http://schemas.microsoft.com/office/drawing/2014/main" id="{2A242889-1EEA-4F1E-9286-9387658E28C9}"/>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8854" name="Slide Number Placeholder 5">
            <a:extLst>
              <a:ext uri="{FF2B5EF4-FFF2-40B4-BE49-F238E27FC236}">
                <a16:creationId xmlns:a16="http://schemas.microsoft.com/office/drawing/2014/main" id="{8507BA00-CB5B-498A-AF54-4198D40FCD2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2ABADFEE-96E1-4DC3-BB28-8F8DD3BB69D1}" type="slidenum">
              <a:rPr kumimoji="0" lang="en-US" altLang="en-US" sz="1400" b="0">
                <a:solidFill>
                  <a:srgbClr val="EAEAEA"/>
                </a:solidFill>
              </a:rPr>
              <a:pPr fontAlgn="base">
                <a:spcBef>
                  <a:spcPct val="50000"/>
                </a:spcBef>
                <a:spcAft>
                  <a:spcPct val="0"/>
                </a:spcAft>
                <a:buClrTx/>
                <a:buNone/>
              </a:pPr>
              <a:t>36</a:t>
            </a:fld>
            <a:endParaRPr kumimoji="0" lang="en-US" altLang="en-US" sz="1400" b="0">
              <a:solidFill>
                <a:srgbClr val="EAEAEA"/>
              </a:solidFil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EA23-A48A-4537-974C-6B1084D130B0}"/>
              </a:ext>
            </a:extLst>
          </p:cNvPr>
          <p:cNvSpPr>
            <a:spLocks noGrp="1"/>
          </p:cNvSpPr>
          <p:nvPr>
            <p:ph type="title"/>
          </p:nvPr>
        </p:nvSpPr>
        <p:spPr>
          <a:xfrm>
            <a:off x="2819400" y="381000"/>
            <a:ext cx="7467600" cy="1143000"/>
          </a:xfrm>
        </p:spPr>
        <p:txBody>
          <a:bodyPr/>
          <a:lstStyle/>
          <a:p>
            <a:pPr>
              <a:defRPr/>
            </a:pPr>
            <a:r>
              <a:rPr lang="en-US" sz="4800" dirty="0"/>
              <a:t>Anger</a:t>
            </a:r>
          </a:p>
        </p:txBody>
      </p:sp>
      <p:sp>
        <p:nvSpPr>
          <p:cNvPr id="3" name="Content Placeholder 2">
            <a:extLst>
              <a:ext uri="{FF2B5EF4-FFF2-40B4-BE49-F238E27FC236}">
                <a16:creationId xmlns:a16="http://schemas.microsoft.com/office/drawing/2014/main" id="{B5B446DC-6224-44BF-8EB0-DE41C7E1D914}"/>
              </a:ext>
            </a:extLst>
          </p:cNvPr>
          <p:cNvSpPr>
            <a:spLocks noGrp="1"/>
          </p:cNvSpPr>
          <p:nvPr>
            <p:ph idx="1"/>
          </p:nvPr>
        </p:nvSpPr>
        <p:spPr>
          <a:xfrm>
            <a:off x="2819400" y="1828800"/>
            <a:ext cx="7543800" cy="4191000"/>
          </a:xfrm>
        </p:spPr>
        <p:txBody>
          <a:bodyPr/>
          <a:lstStyle/>
          <a:p>
            <a:pPr>
              <a:defRPr/>
            </a:pPr>
            <a:r>
              <a:rPr lang="en-US" dirty="0"/>
              <a:t>It is not always sinful to be angry</a:t>
            </a:r>
          </a:p>
          <a:p>
            <a:pPr>
              <a:defRPr/>
            </a:pPr>
            <a:r>
              <a:rPr lang="en-US" dirty="0"/>
              <a:t>Ps. 7:11</a:t>
            </a:r>
          </a:p>
          <a:p>
            <a:pPr>
              <a:defRPr/>
            </a:pPr>
            <a:r>
              <a:rPr lang="en-US" dirty="0"/>
              <a:t>Mk. 3:5</a:t>
            </a:r>
          </a:p>
          <a:p>
            <a:pPr>
              <a:defRPr/>
            </a:pPr>
            <a:r>
              <a:rPr lang="en-US" dirty="0"/>
              <a:t>1 Pet. 2:22</a:t>
            </a:r>
          </a:p>
          <a:p>
            <a:pPr>
              <a:defRPr/>
            </a:pPr>
            <a:r>
              <a:rPr lang="en-US" dirty="0"/>
              <a:t>Eph. 4:26</a:t>
            </a:r>
          </a:p>
        </p:txBody>
      </p:sp>
      <p:sp>
        <p:nvSpPr>
          <p:cNvPr id="79876" name="Date Placeholder 3">
            <a:extLst>
              <a:ext uri="{FF2B5EF4-FFF2-40B4-BE49-F238E27FC236}">
                <a16:creationId xmlns:a16="http://schemas.microsoft.com/office/drawing/2014/main" id="{D8313EDE-7E9B-4170-BD3C-F4E73E964E6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9877" name="Footer Placeholder 4">
            <a:extLst>
              <a:ext uri="{FF2B5EF4-FFF2-40B4-BE49-F238E27FC236}">
                <a16:creationId xmlns:a16="http://schemas.microsoft.com/office/drawing/2014/main" id="{E4626D09-47BB-4A44-A01E-AC2A2918EBE2}"/>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79878" name="Slide Number Placeholder 5">
            <a:extLst>
              <a:ext uri="{FF2B5EF4-FFF2-40B4-BE49-F238E27FC236}">
                <a16:creationId xmlns:a16="http://schemas.microsoft.com/office/drawing/2014/main" id="{1A40EAE6-A630-417A-9C63-D2AF9B99099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592C9090-A76C-4868-AC7B-107607C50903}" type="slidenum">
              <a:rPr kumimoji="0" lang="en-US" altLang="en-US" sz="1400" b="0">
                <a:solidFill>
                  <a:srgbClr val="EAEAEA"/>
                </a:solidFill>
              </a:rPr>
              <a:pPr fontAlgn="base">
                <a:spcBef>
                  <a:spcPct val="50000"/>
                </a:spcBef>
                <a:spcAft>
                  <a:spcPct val="0"/>
                </a:spcAft>
                <a:buClrTx/>
                <a:buNone/>
              </a:pPr>
              <a:t>37</a:t>
            </a:fld>
            <a:endParaRPr kumimoji="0" lang="en-US" altLang="en-US" sz="1400" b="0">
              <a:solidFill>
                <a:srgbClr val="EAEAEA"/>
              </a:solidFil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11FA-87BE-4CE4-BC16-DDCA127A4C5A}"/>
              </a:ext>
            </a:extLst>
          </p:cNvPr>
          <p:cNvSpPr>
            <a:spLocks noGrp="1"/>
          </p:cNvSpPr>
          <p:nvPr>
            <p:ph type="title"/>
          </p:nvPr>
        </p:nvSpPr>
        <p:spPr/>
        <p:txBody>
          <a:bodyPr/>
          <a:lstStyle/>
          <a:p>
            <a:pPr>
              <a:defRPr/>
            </a:pPr>
            <a:r>
              <a:rPr lang="en-US" sz="5400" dirty="0"/>
              <a:t>Conclusion</a:t>
            </a:r>
          </a:p>
        </p:txBody>
      </p:sp>
      <p:sp>
        <p:nvSpPr>
          <p:cNvPr id="3" name="Content Placeholder 2">
            <a:extLst>
              <a:ext uri="{FF2B5EF4-FFF2-40B4-BE49-F238E27FC236}">
                <a16:creationId xmlns:a16="http://schemas.microsoft.com/office/drawing/2014/main" id="{B0924AC7-16E1-4DD0-8F1C-7F5809FD09E3}"/>
              </a:ext>
            </a:extLst>
          </p:cNvPr>
          <p:cNvSpPr>
            <a:spLocks noGrp="1"/>
          </p:cNvSpPr>
          <p:nvPr>
            <p:ph idx="1"/>
          </p:nvPr>
        </p:nvSpPr>
        <p:spPr/>
        <p:txBody>
          <a:bodyPr/>
          <a:lstStyle/>
          <a:p>
            <a:pPr>
              <a:defRPr/>
            </a:pPr>
            <a:r>
              <a:rPr lang="en-US" dirty="0"/>
              <a:t>In order to enjoy peace of mind, we must learn to avoid perfectionism, pessimism, and anger</a:t>
            </a:r>
          </a:p>
        </p:txBody>
      </p:sp>
      <p:sp>
        <p:nvSpPr>
          <p:cNvPr id="80900" name="Date Placeholder 3">
            <a:extLst>
              <a:ext uri="{FF2B5EF4-FFF2-40B4-BE49-F238E27FC236}">
                <a16:creationId xmlns:a16="http://schemas.microsoft.com/office/drawing/2014/main" id="{12553EF2-313A-419E-994D-4D806D8BA58B}"/>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80901" name="Footer Placeholder 4">
            <a:extLst>
              <a:ext uri="{FF2B5EF4-FFF2-40B4-BE49-F238E27FC236}">
                <a16:creationId xmlns:a16="http://schemas.microsoft.com/office/drawing/2014/main" id="{97CAC3F6-7E65-4D17-AAE9-201BFBB8C52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endParaRPr kumimoji="0" lang="en-US" altLang="en-US" sz="1400" b="0">
              <a:solidFill>
                <a:srgbClr val="EAEAEA"/>
              </a:solidFill>
            </a:endParaRPr>
          </a:p>
        </p:txBody>
      </p:sp>
      <p:sp>
        <p:nvSpPr>
          <p:cNvPr id="80902" name="Slide Number Placeholder 5">
            <a:extLst>
              <a:ext uri="{FF2B5EF4-FFF2-40B4-BE49-F238E27FC236}">
                <a16:creationId xmlns:a16="http://schemas.microsoft.com/office/drawing/2014/main" id="{51E6B536-05F4-4CA4-AA09-6EEE6AD5D4E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fontAlgn="base">
              <a:spcBef>
                <a:spcPct val="50000"/>
              </a:spcBef>
              <a:spcAft>
                <a:spcPct val="0"/>
              </a:spcAft>
              <a:buClrTx/>
              <a:buNone/>
            </a:pPr>
            <a:fld id="{C56EE205-F5FF-4D93-9166-18B9BA5FBF7B}" type="slidenum">
              <a:rPr kumimoji="0" lang="en-US" altLang="en-US" sz="1400" b="0">
                <a:solidFill>
                  <a:srgbClr val="EAEAEA"/>
                </a:solidFill>
              </a:rPr>
              <a:pPr fontAlgn="base">
                <a:spcBef>
                  <a:spcPct val="50000"/>
                </a:spcBef>
                <a:spcAft>
                  <a:spcPct val="0"/>
                </a:spcAft>
                <a:buClrTx/>
                <a:buNone/>
              </a:pPr>
              <a:t>38</a:t>
            </a:fld>
            <a:endParaRPr kumimoji="0" lang="en-US" altLang="en-US" sz="1400" b="0">
              <a:solidFill>
                <a:srgbClr val="EAEAEA"/>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40170FC8-CF40-44D6-9F86-0931AEAB2D12}"/>
              </a:ext>
            </a:extLst>
          </p:cNvPr>
          <p:cNvSpPr>
            <a:spLocks noGrp="1" noChangeArrowheads="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67EBD581-F84C-4F93-8E79-66DB4E012D0B}" type="slidenum">
              <a:rPr lang="en-US" altLang="en-US" sz="1400" b="0">
                <a:solidFill>
                  <a:srgbClr val="DDDDDD"/>
                </a:solidFill>
              </a:rPr>
              <a:pPr fontAlgn="base">
                <a:spcBef>
                  <a:spcPct val="0"/>
                </a:spcBef>
                <a:spcAft>
                  <a:spcPct val="0"/>
                </a:spcAft>
                <a:buClrTx/>
                <a:buNone/>
              </a:pPr>
              <a:t>39</a:t>
            </a:fld>
            <a:endParaRPr lang="en-US" altLang="en-US" sz="1400" b="0">
              <a:solidFill>
                <a:srgbClr val="DDDDDD"/>
              </a:solidFill>
            </a:endParaRPr>
          </a:p>
        </p:txBody>
      </p:sp>
      <p:sp>
        <p:nvSpPr>
          <p:cNvPr id="2050" name="Rectangle 2">
            <a:extLst>
              <a:ext uri="{FF2B5EF4-FFF2-40B4-BE49-F238E27FC236}">
                <a16:creationId xmlns:a16="http://schemas.microsoft.com/office/drawing/2014/main" id="{C3D9B513-2E6C-4213-98ED-F3DE875F5E8A}"/>
              </a:ext>
            </a:extLst>
          </p:cNvPr>
          <p:cNvSpPr>
            <a:spLocks noGrp="1" noChangeArrowheads="1"/>
          </p:cNvSpPr>
          <p:nvPr>
            <p:ph type="ctrTitle"/>
          </p:nvPr>
        </p:nvSpPr>
        <p:spPr/>
        <p:txBody>
          <a:bodyPr/>
          <a:lstStyle/>
          <a:p>
            <a:pPr eaLnBrk="1" hangingPunct="1">
              <a:defRPr/>
            </a:pPr>
            <a:r>
              <a:rPr lang="en-US" sz="4400" b="1"/>
              <a:t>The Bible And Mental Health</a:t>
            </a:r>
          </a:p>
        </p:txBody>
      </p:sp>
      <p:sp>
        <p:nvSpPr>
          <p:cNvPr id="2051" name="Rectangle 3">
            <a:extLst>
              <a:ext uri="{FF2B5EF4-FFF2-40B4-BE49-F238E27FC236}">
                <a16:creationId xmlns:a16="http://schemas.microsoft.com/office/drawing/2014/main" id="{EBDE5CD2-E6EC-4326-8CCD-741ECCBFC791}"/>
              </a:ext>
            </a:extLst>
          </p:cNvPr>
          <p:cNvSpPr>
            <a:spLocks noGrp="1" noChangeArrowheads="1"/>
          </p:cNvSpPr>
          <p:nvPr>
            <p:ph type="subTitle" idx="1"/>
          </p:nvPr>
        </p:nvSpPr>
        <p:spPr/>
        <p:txBody>
          <a:bodyPr/>
          <a:lstStyle/>
          <a:p>
            <a:pPr eaLnBrk="1" hangingPunct="1">
              <a:defRPr/>
            </a:pPr>
            <a:r>
              <a:rPr lang="en-US" sz="3600" b="1"/>
              <a:t>Our World of Emotional Problems</a:t>
            </a:r>
          </a:p>
          <a:p>
            <a:pPr eaLnBrk="1" hangingPunct="1">
              <a:defRPr/>
            </a:pPr>
            <a:endParaRPr lang="en-US" sz="36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F15335-73A6-48B3-BC87-4F3D8A982D50}"/>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21DAC64B-1DC4-49AC-8AB0-95FDFE42CA4E}"/>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BC57BC38-5484-4379-83DF-CD47D3224A1B}"/>
              </a:ext>
            </a:extLst>
          </p:cNvPr>
          <p:cNvSpPr>
            <a:spLocks noGrp="1"/>
          </p:cNvSpPr>
          <p:nvPr>
            <p:ph type="sldNum" sz="quarter" idx="12"/>
          </p:nvPr>
        </p:nvSpPr>
        <p:spPr/>
        <p:txBody>
          <a:bodyPr/>
          <a:lstStyle/>
          <a:p>
            <a:pPr fontAlgn="base">
              <a:spcAft>
                <a:spcPct val="0"/>
              </a:spcAft>
              <a:defRPr/>
            </a:pPr>
            <a:fld id="{6CA389A0-1303-485A-9D70-2CD9CEAFCE8F}" type="slidenum">
              <a:rPr lang="en-US" altLang="en-US">
                <a:solidFill>
                  <a:srgbClr val="EAEAEA"/>
                </a:solidFill>
                <a:latin typeface="Arial Rounded MT Bold"/>
              </a:rPr>
              <a:pPr fontAlgn="base">
                <a:spcAft>
                  <a:spcPct val="0"/>
                </a:spcAft>
                <a:defRPr/>
              </a:pPr>
              <a:t>4</a:t>
            </a:fld>
            <a:endParaRPr lang="en-US" altLang="en-US">
              <a:solidFill>
                <a:srgbClr val="EAEAEA"/>
              </a:solidFill>
              <a:latin typeface="Arial Rounded MT Bold"/>
            </a:endParaRPr>
          </a:p>
        </p:txBody>
      </p:sp>
      <p:sp>
        <p:nvSpPr>
          <p:cNvPr id="8194" name="Rectangle 2">
            <a:extLst>
              <a:ext uri="{FF2B5EF4-FFF2-40B4-BE49-F238E27FC236}">
                <a16:creationId xmlns:a16="http://schemas.microsoft.com/office/drawing/2014/main" id="{9575A795-DCD6-4EE8-98B6-45A7DCEB5F4E}"/>
              </a:ext>
            </a:extLst>
          </p:cNvPr>
          <p:cNvSpPr>
            <a:spLocks noGrp="1" noChangeArrowheads="1"/>
          </p:cNvSpPr>
          <p:nvPr>
            <p:ph type="title"/>
          </p:nvPr>
        </p:nvSpPr>
        <p:spPr/>
        <p:txBody>
          <a:bodyPr/>
          <a:lstStyle/>
          <a:p>
            <a:pPr eaLnBrk="1" hangingPunct="1">
              <a:defRPr/>
            </a:pPr>
            <a:r>
              <a:rPr lang="en-US" altLang="en-US"/>
              <a:t>Guilt- A Two-Edged Sword</a:t>
            </a:r>
          </a:p>
        </p:txBody>
      </p:sp>
      <p:sp>
        <p:nvSpPr>
          <p:cNvPr id="8195" name="Rectangle 3">
            <a:extLst>
              <a:ext uri="{FF2B5EF4-FFF2-40B4-BE49-F238E27FC236}">
                <a16:creationId xmlns:a16="http://schemas.microsoft.com/office/drawing/2014/main" id="{DD32A335-FB3C-48B0-A06F-5E8FEA720E43}"/>
              </a:ext>
            </a:extLst>
          </p:cNvPr>
          <p:cNvSpPr>
            <a:spLocks noGrp="1" noChangeArrowheads="1"/>
          </p:cNvSpPr>
          <p:nvPr>
            <p:ph type="body" idx="1"/>
          </p:nvPr>
        </p:nvSpPr>
        <p:spPr/>
        <p:txBody>
          <a:bodyPr/>
          <a:lstStyle/>
          <a:p>
            <a:pPr eaLnBrk="1" hangingPunct="1">
              <a:defRPr/>
            </a:pPr>
            <a:r>
              <a:rPr lang="en-US" altLang="en-US"/>
              <a:t>Guilt = a feeling that one is deserving of blame on account of a wrong that was done</a:t>
            </a:r>
          </a:p>
          <a:p>
            <a:pPr eaLnBrk="1" hangingPunct="1">
              <a:defRPr/>
            </a:pPr>
            <a:r>
              <a:rPr lang="en-US" altLang="en-US"/>
              <a:t>Guilt can be either good or bad</a:t>
            </a:r>
          </a:p>
          <a:p>
            <a:pPr eaLnBrk="1" hangingPunct="1">
              <a:defRPr/>
            </a:pPr>
            <a:r>
              <a:rPr lang="en-US" altLang="en-US"/>
              <a:t>If God did not exist there would be no guilt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83970" name="Date Placeholder 3">
            <a:extLst>
              <a:ext uri="{FF2B5EF4-FFF2-40B4-BE49-F238E27FC236}">
                <a16:creationId xmlns:a16="http://schemas.microsoft.com/office/drawing/2014/main" id="{7A510953-23DC-4024-B49A-742963C9F60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3971" name="Footer Placeholder 4">
            <a:extLst>
              <a:ext uri="{FF2B5EF4-FFF2-40B4-BE49-F238E27FC236}">
                <a16:creationId xmlns:a16="http://schemas.microsoft.com/office/drawing/2014/main" id="{BF0A63D8-C87C-434F-999F-0F8B65DA953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3972" name="Slide Number Placeholder 5">
            <a:extLst>
              <a:ext uri="{FF2B5EF4-FFF2-40B4-BE49-F238E27FC236}">
                <a16:creationId xmlns:a16="http://schemas.microsoft.com/office/drawing/2014/main" id="{B3859FEE-9379-4DF9-903C-85D2B63D6D5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BBC25343-B2B5-4435-8AE4-DE42BFBBC11F}" type="slidenum">
              <a:rPr lang="en-US" altLang="en-US" sz="1400" b="0">
                <a:solidFill>
                  <a:srgbClr val="DDDDDD"/>
                </a:solidFill>
              </a:rPr>
              <a:pPr fontAlgn="base">
                <a:spcBef>
                  <a:spcPct val="0"/>
                </a:spcBef>
                <a:spcAft>
                  <a:spcPct val="0"/>
                </a:spcAft>
                <a:buClrTx/>
                <a:buNone/>
              </a:pPr>
              <a:t>40</a:t>
            </a:fld>
            <a:endParaRPr lang="en-US" altLang="en-US" sz="1400" b="0">
              <a:solidFill>
                <a:srgbClr val="DDDDDD"/>
              </a:solidFill>
            </a:endParaRPr>
          </a:p>
        </p:txBody>
      </p:sp>
      <p:sp>
        <p:nvSpPr>
          <p:cNvPr id="5122" name="Rectangle 2">
            <a:extLst>
              <a:ext uri="{FF2B5EF4-FFF2-40B4-BE49-F238E27FC236}">
                <a16:creationId xmlns:a16="http://schemas.microsoft.com/office/drawing/2014/main" id="{89D2AC48-9044-4AF0-AA27-D105071875CF}"/>
              </a:ext>
            </a:extLst>
          </p:cNvPr>
          <p:cNvSpPr>
            <a:spLocks noGrp="1" noChangeArrowheads="1"/>
          </p:cNvSpPr>
          <p:nvPr>
            <p:ph type="title"/>
          </p:nvPr>
        </p:nvSpPr>
        <p:spPr/>
        <p:txBody>
          <a:bodyPr/>
          <a:lstStyle/>
          <a:p>
            <a:pPr eaLnBrk="1" hangingPunct="1">
              <a:defRPr/>
            </a:pPr>
            <a:r>
              <a:rPr lang="en-US"/>
              <a:t>Introduction</a:t>
            </a:r>
          </a:p>
        </p:txBody>
      </p:sp>
      <p:sp>
        <p:nvSpPr>
          <p:cNvPr id="5123" name="Rectangle 3">
            <a:extLst>
              <a:ext uri="{FF2B5EF4-FFF2-40B4-BE49-F238E27FC236}">
                <a16:creationId xmlns:a16="http://schemas.microsoft.com/office/drawing/2014/main" id="{7AB3D590-81EC-4C4D-A8C0-16A7BD1ACF30}"/>
              </a:ext>
            </a:extLst>
          </p:cNvPr>
          <p:cNvSpPr>
            <a:spLocks noGrp="1" noChangeArrowheads="1"/>
          </p:cNvSpPr>
          <p:nvPr>
            <p:ph type="body" idx="1"/>
          </p:nvPr>
        </p:nvSpPr>
        <p:spPr/>
        <p:txBody>
          <a:bodyPr/>
          <a:lstStyle/>
          <a:p>
            <a:pPr eaLnBrk="1" hangingPunct="1">
              <a:defRPr/>
            </a:pPr>
            <a:r>
              <a:rPr lang="en-US"/>
              <a:t>Mk. 5:15</a:t>
            </a:r>
          </a:p>
          <a:p>
            <a:pPr eaLnBrk="1" hangingPunct="1">
              <a:defRPr/>
            </a:pPr>
            <a:r>
              <a:rPr lang="en-US"/>
              <a:t>A man possessed with demons</a:t>
            </a:r>
          </a:p>
          <a:p>
            <a:pPr eaLnBrk="1" hangingPunct="1">
              <a:defRPr/>
            </a:pPr>
            <a:r>
              <a:rPr lang="en-US"/>
              <a:t>There is soundness of mind in being with the Son of God!</a:t>
            </a:r>
          </a:p>
          <a:p>
            <a:pPr eaLnBrk="1" hangingPunct="1">
              <a:defRPr/>
            </a:pPr>
            <a:endParaRPr lang="en-US"/>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86018" name="Date Placeholder 3">
            <a:extLst>
              <a:ext uri="{FF2B5EF4-FFF2-40B4-BE49-F238E27FC236}">
                <a16:creationId xmlns:a16="http://schemas.microsoft.com/office/drawing/2014/main" id="{2BC4F777-44F2-4961-9728-CFA695558361}"/>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6019" name="Footer Placeholder 4">
            <a:extLst>
              <a:ext uri="{FF2B5EF4-FFF2-40B4-BE49-F238E27FC236}">
                <a16:creationId xmlns:a16="http://schemas.microsoft.com/office/drawing/2014/main" id="{F49116A3-A48C-432D-8A0E-848AC928DAC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6020" name="Slide Number Placeholder 5">
            <a:extLst>
              <a:ext uri="{FF2B5EF4-FFF2-40B4-BE49-F238E27FC236}">
                <a16:creationId xmlns:a16="http://schemas.microsoft.com/office/drawing/2014/main" id="{3077E8FC-5B00-4E13-AE6A-207BF5DE077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4007DB7B-036C-4CD3-8AAA-1E704D589FD9}" type="slidenum">
              <a:rPr lang="en-US" altLang="en-US" sz="1400" b="0">
                <a:solidFill>
                  <a:srgbClr val="DDDDDD"/>
                </a:solidFill>
              </a:rPr>
              <a:pPr fontAlgn="base">
                <a:spcBef>
                  <a:spcPct val="0"/>
                </a:spcBef>
                <a:spcAft>
                  <a:spcPct val="0"/>
                </a:spcAft>
                <a:buClrTx/>
                <a:buNone/>
              </a:pPr>
              <a:t>41</a:t>
            </a:fld>
            <a:endParaRPr lang="en-US" altLang="en-US" sz="1400" b="0">
              <a:solidFill>
                <a:srgbClr val="DDDDDD"/>
              </a:solidFill>
            </a:endParaRPr>
          </a:p>
        </p:txBody>
      </p:sp>
      <p:sp>
        <p:nvSpPr>
          <p:cNvPr id="8194" name="Rectangle 2">
            <a:extLst>
              <a:ext uri="{FF2B5EF4-FFF2-40B4-BE49-F238E27FC236}">
                <a16:creationId xmlns:a16="http://schemas.microsoft.com/office/drawing/2014/main" id="{08EB5ED0-011F-4C7A-A5A1-3995594B49BC}"/>
              </a:ext>
            </a:extLst>
          </p:cNvPr>
          <p:cNvSpPr>
            <a:spLocks noGrp="1" noChangeArrowheads="1"/>
          </p:cNvSpPr>
          <p:nvPr>
            <p:ph type="title"/>
          </p:nvPr>
        </p:nvSpPr>
        <p:spPr/>
        <p:txBody>
          <a:bodyPr/>
          <a:lstStyle/>
          <a:p>
            <a:pPr eaLnBrk="1" hangingPunct="1">
              <a:defRPr/>
            </a:pPr>
            <a:r>
              <a:rPr lang="en-US"/>
              <a:t>Troublesome Times</a:t>
            </a:r>
          </a:p>
        </p:txBody>
      </p:sp>
      <p:sp>
        <p:nvSpPr>
          <p:cNvPr id="8195" name="Rectangle 3">
            <a:extLst>
              <a:ext uri="{FF2B5EF4-FFF2-40B4-BE49-F238E27FC236}">
                <a16:creationId xmlns:a16="http://schemas.microsoft.com/office/drawing/2014/main" id="{C1FC62DB-1E96-43A9-A799-B1DAEEA38585}"/>
              </a:ext>
            </a:extLst>
          </p:cNvPr>
          <p:cNvSpPr>
            <a:spLocks noGrp="1" noChangeArrowheads="1"/>
          </p:cNvSpPr>
          <p:nvPr>
            <p:ph type="body" idx="1"/>
          </p:nvPr>
        </p:nvSpPr>
        <p:spPr/>
        <p:txBody>
          <a:bodyPr/>
          <a:lstStyle/>
          <a:p>
            <a:pPr eaLnBrk="1" hangingPunct="1">
              <a:lnSpc>
                <a:spcPct val="80000"/>
              </a:lnSpc>
              <a:defRPr/>
            </a:pPr>
            <a:r>
              <a:rPr lang="en-US"/>
              <a:t>Mental health is one of the major health problems in our society</a:t>
            </a:r>
          </a:p>
          <a:p>
            <a:pPr eaLnBrk="1" hangingPunct="1">
              <a:lnSpc>
                <a:spcPct val="80000"/>
              </a:lnSpc>
              <a:defRPr/>
            </a:pPr>
            <a:endParaRPr lang="en-US"/>
          </a:p>
          <a:p>
            <a:pPr eaLnBrk="1" hangingPunct="1">
              <a:lnSpc>
                <a:spcPct val="80000"/>
              </a:lnSpc>
              <a:defRPr/>
            </a:pPr>
            <a:r>
              <a:rPr lang="en-US"/>
              <a:t>1. </a:t>
            </a:r>
            <a:r>
              <a:rPr lang="en-US">
                <a:solidFill>
                  <a:schemeClr val="hlink"/>
                </a:solidFill>
              </a:rPr>
              <a:t>Normal </a:t>
            </a:r>
            <a:r>
              <a:rPr lang="en-US"/>
              <a:t>– have their share of problems-get tired-get angry-have ups and downs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88066" name="Date Placeholder 3">
            <a:extLst>
              <a:ext uri="{FF2B5EF4-FFF2-40B4-BE49-F238E27FC236}">
                <a16:creationId xmlns:a16="http://schemas.microsoft.com/office/drawing/2014/main" id="{2FC0C46E-5BD1-419A-98C9-4D648E978AB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8067" name="Footer Placeholder 4">
            <a:extLst>
              <a:ext uri="{FF2B5EF4-FFF2-40B4-BE49-F238E27FC236}">
                <a16:creationId xmlns:a16="http://schemas.microsoft.com/office/drawing/2014/main" id="{F3955612-2B85-492C-AC34-803216C515B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88068" name="Slide Number Placeholder 5">
            <a:extLst>
              <a:ext uri="{FF2B5EF4-FFF2-40B4-BE49-F238E27FC236}">
                <a16:creationId xmlns:a16="http://schemas.microsoft.com/office/drawing/2014/main" id="{02D2B21A-6EB6-4D7F-BE8D-A588FAF59BC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36D22B8B-5536-4936-8C7E-59DA3C3494DC}" type="slidenum">
              <a:rPr lang="en-US" altLang="en-US" sz="1400" b="0">
                <a:solidFill>
                  <a:srgbClr val="DDDDDD"/>
                </a:solidFill>
              </a:rPr>
              <a:pPr fontAlgn="base">
                <a:spcBef>
                  <a:spcPct val="0"/>
                </a:spcBef>
                <a:spcAft>
                  <a:spcPct val="0"/>
                </a:spcAft>
                <a:buClrTx/>
                <a:buNone/>
              </a:pPr>
              <a:t>42</a:t>
            </a:fld>
            <a:endParaRPr lang="en-US" altLang="en-US" sz="1400" b="0">
              <a:solidFill>
                <a:srgbClr val="DDDDDD"/>
              </a:solidFill>
            </a:endParaRPr>
          </a:p>
        </p:txBody>
      </p:sp>
      <p:sp>
        <p:nvSpPr>
          <p:cNvPr id="10242" name="Rectangle 2">
            <a:extLst>
              <a:ext uri="{FF2B5EF4-FFF2-40B4-BE49-F238E27FC236}">
                <a16:creationId xmlns:a16="http://schemas.microsoft.com/office/drawing/2014/main" id="{C357AF5E-FF44-4C80-9D99-3642592FDB09}"/>
              </a:ext>
            </a:extLst>
          </p:cNvPr>
          <p:cNvSpPr>
            <a:spLocks noGrp="1" noChangeArrowheads="1"/>
          </p:cNvSpPr>
          <p:nvPr>
            <p:ph type="title"/>
          </p:nvPr>
        </p:nvSpPr>
        <p:spPr/>
        <p:txBody>
          <a:bodyPr/>
          <a:lstStyle/>
          <a:p>
            <a:pPr eaLnBrk="1" hangingPunct="1">
              <a:defRPr/>
            </a:pPr>
            <a:r>
              <a:rPr lang="en-US"/>
              <a:t>Troublesome Times</a:t>
            </a:r>
          </a:p>
        </p:txBody>
      </p:sp>
      <p:sp>
        <p:nvSpPr>
          <p:cNvPr id="10243" name="Rectangle 3">
            <a:extLst>
              <a:ext uri="{FF2B5EF4-FFF2-40B4-BE49-F238E27FC236}">
                <a16:creationId xmlns:a16="http://schemas.microsoft.com/office/drawing/2014/main" id="{31009A98-D652-468C-91EB-34D5115EDF86}"/>
              </a:ext>
            </a:extLst>
          </p:cNvPr>
          <p:cNvSpPr>
            <a:spLocks noGrp="1" noChangeArrowheads="1"/>
          </p:cNvSpPr>
          <p:nvPr>
            <p:ph type="body" idx="1"/>
          </p:nvPr>
        </p:nvSpPr>
        <p:spPr/>
        <p:txBody>
          <a:bodyPr/>
          <a:lstStyle/>
          <a:p>
            <a:pPr eaLnBrk="1" hangingPunct="1">
              <a:defRPr/>
            </a:pPr>
            <a:r>
              <a:rPr lang="en-US"/>
              <a:t>2. </a:t>
            </a:r>
            <a:r>
              <a:rPr lang="en-US">
                <a:solidFill>
                  <a:schemeClr val="hlink"/>
                </a:solidFill>
              </a:rPr>
              <a:t>Neurotic </a:t>
            </a:r>
            <a:r>
              <a:rPr lang="en-US"/>
              <a:t>– able to live in society and be around other people- may have anxiety – may be hypochondriacs</a:t>
            </a:r>
          </a:p>
          <a:p>
            <a:pPr eaLnBrk="1" hangingPunct="1">
              <a:defRPr/>
            </a:pPr>
            <a:endParaRPr lang="en-US"/>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90114" name="Date Placeholder 3">
            <a:extLst>
              <a:ext uri="{FF2B5EF4-FFF2-40B4-BE49-F238E27FC236}">
                <a16:creationId xmlns:a16="http://schemas.microsoft.com/office/drawing/2014/main" id="{A8630C24-098D-44D3-A49E-262A69A80FA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0115" name="Footer Placeholder 4">
            <a:extLst>
              <a:ext uri="{FF2B5EF4-FFF2-40B4-BE49-F238E27FC236}">
                <a16:creationId xmlns:a16="http://schemas.microsoft.com/office/drawing/2014/main" id="{1AB61287-3B12-4E5A-8105-0CF1C4C2D5B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0116" name="Slide Number Placeholder 5">
            <a:extLst>
              <a:ext uri="{FF2B5EF4-FFF2-40B4-BE49-F238E27FC236}">
                <a16:creationId xmlns:a16="http://schemas.microsoft.com/office/drawing/2014/main" id="{226E24EE-2E86-4F8E-99ED-E1687CD6731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73C1A1AF-FBB2-4DB0-83AD-27EAC20508A2}" type="slidenum">
              <a:rPr lang="en-US" altLang="en-US" sz="1400" b="0">
                <a:solidFill>
                  <a:srgbClr val="DDDDDD"/>
                </a:solidFill>
              </a:rPr>
              <a:pPr fontAlgn="base">
                <a:spcBef>
                  <a:spcPct val="0"/>
                </a:spcBef>
                <a:spcAft>
                  <a:spcPct val="0"/>
                </a:spcAft>
                <a:buClrTx/>
                <a:buNone/>
              </a:pPr>
              <a:t>43</a:t>
            </a:fld>
            <a:endParaRPr lang="en-US" altLang="en-US" sz="1400" b="0">
              <a:solidFill>
                <a:srgbClr val="DDDDDD"/>
              </a:solidFill>
            </a:endParaRPr>
          </a:p>
        </p:txBody>
      </p:sp>
      <p:sp>
        <p:nvSpPr>
          <p:cNvPr id="13314" name="Rectangle 2">
            <a:extLst>
              <a:ext uri="{FF2B5EF4-FFF2-40B4-BE49-F238E27FC236}">
                <a16:creationId xmlns:a16="http://schemas.microsoft.com/office/drawing/2014/main" id="{58AF42C0-6E8A-4631-B7FA-8EA6B598329C}"/>
              </a:ext>
            </a:extLst>
          </p:cNvPr>
          <p:cNvSpPr>
            <a:spLocks noGrp="1" noChangeArrowheads="1"/>
          </p:cNvSpPr>
          <p:nvPr>
            <p:ph type="title"/>
          </p:nvPr>
        </p:nvSpPr>
        <p:spPr/>
        <p:txBody>
          <a:bodyPr/>
          <a:lstStyle/>
          <a:p>
            <a:pPr eaLnBrk="1" hangingPunct="1">
              <a:defRPr/>
            </a:pPr>
            <a:r>
              <a:rPr lang="en-US"/>
              <a:t>Troublesome Times</a:t>
            </a:r>
          </a:p>
        </p:txBody>
      </p:sp>
      <p:sp>
        <p:nvSpPr>
          <p:cNvPr id="13315" name="Rectangle 3">
            <a:extLst>
              <a:ext uri="{FF2B5EF4-FFF2-40B4-BE49-F238E27FC236}">
                <a16:creationId xmlns:a16="http://schemas.microsoft.com/office/drawing/2014/main" id="{83E448E0-B4E7-4F40-BDA9-4FF292C4AB66}"/>
              </a:ext>
            </a:extLst>
          </p:cNvPr>
          <p:cNvSpPr>
            <a:spLocks noGrp="1" noChangeArrowheads="1"/>
          </p:cNvSpPr>
          <p:nvPr>
            <p:ph type="body" idx="1"/>
          </p:nvPr>
        </p:nvSpPr>
        <p:spPr/>
        <p:txBody>
          <a:bodyPr/>
          <a:lstStyle/>
          <a:p>
            <a:pPr eaLnBrk="1" hangingPunct="1">
              <a:defRPr/>
            </a:pPr>
            <a:r>
              <a:rPr lang="en-US"/>
              <a:t>3. </a:t>
            </a:r>
            <a:r>
              <a:rPr lang="en-US">
                <a:solidFill>
                  <a:schemeClr val="hlink"/>
                </a:solidFill>
              </a:rPr>
              <a:t>Psychotic</a:t>
            </a:r>
            <a:r>
              <a:rPr lang="en-US"/>
              <a:t> – may have an emotional disorder so severe that they require constant care – have lost touch with reality -</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92162" name="Date Placeholder 3">
            <a:extLst>
              <a:ext uri="{FF2B5EF4-FFF2-40B4-BE49-F238E27FC236}">
                <a16:creationId xmlns:a16="http://schemas.microsoft.com/office/drawing/2014/main" id="{91F745BC-4CFA-4F40-92F0-64A68FAFCA49}"/>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2163" name="Footer Placeholder 4">
            <a:extLst>
              <a:ext uri="{FF2B5EF4-FFF2-40B4-BE49-F238E27FC236}">
                <a16:creationId xmlns:a16="http://schemas.microsoft.com/office/drawing/2014/main" id="{E74C3E33-45CF-4457-BC89-4A1D224948DF}"/>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2164" name="Slide Number Placeholder 5">
            <a:extLst>
              <a:ext uri="{FF2B5EF4-FFF2-40B4-BE49-F238E27FC236}">
                <a16:creationId xmlns:a16="http://schemas.microsoft.com/office/drawing/2014/main" id="{444EB2FC-76F1-4DA5-924A-80AA69FF2BE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EA2E6870-E669-4119-9CEA-B0A3ED899047}" type="slidenum">
              <a:rPr lang="en-US" altLang="en-US" sz="1400" b="0">
                <a:solidFill>
                  <a:srgbClr val="DDDDDD"/>
                </a:solidFill>
              </a:rPr>
              <a:pPr fontAlgn="base">
                <a:spcBef>
                  <a:spcPct val="0"/>
                </a:spcBef>
                <a:spcAft>
                  <a:spcPct val="0"/>
                </a:spcAft>
                <a:buClrTx/>
                <a:buNone/>
              </a:pPr>
              <a:t>44</a:t>
            </a:fld>
            <a:endParaRPr lang="en-US" altLang="en-US" sz="1400" b="0">
              <a:solidFill>
                <a:srgbClr val="DDDDDD"/>
              </a:solidFill>
            </a:endParaRPr>
          </a:p>
        </p:txBody>
      </p:sp>
      <p:sp>
        <p:nvSpPr>
          <p:cNvPr id="15362" name="Rectangle 2">
            <a:extLst>
              <a:ext uri="{FF2B5EF4-FFF2-40B4-BE49-F238E27FC236}">
                <a16:creationId xmlns:a16="http://schemas.microsoft.com/office/drawing/2014/main" id="{9279FBAE-8462-4FC7-BB73-EACE0406AF20}"/>
              </a:ext>
            </a:extLst>
          </p:cNvPr>
          <p:cNvSpPr>
            <a:spLocks noGrp="1" noChangeArrowheads="1"/>
          </p:cNvSpPr>
          <p:nvPr>
            <p:ph type="title"/>
          </p:nvPr>
        </p:nvSpPr>
        <p:spPr/>
        <p:txBody>
          <a:bodyPr/>
          <a:lstStyle/>
          <a:p>
            <a:pPr eaLnBrk="1" hangingPunct="1">
              <a:defRPr/>
            </a:pPr>
            <a:r>
              <a:rPr lang="en-US" sz="4000"/>
              <a:t>Causes Of Emotional Disturbance</a:t>
            </a:r>
          </a:p>
        </p:txBody>
      </p:sp>
      <p:sp>
        <p:nvSpPr>
          <p:cNvPr id="15363" name="Rectangle 3">
            <a:extLst>
              <a:ext uri="{FF2B5EF4-FFF2-40B4-BE49-F238E27FC236}">
                <a16:creationId xmlns:a16="http://schemas.microsoft.com/office/drawing/2014/main" id="{E169C9A0-B00D-4CB9-97E7-5449C3025A48}"/>
              </a:ext>
            </a:extLst>
          </p:cNvPr>
          <p:cNvSpPr>
            <a:spLocks noGrp="1" noChangeArrowheads="1"/>
          </p:cNvSpPr>
          <p:nvPr>
            <p:ph type="body" idx="1"/>
          </p:nvPr>
        </p:nvSpPr>
        <p:spPr/>
        <p:txBody>
          <a:bodyPr/>
          <a:lstStyle/>
          <a:p>
            <a:pPr eaLnBrk="1" hangingPunct="1">
              <a:defRPr/>
            </a:pPr>
            <a:r>
              <a:rPr lang="en-US">
                <a:solidFill>
                  <a:schemeClr val="hlink"/>
                </a:solidFill>
              </a:rPr>
              <a:t>May be organic</a:t>
            </a:r>
            <a:r>
              <a:rPr lang="en-US"/>
              <a:t> – hormonal problems – chemical imbalance –requires medical care</a:t>
            </a:r>
          </a:p>
          <a:p>
            <a:pPr eaLnBrk="1" hangingPunct="1">
              <a:defRPr/>
            </a:pPr>
            <a:r>
              <a:rPr lang="en-US">
                <a:solidFill>
                  <a:schemeClr val="hlink"/>
                </a:solidFill>
              </a:rPr>
              <a:t>Genetic defects</a:t>
            </a:r>
            <a:r>
              <a:rPr lang="en-US"/>
              <a:t> – changes with aging – use of alcohol  and drugs – need medical attention</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0354" name="Date Placeholder 3">
            <a:extLst>
              <a:ext uri="{FF2B5EF4-FFF2-40B4-BE49-F238E27FC236}">
                <a16:creationId xmlns:a16="http://schemas.microsoft.com/office/drawing/2014/main" id="{201DDAD4-B1E0-43CF-BA24-7273A950DA6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0355" name="Footer Placeholder 4">
            <a:extLst>
              <a:ext uri="{FF2B5EF4-FFF2-40B4-BE49-F238E27FC236}">
                <a16:creationId xmlns:a16="http://schemas.microsoft.com/office/drawing/2014/main" id="{7FA6FE83-A01C-4F30-9450-057E95A2D17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0356" name="Slide Number Placeholder 5">
            <a:extLst>
              <a:ext uri="{FF2B5EF4-FFF2-40B4-BE49-F238E27FC236}">
                <a16:creationId xmlns:a16="http://schemas.microsoft.com/office/drawing/2014/main" id="{4CA22DDC-356A-4AE2-AB13-400603CF649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BAB3814E-1060-42F9-8B91-48F4603F1905}" type="slidenum">
              <a:rPr lang="en-US" altLang="en-US" sz="1400" b="0">
                <a:solidFill>
                  <a:srgbClr val="DDDDDD"/>
                </a:solidFill>
              </a:rPr>
              <a:pPr fontAlgn="base">
                <a:spcBef>
                  <a:spcPct val="0"/>
                </a:spcBef>
                <a:spcAft>
                  <a:spcPct val="0"/>
                </a:spcAft>
                <a:buClrTx/>
                <a:buNone/>
              </a:pPr>
              <a:t>45</a:t>
            </a:fld>
            <a:endParaRPr lang="en-US" altLang="en-US" sz="1400" b="0">
              <a:solidFill>
                <a:srgbClr val="DDDDDD"/>
              </a:solidFill>
            </a:endParaRPr>
          </a:p>
        </p:txBody>
      </p:sp>
      <p:sp>
        <p:nvSpPr>
          <p:cNvPr id="19458" name="Rectangle 2">
            <a:extLst>
              <a:ext uri="{FF2B5EF4-FFF2-40B4-BE49-F238E27FC236}">
                <a16:creationId xmlns:a16="http://schemas.microsoft.com/office/drawing/2014/main" id="{87C5BEDC-C15C-437E-AEB3-D3A8A3C704E5}"/>
              </a:ext>
            </a:extLst>
          </p:cNvPr>
          <p:cNvSpPr>
            <a:spLocks noGrp="1" noChangeArrowheads="1"/>
          </p:cNvSpPr>
          <p:nvPr>
            <p:ph type="title"/>
          </p:nvPr>
        </p:nvSpPr>
        <p:spPr/>
        <p:txBody>
          <a:bodyPr/>
          <a:lstStyle/>
          <a:p>
            <a:pPr eaLnBrk="1" hangingPunct="1">
              <a:defRPr/>
            </a:pPr>
            <a:r>
              <a:rPr lang="en-US" sz="4000" dirty="0"/>
              <a:t>PSYCHOSOMATIC SUFFERING</a:t>
            </a:r>
          </a:p>
        </p:txBody>
      </p:sp>
      <p:sp>
        <p:nvSpPr>
          <p:cNvPr id="19459" name="Rectangle 3">
            <a:extLst>
              <a:ext uri="{FF2B5EF4-FFF2-40B4-BE49-F238E27FC236}">
                <a16:creationId xmlns:a16="http://schemas.microsoft.com/office/drawing/2014/main" id="{06645BFE-4FDF-4CBF-BC3C-A36337E1EF95}"/>
              </a:ext>
            </a:extLst>
          </p:cNvPr>
          <p:cNvSpPr>
            <a:spLocks noGrp="1" noChangeArrowheads="1"/>
          </p:cNvSpPr>
          <p:nvPr>
            <p:ph type="body" idx="1"/>
          </p:nvPr>
        </p:nvSpPr>
        <p:spPr/>
        <p:txBody>
          <a:bodyPr/>
          <a:lstStyle/>
          <a:p>
            <a:pPr eaLnBrk="1" hangingPunct="1">
              <a:lnSpc>
                <a:spcPct val="90000"/>
              </a:lnSpc>
              <a:defRPr/>
            </a:pPr>
            <a:r>
              <a:rPr lang="en-US" sz="2400" dirty="0"/>
              <a:t>When the “nervous” patient is under a continuous strain of fear and anxiety for a long period of time, the tension may release itself through and into various parts of the body, causing physical symptoms and disease conditions, and sometimes death. In other words, so-called nervous conditions do not always remain in the mind as worry, but may produce physical symptoms and organic diseases—somatic diseases.</a:t>
            </a:r>
          </a:p>
          <a:p>
            <a:pPr eaLnBrk="1" hangingPunct="1">
              <a:lnSpc>
                <a:spcPct val="90000"/>
              </a:lnSpc>
              <a:defRPr/>
            </a:pPr>
            <a:r>
              <a:rPr lang="en-US" sz="2400" dirty="0"/>
              <a:t>Therefore, when the emotional (psyche) state causes bodily (somatic) disturbances, we call such a condition “psychosomatic.”</a:t>
            </a:r>
          </a:p>
          <a:p>
            <a:pPr eaLnBrk="1" hangingPunct="1">
              <a:lnSpc>
                <a:spcPct val="90000"/>
              </a:lnSpc>
              <a:defRPr/>
            </a:pPr>
            <a:r>
              <a:rPr lang="en-US" sz="2400" dirty="0"/>
              <a:t>Psychosomatic symptoms signify that the individual is having a war within himself. This warfare has created emotional tensions which can affect any part of the body (soma).</a:t>
            </a:r>
          </a:p>
          <a:p>
            <a:pPr eaLnBrk="1" hangingPunct="1">
              <a:lnSpc>
                <a:spcPct val="90000"/>
              </a:lnSpc>
              <a:defRPr/>
            </a:pPr>
            <a:endParaRPr lang="en-US" dirty="0"/>
          </a:p>
        </p:txBody>
      </p:sp>
    </p:spTree>
    <p:extLst>
      <p:ext uri="{BB962C8B-B14F-4D97-AF65-F5344CB8AC3E}">
        <p14:creationId xmlns:p14="http://schemas.microsoft.com/office/powerpoint/2010/main" val="349947981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94210" name="Date Placeholder 3">
            <a:extLst>
              <a:ext uri="{FF2B5EF4-FFF2-40B4-BE49-F238E27FC236}">
                <a16:creationId xmlns:a16="http://schemas.microsoft.com/office/drawing/2014/main" id="{2A59CA0C-8A50-45C6-A299-95A7B28E98D9}"/>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4211" name="Footer Placeholder 4">
            <a:extLst>
              <a:ext uri="{FF2B5EF4-FFF2-40B4-BE49-F238E27FC236}">
                <a16:creationId xmlns:a16="http://schemas.microsoft.com/office/drawing/2014/main" id="{B4AE3E50-3870-4FF9-8934-4A7E1F4FC5C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4212" name="Slide Number Placeholder 5">
            <a:extLst>
              <a:ext uri="{FF2B5EF4-FFF2-40B4-BE49-F238E27FC236}">
                <a16:creationId xmlns:a16="http://schemas.microsoft.com/office/drawing/2014/main" id="{C822950C-5714-45C9-8F43-243B501C965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5816A008-F282-4383-9AB1-5611E4523C2A}" type="slidenum">
              <a:rPr lang="en-US" altLang="en-US" sz="1400" b="0">
                <a:solidFill>
                  <a:srgbClr val="DDDDDD"/>
                </a:solidFill>
              </a:rPr>
              <a:pPr fontAlgn="base">
                <a:spcBef>
                  <a:spcPct val="0"/>
                </a:spcBef>
                <a:spcAft>
                  <a:spcPct val="0"/>
                </a:spcAft>
                <a:buClrTx/>
                <a:buNone/>
              </a:pPr>
              <a:t>46</a:t>
            </a:fld>
            <a:endParaRPr lang="en-US" altLang="en-US" sz="1400" b="0">
              <a:solidFill>
                <a:srgbClr val="DDDDDD"/>
              </a:solidFill>
            </a:endParaRPr>
          </a:p>
        </p:txBody>
      </p:sp>
      <p:sp>
        <p:nvSpPr>
          <p:cNvPr id="16386" name="Rectangle 2">
            <a:extLst>
              <a:ext uri="{FF2B5EF4-FFF2-40B4-BE49-F238E27FC236}">
                <a16:creationId xmlns:a16="http://schemas.microsoft.com/office/drawing/2014/main" id="{34B31AE3-F8AF-462F-9772-E3DF68FAB774}"/>
              </a:ext>
            </a:extLst>
          </p:cNvPr>
          <p:cNvSpPr>
            <a:spLocks noGrp="1" noChangeArrowheads="1"/>
          </p:cNvSpPr>
          <p:nvPr>
            <p:ph type="title"/>
          </p:nvPr>
        </p:nvSpPr>
        <p:spPr/>
        <p:txBody>
          <a:bodyPr/>
          <a:lstStyle/>
          <a:p>
            <a:pPr eaLnBrk="1" hangingPunct="1">
              <a:defRPr/>
            </a:pPr>
            <a:r>
              <a:rPr lang="en-US" sz="4000"/>
              <a:t>Causes Of Emotional Disturbance</a:t>
            </a:r>
          </a:p>
        </p:txBody>
      </p:sp>
      <p:sp>
        <p:nvSpPr>
          <p:cNvPr id="16387" name="Rectangle 3">
            <a:extLst>
              <a:ext uri="{FF2B5EF4-FFF2-40B4-BE49-F238E27FC236}">
                <a16:creationId xmlns:a16="http://schemas.microsoft.com/office/drawing/2014/main" id="{FB14E76A-26B5-493F-A6BC-070467FD4B55}"/>
              </a:ext>
            </a:extLst>
          </p:cNvPr>
          <p:cNvSpPr>
            <a:spLocks noGrp="1" noChangeArrowheads="1"/>
          </p:cNvSpPr>
          <p:nvPr>
            <p:ph type="body" idx="1"/>
          </p:nvPr>
        </p:nvSpPr>
        <p:spPr/>
        <p:txBody>
          <a:bodyPr/>
          <a:lstStyle/>
          <a:p>
            <a:pPr eaLnBrk="1" hangingPunct="1">
              <a:defRPr/>
            </a:pPr>
            <a:r>
              <a:rPr lang="en-US"/>
              <a:t>Not all emotional problems are organic or genetic</a:t>
            </a:r>
          </a:p>
          <a:p>
            <a:pPr eaLnBrk="1" hangingPunct="1">
              <a:defRPr/>
            </a:pPr>
            <a:r>
              <a:rPr lang="en-US"/>
              <a:t>They are often caused by </a:t>
            </a:r>
            <a:r>
              <a:rPr lang="en-US">
                <a:solidFill>
                  <a:schemeClr val="hlink"/>
                </a:solidFill>
              </a:rPr>
              <a:t>spiritual problems</a:t>
            </a:r>
            <a:r>
              <a:rPr lang="en-US"/>
              <a:t> that have not been resolved</a:t>
            </a:r>
          </a:p>
          <a:p>
            <a:pPr eaLnBrk="1" hangingPunct="1">
              <a:defRPr/>
            </a:pPr>
            <a:endParaRPr lang="en-US"/>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96258" name="Date Placeholder 3">
            <a:extLst>
              <a:ext uri="{FF2B5EF4-FFF2-40B4-BE49-F238E27FC236}">
                <a16:creationId xmlns:a16="http://schemas.microsoft.com/office/drawing/2014/main" id="{C9B1CBF2-5104-4DCE-8443-912449157A6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6259" name="Footer Placeholder 4">
            <a:extLst>
              <a:ext uri="{FF2B5EF4-FFF2-40B4-BE49-F238E27FC236}">
                <a16:creationId xmlns:a16="http://schemas.microsoft.com/office/drawing/2014/main" id="{FE6E3526-2959-4FAA-A5F0-424E3EDACB8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6260" name="Slide Number Placeholder 5">
            <a:extLst>
              <a:ext uri="{FF2B5EF4-FFF2-40B4-BE49-F238E27FC236}">
                <a16:creationId xmlns:a16="http://schemas.microsoft.com/office/drawing/2014/main" id="{83D07103-D17D-4A4B-AACF-76368D4F296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8D94D1AD-E480-4420-829B-378A413CDDB6}" type="slidenum">
              <a:rPr lang="en-US" altLang="en-US" sz="1400" b="0">
                <a:solidFill>
                  <a:srgbClr val="DDDDDD"/>
                </a:solidFill>
              </a:rPr>
              <a:pPr fontAlgn="base">
                <a:spcBef>
                  <a:spcPct val="0"/>
                </a:spcBef>
                <a:spcAft>
                  <a:spcPct val="0"/>
                </a:spcAft>
                <a:buClrTx/>
                <a:buNone/>
              </a:pPr>
              <a:t>47</a:t>
            </a:fld>
            <a:endParaRPr lang="en-US" altLang="en-US" sz="1400" b="0">
              <a:solidFill>
                <a:srgbClr val="DDDDDD"/>
              </a:solidFill>
            </a:endParaRPr>
          </a:p>
        </p:txBody>
      </p:sp>
      <p:sp>
        <p:nvSpPr>
          <p:cNvPr id="17410" name="Rectangle 2">
            <a:extLst>
              <a:ext uri="{FF2B5EF4-FFF2-40B4-BE49-F238E27FC236}">
                <a16:creationId xmlns:a16="http://schemas.microsoft.com/office/drawing/2014/main" id="{DA065C42-36B7-4F2E-BA43-631EBCD1765D}"/>
              </a:ext>
            </a:extLst>
          </p:cNvPr>
          <p:cNvSpPr>
            <a:spLocks noGrp="1" noChangeArrowheads="1"/>
          </p:cNvSpPr>
          <p:nvPr>
            <p:ph type="title"/>
          </p:nvPr>
        </p:nvSpPr>
        <p:spPr/>
        <p:txBody>
          <a:bodyPr/>
          <a:lstStyle/>
          <a:p>
            <a:pPr eaLnBrk="1" hangingPunct="1">
              <a:defRPr/>
            </a:pPr>
            <a:r>
              <a:rPr lang="en-US" sz="4000"/>
              <a:t>Causes Of Emotional Disturbance</a:t>
            </a:r>
          </a:p>
        </p:txBody>
      </p:sp>
      <p:sp>
        <p:nvSpPr>
          <p:cNvPr id="17411" name="Rectangle 3">
            <a:extLst>
              <a:ext uri="{FF2B5EF4-FFF2-40B4-BE49-F238E27FC236}">
                <a16:creationId xmlns:a16="http://schemas.microsoft.com/office/drawing/2014/main" id="{D3BC23C1-9445-4DC7-B5B3-7A75076808D5}"/>
              </a:ext>
            </a:extLst>
          </p:cNvPr>
          <p:cNvSpPr>
            <a:spLocks noGrp="1" noChangeArrowheads="1"/>
          </p:cNvSpPr>
          <p:nvPr>
            <p:ph type="body" idx="1"/>
          </p:nvPr>
        </p:nvSpPr>
        <p:spPr/>
        <p:txBody>
          <a:bodyPr/>
          <a:lstStyle/>
          <a:p>
            <a:pPr eaLnBrk="1" hangingPunct="1">
              <a:defRPr/>
            </a:pPr>
            <a:r>
              <a:rPr lang="en-US" dirty="0"/>
              <a:t>Sin takes a toll on those who sin:</a:t>
            </a:r>
          </a:p>
          <a:p>
            <a:pPr eaLnBrk="1" hangingPunct="1">
              <a:defRPr/>
            </a:pPr>
            <a:r>
              <a:rPr lang="en-US" dirty="0"/>
              <a:t>1. Sin </a:t>
            </a:r>
            <a:r>
              <a:rPr lang="en-US" dirty="0">
                <a:solidFill>
                  <a:schemeClr val="hlink"/>
                </a:solidFill>
              </a:rPr>
              <a:t>separates us </a:t>
            </a:r>
            <a:r>
              <a:rPr lang="en-US" dirty="0"/>
              <a:t>from God</a:t>
            </a:r>
          </a:p>
          <a:p>
            <a:pPr eaLnBrk="1" hangingPunct="1">
              <a:defRPr/>
            </a:pPr>
            <a:r>
              <a:rPr lang="en-US" dirty="0"/>
              <a:t>Is. 59:1-2</a:t>
            </a:r>
          </a:p>
          <a:p>
            <a:pPr eaLnBrk="1" hangingPunct="1">
              <a:defRPr/>
            </a:pPr>
            <a:r>
              <a:rPr lang="en-US" dirty="0"/>
              <a:t>2. Sin makes us </a:t>
            </a:r>
            <a:r>
              <a:rPr lang="en-US" dirty="0">
                <a:solidFill>
                  <a:schemeClr val="hlink"/>
                </a:solidFill>
              </a:rPr>
              <a:t>sad</a:t>
            </a:r>
          </a:p>
          <a:p>
            <a:pPr eaLnBrk="1" hangingPunct="1">
              <a:defRPr/>
            </a:pPr>
            <a:r>
              <a:rPr lang="en-US" dirty="0"/>
              <a:t>Lk. 15:11 ff</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98306" name="Date Placeholder 3">
            <a:extLst>
              <a:ext uri="{FF2B5EF4-FFF2-40B4-BE49-F238E27FC236}">
                <a16:creationId xmlns:a16="http://schemas.microsoft.com/office/drawing/2014/main" id="{5825915D-C988-4304-A734-EB6004A8732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8307" name="Footer Placeholder 4">
            <a:extLst>
              <a:ext uri="{FF2B5EF4-FFF2-40B4-BE49-F238E27FC236}">
                <a16:creationId xmlns:a16="http://schemas.microsoft.com/office/drawing/2014/main" id="{6C8EBB41-4CD1-4543-8BD5-083F27748B07}"/>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98308" name="Slide Number Placeholder 5">
            <a:extLst>
              <a:ext uri="{FF2B5EF4-FFF2-40B4-BE49-F238E27FC236}">
                <a16:creationId xmlns:a16="http://schemas.microsoft.com/office/drawing/2014/main" id="{B0A054A4-49EC-400E-BE2F-07AB6B43E98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9D6D00D1-8331-48B7-AEB2-CD35B83FA00C}" type="slidenum">
              <a:rPr lang="en-US" altLang="en-US" sz="1400" b="0">
                <a:solidFill>
                  <a:srgbClr val="DDDDDD"/>
                </a:solidFill>
              </a:rPr>
              <a:pPr fontAlgn="base">
                <a:spcBef>
                  <a:spcPct val="0"/>
                </a:spcBef>
                <a:spcAft>
                  <a:spcPct val="0"/>
                </a:spcAft>
                <a:buClrTx/>
                <a:buNone/>
              </a:pPr>
              <a:t>48</a:t>
            </a:fld>
            <a:endParaRPr lang="en-US" altLang="en-US" sz="1400" b="0">
              <a:solidFill>
                <a:srgbClr val="DDDDDD"/>
              </a:solidFill>
            </a:endParaRPr>
          </a:p>
        </p:txBody>
      </p:sp>
      <p:sp>
        <p:nvSpPr>
          <p:cNvPr id="18434" name="Rectangle 2">
            <a:extLst>
              <a:ext uri="{FF2B5EF4-FFF2-40B4-BE49-F238E27FC236}">
                <a16:creationId xmlns:a16="http://schemas.microsoft.com/office/drawing/2014/main" id="{717BA93C-8158-4C8A-AE2B-962CB3FF6836}"/>
              </a:ext>
            </a:extLst>
          </p:cNvPr>
          <p:cNvSpPr>
            <a:spLocks noGrp="1" noChangeArrowheads="1"/>
          </p:cNvSpPr>
          <p:nvPr>
            <p:ph type="title"/>
          </p:nvPr>
        </p:nvSpPr>
        <p:spPr/>
        <p:txBody>
          <a:bodyPr/>
          <a:lstStyle/>
          <a:p>
            <a:pPr eaLnBrk="1" hangingPunct="1">
              <a:defRPr/>
            </a:pPr>
            <a:r>
              <a:rPr lang="en-US" sz="4000"/>
              <a:t>Causes Of Emotional Disturbance</a:t>
            </a:r>
          </a:p>
        </p:txBody>
      </p:sp>
      <p:sp>
        <p:nvSpPr>
          <p:cNvPr id="18435" name="Rectangle 3">
            <a:extLst>
              <a:ext uri="{FF2B5EF4-FFF2-40B4-BE49-F238E27FC236}">
                <a16:creationId xmlns:a16="http://schemas.microsoft.com/office/drawing/2014/main" id="{1E8169E7-0876-4AA8-BE74-41C9B288A34D}"/>
              </a:ext>
            </a:extLst>
          </p:cNvPr>
          <p:cNvSpPr>
            <a:spLocks noGrp="1" noChangeArrowheads="1"/>
          </p:cNvSpPr>
          <p:nvPr>
            <p:ph type="body" idx="1"/>
          </p:nvPr>
        </p:nvSpPr>
        <p:spPr/>
        <p:txBody>
          <a:bodyPr/>
          <a:lstStyle/>
          <a:p>
            <a:pPr eaLnBrk="1" hangingPunct="1">
              <a:lnSpc>
                <a:spcPct val="90000"/>
              </a:lnSpc>
              <a:defRPr/>
            </a:pPr>
            <a:r>
              <a:rPr lang="en-US"/>
              <a:t>3. Sin leaves </a:t>
            </a:r>
            <a:r>
              <a:rPr lang="en-US">
                <a:solidFill>
                  <a:schemeClr val="hlink"/>
                </a:solidFill>
              </a:rPr>
              <a:t>scars</a:t>
            </a:r>
            <a:r>
              <a:rPr lang="en-US"/>
              <a:t> emotionally</a:t>
            </a:r>
            <a:endParaRPr lang="en-US">
              <a:solidFill>
                <a:schemeClr val="hlink"/>
              </a:solidFill>
            </a:endParaRPr>
          </a:p>
          <a:p>
            <a:pPr eaLnBrk="1" hangingPunct="1">
              <a:lnSpc>
                <a:spcPct val="90000"/>
              </a:lnSpc>
              <a:defRPr/>
            </a:pPr>
            <a:r>
              <a:rPr lang="en-US"/>
              <a:t>1 Tim. 1:15</a:t>
            </a:r>
          </a:p>
          <a:p>
            <a:pPr eaLnBrk="1" hangingPunct="1">
              <a:lnSpc>
                <a:spcPct val="90000"/>
              </a:lnSpc>
              <a:defRPr/>
            </a:pPr>
            <a:r>
              <a:rPr lang="en-US"/>
              <a:t>4. Sin </a:t>
            </a:r>
            <a:r>
              <a:rPr lang="en-US">
                <a:solidFill>
                  <a:schemeClr val="hlink"/>
                </a:solidFill>
              </a:rPr>
              <a:t>sours</a:t>
            </a:r>
          </a:p>
          <a:p>
            <a:pPr eaLnBrk="1" hangingPunct="1">
              <a:lnSpc>
                <a:spcPct val="90000"/>
              </a:lnSpc>
              <a:defRPr/>
            </a:pPr>
            <a:r>
              <a:rPr lang="en-US"/>
              <a:t>Carrying the burden of sin can cause a person to become negative and very critical—disagreeable--</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0354" name="Date Placeholder 3">
            <a:extLst>
              <a:ext uri="{FF2B5EF4-FFF2-40B4-BE49-F238E27FC236}">
                <a16:creationId xmlns:a16="http://schemas.microsoft.com/office/drawing/2014/main" id="{201DDAD4-B1E0-43CF-BA24-7273A950DA6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0355" name="Footer Placeholder 4">
            <a:extLst>
              <a:ext uri="{FF2B5EF4-FFF2-40B4-BE49-F238E27FC236}">
                <a16:creationId xmlns:a16="http://schemas.microsoft.com/office/drawing/2014/main" id="{7FA6FE83-A01C-4F30-9450-057E95A2D17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0356" name="Slide Number Placeholder 5">
            <a:extLst>
              <a:ext uri="{FF2B5EF4-FFF2-40B4-BE49-F238E27FC236}">
                <a16:creationId xmlns:a16="http://schemas.microsoft.com/office/drawing/2014/main" id="{4CA22DDC-356A-4AE2-AB13-400603CF649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BAB3814E-1060-42F9-8B91-48F4603F1905}" type="slidenum">
              <a:rPr lang="en-US" altLang="en-US" sz="1400" b="0">
                <a:solidFill>
                  <a:srgbClr val="DDDDDD"/>
                </a:solidFill>
              </a:rPr>
              <a:pPr fontAlgn="base">
                <a:spcBef>
                  <a:spcPct val="0"/>
                </a:spcBef>
                <a:spcAft>
                  <a:spcPct val="0"/>
                </a:spcAft>
                <a:buClrTx/>
                <a:buNone/>
              </a:pPr>
              <a:t>49</a:t>
            </a:fld>
            <a:endParaRPr lang="en-US" altLang="en-US" sz="1400" b="0">
              <a:solidFill>
                <a:srgbClr val="DDDDDD"/>
              </a:solidFill>
            </a:endParaRPr>
          </a:p>
        </p:txBody>
      </p:sp>
      <p:sp>
        <p:nvSpPr>
          <p:cNvPr id="19458" name="Rectangle 2">
            <a:extLst>
              <a:ext uri="{FF2B5EF4-FFF2-40B4-BE49-F238E27FC236}">
                <a16:creationId xmlns:a16="http://schemas.microsoft.com/office/drawing/2014/main" id="{87C5BEDC-C15C-437E-AEB3-D3A8A3C704E5}"/>
              </a:ext>
            </a:extLst>
          </p:cNvPr>
          <p:cNvSpPr>
            <a:spLocks noGrp="1" noChangeArrowheads="1"/>
          </p:cNvSpPr>
          <p:nvPr>
            <p:ph type="title"/>
          </p:nvPr>
        </p:nvSpPr>
        <p:spPr/>
        <p:txBody>
          <a:bodyPr/>
          <a:lstStyle/>
          <a:p>
            <a:pPr eaLnBrk="1" hangingPunct="1">
              <a:defRPr/>
            </a:pPr>
            <a:r>
              <a:rPr lang="en-US" sz="4000"/>
              <a:t>Causes Of Emotional Disturbance</a:t>
            </a:r>
          </a:p>
        </p:txBody>
      </p:sp>
      <p:sp>
        <p:nvSpPr>
          <p:cNvPr id="19459" name="Rectangle 3">
            <a:extLst>
              <a:ext uri="{FF2B5EF4-FFF2-40B4-BE49-F238E27FC236}">
                <a16:creationId xmlns:a16="http://schemas.microsoft.com/office/drawing/2014/main" id="{06645BFE-4FDF-4CBF-BC3C-A36337E1EF95}"/>
              </a:ext>
            </a:extLst>
          </p:cNvPr>
          <p:cNvSpPr>
            <a:spLocks noGrp="1" noChangeArrowheads="1"/>
          </p:cNvSpPr>
          <p:nvPr>
            <p:ph type="body" idx="1"/>
          </p:nvPr>
        </p:nvSpPr>
        <p:spPr/>
        <p:txBody>
          <a:bodyPr/>
          <a:lstStyle/>
          <a:p>
            <a:pPr eaLnBrk="1" hangingPunct="1">
              <a:lnSpc>
                <a:spcPct val="90000"/>
              </a:lnSpc>
              <a:defRPr/>
            </a:pPr>
            <a:r>
              <a:rPr lang="en-US"/>
              <a:t>5. Sin </a:t>
            </a:r>
            <a:r>
              <a:rPr lang="en-US">
                <a:solidFill>
                  <a:schemeClr val="hlink"/>
                </a:solidFill>
              </a:rPr>
              <a:t>sickens </a:t>
            </a:r>
            <a:r>
              <a:rPr lang="en-US"/>
              <a:t>us</a:t>
            </a:r>
          </a:p>
          <a:p>
            <a:pPr eaLnBrk="1" hangingPunct="1">
              <a:lnSpc>
                <a:spcPct val="90000"/>
              </a:lnSpc>
              <a:defRPr/>
            </a:pPr>
            <a:r>
              <a:rPr lang="en-US"/>
              <a:t>Sin  can produce ulcers, heart problems and emotional difficulties</a:t>
            </a:r>
          </a:p>
          <a:p>
            <a:pPr eaLnBrk="1" hangingPunct="1">
              <a:lnSpc>
                <a:spcPct val="90000"/>
              </a:lnSpc>
              <a:defRPr/>
            </a:pPr>
            <a:r>
              <a:rPr lang="en-US"/>
              <a:t>6. Sin </a:t>
            </a:r>
            <a:r>
              <a:rPr lang="en-US">
                <a:solidFill>
                  <a:schemeClr val="hlink"/>
                </a:solidFill>
              </a:rPr>
              <a:t>sears </a:t>
            </a:r>
            <a:r>
              <a:rPr lang="en-US"/>
              <a:t>our heart</a:t>
            </a:r>
          </a:p>
          <a:p>
            <a:pPr eaLnBrk="1" hangingPunct="1">
              <a:lnSpc>
                <a:spcPct val="90000"/>
              </a:lnSpc>
              <a:defRPr/>
            </a:pPr>
            <a:r>
              <a:rPr lang="en-US"/>
              <a:t>Hardens the heart</a:t>
            </a:r>
          </a:p>
          <a:p>
            <a:pPr eaLnBrk="1" hangingPunct="1">
              <a:lnSpc>
                <a:spcPct val="90000"/>
              </a:lnSpc>
              <a:defRPr/>
            </a:pPr>
            <a:r>
              <a:rPr lang="en-US"/>
              <a:t>Eph. 4:19</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69A7E1-417F-4B0F-B527-05520FD153AE}"/>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36D1C48C-8EEE-4507-8805-3485355760B0}"/>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9691A249-0317-4F0B-ABBA-EFB6F014F7CD}"/>
              </a:ext>
            </a:extLst>
          </p:cNvPr>
          <p:cNvSpPr>
            <a:spLocks noGrp="1"/>
          </p:cNvSpPr>
          <p:nvPr>
            <p:ph type="sldNum" sz="quarter" idx="12"/>
          </p:nvPr>
        </p:nvSpPr>
        <p:spPr/>
        <p:txBody>
          <a:bodyPr/>
          <a:lstStyle/>
          <a:p>
            <a:pPr fontAlgn="base">
              <a:spcAft>
                <a:spcPct val="0"/>
              </a:spcAft>
              <a:defRPr/>
            </a:pPr>
            <a:fld id="{341BB3F1-3580-4FF4-816E-8D1A279ADDAE}" type="slidenum">
              <a:rPr lang="en-US" altLang="en-US">
                <a:solidFill>
                  <a:srgbClr val="EAEAEA"/>
                </a:solidFill>
                <a:latin typeface="Arial Rounded MT Bold"/>
              </a:rPr>
              <a:pPr fontAlgn="base">
                <a:spcAft>
                  <a:spcPct val="0"/>
                </a:spcAft>
                <a:defRPr/>
              </a:pPr>
              <a:t>5</a:t>
            </a:fld>
            <a:endParaRPr lang="en-US" altLang="en-US">
              <a:solidFill>
                <a:srgbClr val="EAEAEA"/>
              </a:solidFill>
              <a:latin typeface="Arial Rounded MT Bold"/>
            </a:endParaRPr>
          </a:p>
        </p:txBody>
      </p:sp>
      <p:sp>
        <p:nvSpPr>
          <p:cNvPr id="17410" name="Rectangle 2">
            <a:extLst>
              <a:ext uri="{FF2B5EF4-FFF2-40B4-BE49-F238E27FC236}">
                <a16:creationId xmlns:a16="http://schemas.microsoft.com/office/drawing/2014/main" id="{3620CD67-EAF0-438C-99D7-4CCAB9994AB4}"/>
              </a:ext>
            </a:extLst>
          </p:cNvPr>
          <p:cNvSpPr>
            <a:spLocks noGrp="1" noChangeArrowheads="1"/>
          </p:cNvSpPr>
          <p:nvPr>
            <p:ph type="title"/>
          </p:nvPr>
        </p:nvSpPr>
        <p:spPr/>
        <p:txBody>
          <a:bodyPr/>
          <a:lstStyle/>
          <a:p>
            <a:pPr eaLnBrk="1" hangingPunct="1">
              <a:defRPr/>
            </a:pPr>
            <a:r>
              <a:rPr lang="en-US" altLang="en-US"/>
              <a:t>Guilt- A Two-Edged Sword</a:t>
            </a:r>
          </a:p>
        </p:txBody>
      </p:sp>
      <p:sp>
        <p:nvSpPr>
          <p:cNvPr id="17411" name="Rectangle 3">
            <a:extLst>
              <a:ext uri="{FF2B5EF4-FFF2-40B4-BE49-F238E27FC236}">
                <a16:creationId xmlns:a16="http://schemas.microsoft.com/office/drawing/2014/main" id="{E2CF0FB9-C165-4500-9C11-F7680A260E82}"/>
              </a:ext>
            </a:extLst>
          </p:cNvPr>
          <p:cNvSpPr>
            <a:spLocks noGrp="1" noChangeArrowheads="1"/>
          </p:cNvSpPr>
          <p:nvPr>
            <p:ph type="body" idx="1"/>
          </p:nvPr>
        </p:nvSpPr>
        <p:spPr>
          <a:xfrm>
            <a:off x="2819400" y="1676400"/>
            <a:ext cx="7543800" cy="4800600"/>
          </a:xfrm>
        </p:spPr>
        <p:txBody>
          <a:bodyPr/>
          <a:lstStyle/>
          <a:p>
            <a:pPr eaLnBrk="1" hangingPunct="1">
              <a:lnSpc>
                <a:spcPct val="90000"/>
              </a:lnSpc>
              <a:defRPr/>
            </a:pPr>
            <a:r>
              <a:rPr lang="en-US" altLang="en-US"/>
              <a:t>We may feel guilt when we in fact we are not guilty</a:t>
            </a:r>
          </a:p>
          <a:p>
            <a:pPr eaLnBrk="1" hangingPunct="1">
              <a:lnSpc>
                <a:spcPct val="90000"/>
              </a:lnSpc>
              <a:defRPr/>
            </a:pPr>
            <a:r>
              <a:rPr lang="en-US" altLang="en-US"/>
              <a:t>When we break God’s law we should feel guilt</a:t>
            </a:r>
          </a:p>
          <a:p>
            <a:pPr eaLnBrk="1" hangingPunct="1">
              <a:lnSpc>
                <a:spcPct val="90000"/>
              </a:lnSpc>
              <a:defRPr/>
            </a:pPr>
            <a:r>
              <a:rPr lang="en-US" altLang="en-US"/>
              <a:t>Acts 2:37</a:t>
            </a:r>
          </a:p>
          <a:p>
            <a:pPr eaLnBrk="1" hangingPunct="1">
              <a:lnSpc>
                <a:spcPct val="90000"/>
              </a:lnSpc>
              <a:defRPr/>
            </a:pPr>
            <a:r>
              <a:rPr lang="en-US" altLang="en-US"/>
              <a:t>2 Cor. 7:10</a:t>
            </a:r>
          </a:p>
          <a:p>
            <a:pPr eaLnBrk="1" hangingPunct="1">
              <a:lnSpc>
                <a:spcPct val="90000"/>
              </a:lnSpc>
              <a:defRPr/>
            </a:pPr>
            <a:r>
              <a:rPr lang="en-US" altLang="en-US"/>
              <a:t>Is. 1:18</a:t>
            </a:r>
          </a:p>
          <a:p>
            <a:pPr eaLnBrk="1" hangingPunct="1">
              <a:lnSpc>
                <a:spcPct val="90000"/>
              </a:lnSpc>
              <a:defRPr/>
            </a:pPr>
            <a:r>
              <a:rPr lang="en-US" altLang="en-US"/>
              <a:t>Acs 3:19</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2402" name="Date Placeholder 3">
            <a:extLst>
              <a:ext uri="{FF2B5EF4-FFF2-40B4-BE49-F238E27FC236}">
                <a16:creationId xmlns:a16="http://schemas.microsoft.com/office/drawing/2014/main" id="{B97B330E-E159-4A7C-A170-19447D34203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2403" name="Footer Placeholder 4">
            <a:extLst>
              <a:ext uri="{FF2B5EF4-FFF2-40B4-BE49-F238E27FC236}">
                <a16:creationId xmlns:a16="http://schemas.microsoft.com/office/drawing/2014/main" id="{B087532F-2217-42ED-B61A-157464FE68BF}"/>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2404" name="Slide Number Placeholder 5">
            <a:extLst>
              <a:ext uri="{FF2B5EF4-FFF2-40B4-BE49-F238E27FC236}">
                <a16:creationId xmlns:a16="http://schemas.microsoft.com/office/drawing/2014/main" id="{10C2E4A4-3690-4942-A4D8-9B01FBF15BC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510B0342-9A2E-4573-B69D-1549B9C99528}" type="slidenum">
              <a:rPr lang="en-US" altLang="en-US" sz="1400" b="0">
                <a:solidFill>
                  <a:srgbClr val="DDDDDD"/>
                </a:solidFill>
              </a:rPr>
              <a:pPr fontAlgn="base">
                <a:spcBef>
                  <a:spcPct val="0"/>
                </a:spcBef>
                <a:spcAft>
                  <a:spcPct val="0"/>
                </a:spcAft>
                <a:buClrTx/>
                <a:buNone/>
              </a:pPr>
              <a:t>50</a:t>
            </a:fld>
            <a:endParaRPr lang="en-US" altLang="en-US" sz="1400" b="0">
              <a:solidFill>
                <a:srgbClr val="DDDDDD"/>
              </a:solidFill>
            </a:endParaRPr>
          </a:p>
        </p:txBody>
      </p:sp>
      <p:sp>
        <p:nvSpPr>
          <p:cNvPr id="20482" name="Rectangle 2">
            <a:extLst>
              <a:ext uri="{FF2B5EF4-FFF2-40B4-BE49-F238E27FC236}">
                <a16:creationId xmlns:a16="http://schemas.microsoft.com/office/drawing/2014/main" id="{CE98C05B-BBA4-4DA3-AC30-3501AD9B7C2D}"/>
              </a:ext>
            </a:extLst>
          </p:cNvPr>
          <p:cNvSpPr>
            <a:spLocks noGrp="1" noChangeArrowheads="1"/>
          </p:cNvSpPr>
          <p:nvPr>
            <p:ph type="title"/>
          </p:nvPr>
        </p:nvSpPr>
        <p:spPr/>
        <p:txBody>
          <a:bodyPr/>
          <a:lstStyle/>
          <a:p>
            <a:pPr eaLnBrk="1" hangingPunct="1">
              <a:defRPr/>
            </a:pPr>
            <a:r>
              <a:rPr lang="en-US" sz="4000"/>
              <a:t>Spiritual Problems Have Spiritual Solutions</a:t>
            </a:r>
          </a:p>
        </p:txBody>
      </p:sp>
      <p:sp>
        <p:nvSpPr>
          <p:cNvPr id="20483" name="Rectangle 3">
            <a:extLst>
              <a:ext uri="{FF2B5EF4-FFF2-40B4-BE49-F238E27FC236}">
                <a16:creationId xmlns:a16="http://schemas.microsoft.com/office/drawing/2014/main" id="{C485E6C7-4125-4C56-8D3B-15A5C8BAE94A}"/>
              </a:ext>
            </a:extLst>
          </p:cNvPr>
          <p:cNvSpPr>
            <a:spLocks noGrp="1" noChangeArrowheads="1"/>
          </p:cNvSpPr>
          <p:nvPr>
            <p:ph type="body" idx="1"/>
          </p:nvPr>
        </p:nvSpPr>
        <p:spPr/>
        <p:txBody>
          <a:bodyPr/>
          <a:lstStyle/>
          <a:p>
            <a:pPr eaLnBrk="1" hangingPunct="1">
              <a:defRPr/>
            </a:pPr>
            <a:r>
              <a:rPr lang="en-US"/>
              <a:t>Modern psychiatry is often unable to deal with man’s problems</a:t>
            </a:r>
          </a:p>
          <a:p>
            <a:pPr eaLnBrk="1" hangingPunct="1">
              <a:defRPr/>
            </a:pPr>
            <a:r>
              <a:rPr lang="en-US"/>
              <a:t>Modern psychiatry is often morally neutral-refusing to make judgments concerning moral values</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4450" name="Date Placeholder 3">
            <a:extLst>
              <a:ext uri="{FF2B5EF4-FFF2-40B4-BE49-F238E27FC236}">
                <a16:creationId xmlns:a16="http://schemas.microsoft.com/office/drawing/2014/main" id="{220C2544-A0E3-4A8A-8CC6-F3A958EE7AD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4451" name="Footer Placeholder 4">
            <a:extLst>
              <a:ext uri="{FF2B5EF4-FFF2-40B4-BE49-F238E27FC236}">
                <a16:creationId xmlns:a16="http://schemas.microsoft.com/office/drawing/2014/main" id="{F187D9F9-D86B-429C-BD70-5D8AC89C3B7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4452" name="Slide Number Placeholder 5">
            <a:extLst>
              <a:ext uri="{FF2B5EF4-FFF2-40B4-BE49-F238E27FC236}">
                <a16:creationId xmlns:a16="http://schemas.microsoft.com/office/drawing/2014/main" id="{3C0D8454-1A19-4863-8811-3A8CE00D306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0EFE7BB2-CC50-43C6-AE1F-28D1285D2547}" type="slidenum">
              <a:rPr lang="en-US" altLang="en-US" sz="1400" b="0">
                <a:solidFill>
                  <a:srgbClr val="DDDDDD"/>
                </a:solidFill>
              </a:rPr>
              <a:pPr fontAlgn="base">
                <a:spcBef>
                  <a:spcPct val="0"/>
                </a:spcBef>
                <a:spcAft>
                  <a:spcPct val="0"/>
                </a:spcAft>
                <a:buClrTx/>
                <a:buNone/>
              </a:pPr>
              <a:t>51</a:t>
            </a:fld>
            <a:endParaRPr lang="en-US" altLang="en-US" sz="1400" b="0">
              <a:solidFill>
                <a:srgbClr val="DDDDDD"/>
              </a:solidFill>
            </a:endParaRPr>
          </a:p>
        </p:txBody>
      </p:sp>
      <p:sp>
        <p:nvSpPr>
          <p:cNvPr id="21506" name="Rectangle 2">
            <a:extLst>
              <a:ext uri="{FF2B5EF4-FFF2-40B4-BE49-F238E27FC236}">
                <a16:creationId xmlns:a16="http://schemas.microsoft.com/office/drawing/2014/main" id="{CB614ED1-ACC1-44F2-B062-F67FFB8FA224}"/>
              </a:ext>
            </a:extLst>
          </p:cNvPr>
          <p:cNvSpPr>
            <a:spLocks noGrp="1" noChangeArrowheads="1"/>
          </p:cNvSpPr>
          <p:nvPr>
            <p:ph type="title"/>
          </p:nvPr>
        </p:nvSpPr>
        <p:spPr/>
        <p:txBody>
          <a:bodyPr/>
          <a:lstStyle/>
          <a:p>
            <a:pPr eaLnBrk="1" hangingPunct="1">
              <a:defRPr/>
            </a:pPr>
            <a:r>
              <a:rPr lang="en-US" sz="4000"/>
              <a:t>Spiritual Problems Have Spiritual Solutions</a:t>
            </a:r>
          </a:p>
        </p:txBody>
      </p:sp>
      <p:sp>
        <p:nvSpPr>
          <p:cNvPr id="21507" name="Rectangle 3">
            <a:extLst>
              <a:ext uri="{FF2B5EF4-FFF2-40B4-BE49-F238E27FC236}">
                <a16:creationId xmlns:a16="http://schemas.microsoft.com/office/drawing/2014/main" id="{518E075F-1566-438B-A94A-DE56A2CFB0C0}"/>
              </a:ext>
            </a:extLst>
          </p:cNvPr>
          <p:cNvSpPr>
            <a:spLocks noGrp="1" noChangeArrowheads="1"/>
          </p:cNvSpPr>
          <p:nvPr>
            <p:ph type="body" idx="1"/>
          </p:nvPr>
        </p:nvSpPr>
        <p:spPr/>
        <p:txBody>
          <a:bodyPr/>
          <a:lstStyle/>
          <a:p>
            <a:pPr eaLnBrk="1" hangingPunct="1">
              <a:lnSpc>
                <a:spcPct val="90000"/>
              </a:lnSpc>
              <a:defRPr/>
            </a:pPr>
            <a:r>
              <a:rPr lang="en-US"/>
              <a:t>There is only one solution to the emotional problems that are spiritually caused</a:t>
            </a:r>
          </a:p>
          <a:p>
            <a:pPr eaLnBrk="1" hangingPunct="1">
              <a:lnSpc>
                <a:spcPct val="90000"/>
              </a:lnSpc>
              <a:defRPr/>
            </a:pPr>
            <a:r>
              <a:rPr lang="en-US"/>
              <a:t>That solution is God’s word</a:t>
            </a:r>
          </a:p>
          <a:p>
            <a:pPr eaLnBrk="1" hangingPunct="1">
              <a:lnSpc>
                <a:spcPct val="90000"/>
              </a:lnSpc>
              <a:defRPr/>
            </a:pPr>
            <a:r>
              <a:rPr lang="en-US"/>
              <a:t>2 Pet. 1:3</a:t>
            </a:r>
          </a:p>
          <a:p>
            <a:pPr eaLnBrk="1" hangingPunct="1">
              <a:lnSpc>
                <a:spcPct val="90000"/>
              </a:lnSpc>
              <a:defRPr/>
            </a:pPr>
            <a:r>
              <a:rPr lang="en-US"/>
              <a:t>The Bible is the best psychology textbook in the world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6498" name="Date Placeholder 3">
            <a:extLst>
              <a:ext uri="{FF2B5EF4-FFF2-40B4-BE49-F238E27FC236}">
                <a16:creationId xmlns:a16="http://schemas.microsoft.com/office/drawing/2014/main" id="{CF24F04F-C445-4010-B01B-D33BF843E69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6499" name="Footer Placeholder 4">
            <a:extLst>
              <a:ext uri="{FF2B5EF4-FFF2-40B4-BE49-F238E27FC236}">
                <a16:creationId xmlns:a16="http://schemas.microsoft.com/office/drawing/2014/main" id="{5B06F273-7345-4D7B-93C4-099DCD78EA3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6500" name="Slide Number Placeholder 5">
            <a:extLst>
              <a:ext uri="{FF2B5EF4-FFF2-40B4-BE49-F238E27FC236}">
                <a16:creationId xmlns:a16="http://schemas.microsoft.com/office/drawing/2014/main" id="{034D8965-E909-4CE2-9393-8BBF46EFC8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7DAF9716-0799-4AAF-BD4D-1158DE2EB964}" type="slidenum">
              <a:rPr lang="en-US" altLang="en-US" sz="1400" b="0">
                <a:solidFill>
                  <a:srgbClr val="DDDDDD"/>
                </a:solidFill>
              </a:rPr>
              <a:pPr fontAlgn="base">
                <a:spcBef>
                  <a:spcPct val="0"/>
                </a:spcBef>
                <a:spcAft>
                  <a:spcPct val="0"/>
                </a:spcAft>
                <a:buClrTx/>
                <a:buNone/>
              </a:pPr>
              <a:t>52</a:t>
            </a:fld>
            <a:endParaRPr lang="en-US" altLang="en-US" sz="1400" b="0">
              <a:solidFill>
                <a:srgbClr val="DDDDDD"/>
              </a:solidFill>
            </a:endParaRPr>
          </a:p>
        </p:txBody>
      </p:sp>
      <p:sp>
        <p:nvSpPr>
          <p:cNvPr id="22530" name="Rectangle 2">
            <a:extLst>
              <a:ext uri="{FF2B5EF4-FFF2-40B4-BE49-F238E27FC236}">
                <a16:creationId xmlns:a16="http://schemas.microsoft.com/office/drawing/2014/main" id="{B342DC25-9C1F-4CE0-9D02-1A4C7CFBBFBF}"/>
              </a:ext>
            </a:extLst>
          </p:cNvPr>
          <p:cNvSpPr>
            <a:spLocks noGrp="1" noChangeArrowheads="1"/>
          </p:cNvSpPr>
          <p:nvPr>
            <p:ph type="title"/>
          </p:nvPr>
        </p:nvSpPr>
        <p:spPr/>
        <p:txBody>
          <a:bodyPr/>
          <a:lstStyle/>
          <a:p>
            <a:pPr eaLnBrk="1" hangingPunct="1">
              <a:defRPr/>
            </a:pPr>
            <a:r>
              <a:rPr lang="en-US" sz="4000"/>
              <a:t>Spiritual Problems Have Spiritual Solutions</a:t>
            </a:r>
          </a:p>
        </p:txBody>
      </p:sp>
      <p:sp>
        <p:nvSpPr>
          <p:cNvPr id="22531" name="Rectangle 3">
            <a:extLst>
              <a:ext uri="{FF2B5EF4-FFF2-40B4-BE49-F238E27FC236}">
                <a16:creationId xmlns:a16="http://schemas.microsoft.com/office/drawing/2014/main" id="{C9E657E0-268D-49C7-B366-ACF947150A6E}"/>
              </a:ext>
            </a:extLst>
          </p:cNvPr>
          <p:cNvSpPr>
            <a:spLocks noGrp="1" noChangeArrowheads="1"/>
          </p:cNvSpPr>
          <p:nvPr>
            <p:ph type="body" idx="1"/>
          </p:nvPr>
        </p:nvSpPr>
        <p:spPr/>
        <p:txBody>
          <a:bodyPr/>
          <a:lstStyle/>
          <a:p>
            <a:pPr eaLnBrk="1" hangingPunct="1">
              <a:defRPr/>
            </a:pPr>
            <a:r>
              <a:rPr lang="en-US"/>
              <a:t>The Bible not only tells us the problem- it also tells us the cure</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08546" name="Date Placeholder 3">
            <a:extLst>
              <a:ext uri="{FF2B5EF4-FFF2-40B4-BE49-F238E27FC236}">
                <a16:creationId xmlns:a16="http://schemas.microsoft.com/office/drawing/2014/main" id="{07008A71-8DBB-4BA4-807E-9B0D3CCA234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8547" name="Footer Placeholder 4">
            <a:extLst>
              <a:ext uri="{FF2B5EF4-FFF2-40B4-BE49-F238E27FC236}">
                <a16:creationId xmlns:a16="http://schemas.microsoft.com/office/drawing/2014/main" id="{49FFDA69-76BD-46F6-944A-9046699E4B6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08548" name="Slide Number Placeholder 5">
            <a:extLst>
              <a:ext uri="{FF2B5EF4-FFF2-40B4-BE49-F238E27FC236}">
                <a16:creationId xmlns:a16="http://schemas.microsoft.com/office/drawing/2014/main" id="{913DE5D0-2C62-4F8F-A8FA-19918EE014C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92588A03-F7ED-445D-8E9F-A90F6655CC5C}" type="slidenum">
              <a:rPr lang="en-US" altLang="en-US" sz="1400" b="0">
                <a:solidFill>
                  <a:srgbClr val="DDDDDD"/>
                </a:solidFill>
              </a:rPr>
              <a:pPr fontAlgn="base">
                <a:spcBef>
                  <a:spcPct val="0"/>
                </a:spcBef>
                <a:spcAft>
                  <a:spcPct val="0"/>
                </a:spcAft>
                <a:buClrTx/>
                <a:buNone/>
              </a:pPr>
              <a:t>53</a:t>
            </a:fld>
            <a:endParaRPr lang="en-US" altLang="en-US" sz="1400" b="0">
              <a:solidFill>
                <a:srgbClr val="DDDDDD"/>
              </a:solidFill>
            </a:endParaRPr>
          </a:p>
        </p:txBody>
      </p:sp>
      <p:sp>
        <p:nvSpPr>
          <p:cNvPr id="23554" name="Rectangle 2">
            <a:extLst>
              <a:ext uri="{FF2B5EF4-FFF2-40B4-BE49-F238E27FC236}">
                <a16:creationId xmlns:a16="http://schemas.microsoft.com/office/drawing/2014/main" id="{B96CF87F-64F8-41FB-800E-FF18505D0E7C}"/>
              </a:ext>
            </a:extLst>
          </p:cNvPr>
          <p:cNvSpPr>
            <a:spLocks noGrp="1" noChangeArrowheads="1"/>
          </p:cNvSpPr>
          <p:nvPr>
            <p:ph type="title"/>
          </p:nvPr>
        </p:nvSpPr>
        <p:spPr/>
        <p:txBody>
          <a:bodyPr/>
          <a:lstStyle/>
          <a:p>
            <a:pPr eaLnBrk="1" hangingPunct="1">
              <a:defRPr/>
            </a:pPr>
            <a:r>
              <a:rPr lang="en-US"/>
              <a:t>Conclusion</a:t>
            </a:r>
          </a:p>
        </p:txBody>
      </p:sp>
      <p:sp>
        <p:nvSpPr>
          <p:cNvPr id="23555" name="Rectangle 3">
            <a:extLst>
              <a:ext uri="{FF2B5EF4-FFF2-40B4-BE49-F238E27FC236}">
                <a16:creationId xmlns:a16="http://schemas.microsoft.com/office/drawing/2014/main" id="{687F9D6B-2007-47ED-928D-48BA7821D742}"/>
              </a:ext>
            </a:extLst>
          </p:cNvPr>
          <p:cNvSpPr>
            <a:spLocks noGrp="1" noChangeArrowheads="1"/>
          </p:cNvSpPr>
          <p:nvPr>
            <p:ph type="body" idx="1"/>
          </p:nvPr>
        </p:nvSpPr>
        <p:spPr/>
        <p:txBody>
          <a:bodyPr/>
          <a:lstStyle/>
          <a:p>
            <a:pPr eaLnBrk="1" hangingPunct="1">
              <a:defRPr/>
            </a:pPr>
            <a:r>
              <a:rPr lang="en-US"/>
              <a:t>Just as Jesus restored (through the miraculous) soundness of mind to the demoniac, he can restore soundness of mind (through his word) to those who have emotional problems due to spiritual lapses. </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0594" name="Rectangle 6">
            <a:extLst>
              <a:ext uri="{FF2B5EF4-FFF2-40B4-BE49-F238E27FC236}">
                <a16:creationId xmlns:a16="http://schemas.microsoft.com/office/drawing/2014/main" id="{0B7C94EC-B1A7-4936-B7FE-7DF4919F5841}"/>
              </a:ext>
            </a:extLst>
          </p:cNvPr>
          <p:cNvSpPr>
            <a:spLocks noGrp="1" noChangeArrowheads="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ADA73AE5-5E82-4E76-BA99-19242E33C398}" type="slidenum">
              <a:rPr lang="en-US" altLang="en-US" sz="1400" b="0">
                <a:solidFill>
                  <a:srgbClr val="DDDDDD"/>
                </a:solidFill>
              </a:rPr>
              <a:pPr fontAlgn="base">
                <a:spcBef>
                  <a:spcPct val="0"/>
                </a:spcBef>
                <a:spcAft>
                  <a:spcPct val="0"/>
                </a:spcAft>
                <a:buClrTx/>
                <a:buNone/>
              </a:pPr>
              <a:t>54</a:t>
            </a:fld>
            <a:endParaRPr lang="en-US" altLang="en-US" sz="1400" b="0">
              <a:solidFill>
                <a:srgbClr val="DDDDDD"/>
              </a:solidFill>
            </a:endParaRPr>
          </a:p>
        </p:txBody>
      </p:sp>
      <p:sp>
        <p:nvSpPr>
          <p:cNvPr id="2050" name="Rectangle 2">
            <a:extLst>
              <a:ext uri="{FF2B5EF4-FFF2-40B4-BE49-F238E27FC236}">
                <a16:creationId xmlns:a16="http://schemas.microsoft.com/office/drawing/2014/main" id="{0552F916-4FAC-48B0-9E1D-CEC25A85D84A}"/>
              </a:ext>
            </a:extLst>
          </p:cNvPr>
          <p:cNvSpPr>
            <a:spLocks noGrp="1" noChangeArrowheads="1"/>
          </p:cNvSpPr>
          <p:nvPr>
            <p:ph type="ctrTitle"/>
          </p:nvPr>
        </p:nvSpPr>
        <p:spPr/>
        <p:txBody>
          <a:bodyPr/>
          <a:lstStyle/>
          <a:p>
            <a:pPr eaLnBrk="1" hangingPunct="1">
              <a:defRPr/>
            </a:pPr>
            <a:r>
              <a:rPr lang="en-US" sz="4400"/>
              <a:t>The Bible And Mental Health</a:t>
            </a:r>
          </a:p>
        </p:txBody>
      </p:sp>
      <p:sp>
        <p:nvSpPr>
          <p:cNvPr id="2051" name="Rectangle 3">
            <a:extLst>
              <a:ext uri="{FF2B5EF4-FFF2-40B4-BE49-F238E27FC236}">
                <a16:creationId xmlns:a16="http://schemas.microsoft.com/office/drawing/2014/main" id="{764C0159-57AF-4D05-B1D2-7976879CE9C6}"/>
              </a:ext>
            </a:extLst>
          </p:cNvPr>
          <p:cNvSpPr>
            <a:spLocks noGrp="1" noChangeArrowheads="1"/>
          </p:cNvSpPr>
          <p:nvPr>
            <p:ph type="subTitle" idx="1"/>
          </p:nvPr>
        </p:nvSpPr>
        <p:spPr/>
        <p:txBody>
          <a:bodyPr/>
          <a:lstStyle/>
          <a:p>
            <a:pPr eaLnBrk="1" hangingPunct="1">
              <a:defRPr/>
            </a:pPr>
            <a:r>
              <a:rPr lang="en-US"/>
              <a:t>Depression</a:t>
            </a:r>
          </a:p>
          <a:p>
            <a:pPr eaLnBrk="1" hangingPunct="1">
              <a:defRPr/>
            </a:pPr>
            <a:endParaRPr lang="en-US"/>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1618" name="Date Placeholder 3">
            <a:extLst>
              <a:ext uri="{FF2B5EF4-FFF2-40B4-BE49-F238E27FC236}">
                <a16:creationId xmlns:a16="http://schemas.microsoft.com/office/drawing/2014/main" id="{0E8A4C99-AECB-448D-8345-0429D31A78B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1619" name="Footer Placeholder 4">
            <a:extLst>
              <a:ext uri="{FF2B5EF4-FFF2-40B4-BE49-F238E27FC236}">
                <a16:creationId xmlns:a16="http://schemas.microsoft.com/office/drawing/2014/main" id="{16CB32DE-C1BF-4E08-BADD-50EC955405A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1620" name="Slide Number Placeholder 5">
            <a:extLst>
              <a:ext uri="{FF2B5EF4-FFF2-40B4-BE49-F238E27FC236}">
                <a16:creationId xmlns:a16="http://schemas.microsoft.com/office/drawing/2014/main" id="{65373AEB-4BEA-4FD4-8881-4F11562FEA2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D7AF9457-F468-4499-B4FE-076427F95581}" type="slidenum">
              <a:rPr lang="en-US" altLang="en-US" sz="1400" b="0">
                <a:solidFill>
                  <a:srgbClr val="DDDDDD"/>
                </a:solidFill>
              </a:rPr>
              <a:pPr fontAlgn="base">
                <a:spcBef>
                  <a:spcPct val="0"/>
                </a:spcBef>
                <a:spcAft>
                  <a:spcPct val="0"/>
                </a:spcAft>
                <a:buClrTx/>
                <a:buNone/>
              </a:pPr>
              <a:t>55</a:t>
            </a:fld>
            <a:endParaRPr lang="en-US" altLang="en-US" sz="1400" b="0">
              <a:solidFill>
                <a:srgbClr val="DDDDDD"/>
              </a:solidFill>
            </a:endParaRPr>
          </a:p>
        </p:txBody>
      </p:sp>
      <p:sp>
        <p:nvSpPr>
          <p:cNvPr id="5122" name="Rectangle 2">
            <a:extLst>
              <a:ext uri="{FF2B5EF4-FFF2-40B4-BE49-F238E27FC236}">
                <a16:creationId xmlns:a16="http://schemas.microsoft.com/office/drawing/2014/main" id="{04B49C87-86D7-4635-A9E9-984658CB78B4}"/>
              </a:ext>
            </a:extLst>
          </p:cNvPr>
          <p:cNvSpPr>
            <a:spLocks noGrp="1" noChangeArrowheads="1"/>
          </p:cNvSpPr>
          <p:nvPr>
            <p:ph type="title"/>
          </p:nvPr>
        </p:nvSpPr>
        <p:spPr/>
        <p:txBody>
          <a:bodyPr/>
          <a:lstStyle/>
          <a:p>
            <a:pPr eaLnBrk="1" hangingPunct="1">
              <a:defRPr/>
            </a:pPr>
            <a:r>
              <a:rPr lang="en-US"/>
              <a:t>Introduction</a:t>
            </a:r>
          </a:p>
        </p:txBody>
      </p:sp>
      <p:sp>
        <p:nvSpPr>
          <p:cNvPr id="5123" name="Rectangle 3">
            <a:extLst>
              <a:ext uri="{FF2B5EF4-FFF2-40B4-BE49-F238E27FC236}">
                <a16:creationId xmlns:a16="http://schemas.microsoft.com/office/drawing/2014/main" id="{A5DC6701-8B61-4F42-B568-E412C2A021A1}"/>
              </a:ext>
            </a:extLst>
          </p:cNvPr>
          <p:cNvSpPr>
            <a:spLocks noGrp="1" noChangeArrowheads="1"/>
          </p:cNvSpPr>
          <p:nvPr>
            <p:ph type="body" idx="1"/>
          </p:nvPr>
        </p:nvSpPr>
        <p:spPr/>
        <p:txBody>
          <a:bodyPr/>
          <a:lstStyle/>
          <a:p>
            <a:pPr eaLnBrk="1" hangingPunct="1">
              <a:defRPr/>
            </a:pPr>
            <a:r>
              <a:rPr lang="en-US"/>
              <a:t>a) </a:t>
            </a:r>
            <a:r>
              <a:rPr lang="en-US">
                <a:solidFill>
                  <a:schemeClr val="accent1"/>
                </a:solidFill>
              </a:rPr>
              <a:t>Discouragement:</a:t>
            </a:r>
            <a:r>
              <a:rPr lang="en-US"/>
              <a:t> a temporary feeling of disappointment or disheartenment …resulting from some event in ones life</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3666" name="Date Placeholder 3">
            <a:extLst>
              <a:ext uri="{FF2B5EF4-FFF2-40B4-BE49-F238E27FC236}">
                <a16:creationId xmlns:a16="http://schemas.microsoft.com/office/drawing/2014/main" id="{3DF6356A-58D9-41C9-A467-936A2ECD0B5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3667" name="Footer Placeholder 4">
            <a:extLst>
              <a:ext uri="{FF2B5EF4-FFF2-40B4-BE49-F238E27FC236}">
                <a16:creationId xmlns:a16="http://schemas.microsoft.com/office/drawing/2014/main" id="{61CF701D-6E7C-4FB7-AA5F-6CBDFD81C3E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3668" name="Slide Number Placeholder 5">
            <a:extLst>
              <a:ext uri="{FF2B5EF4-FFF2-40B4-BE49-F238E27FC236}">
                <a16:creationId xmlns:a16="http://schemas.microsoft.com/office/drawing/2014/main" id="{BFFA8207-6E4B-4555-8742-54EDADAFD3C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34E600F8-86B6-4BE5-9B20-C8ECBCC97C0D}" type="slidenum">
              <a:rPr lang="en-US" altLang="en-US" sz="1400" b="0">
                <a:solidFill>
                  <a:srgbClr val="DDDDDD"/>
                </a:solidFill>
              </a:rPr>
              <a:pPr fontAlgn="base">
                <a:spcBef>
                  <a:spcPct val="0"/>
                </a:spcBef>
                <a:spcAft>
                  <a:spcPct val="0"/>
                </a:spcAft>
                <a:buClrTx/>
                <a:buNone/>
              </a:pPr>
              <a:t>56</a:t>
            </a:fld>
            <a:endParaRPr lang="en-US" altLang="en-US" sz="1400" b="0">
              <a:solidFill>
                <a:srgbClr val="DDDDDD"/>
              </a:solidFill>
            </a:endParaRPr>
          </a:p>
        </p:txBody>
      </p:sp>
      <p:sp>
        <p:nvSpPr>
          <p:cNvPr id="8194" name="Rectangle 2">
            <a:extLst>
              <a:ext uri="{FF2B5EF4-FFF2-40B4-BE49-F238E27FC236}">
                <a16:creationId xmlns:a16="http://schemas.microsoft.com/office/drawing/2014/main" id="{016089C7-50C9-4A49-A78E-1283D3683D5F}"/>
              </a:ext>
            </a:extLst>
          </p:cNvPr>
          <p:cNvSpPr>
            <a:spLocks noGrp="1" noChangeArrowheads="1"/>
          </p:cNvSpPr>
          <p:nvPr>
            <p:ph type="title"/>
          </p:nvPr>
        </p:nvSpPr>
        <p:spPr/>
        <p:txBody>
          <a:bodyPr/>
          <a:lstStyle/>
          <a:p>
            <a:pPr eaLnBrk="1" hangingPunct="1">
              <a:defRPr/>
            </a:pPr>
            <a:r>
              <a:rPr lang="en-US"/>
              <a:t>Introduction</a:t>
            </a:r>
          </a:p>
        </p:txBody>
      </p:sp>
      <p:sp>
        <p:nvSpPr>
          <p:cNvPr id="8195" name="Rectangle 3">
            <a:extLst>
              <a:ext uri="{FF2B5EF4-FFF2-40B4-BE49-F238E27FC236}">
                <a16:creationId xmlns:a16="http://schemas.microsoft.com/office/drawing/2014/main" id="{9D22D0C3-CEDA-408C-8FBE-32610F0697AD}"/>
              </a:ext>
            </a:extLst>
          </p:cNvPr>
          <p:cNvSpPr>
            <a:spLocks noGrp="1" noChangeArrowheads="1"/>
          </p:cNvSpPr>
          <p:nvPr>
            <p:ph type="body" idx="1"/>
          </p:nvPr>
        </p:nvSpPr>
        <p:spPr/>
        <p:txBody>
          <a:bodyPr/>
          <a:lstStyle/>
          <a:p>
            <a:pPr eaLnBrk="1" hangingPunct="1">
              <a:defRPr/>
            </a:pPr>
            <a:r>
              <a:rPr lang="en-US"/>
              <a:t>b) </a:t>
            </a:r>
            <a:r>
              <a:rPr lang="en-US">
                <a:solidFill>
                  <a:schemeClr val="accent1"/>
                </a:solidFill>
              </a:rPr>
              <a:t>Depression:</a:t>
            </a:r>
            <a:r>
              <a:rPr lang="en-US"/>
              <a:t> a longer period of despondency that makes one unable to function as a healthy and happy person.</a:t>
            </a:r>
          </a:p>
          <a:p>
            <a:pPr eaLnBrk="1" hangingPunct="1">
              <a:defRPr/>
            </a:pPr>
            <a:endParaRPr lang="en-US"/>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5714" name="Date Placeholder 3">
            <a:extLst>
              <a:ext uri="{FF2B5EF4-FFF2-40B4-BE49-F238E27FC236}">
                <a16:creationId xmlns:a16="http://schemas.microsoft.com/office/drawing/2014/main" id="{6AF564D1-6F7C-435D-84F9-A28561628C7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5715" name="Footer Placeholder 4">
            <a:extLst>
              <a:ext uri="{FF2B5EF4-FFF2-40B4-BE49-F238E27FC236}">
                <a16:creationId xmlns:a16="http://schemas.microsoft.com/office/drawing/2014/main" id="{EB31E8CF-107C-4852-8A54-827F415BD88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5716" name="Slide Number Placeholder 5">
            <a:extLst>
              <a:ext uri="{FF2B5EF4-FFF2-40B4-BE49-F238E27FC236}">
                <a16:creationId xmlns:a16="http://schemas.microsoft.com/office/drawing/2014/main" id="{548C22E3-64A4-4398-B0C1-FB8052CF06D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3B44B055-5FB4-4D9B-B80A-C5EE31BF6BA6}" type="slidenum">
              <a:rPr lang="en-US" altLang="en-US" sz="1400" b="0">
                <a:solidFill>
                  <a:srgbClr val="DDDDDD"/>
                </a:solidFill>
              </a:rPr>
              <a:pPr fontAlgn="base">
                <a:spcBef>
                  <a:spcPct val="0"/>
                </a:spcBef>
                <a:spcAft>
                  <a:spcPct val="0"/>
                </a:spcAft>
                <a:buClrTx/>
                <a:buNone/>
              </a:pPr>
              <a:t>57</a:t>
            </a:fld>
            <a:endParaRPr lang="en-US" altLang="en-US" sz="1400" b="0">
              <a:solidFill>
                <a:srgbClr val="DDDDDD"/>
              </a:solidFill>
            </a:endParaRPr>
          </a:p>
        </p:txBody>
      </p:sp>
      <p:sp>
        <p:nvSpPr>
          <p:cNvPr id="10242" name="Rectangle 2">
            <a:extLst>
              <a:ext uri="{FF2B5EF4-FFF2-40B4-BE49-F238E27FC236}">
                <a16:creationId xmlns:a16="http://schemas.microsoft.com/office/drawing/2014/main" id="{8EEB115A-DCF9-4DCF-B67E-E66CC66A41D9}"/>
              </a:ext>
            </a:extLst>
          </p:cNvPr>
          <p:cNvSpPr>
            <a:spLocks noGrp="1" noChangeArrowheads="1"/>
          </p:cNvSpPr>
          <p:nvPr>
            <p:ph type="title"/>
          </p:nvPr>
        </p:nvSpPr>
        <p:spPr/>
        <p:txBody>
          <a:bodyPr/>
          <a:lstStyle/>
          <a:p>
            <a:pPr eaLnBrk="1" hangingPunct="1">
              <a:defRPr/>
            </a:pPr>
            <a:endParaRPr lang="en-US"/>
          </a:p>
        </p:txBody>
      </p:sp>
      <p:sp>
        <p:nvSpPr>
          <p:cNvPr id="10243" name="Rectangle 3">
            <a:extLst>
              <a:ext uri="{FF2B5EF4-FFF2-40B4-BE49-F238E27FC236}">
                <a16:creationId xmlns:a16="http://schemas.microsoft.com/office/drawing/2014/main" id="{BCADCC6C-59B9-49D0-977A-6376086F63E0}"/>
              </a:ext>
            </a:extLst>
          </p:cNvPr>
          <p:cNvSpPr>
            <a:spLocks noGrp="1" noChangeArrowheads="1"/>
          </p:cNvSpPr>
          <p:nvPr>
            <p:ph type="body" idx="1"/>
          </p:nvPr>
        </p:nvSpPr>
        <p:spPr/>
        <p:txBody>
          <a:bodyPr/>
          <a:lstStyle/>
          <a:p>
            <a:pPr algn="ctr" eaLnBrk="1" hangingPunct="1">
              <a:defRPr/>
            </a:pPr>
            <a:r>
              <a:rPr lang="en-US" sz="8000"/>
              <a:t>Causes of Depression</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7762" name="Date Placeholder 3">
            <a:extLst>
              <a:ext uri="{FF2B5EF4-FFF2-40B4-BE49-F238E27FC236}">
                <a16:creationId xmlns:a16="http://schemas.microsoft.com/office/drawing/2014/main" id="{C3017215-4CB7-4E77-989F-68C7178D81C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7763" name="Footer Placeholder 4">
            <a:extLst>
              <a:ext uri="{FF2B5EF4-FFF2-40B4-BE49-F238E27FC236}">
                <a16:creationId xmlns:a16="http://schemas.microsoft.com/office/drawing/2014/main" id="{DAFBB7A3-CD04-45E0-980D-B8B8B72A13D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7764" name="Slide Number Placeholder 5">
            <a:extLst>
              <a:ext uri="{FF2B5EF4-FFF2-40B4-BE49-F238E27FC236}">
                <a16:creationId xmlns:a16="http://schemas.microsoft.com/office/drawing/2014/main" id="{FC87E10C-A8C9-45AC-A6E0-6D70F37C9C1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5C49C827-65A9-4473-B0D4-5145B44A1D64}" type="slidenum">
              <a:rPr lang="en-US" altLang="en-US" sz="1400" b="0">
                <a:solidFill>
                  <a:srgbClr val="DDDDDD"/>
                </a:solidFill>
              </a:rPr>
              <a:pPr fontAlgn="base">
                <a:spcBef>
                  <a:spcPct val="0"/>
                </a:spcBef>
                <a:spcAft>
                  <a:spcPct val="0"/>
                </a:spcAft>
                <a:buClrTx/>
                <a:buNone/>
              </a:pPr>
              <a:t>58</a:t>
            </a:fld>
            <a:endParaRPr lang="en-US" altLang="en-US" sz="1400" b="0">
              <a:solidFill>
                <a:srgbClr val="DDDDDD"/>
              </a:solidFill>
            </a:endParaRPr>
          </a:p>
        </p:txBody>
      </p:sp>
      <p:sp>
        <p:nvSpPr>
          <p:cNvPr id="12290" name="Rectangle 2">
            <a:extLst>
              <a:ext uri="{FF2B5EF4-FFF2-40B4-BE49-F238E27FC236}">
                <a16:creationId xmlns:a16="http://schemas.microsoft.com/office/drawing/2014/main" id="{B77A52BC-EB6D-4D0D-8DDD-D07227BBF051}"/>
              </a:ext>
            </a:extLst>
          </p:cNvPr>
          <p:cNvSpPr>
            <a:spLocks noGrp="1" noChangeArrowheads="1"/>
          </p:cNvSpPr>
          <p:nvPr>
            <p:ph type="title"/>
          </p:nvPr>
        </p:nvSpPr>
        <p:spPr/>
        <p:txBody>
          <a:bodyPr/>
          <a:lstStyle/>
          <a:p>
            <a:pPr eaLnBrk="1" hangingPunct="1">
              <a:defRPr/>
            </a:pPr>
            <a:r>
              <a:rPr lang="en-US"/>
              <a:t>Physical Tragedy</a:t>
            </a:r>
          </a:p>
        </p:txBody>
      </p:sp>
      <p:sp>
        <p:nvSpPr>
          <p:cNvPr id="12291" name="Rectangle 3">
            <a:extLst>
              <a:ext uri="{FF2B5EF4-FFF2-40B4-BE49-F238E27FC236}">
                <a16:creationId xmlns:a16="http://schemas.microsoft.com/office/drawing/2014/main" id="{F4FC2963-9B3F-4563-A44F-F94B66F731BF}"/>
              </a:ext>
            </a:extLst>
          </p:cNvPr>
          <p:cNvSpPr>
            <a:spLocks noGrp="1" noChangeArrowheads="1"/>
          </p:cNvSpPr>
          <p:nvPr>
            <p:ph type="body" idx="1"/>
          </p:nvPr>
        </p:nvSpPr>
        <p:spPr/>
        <p:txBody>
          <a:bodyPr/>
          <a:lstStyle/>
          <a:p>
            <a:pPr eaLnBrk="1" hangingPunct="1">
              <a:defRPr/>
            </a:pPr>
            <a:r>
              <a:rPr lang="en-US"/>
              <a:t>Injury from accident </a:t>
            </a:r>
          </a:p>
          <a:p>
            <a:pPr eaLnBrk="1" hangingPunct="1">
              <a:defRPr/>
            </a:pPr>
            <a:r>
              <a:rPr lang="en-US"/>
              <a:t>serious illness</a:t>
            </a:r>
          </a:p>
          <a:p>
            <a:pPr eaLnBrk="1" hangingPunct="1">
              <a:defRPr/>
            </a:pPr>
            <a:r>
              <a:rPr lang="en-US"/>
              <a:t>Lk. 5:31</a:t>
            </a:r>
          </a:p>
          <a:p>
            <a:pPr eaLnBrk="1" hangingPunct="1">
              <a:defRPr/>
            </a:pPr>
            <a:r>
              <a:rPr lang="en-US"/>
              <a:t>Ecl. 9:5</a:t>
            </a:r>
          </a:p>
          <a:p>
            <a:pPr eaLnBrk="1" hangingPunct="1">
              <a:defRPr/>
            </a:pPr>
            <a:r>
              <a:rPr lang="en-US"/>
              <a:t>Rev. 14:13</a:t>
            </a:r>
          </a:p>
          <a:p>
            <a:pPr algn="r" eaLnBrk="1" hangingPunct="1">
              <a:buFontTx/>
              <a:buNone/>
              <a:defRPr/>
            </a:pPr>
            <a:endParaRPr lang="en-US"/>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19810" name="Date Placeholder 3">
            <a:extLst>
              <a:ext uri="{FF2B5EF4-FFF2-40B4-BE49-F238E27FC236}">
                <a16:creationId xmlns:a16="http://schemas.microsoft.com/office/drawing/2014/main" id="{C95B4D8E-16AD-4695-B405-DBDFD802145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9811" name="Footer Placeholder 4">
            <a:extLst>
              <a:ext uri="{FF2B5EF4-FFF2-40B4-BE49-F238E27FC236}">
                <a16:creationId xmlns:a16="http://schemas.microsoft.com/office/drawing/2014/main" id="{EA8CEEDB-86C0-4AD9-AD82-D6711C0C4BE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19812" name="Slide Number Placeholder 5">
            <a:extLst>
              <a:ext uri="{FF2B5EF4-FFF2-40B4-BE49-F238E27FC236}">
                <a16:creationId xmlns:a16="http://schemas.microsoft.com/office/drawing/2014/main" id="{50ED5861-7DBE-4DA5-A920-75759C9F37F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DCAA9BB6-1D1D-424F-98D3-7C14FC821F07}" type="slidenum">
              <a:rPr lang="en-US" altLang="en-US" sz="1400" b="0">
                <a:solidFill>
                  <a:srgbClr val="DDDDDD"/>
                </a:solidFill>
              </a:rPr>
              <a:pPr fontAlgn="base">
                <a:spcBef>
                  <a:spcPct val="0"/>
                </a:spcBef>
                <a:spcAft>
                  <a:spcPct val="0"/>
                </a:spcAft>
                <a:buClrTx/>
                <a:buNone/>
              </a:pPr>
              <a:t>59</a:t>
            </a:fld>
            <a:endParaRPr lang="en-US" altLang="en-US" sz="1400" b="0">
              <a:solidFill>
                <a:srgbClr val="DDDDDD"/>
              </a:solidFill>
            </a:endParaRPr>
          </a:p>
        </p:txBody>
      </p:sp>
      <p:sp>
        <p:nvSpPr>
          <p:cNvPr id="14338" name="Rectangle 2">
            <a:extLst>
              <a:ext uri="{FF2B5EF4-FFF2-40B4-BE49-F238E27FC236}">
                <a16:creationId xmlns:a16="http://schemas.microsoft.com/office/drawing/2014/main" id="{F3A0A972-D47D-46FF-837C-6D7C47550D44}"/>
              </a:ext>
            </a:extLst>
          </p:cNvPr>
          <p:cNvSpPr>
            <a:spLocks noGrp="1" noChangeArrowheads="1"/>
          </p:cNvSpPr>
          <p:nvPr>
            <p:ph type="title"/>
          </p:nvPr>
        </p:nvSpPr>
        <p:spPr/>
        <p:txBody>
          <a:bodyPr/>
          <a:lstStyle/>
          <a:p>
            <a:pPr eaLnBrk="1" hangingPunct="1">
              <a:defRPr/>
            </a:pPr>
            <a:r>
              <a:rPr lang="en-US" sz="4000"/>
              <a:t>Not Having Material Things</a:t>
            </a:r>
          </a:p>
        </p:txBody>
      </p:sp>
      <p:sp>
        <p:nvSpPr>
          <p:cNvPr id="14339" name="Rectangle 3">
            <a:extLst>
              <a:ext uri="{FF2B5EF4-FFF2-40B4-BE49-F238E27FC236}">
                <a16:creationId xmlns:a16="http://schemas.microsoft.com/office/drawing/2014/main" id="{0240D263-A925-41EB-9495-8C8C5D9A52B4}"/>
              </a:ext>
            </a:extLst>
          </p:cNvPr>
          <p:cNvSpPr>
            <a:spLocks noGrp="1" noChangeArrowheads="1"/>
          </p:cNvSpPr>
          <p:nvPr>
            <p:ph type="body" idx="1"/>
          </p:nvPr>
        </p:nvSpPr>
        <p:spPr/>
        <p:txBody>
          <a:bodyPr/>
          <a:lstStyle/>
          <a:p>
            <a:pPr eaLnBrk="1" hangingPunct="1">
              <a:lnSpc>
                <a:spcPct val="90000"/>
              </a:lnSpc>
              <a:defRPr/>
            </a:pPr>
            <a:r>
              <a:rPr lang="en-US"/>
              <a:t>Lose a job-house fire-loss of investments </a:t>
            </a:r>
          </a:p>
          <a:p>
            <a:pPr eaLnBrk="1" hangingPunct="1">
              <a:lnSpc>
                <a:spcPct val="90000"/>
              </a:lnSpc>
              <a:defRPr/>
            </a:pPr>
            <a:r>
              <a:rPr lang="en-US"/>
              <a:t>Mt. 6:19-21</a:t>
            </a:r>
          </a:p>
          <a:p>
            <a:pPr eaLnBrk="1" hangingPunct="1">
              <a:lnSpc>
                <a:spcPct val="90000"/>
              </a:lnSpc>
              <a:defRPr/>
            </a:pPr>
            <a:r>
              <a:rPr lang="en-US"/>
              <a:t>1 Tim. 6:7-8</a:t>
            </a:r>
          </a:p>
          <a:p>
            <a:pPr eaLnBrk="1" hangingPunct="1">
              <a:lnSpc>
                <a:spcPct val="90000"/>
              </a:lnSpc>
              <a:defRPr/>
            </a:pPr>
            <a:r>
              <a:rPr lang="en-US"/>
              <a:t>“Hard work is the eraser of ‘hard luck’”</a:t>
            </a:r>
          </a:p>
          <a:p>
            <a:pPr eaLnBrk="1" hangingPunct="1">
              <a:lnSpc>
                <a:spcPct val="90000"/>
              </a:lnSpc>
              <a:defRPr/>
            </a:pPr>
            <a:r>
              <a:rPr lang="en-US"/>
              <a:t>Mt. 6:11</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782F02-A05E-425C-A089-963ED5F7C3DA}"/>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55F61099-1872-4D83-BF0C-6E865D628370}"/>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BAD0EFE0-5B3F-49DD-A6B6-586B960F2FA0}"/>
              </a:ext>
            </a:extLst>
          </p:cNvPr>
          <p:cNvSpPr>
            <a:spLocks noGrp="1"/>
          </p:cNvSpPr>
          <p:nvPr>
            <p:ph type="sldNum" sz="quarter" idx="12"/>
          </p:nvPr>
        </p:nvSpPr>
        <p:spPr/>
        <p:txBody>
          <a:bodyPr/>
          <a:lstStyle/>
          <a:p>
            <a:pPr fontAlgn="base">
              <a:spcAft>
                <a:spcPct val="0"/>
              </a:spcAft>
              <a:defRPr/>
            </a:pPr>
            <a:fld id="{8765B300-A2A0-444B-8D67-EA6D637786C8}" type="slidenum">
              <a:rPr lang="en-US" altLang="en-US">
                <a:solidFill>
                  <a:srgbClr val="EAEAEA"/>
                </a:solidFill>
                <a:latin typeface="Arial Rounded MT Bold"/>
              </a:rPr>
              <a:pPr fontAlgn="base">
                <a:spcAft>
                  <a:spcPct val="0"/>
                </a:spcAft>
                <a:defRPr/>
              </a:pPr>
              <a:t>6</a:t>
            </a:fld>
            <a:endParaRPr lang="en-US" altLang="en-US">
              <a:solidFill>
                <a:srgbClr val="EAEAEA"/>
              </a:solidFill>
              <a:latin typeface="Arial Rounded MT Bold"/>
            </a:endParaRPr>
          </a:p>
        </p:txBody>
      </p:sp>
      <p:sp>
        <p:nvSpPr>
          <p:cNvPr id="18434" name="Rectangle 2">
            <a:extLst>
              <a:ext uri="{FF2B5EF4-FFF2-40B4-BE49-F238E27FC236}">
                <a16:creationId xmlns:a16="http://schemas.microsoft.com/office/drawing/2014/main" id="{7231E1BA-D3AA-47FF-A822-DD830B015C75}"/>
              </a:ext>
            </a:extLst>
          </p:cNvPr>
          <p:cNvSpPr>
            <a:spLocks noGrp="1" noChangeArrowheads="1"/>
          </p:cNvSpPr>
          <p:nvPr>
            <p:ph type="title"/>
          </p:nvPr>
        </p:nvSpPr>
        <p:spPr/>
        <p:txBody>
          <a:bodyPr/>
          <a:lstStyle/>
          <a:p>
            <a:pPr eaLnBrk="1" hangingPunct="1">
              <a:defRPr/>
            </a:pPr>
            <a:r>
              <a:rPr lang="en-US" altLang="en-US"/>
              <a:t>Guilt- A Two-Edged Sword</a:t>
            </a:r>
          </a:p>
        </p:txBody>
      </p:sp>
      <p:sp>
        <p:nvSpPr>
          <p:cNvPr id="18435" name="Rectangle 3">
            <a:extLst>
              <a:ext uri="{FF2B5EF4-FFF2-40B4-BE49-F238E27FC236}">
                <a16:creationId xmlns:a16="http://schemas.microsoft.com/office/drawing/2014/main" id="{4F2F5997-E84F-4869-8334-2A58667E9ECD}"/>
              </a:ext>
            </a:extLst>
          </p:cNvPr>
          <p:cNvSpPr>
            <a:spLocks noGrp="1" noChangeArrowheads="1"/>
          </p:cNvSpPr>
          <p:nvPr>
            <p:ph type="body" idx="1"/>
          </p:nvPr>
        </p:nvSpPr>
        <p:spPr/>
        <p:txBody>
          <a:bodyPr/>
          <a:lstStyle/>
          <a:p>
            <a:pPr eaLnBrk="1" hangingPunct="1">
              <a:defRPr/>
            </a:pPr>
            <a:r>
              <a:rPr lang="en-US" altLang="en-US"/>
              <a:t>Guilt that stays in our hearts can rob us of the joys of living</a:t>
            </a:r>
          </a:p>
          <a:p>
            <a:pPr eaLnBrk="1" hangingPunct="1">
              <a:defRPr/>
            </a:pPr>
            <a:r>
              <a:rPr lang="en-US" altLang="en-US"/>
              <a:t>Men often deny their responsibility to God and try to  justify their sins instead of admitting them</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21858" name="Date Placeholder 3">
            <a:extLst>
              <a:ext uri="{FF2B5EF4-FFF2-40B4-BE49-F238E27FC236}">
                <a16:creationId xmlns:a16="http://schemas.microsoft.com/office/drawing/2014/main" id="{AC624827-75DE-403C-AE0C-A7131EFDECC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1859" name="Footer Placeholder 4">
            <a:extLst>
              <a:ext uri="{FF2B5EF4-FFF2-40B4-BE49-F238E27FC236}">
                <a16:creationId xmlns:a16="http://schemas.microsoft.com/office/drawing/2014/main" id="{C2A10FF3-CC5C-41C7-8DD9-B2D28D2B7AF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1860" name="Slide Number Placeholder 5">
            <a:extLst>
              <a:ext uri="{FF2B5EF4-FFF2-40B4-BE49-F238E27FC236}">
                <a16:creationId xmlns:a16="http://schemas.microsoft.com/office/drawing/2014/main" id="{DB022267-4C0F-4F2E-92C3-DFEB1E54103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0D5F46D6-4DAA-48FD-94E0-D6AAA0BB7BCD}" type="slidenum">
              <a:rPr lang="en-US" altLang="en-US" sz="1400" b="0">
                <a:solidFill>
                  <a:srgbClr val="DDDDDD"/>
                </a:solidFill>
              </a:rPr>
              <a:pPr fontAlgn="base">
                <a:spcBef>
                  <a:spcPct val="0"/>
                </a:spcBef>
                <a:spcAft>
                  <a:spcPct val="0"/>
                </a:spcAft>
                <a:buClrTx/>
                <a:buNone/>
              </a:pPr>
              <a:t>60</a:t>
            </a:fld>
            <a:endParaRPr lang="en-US" altLang="en-US" sz="1400" b="0">
              <a:solidFill>
                <a:srgbClr val="DDDDDD"/>
              </a:solidFill>
            </a:endParaRPr>
          </a:p>
        </p:txBody>
      </p:sp>
      <p:sp>
        <p:nvSpPr>
          <p:cNvPr id="16386" name="Rectangle 2">
            <a:extLst>
              <a:ext uri="{FF2B5EF4-FFF2-40B4-BE49-F238E27FC236}">
                <a16:creationId xmlns:a16="http://schemas.microsoft.com/office/drawing/2014/main" id="{DD82198E-AE6E-490D-B596-906619EA01A4}"/>
              </a:ext>
            </a:extLst>
          </p:cNvPr>
          <p:cNvSpPr>
            <a:spLocks noGrp="1" noChangeArrowheads="1"/>
          </p:cNvSpPr>
          <p:nvPr>
            <p:ph type="title"/>
          </p:nvPr>
        </p:nvSpPr>
        <p:spPr>
          <a:xfrm>
            <a:off x="2590801" y="1295400"/>
            <a:ext cx="7770813" cy="1123950"/>
          </a:xfrm>
        </p:spPr>
        <p:txBody>
          <a:bodyPr/>
          <a:lstStyle/>
          <a:p>
            <a:pPr eaLnBrk="1" hangingPunct="1">
              <a:defRPr/>
            </a:pPr>
            <a:r>
              <a:rPr lang="en-US" sz="4000"/>
              <a:t>Forsaken By A Friend Or Someone You Love</a:t>
            </a:r>
          </a:p>
        </p:txBody>
      </p:sp>
      <p:sp>
        <p:nvSpPr>
          <p:cNvPr id="16387" name="Rectangle 3">
            <a:extLst>
              <a:ext uri="{FF2B5EF4-FFF2-40B4-BE49-F238E27FC236}">
                <a16:creationId xmlns:a16="http://schemas.microsoft.com/office/drawing/2014/main" id="{3070A4E1-A209-4CB8-8A64-DFFBDAD272BC}"/>
              </a:ext>
            </a:extLst>
          </p:cNvPr>
          <p:cNvSpPr>
            <a:spLocks noGrp="1" noChangeArrowheads="1"/>
          </p:cNvSpPr>
          <p:nvPr>
            <p:ph type="body" idx="1"/>
          </p:nvPr>
        </p:nvSpPr>
        <p:spPr>
          <a:xfrm>
            <a:off x="2590800" y="2514600"/>
            <a:ext cx="7772400" cy="3886200"/>
          </a:xfrm>
        </p:spPr>
        <p:txBody>
          <a:bodyPr/>
          <a:lstStyle/>
          <a:p>
            <a:pPr eaLnBrk="1" hangingPunct="1">
              <a:defRPr/>
            </a:pPr>
            <a:r>
              <a:rPr lang="en-US"/>
              <a:t>Ps. 118:8</a:t>
            </a:r>
          </a:p>
          <a:p>
            <a:pPr eaLnBrk="1" hangingPunct="1">
              <a:defRPr/>
            </a:pPr>
            <a:r>
              <a:rPr lang="en-US"/>
              <a:t>2 Tim. 4:16-17</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23906" name="Date Placeholder 3">
            <a:extLst>
              <a:ext uri="{FF2B5EF4-FFF2-40B4-BE49-F238E27FC236}">
                <a16:creationId xmlns:a16="http://schemas.microsoft.com/office/drawing/2014/main" id="{CFC08698-7ED9-43C5-ADA8-C87641224FF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3907" name="Footer Placeholder 4">
            <a:extLst>
              <a:ext uri="{FF2B5EF4-FFF2-40B4-BE49-F238E27FC236}">
                <a16:creationId xmlns:a16="http://schemas.microsoft.com/office/drawing/2014/main" id="{B0A488E7-DDD9-4E67-98C5-68AF81DBB94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3908" name="Slide Number Placeholder 5">
            <a:extLst>
              <a:ext uri="{FF2B5EF4-FFF2-40B4-BE49-F238E27FC236}">
                <a16:creationId xmlns:a16="http://schemas.microsoft.com/office/drawing/2014/main" id="{23E52F4F-D27A-4064-98CD-E34AFB6C9D9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91A7F57B-F1FE-4BE6-8184-DF1FFB198F6F}" type="slidenum">
              <a:rPr lang="en-US" altLang="en-US" sz="1400" b="0">
                <a:solidFill>
                  <a:srgbClr val="DDDDDD"/>
                </a:solidFill>
              </a:rPr>
              <a:pPr fontAlgn="base">
                <a:spcBef>
                  <a:spcPct val="0"/>
                </a:spcBef>
                <a:spcAft>
                  <a:spcPct val="0"/>
                </a:spcAft>
                <a:buClrTx/>
                <a:buNone/>
              </a:pPr>
              <a:t>61</a:t>
            </a:fld>
            <a:endParaRPr lang="en-US" altLang="en-US" sz="1400" b="0">
              <a:solidFill>
                <a:srgbClr val="DDDDDD"/>
              </a:solidFill>
            </a:endParaRPr>
          </a:p>
        </p:txBody>
      </p:sp>
      <p:sp>
        <p:nvSpPr>
          <p:cNvPr id="18434" name="Rectangle 2">
            <a:extLst>
              <a:ext uri="{FF2B5EF4-FFF2-40B4-BE49-F238E27FC236}">
                <a16:creationId xmlns:a16="http://schemas.microsoft.com/office/drawing/2014/main" id="{8AD1ABE9-80B8-47FD-860D-66897FFB6052}"/>
              </a:ext>
            </a:extLst>
          </p:cNvPr>
          <p:cNvSpPr>
            <a:spLocks noGrp="1" noChangeArrowheads="1"/>
          </p:cNvSpPr>
          <p:nvPr>
            <p:ph type="title"/>
          </p:nvPr>
        </p:nvSpPr>
        <p:spPr/>
        <p:txBody>
          <a:bodyPr/>
          <a:lstStyle/>
          <a:p>
            <a:pPr eaLnBrk="1" hangingPunct="1">
              <a:defRPr/>
            </a:pPr>
            <a:r>
              <a:rPr lang="en-US"/>
              <a:t>Death Of A Loved One</a:t>
            </a:r>
          </a:p>
        </p:txBody>
      </p:sp>
      <p:sp>
        <p:nvSpPr>
          <p:cNvPr id="18435" name="Rectangle 3">
            <a:extLst>
              <a:ext uri="{FF2B5EF4-FFF2-40B4-BE49-F238E27FC236}">
                <a16:creationId xmlns:a16="http://schemas.microsoft.com/office/drawing/2014/main" id="{06F1DA44-34F3-477B-8B98-222892E439DB}"/>
              </a:ext>
            </a:extLst>
          </p:cNvPr>
          <p:cNvSpPr>
            <a:spLocks noGrp="1" noChangeArrowheads="1"/>
          </p:cNvSpPr>
          <p:nvPr>
            <p:ph type="body" idx="1"/>
          </p:nvPr>
        </p:nvSpPr>
        <p:spPr/>
        <p:txBody>
          <a:bodyPr/>
          <a:lstStyle/>
          <a:p>
            <a:pPr eaLnBrk="1" hangingPunct="1">
              <a:defRPr/>
            </a:pPr>
            <a:r>
              <a:rPr lang="en-US"/>
              <a:t>Gen. 25:8</a:t>
            </a:r>
          </a:p>
          <a:p>
            <a:pPr eaLnBrk="1" hangingPunct="1">
              <a:defRPr/>
            </a:pPr>
            <a:r>
              <a:rPr lang="en-US"/>
              <a:t>2 Sam. 12:23</a:t>
            </a:r>
          </a:p>
          <a:p>
            <a:pPr eaLnBrk="1" hangingPunct="1">
              <a:defRPr/>
            </a:pPr>
            <a:r>
              <a:rPr lang="en-US"/>
              <a:t>Heb. 9:27</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25954" name="Date Placeholder 3">
            <a:extLst>
              <a:ext uri="{FF2B5EF4-FFF2-40B4-BE49-F238E27FC236}">
                <a16:creationId xmlns:a16="http://schemas.microsoft.com/office/drawing/2014/main" id="{7A205F7C-D7CB-4370-93AF-89768B2FD03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5955" name="Footer Placeholder 4">
            <a:extLst>
              <a:ext uri="{FF2B5EF4-FFF2-40B4-BE49-F238E27FC236}">
                <a16:creationId xmlns:a16="http://schemas.microsoft.com/office/drawing/2014/main" id="{4C086694-97FA-4EE1-AADB-1EE737C1FE1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5956" name="Slide Number Placeholder 5">
            <a:extLst>
              <a:ext uri="{FF2B5EF4-FFF2-40B4-BE49-F238E27FC236}">
                <a16:creationId xmlns:a16="http://schemas.microsoft.com/office/drawing/2014/main" id="{6BA63DD5-4727-42F3-A84B-0D2065FEB66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000C61E5-0CA0-4B84-992C-9C34C0A622CF}" type="slidenum">
              <a:rPr lang="en-US" altLang="en-US" sz="1400" b="0">
                <a:solidFill>
                  <a:srgbClr val="DDDDDD"/>
                </a:solidFill>
              </a:rPr>
              <a:pPr fontAlgn="base">
                <a:spcBef>
                  <a:spcPct val="0"/>
                </a:spcBef>
                <a:spcAft>
                  <a:spcPct val="0"/>
                </a:spcAft>
                <a:buClrTx/>
                <a:buNone/>
              </a:pPr>
              <a:t>62</a:t>
            </a:fld>
            <a:endParaRPr lang="en-US" altLang="en-US" sz="1400" b="0">
              <a:solidFill>
                <a:srgbClr val="DDDDDD"/>
              </a:solidFill>
            </a:endParaRPr>
          </a:p>
        </p:txBody>
      </p:sp>
      <p:sp>
        <p:nvSpPr>
          <p:cNvPr id="25602" name="Rectangle 2">
            <a:extLst>
              <a:ext uri="{FF2B5EF4-FFF2-40B4-BE49-F238E27FC236}">
                <a16:creationId xmlns:a16="http://schemas.microsoft.com/office/drawing/2014/main" id="{2E3E78D9-5083-42A3-9FB3-0A0F9A46C27F}"/>
              </a:ext>
            </a:extLst>
          </p:cNvPr>
          <p:cNvSpPr>
            <a:spLocks noGrp="1" noChangeArrowheads="1"/>
          </p:cNvSpPr>
          <p:nvPr>
            <p:ph type="title"/>
          </p:nvPr>
        </p:nvSpPr>
        <p:spPr/>
        <p:txBody>
          <a:bodyPr/>
          <a:lstStyle/>
          <a:p>
            <a:pPr eaLnBrk="1" hangingPunct="1">
              <a:defRPr/>
            </a:pPr>
            <a:r>
              <a:rPr lang="en-US"/>
              <a:t>Death Of A Loved One</a:t>
            </a:r>
          </a:p>
        </p:txBody>
      </p:sp>
      <p:sp>
        <p:nvSpPr>
          <p:cNvPr id="25603" name="Rectangle 3">
            <a:extLst>
              <a:ext uri="{FF2B5EF4-FFF2-40B4-BE49-F238E27FC236}">
                <a16:creationId xmlns:a16="http://schemas.microsoft.com/office/drawing/2014/main" id="{681BC63B-11C2-479D-A030-EDA973F5ADE4}"/>
              </a:ext>
            </a:extLst>
          </p:cNvPr>
          <p:cNvSpPr>
            <a:spLocks noGrp="1" noChangeArrowheads="1"/>
          </p:cNvSpPr>
          <p:nvPr>
            <p:ph type="body" idx="1"/>
          </p:nvPr>
        </p:nvSpPr>
        <p:spPr/>
        <p:txBody>
          <a:bodyPr/>
          <a:lstStyle/>
          <a:p>
            <a:pPr eaLnBrk="1" hangingPunct="1">
              <a:defRPr/>
            </a:pPr>
            <a:r>
              <a:rPr lang="en-US"/>
              <a:t>God knows about our grief</a:t>
            </a:r>
          </a:p>
          <a:p>
            <a:pPr eaLnBrk="1" hangingPunct="1">
              <a:defRPr/>
            </a:pPr>
            <a:r>
              <a:rPr lang="en-US"/>
              <a:t>Ps. 56:8</a:t>
            </a:r>
          </a:p>
          <a:p>
            <a:pPr eaLnBrk="1" hangingPunct="1">
              <a:defRPr/>
            </a:pPr>
            <a:r>
              <a:rPr lang="en-US"/>
              <a:t>2 Kings 20:5</a:t>
            </a:r>
          </a:p>
          <a:p>
            <a:pPr eaLnBrk="1" hangingPunct="1">
              <a:defRPr/>
            </a:pPr>
            <a:r>
              <a:rPr lang="en-US"/>
              <a:t>2 Cor. 1:3</a:t>
            </a:r>
          </a:p>
          <a:p>
            <a:pPr eaLnBrk="1" hangingPunct="1">
              <a:defRPr/>
            </a:pPr>
            <a:r>
              <a:rPr lang="en-US"/>
              <a:t>Ps. 55:22</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26978" name="Date Placeholder 3">
            <a:extLst>
              <a:ext uri="{FF2B5EF4-FFF2-40B4-BE49-F238E27FC236}">
                <a16:creationId xmlns:a16="http://schemas.microsoft.com/office/drawing/2014/main" id="{B3592F4D-CE7F-417D-AAB0-C407C0ED180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6979" name="Footer Placeholder 4">
            <a:extLst>
              <a:ext uri="{FF2B5EF4-FFF2-40B4-BE49-F238E27FC236}">
                <a16:creationId xmlns:a16="http://schemas.microsoft.com/office/drawing/2014/main" id="{BF0FCB68-1B63-4779-AFE8-A706F789D7B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6980" name="Slide Number Placeholder 5">
            <a:extLst>
              <a:ext uri="{FF2B5EF4-FFF2-40B4-BE49-F238E27FC236}">
                <a16:creationId xmlns:a16="http://schemas.microsoft.com/office/drawing/2014/main" id="{0A5C03EF-B364-454A-9B27-04B9AB04980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27299128-38C5-4300-9A78-0E3F1F9C8576}" type="slidenum">
              <a:rPr lang="en-US" altLang="en-US" sz="1400" b="0">
                <a:solidFill>
                  <a:srgbClr val="DDDDDD"/>
                </a:solidFill>
              </a:rPr>
              <a:pPr fontAlgn="base">
                <a:spcBef>
                  <a:spcPct val="0"/>
                </a:spcBef>
                <a:spcAft>
                  <a:spcPct val="0"/>
                </a:spcAft>
                <a:buClrTx/>
                <a:buNone/>
              </a:pPr>
              <a:t>63</a:t>
            </a:fld>
            <a:endParaRPr lang="en-US" altLang="en-US" sz="1400" b="0">
              <a:solidFill>
                <a:srgbClr val="DDDDDD"/>
              </a:solidFill>
            </a:endParaRPr>
          </a:p>
        </p:txBody>
      </p:sp>
      <p:sp>
        <p:nvSpPr>
          <p:cNvPr id="26626" name="Rectangle 2">
            <a:extLst>
              <a:ext uri="{FF2B5EF4-FFF2-40B4-BE49-F238E27FC236}">
                <a16:creationId xmlns:a16="http://schemas.microsoft.com/office/drawing/2014/main" id="{DAC554A9-7EC9-4F75-B83F-08A54DB072AE}"/>
              </a:ext>
            </a:extLst>
          </p:cNvPr>
          <p:cNvSpPr>
            <a:spLocks noGrp="1" noChangeArrowheads="1"/>
          </p:cNvSpPr>
          <p:nvPr>
            <p:ph type="title"/>
          </p:nvPr>
        </p:nvSpPr>
        <p:spPr/>
        <p:txBody>
          <a:bodyPr/>
          <a:lstStyle/>
          <a:p>
            <a:pPr eaLnBrk="1" hangingPunct="1">
              <a:defRPr/>
            </a:pPr>
            <a:r>
              <a:rPr lang="en-US"/>
              <a:t>Death Of A Loved One</a:t>
            </a:r>
          </a:p>
        </p:txBody>
      </p:sp>
      <p:sp>
        <p:nvSpPr>
          <p:cNvPr id="26627" name="Rectangle 3">
            <a:extLst>
              <a:ext uri="{FF2B5EF4-FFF2-40B4-BE49-F238E27FC236}">
                <a16:creationId xmlns:a16="http://schemas.microsoft.com/office/drawing/2014/main" id="{CCFF7F27-0321-40B2-89CC-0034C01E27E1}"/>
              </a:ext>
            </a:extLst>
          </p:cNvPr>
          <p:cNvSpPr>
            <a:spLocks noGrp="1" noChangeArrowheads="1"/>
          </p:cNvSpPr>
          <p:nvPr>
            <p:ph type="body" idx="1"/>
          </p:nvPr>
        </p:nvSpPr>
        <p:spPr/>
        <p:txBody>
          <a:bodyPr/>
          <a:lstStyle/>
          <a:p>
            <a:pPr eaLnBrk="1" hangingPunct="1">
              <a:defRPr/>
            </a:pPr>
            <a:r>
              <a:rPr lang="en-US"/>
              <a:t>All of our heartaches will be removed in heaven</a:t>
            </a:r>
          </a:p>
          <a:p>
            <a:pPr eaLnBrk="1" hangingPunct="1">
              <a:defRPr/>
            </a:pPr>
            <a:r>
              <a:rPr lang="en-US"/>
              <a:t>Rev. 21:4</a:t>
            </a:r>
          </a:p>
          <a:p>
            <a:pPr eaLnBrk="1" hangingPunct="1">
              <a:defRPr/>
            </a:pPr>
            <a:endParaRPr lang="en-US"/>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28002" name="Date Placeholder 3">
            <a:extLst>
              <a:ext uri="{FF2B5EF4-FFF2-40B4-BE49-F238E27FC236}">
                <a16:creationId xmlns:a16="http://schemas.microsoft.com/office/drawing/2014/main" id="{8F2A97F6-7FED-4A60-BCDA-DB345FFE58E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8003" name="Footer Placeholder 4">
            <a:extLst>
              <a:ext uri="{FF2B5EF4-FFF2-40B4-BE49-F238E27FC236}">
                <a16:creationId xmlns:a16="http://schemas.microsoft.com/office/drawing/2014/main" id="{FB45FA0B-94D7-4851-A85A-77EA3C19DA5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28004" name="Slide Number Placeholder 5">
            <a:extLst>
              <a:ext uri="{FF2B5EF4-FFF2-40B4-BE49-F238E27FC236}">
                <a16:creationId xmlns:a16="http://schemas.microsoft.com/office/drawing/2014/main" id="{44047402-A9C4-4AE6-8CC1-23A65D48799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68B55FDE-BFA0-4039-8070-ECDB02E6F89C}" type="slidenum">
              <a:rPr lang="en-US" altLang="en-US" sz="1400" b="0">
                <a:solidFill>
                  <a:srgbClr val="DDDDDD"/>
                </a:solidFill>
              </a:rPr>
              <a:pPr fontAlgn="base">
                <a:spcBef>
                  <a:spcPct val="0"/>
                </a:spcBef>
                <a:spcAft>
                  <a:spcPct val="0"/>
                </a:spcAft>
                <a:buClrTx/>
                <a:buNone/>
              </a:pPr>
              <a:t>64</a:t>
            </a:fld>
            <a:endParaRPr lang="en-US" altLang="en-US" sz="1400" b="0">
              <a:solidFill>
                <a:srgbClr val="DDDDDD"/>
              </a:solidFill>
            </a:endParaRPr>
          </a:p>
        </p:txBody>
      </p:sp>
      <p:sp>
        <p:nvSpPr>
          <p:cNvPr id="20482" name="Rectangle 2">
            <a:extLst>
              <a:ext uri="{FF2B5EF4-FFF2-40B4-BE49-F238E27FC236}">
                <a16:creationId xmlns:a16="http://schemas.microsoft.com/office/drawing/2014/main" id="{C6519FD8-6D5A-4ECA-A974-585BA56A95AF}"/>
              </a:ext>
            </a:extLst>
          </p:cNvPr>
          <p:cNvSpPr>
            <a:spLocks noGrp="1" noChangeArrowheads="1"/>
          </p:cNvSpPr>
          <p:nvPr>
            <p:ph type="title"/>
          </p:nvPr>
        </p:nvSpPr>
        <p:spPr/>
        <p:txBody>
          <a:bodyPr/>
          <a:lstStyle/>
          <a:p>
            <a:pPr eaLnBrk="1" hangingPunct="1">
              <a:defRPr/>
            </a:pPr>
            <a:r>
              <a:rPr lang="en-US"/>
              <a:t>Personal Guilt</a:t>
            </a:r>
          </a:p>
        </p:txBody>
      </p:sp>
      <p:sp>
        <p:nvSpPr>
          <p:cNvPr id="20483" name="Rectangle 3">
            <a:extLst>
              <a:ext uri="{FF2B5EF4-FFF2-40B4-BE49-F238E27FC236}">
                <a16:creationId xmlns:a16="http://schemas.microsoft.com/office/drawing/2014/main" id="{71AC430A-3F75-4EB5-BFD9-A371D86F6616}"/>
              </a:ext>
            </a:extLst>
          </p:cNvPr>
          <p:cNvSpPr>
            <a:spLocks noGrp="1" noChangeArrowheads="1"/>
          </p:cNvSpPr>
          <p:nvPr>
            <p:ph type="body" idx="1"/>
          </p:nvPr>
        </p:nvSpPr>
        <p:spPr/>
        <p:txBody>
          <a:bodyPr/>
          <a:lstStyle/>
          <a:p>
            <a:pPr eaLnBrk="1" hangingPunct="1">
              <a:defRPr/>
            </a:pPr>
            <a:r>
              <a:rPr lang="en-US"/>
              <a:t>Is. 57:20-21</a:t>
            </a:r>
          </a:p>
          <a:p>
            <a:pPr eaLnBrk="1" hangingPunct="1">
              <a:defRPr/>
            </a:pPr>
            <a:r>
              <a:rPr lang="en-US"/>
              <a:t>Note David’s description of a life in which sin is allowed to linger</a:t>
            </a:r>
          </a:p>
          <a:p>
            <a:pPr eaLnBrk="1" hangingPunct="1">
              <a:defRPr/>
            </a:pPr>
            <a:r>
              <a:rPr lang="en-US"/>
              <a:t>Ps. 6:2-7</a:t>
            </a:r>
          </a:p>
          <a:p>
            <a:pPr eaLnBrk="1" hangingPunct="1">
              <a:defRPr/>
            </a:pPr>
            <a:r>
              <a:rPr lang="en-US"/>
              <a:t>One laboring under the guilt of sin has a way out</a:t>
            </a:r>
          </a:p>
          <a:p>
            <a:pPr eaLnBrk="1" hangingPunct="1">
              <a:defRPr/>
            </a:pPr>
            <a:endParaRPr lang="en-US"/>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209348" name="Rectangle 4">
            <a:extLst>
              <a:ext uri="{FF2B5EF4-FFF2-40B4-BE49-F238E27FC236}">
                <a16:creationId xmlns:a16="http://schemas.microsoft.com/office/drawing/2014/main" id="{3541F085-4D99-40DE-892F-F437F3407FA0}"/>
              </a:ext>
            </a:extLst>
          </p:cNvPr>
          <p:cNvSpPr>
            <a:spLocks noGrp="1" noChangeArrowheads="1"/>
          </p:cNvSpPr>
          <p:nvPr>
            <p:ph type="title"/>
          </p:nvPr>
        </p:nvSpPr>
        <p:spPr>
          <a:xfrm>
            <a:off x="746920" y="0"/>
            <a:ext cx="10698163" cy="990600"/>
          </a:xfrm>
        </p:spPr>
        <p:txBody>
          <a:bodyPr/>
          <a:lstStyle/>
          <a:p>
            <a:pPr eaLnBrk="1" hangingPunct="1">
              <a:defRPr/>
            </a:pPr>
            <a:r>
              <a:rPr lang="en-US" sz="3200">
                <a:solidFill>
                  <a:srgbClr val="CC3300"/>
                </a:solidFill>
                <a:effectLst>
                  <a:outerShdw blurRad="38100" dist="38100" dir="2700000" algn="tl">
                    <a:srgbClr val="000000"/>
                  </a:outerShdw>
                </a:effectLst>
              </a:rPr>
              <a:t>MATRIX:  NEXUS OF HUMAN LOVE &amp; GUILT</a:t>
            </a:r>
            <a:br>
              <a:rPr lang="en-US" sz="3200"/>
            </a:br>
            <a:endParaRPr lang="en-US" sz="3200">
              <a:solidFill>
                <a:srgbClr val="CC3300"/>
              </a:solidFill>
              <a:effectLst>
                <a:outerShdw blurRad="38100" dist="38100" dir="2700000" algn="tl">
                  <a:srgbClr val="000000"/>
                </a:outerShdw>
              </a:effectLst>
            </a:endParaRPr>
          </a:p>
        </p:txBody>
      </p:sp>
      <p:graphicFrame>
        <p:nvGraphicFramePr>
          <p:cNvPr id="1209389" name="Group 45">
            <a:extLst>
              <a:ext uri="{FF2B5EF4-FFF2-40B4-BE49-F238E27FC236}">
                <a16:creationId xmlns:a16="http://schemas.microsoft.com/office/drawing/2014/main" id="{7EC4F06E-4876-48DB-8581-88867DD1B2BE}"/>
              </a:ext>
            </a:extLst>
          </p:cNvPr>
          <p:cNvGraphicFramePr>
            <a:graphicFrameLocks noGrp="1"/>
          </p:cNvGraphicFramePr>
          <p:nvPr>
            <p:ph type="tbl" idx="1"/>
          </p:nvPr>
        </p:nvGraphicFramePr>
        <p:xfrm>
          <a:off x="1013620" y="685801"/>
          <a:ext cx="10163174" cy="5992813"/>
        </p:xfrm>
        <a:graphic>
          <a:graphicData uri="http://schemas.openxmlformats.org/drawingml/2006/table">
            <a:tbl>
              <a:tblPr/>
              <a:tblGrid>
                <a:gridCol w="1872164">
                  <a:extLst>
                    <a:ext uri="{9D8B030D-6E8A-4147-A177-3AD203B41FA5}">
                      <a16:colId xmlns:a16="http://schemas.microsoft.com/office/drawing/2014/main" val="20000"/>
                    </a:ext>
                  </a:extLst>
                </a:gridCol>
                <a:gridCol w="4011779">
                  <a:extLst>
                    <a:ext uri="{9D8B030D-6E8A-4147-A177-3AD203B41FA5}">
                      <a16:colId xmlns:a16="http://schemas.microsoft.com/office/drawing/2014/main" val="20001"/>
                    </a:ext>
                  </a:extLst>
                </a:gridCol>
                <a:gridCol w="4279231">
                  <a:extLst>
                    <a:ext uri="{9D8B030D-6E8A-4147-A177-3AD203B41FA5}">
                      <a16:colId xmlns:a16="http://schemas.microsoft.com/office/drawing/2014/main" val="20002"/>
                    </a:ext>
                  </a:extLst>
                </a:gridCol>
              </a:tblGrid>
              <a:tr h="1054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0" b="1" i="0" u="none" strike="noStrike" cap="none" normalizeH="0" baseline="0">
                        <a:ln>
                          <a:noFill/>
                        </a:ln>
                        <a:solidFill>
                          <a:schemeClr val="hlink"/>
                        </a:solidFill>
                        <a:effectLst/>
                        <a:latin typeface="Times" charset="0"/>
                      </a:endParaRP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Love High</a:t>
                      </a: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Love Low</a:t>
                      </a: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51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Guilt High</a:t>
                      </a: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2487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Guilt Low</a:t>
                      </a: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bl>
          </a:graphicData>
        </a:graphic>
      </p:graphicFrame>
      <p:sp>
        <p:nvSpPr>
          <p:cNvPr id="1209388" name="WordArt 44">
            <a:extLst>
              <a:ext uri="{FF2B5EF4-FFF2-40B4-BE49-F238E27FC236}">
                <a16:creationId xmlns:a16="http://schemas.microsoft.com/office/drawing/2014/main" id="{CA48A1FA-FE91-4A82-A9AB-040EF8D52C22}"/>
              </a:ext>
            </a:extLst>
          </p:cNvPr>
          <p:cNvSpPr>
            <a:spLocks noChangeArrowheads="1" noChangeShapeType="1" noTextEdit="1"/>
          </p:cNvSpPr>
          <p:nvPr/>
        </p:nvSpPr>
        <p:spPr bwMode="auto">
          <a:xfrm>
            <a:off x="3153570" y="4800600"/>
            <a:ext cx="3476625"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LOVER</a:t>
            </a:r>
          </a:p>
        </p:txBody>
      </p:sp>
      <p:sp>
        <p:nvSpPr>
          <p:cNvPr id="1209390" name="WordArt 46" descr="White marble">
            <a:extLst>
              <a:ext uri="{FF2B5EF4-FFF2-40B4-BE49-F238E27FC236}">
                <a16:creationId xmlns:a16="http://schemas.microsoft.com/office/drawing/2014/main" id="{043BEEFC-F3D8-48EB-8682-C1235C3485CA}"/>
              </a:ext>
            </a:extLst>
          </p:cNvPr>
          <p:cNvSpPr>
            <a:spLocks noChangeArrowheads="1" noChangeShapeType="1" noTextEdit="1"/>
          </p:cNvSpPr>
          <p:nvPr/>
        </p:nvSpPr>
        <p:spPr bwMode="auto">
          <a:xfrm>
            <a:off x="7165182" y="2209801"/>
            <a:ext cx="3744912" cy="1539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eaLnBrk="0" fontAlgn="base" hangingPunct="0">
              <a:spcBef>
                <a:spcPct val="0"/>
              </a:spcBef>
              <a:spcAft>
                <a:spcPct val="0"/>
              </a:spcAft>
            </a:pPr>
            <a:r>
              <a:rPr lang="en-US" sz="3600" kern="10">
                <a:ln w="9525">
                  <a:round/>
                  <a:headEnd/>
                  <a:tailEnd/>
                </a:ln>
                <a:blipFill dpi="0" rotWithShape="0">
                  <a:blip r:embed="rId3"/>
                  <a:srcRect/>
                  <a:tile tx="0" ty="0" sx="100000" sy="100000" flip="none" algn="tl"/>
                </a:blipFill>
                <a:latin typeface="Arial Black" panose="020B0A04020102020204" pitchFamily="34" charset="0"/>
              </a:rPr>
              <a:t>Withholder</a:t>
            </a:r>
          </a:p>
        </p:txBody>
      </p:sp>
      <p:sp>
        <p:nvSpPr>
          <p:cNvPr id="1209391" name="WordArt 47">
            <a:extLst>
              <a:ext uri="{FF2B5EF4-FFF2-40B4-BE49-F238E27FC236}">
                <a16:creationId xmlns:a16="http://schemas.microsoft.com/office/drawing/2014/main" id="{1FF7C761-CEA4-44F5-A5CA-4F136F559845}"/>
              </a:ext>
            </a:extLst>
          </p:cNvPr>
          <p:cNvSpPr>
            <a:spLocks noChangeArrowheads="1" noChangeShapeType="1" noTextEdit="1"/>
          </p:cNvSpPr>
          <p:nvPr/>
        </p:nvSpPr>
        <p:spPr bwMode="auto">
          <a:xfrm>
            <a:off x="7344570" y="4648200"/>
            <a:ext cx="3387725" cy="1524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Controller</a:t>
            </a:r>
          </a:p>
        </p:txBody>
      </p:sp>
      <p:sp>
        <p:nvSpPr>
          <p:cNvPr id="1209392" name="WordArt 48">
            <a:extLst>
              <a:ext uri="{FF2B5EF4-FFF2-40B4-BE49-F238E27FC236}">
                <a16:creationId xmlns:a16="http://schemas.microsoft.com/office/drawing/2014/main" id="{D0E54B15-ACD9-4E68-A501-E7786780CE2D}"/>
              </a:ext>
            </a:extLst>
          </p:cNvPr>
          <p:cNvSpPr>
            <a:spLocks noChangeArrowheads="1" noChangeShapeType="1" noTextEdit="1"/>
          </p:cNvSpPr>
          <p:nvPr/>
        </p:nvSpPr>
        <p:spPr bwMode="auto">
          <a:xfrm>
            <a:off x="3242470" y="2209800"/>
            <a:ext cx="3298825"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Pleaser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09392"/>
                                        </p:tgtEl>
                                        <p:attrNameLst>
                                          <p:attrName>style.visibility</p:attrName>
                                        </p:attrNameLst>
                                      </p:cBhvr>
                                      <p:to>
                                        <p:strVal val="visible"/>
                                      </p:to>
                                    </p:set>
                                    <p:anim calcmode="lin" valueType="num">
                                      <p:cBhvr>
                                        <p:cTn id="7" dur="5000" fill="hold"/>
                                        <p:tgtEl>
                                          <p:spTgt spid="1209392"/>
                                        </p:tgtEl>
                                        <p:attrNameLst>
                                          <p:attrName>ppt_w</p:attrName>
                                        </p:attrNameLst>
                                      </p:cBhvr>
                                      <p:tavLst>
                                        <p:tav tm="0" fmla="#ppt_w*sin(2.5*pi*$)">
                                          <p:val>
                                            <p:fltVal val="0"/>
                                          </p:val>
                                        </p:tav>
                                        <p:tav tm="100000">
                                          <p:val>
                                            <p:fltVal val="1"/>
                                          </p:val>
                                        </p:tav>
                                      </p:tavLst>
                                    </p:anim>
                                    <p:anim calcmode="lin" valueType="num">
                                      <p:cBhvr>
                                        <p:cTn id="8" dur="5000" fill="hold"/>
                                        <p:tgtEl>
                                          <p:spTgt spid="120939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09390"/>
                                        </p:tgtEl>
                                        <p:attrNameLst>
                                          <p:attrName>style.visibility</p:attrName>
                                        </p:attrNameLst>
                                      </p:cBhvr>
                                      <p:to>
                                        <p:strVal val="visible"/>
                                      </p:to>
                                    </p:set>
                                    <p:anim calcmode="lin" valueType="num">
                                      <p:cBhvr>
                                        <p:cTn id="13" dur="5000" fill="hold"/>
                                        <p:tgtEl>
                                          <p:spTgt spid="1209390"/>
                                        </p:tgtEl>
                                        <p:attrNameLst>
                                          <p:attrName>ppt_w</p:attrName>
                                        </p:attrNameLst>
                                      </p:cBhvr>
                                      <p:tavLst>
                                        <p:tav tm="0" fmla="#ppt_w*sin(2.5*pi*$)">
                                          <p:val>
                                            <p:fltVal val="0"/>
                                          </p:val>
                                        </p:tav>
                                        <p:tav tm="100000">
                                          <p:val>
                                            <p:fltVal val="1"/>
                                          </p:val>
                                        </p:tav>
                                      </p:tavLst>
                                    </p:anim>
                                    <p:anim calcmode="lin" valueType="num">
                                      <p:cBhvr>
                                        <p:cTn id="14" dur="5000" fill="hold"/>
                                        <p:tgtEl>
                                          <p:spTgt spid="120939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209391"/>
                                        </p:tgtEl>
                                        <p:attrNameLst>
                                          <p:attrName>style.visibility</p:attrName>
                                        </p:attrNameLst>
                                      </p:cBhvr>
                                      <p:to>
                                        <p:strVal val="visible"/>
                                      </p:to>
                                    </p:set>
                                    <p:anim calcmode="lin" valueType="num">
                                      <p:cBhvr>
                                        <p:cTn id="19" dur="5000" fill="hold"/>
                                        <p:tgtEl>
                                          <p:spTgt spid="1209391"/>
                                        </p:tgtEl>
                                        <p:attrNameLst>
                                          <p:attrName>ppt_w</p:attrName>
                                        </p:attrNameLst>
                                      </p:cBhvr>
                                      <p:tavLst>
                                        <p:tav tm="0" fmla="#ppt_w*sin(2.5*pi*$)">
                                          <p:val>
                                            <p:fltVal val="0"/>
                                          </p:val>
                                        </p:tav>
                                        <p:tav tm="100000">
                                          <p:val>
                                            <p:fltVal val="1"/>
                                          </p:val>
                                        </p:tav>
                                      </p:tavLst>
                                    </p:anim>
                                    <p:anim calcmode="lin" valueType="num">
                                      <p:cBhvr>
                                        <p:cTn id="20" dur="5000" fill="hold"/>
                                        <p:tgtEl>
                                          <p:spTgt spid="120939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209388"/>
                                        </p:tgtEl>
                                        <p:attrNameLst>
                                          <p:attrName>style.visibility</p:attrName>
                                        </p:attrNameLst>
                                      </p:cBhvr>
                                      <p:to>
                                        <p:strVal val="visible"/>
                                      </p:to>
                                    </p:set>
                                    <p:anim calcmode="lin" valueType="num">
                                      <p:cBhvr>
                                        <p:cTn id="25" dur="5000" fill="hold"/>
                                        <p:tgtEl>
                                          <p:spTgt spid="1209388"/>
                                        </p:tgtEl>
                                        <p:attrNameLst>
                                          <p:attrName>ppt_w</p:attrName>
                                        </p:attrNameLst>
                                      </p:cBhvr>
                                      <p:tavLst>
                                        <p:tav tm="0" fmla="#ppt_w*sin(2.5*pi*$)">
                                          <p:val>
                                            <p:fltVal val="0"/>
                                          </p:val>
                                        </p:tav>
                                        <p:tav tm="100000">
                                          <p:val>
                                            <p:fltVal val="1"/>
                                          </p:val>
                                        </p:tav>
                                      </p:tavLst>
                                    </p:anim>
                                    <p:anim calcmode="lin" valueType="num">
                                      <p:cBhvr>
                                        <p:cTn id="26" dur="5000" fill="hold"/>
                                        <p:tgtEl>
                                          <p:spTgt spid="12093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0050" name="Date Placeholder 3">
            <a:extLst>
              <a:ext uri="{FF2B5EF4-FFF2-40B4-BE49-F238E27FC236}">
                <a16:creationId xmlns:a16="http://schemas.microsoft.com/office/drawing/2014/main" id="{F1F7231E-9FEC-43A2-8C55-AE6F0FCB8A2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0051" name="Footer Placeholder 4">
            <a:extLst>
              <a:ext uri="{FF2B5EF4-FFF2-40B4-BE49-F238E27FC236}">
                <a16:creationId xmlns:a16="http://schemas.microsoft.com/office/drawing/2014/main" id="{3891B33A-EC01-47FA-BF2E-D43F206702B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0052" name="Slide Number Placeholder 5">
            <a:extLst>
              <a:ext uri="{FF2B5EF4-FFF2-40B4-BE49-F238E27FC236}">
                <a16:creationId xmlns:a16="http://schemas.microsoft.com/office/drawing/2014/main" id="{3AA1B027-F3C2-4E98-A8CE-AF1B71102DC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94E4A713-44AD-4977-A37F-8EF20CCF7A4E}" type="slidenum">
              <a:rPr lang="en-US" altLang="en-US" sz="1400" b="0">
                <a:solidFill>
                  <a:srgbClr val="DDDDDD"/>
                </a:solidFill>
              </a:rPr>
              <a:pPr fontAlgn="base">
                <a:spcBef>
                  <a:spcPct val="0"/>
                </a:spcBef>
                <a:spcAft>
                  <a:spcPct val="0"/>
                </a:spcAft>
                <a:buClrTx/>
                <a:buNone/>
              </a:pPr>
              <a:t>66</a:t>
            </a:fld>
            <a:endParaRPr lang="en-US" altLang="en-US" sz="1400" b="0">
              <a:solidFill>
                <a:srgbClr val="DDDDDD"/>
              </a:solidFill>
            </a:endParaRPr>
          </a:p>
        </p:txBody>
      </p:sp>
      <p:sp>
        <p:nvSpPr>
          <p:cNvPr id="50178" name="Rectangle 2">
            <a:extLst>
              <a:ext uri="{FF2B5EF4-FFF2-40B4-BE49-F238E27FC236}">
                <a16:creationId xmlns:a16="http://schemas.microsoft.com/office/drawing/2014/main" id="{FD3DECE8-6A19-46B1-A726-B6121E158E0B}"/>
              </a:ext>
            </a:extLst>
          </p:cNvPr>
          <p:cNvSpPr>
            <a:spLocks noGrp="1" noChangeArrowheads="1"/>
          </p:cNvSpPr>
          <p:nvPr>
            <p:ph type="title"/>
          </p:nvPr>
        </p:nvSpPr>
        <p:spPr/>
        <p:txBody>
          <a:bodyPr/>
          <a:lstStyle/>
          <a:p>
            <a:pPr eaLnBrk="1" hangingPunct="1">
              <a:defRPr/>
            </a:pPr>
            <a:r>
              <a:rPr lang="en-US"/>
              <a:t>Personal Guilt</a:t>
            </a:r>
          </a:p>
        </p:txBody>
      </p:sp>
      <p:sp>
        <p:nvSpPr>
          <p:cNvPr id="50179" name="Rectangle 3">
            <a:extLst>
              <a:ext uri="{FF2B5EF4-FFF2-40B4-BE49-F238E27FC236}">
                <a16:creationId xmlns:a16="http://schemas.microsoft.com/office/drawing/2014/main" id="{5B84D681-7CE4-4564-9ACE-351D44B2CF34}"/>
              </a:ext>
            </a:extLst>
          </p:cNvPr>
          <p:cNvSpPr>
            <a:spLocks noGrp="1" noChangeArrowheads="1"/>
          </p:cNvSpPr>
          <p:nvPr>
            <p:ph type="body" idx="1"/>
          </p:nvPr>
        </p:nvSpPr>
        <p:spPr/>
        <p:txBody>
          <a:bodyPr/>
          <a:lstStyle/>
          <a:p>
            <a:pPr eaLnBrk="1" hangingPunct="1">
              <a:defRPr/>
            </a:pPr>
            <a:r>
              <a:rPr lang="en-US"/>
              <a:t>Acts 2:38</a:t>
            </a:r>
          </a:p>
          <a:p>
            <a:pPr eaLnBrk="1" hangingPunct="1">
              <a:defRPr/>
            </a:pPr>
            <a:r>
              <a:rPr lang="en-US"/>
              <a:t>Acts 22:16</a:t>
            </a:r>
          </a:p>
          <a:p>
            <a:pPr eaLnBrk="1" hangingPunct="1">
              <a:defRPr/>
            </a:pPr>
            <a:r>
              <a:rPr lang="en-US"/>
              <a:t>The apostate child of God has a way of return also</a:t>
            </a:r>
          </a:p>
          <a:p>
            <a:pPr eaLnBrk="1" hangingPunct="1">
              <a:defRPr/>
            </a:pPr>
            <a:r>
              <a:rPr lang="en-US"/>
              <a:t>Acts 8:22</a:t>
            </a:r>
          </a:p>
          <a:p>
            <a:pPr eaLnBrk="1" hangingPunct="1">
              <a:defRPr/>
            </a:pPr>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1074" name="Date Placeholder 3">
            <a:extLst>
              <a:ext uri="{FF2B5EF4-FFF2-40B4-BE49-F238E27FC236}">
                <a16:creationId xmlns:a16="http://schemas.microsoft.com/office/drawing/2014/main" id="{C16E52E9-BC5D-47FE-A5E2-2EF996980F0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1075" name="Footer Placeholder 4">
            <a:extLst>
              <a:ext uri="{FF2B5EF4-FFF2-40B4-BE49-F238E27FC236}">
                <a16:creationId xmlns:a16="http://schemas.microsoft.com/office/drawing/2014/main" id="{60383AE8-63E2-448A-B408-7D03B445F66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1076" name="Slide Number Placeholder 5">
            <a:extLst>
              <a:ext uri="{FF2B5EF4-FFF2-40B4-BE49-F238E27FC236}">
                <a16:creationId xmlns:a16="http://schemas.microsoft.com/office/drawing/2014/main" id="{99C376D8-271E-49CA-A368-ED1EDA8F449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068DB033-59EA-4376-8630-D7CD45EE3053}" type="slidenum">
              <a:rPr lang="en-US" altLang="en-US" sz="1400" b="0">
                <a:solidFill>
                  <a:srgbClr val="DDDDDD"/>
                </a:solidFill>
              </a:rPr>
              <a:pPr fontAlgn="base">
                <a:spcBef>
                  <a:spcPct val="0"/>
                </a:spcBef>
                <a:spcAft>
                  <a:spcPct val="0"/>
                </a:spcAft>
                <a:buClrTx/>
                <a:buNone/>
              </a:pPr>
              <a:t>67</a:t>
            </a:fld>
            <a:endParaRPr lang="en-US" altLang="en-US" sz="1400" b="0">
              <a:solidFill>
                <a:srgbClr val="DDDDDD"/>
              </a:solidFill>
            </a:endParaRPr>
          </a:p>
        </p:txBody>
      </p:sp>
      <p:sp>
        <p:nvSpPr>
          <p:cNvPr id="51202" name="Rectangle 2">
            <a:extLst>
              <a:ext uri="{FF2B5EF4-FFF2-40B4-BE49-F238E27FC236}">
                <a16:creationId xmlns:a16="http://schemas.microsoft.com/office/drawing/2014/main" id="{6DD9F34A-520F-4409-B59D-556A5ED83A8D}"/>
              </a:ext>
            </a:extLst>
          </p:cNvPr>
          <p:cNvSpPr>
            <a:spLocks noGrp="1" noChangeArrowheads="1"/>
          </p:cNvSpPr>
          <p:nvPr>
            <p:ph type="title"/>
          </p:nvPr>
        </p:nvSpPr>
        <p:spPr/>
        <p:txBody>
          <a:bodyPr/>
          <a:lstStyle/>
          <a:p>
            <a:pPr eaLnBrk="1" hangingPunct="1">
              <a:defRPr/>
            </a:pPr>
            <a:r>
              <a:rPr lang="en-US"/>
              <a:t>Conclusion</a:t>
            </a:r>
          </a:p>
        </p:txBody>
      </p:sp>
      <p:sp>
        <p:nvSpPr>
          <p:cNvPr id="51203" name="Rectangle 3">
            <a:extLst>
              <a:ext uri="{FF2B5EF4-FFF2-40B4-BE49-F238E27FC236}">
                <a16:creationId xmlns:a16="http://schemas.microsoft.com/office/drawing/2014/main" id="{D036B65F-D6CD-437C-91EC-0E594963297E}"/>
              </a:ext>
            </a:extLst>
          </p:cNvPr>
          <p:cNvSpPr>
            <a:spLocks noGrp="1" noChangeArrowheads="1"/>
          </p:cNvSpPr>
          <p:nvPr>
            <p:ph type="body" idx="1"/>
          </p:nvPr>
        </p:nvSpPr>
        <p:spPr/>
        <p:txBody>
          <a:bodyPr/>
          <a:lstStyle/>
          <a:p>
            <a:pPr eaLnBrk="1" hangingPunct="1">
              <a:defRPr/>
            </a:pPr>
            <a:r>
              <a:rPr lang="en-US"/>
              <a:t>We can be forgiven of sin and have the guilt removed</a:t>
            </a:r>
          </a:p>
          <a:p>
            <a:pPr eaLnBrk="1" hangingPunct="1">
              <a:defRPr/>
            </a:pPr>
            <a:r>
              <a:rPr lang="en-US"/>
              <a:t>We many have to suffer the consequences the rest of our lives, but that should not cause us to be depressed or to turn from God</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2098" name="Date Placeholder 3">
            <a:extLst>
              <a:ext uri="{FF2B5EF4-FFF2-40B4-BE49-F238E27FC236}">
                <a16:creationId xmlns:a16="http://schemas.microsoft.com/office/drawing/2014/main" id="{976EE285-8308-4ED5-859D-D8CA122E4AD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2099" name="Footer Placeholder 4">
            <a:extLst>
              <a:ext uri="{FF2B5EF4-FFF2-40B4-BE49-F238E27FC236}">
                <a16:creationId xmlns:a16="http://schemas.microsoft.com/office/drawing/2014/main" id="{55B41BF8-28FA-4D1A-B9BE-8F47E95A57F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2100" name="Slide Number Placeholder 5">
            <a:extLst>
              <a:ext uri="{FF2B5EF4-FFF2-40B4-BE49-F238E27FC236}">
                <a16:creationId xmlns:a16="http://schemas.microsoft.com/office/drawing/2014/main" id="{26BC1A7D-E4CE-48E8-B899-B3C51105FFA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F9ED84DE-C4FD-4340-93E2-C969BB8609E4}" type="slidenum">
              <a:rPr lang="en-US" altLang="en-US" sz="1400" b="0">
                <a:solidFill>
                  <a:srgbClr val="DDDDDD"/>
                </a:solidFill>
              </a:rPr>
              <a:pPr fontAlgn="base">
                <a:spcBef>
                  <a:spcPct val="0"/>
                </a:spcBef>
                <a:spcAft>
                  <a:spcPct val="0"/>
                </a:spcAft>
                <a:buClrTx/>
                <a:buNone/>
              </a:pPr>
              <a:t>68</a:t>
            </a:fld>
            <a:endParaRPr lang="en-US" altLang="en-US" sz="1400" b="0">
              <a:solidFill>
                <a:srgbClr val="DDDDDD"/>
              </a:solidFill>
            </a:endParaRPr>
          </a:p>
        </p:txBody>
      </p:sp>
      <p:sp>
        <p:nvSpPr>
          <p:cNvPr id="24578" name="Rectangle 2">
            <a:extLst>
              <a:ext uri="{FF2B5EF4-FFF2-40B4-BE49-F238E27FC236}">
                <a16:creationId xmlns:a16="http://schemas.microsoft.com/office/drawing/2014/main" id="{ED2D0875-DBED-4AB6-9F3A-D88E4E2E495C}"/>
              </a:ext>
            </a:extLst>
          </p:cNvPr>
          <p:cNvSpPr>
            <a:spLocks noGrp="1" noChangeArrowheads="1"/>
          </p:cNvSpPr>
          <p:nvPr>
            <p:ph type="title"/>
          </p:nvPr>
        </p:nvSpPr>
        <p:spPr/>
        <p:txBody>
          <a:bodyPr/>
          <a:lstStyle/>
          <a:p>
            <a:pPr eaLnBrk="1" hangingPunct="1">
              <a:defRPr/>
            </a:pPr>
            <a:endParaRPr lang="en-US"/>
          </a:p>
        </p:txBody>
      </p:sp>
      <p:sp>
        <p:nvSpPr>
          <p:cNvPr id="24579" name="Rectangle 3">
            <a:extLst>
              <a:ext uri="{FF2B5EF4-FFF2-40B4-BE49-F238E27FC236}">
                <a16:creationId xmlns:a16="http://schemas.microsoft.com/office/drawing/2014/main" id="{A64E2014-B437-4E77-90AF-6EA8C2C30FB7}"/>
              </a:ext>
            </a:extLst>
          </p:cNvPr>
          <p:cNvSpPr>
            <a:spLocks noGrp="1" noChangeArrowheads="1"/>
          </p:cNvSpPr>
          <p:nvPr>
            <p:ph type="body" idx="1"/>
          </p:nvPr>
        </p:nvSpPr>
        <p:spPr/>
        <p:txBody>
          <a:bodyPr/>
          <a:lstStyle/>
          <a:p>
            <a:pPr algn="ctr" eaLnBrk="1" hangingPunct="1">
              <a:defRPr/>
            </a:pPr>
            <a:r>
              <a:rPr lang="en-US" sz="8000"/>
              <a:t>Conquering Depression</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3122" name="Date Placeholder 3">
            <a:extLst>
              <a:ext uri="{FF2B5EF4-FFF2-40B4-BE49-F238E27FC236}">
                <a16:creationId xmlns:a16="http://schemas.microsoft.com/office/drawing/2014/main" id="{DFB7B210-2F9E-433C-9298-E5E92A38045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3123" name="Footer Placeholder 4">
            <a:extLst>
              <a:ext uri="{FF2B5EF4-FFF2-40B4-BE49-F238E27FC236}">
                <a16:creationId xmlns:a16="http://schemas.microsoft.com/office/drawing/2014/main" id="{5A449AC7-630C-453F-A6BF-3CADAC51418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3124" name="Slide Number Placeholder 5">
            <a:extLst>
              <a:ext uri="{FF2B5EF4-FFF2-40B4-BE49-F238E27FC236}">
                <a16:creationId xmlns:a16="http://schemas.microsoft.com/office/drawing/2014/main" id="{AD65E548-0F01-40C7-B598-CA910F6F6CA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65BEDD86-3C52-4CB9-BC45-2A2DF1BB87D1}" type="slidenum">
              <a:rPr lang="en-US" altLang="en-US" sz="1400" b="0">
                <a:solidFill>
                  <a:srgbClr val="DDDDDD"/>
                </a:solidFill>
              </a:rPr>
              <a:pPr fontAlgn="base">
                <a:spcBef>
                  <a:spcPct val="0"/>
                </a:spcBef>
                <a:spcAft>
                  <a:spcPct val="0"/>
                </a:spcAft>
                <a:buClrTx/>
                <a:buNone/>
              </a:pPr>
              <a:t>69</a:t>
            </a:fld>
            <a:endParaRPr lang="en-US" altLang="en-US" sz="1400" b="0">
              <a:solidFill>
                <a:srgbClr val="DDDDDD"/>
              </a:solidFill>
            </a:endParaRPr>
          </a:p>
        </p:txBody>
      </p:sp>
      <p:sp>
        <p:nvSpPr>
          <p:cNvPr id="22530" name="Rectangle 2">
            <a:extLst>
              <a:ext uri="{FF2B5EF4-FFF2-40B4-BE49-F238E27FC236}">
                <a16:creationId xmlns:a16="http://schemas.microsoft.com/office/drawing/2014/main" id="{9F411E81-A470-4319-91B4-A8481B870ADA}"/>
              </a:ext>
            </a:extLst>
          </p:cNvPr>
          <p:cNvSpPr>
            <a:spLocks noGrp="1" noChangeArrowheads="1"/>
          </p:cNvSpPr>
          <p:nvPr>
            <p:ph type="title"/>
          </p:nvPr>
        </p:nvSpPr>
        <p:spPr/>
        <p:txBody>
          <a:bodyPr/>
          <a:lstStyle/>
          <a:p>
            <a:pPr eaLnBrk="1" hangingPunct="1">
              <a:defRPr/>
            </a:pPr>
            <a:r>
              <a:rPr lang="en-US" sz="4000"/>
              <a:t>Do Not Become Self-centered</a:t>
            </a:r>
          </a:p>
        </p:txBody>
      </p:sp>
      <p:sp>
        <p:nvSpPr>
          <p:cNvPr id="22531" name="Rectangle 3">
            <a:extLst>
              <a:ext uri="{FF2B5EF4-FFF2-40B4-BE49-F238E27FC236}">
                <a16:creationId xmlns:a16="http://schemas.microsoft.com/office/drawing/2014/main" id="{A93770D9-500E-4206-9F5A-11C81549AB03}"/>
              </a:ext>
            </a:extLst>
          </p:cNvPr>
          <p:cNvSpPr>
            <a:spLocks noGrp="1" noChangeArrowheads="1"/>
          </p:cNvSpPr>
          <p:nvPr>
            <p:ph type="body" idx="1"/>
          </p:nvPr>
        </p:nvSpPr>
        <p:spPr/>
        <p:txBody>
          <a:bodyPr/>
          <a:lstStyle/>
          <a:p>
            <a:pPr eaLnBrk="1" hangingPunct="1">
              <a:defRPr/>
            </a:pPr>
            <a:r>
              <a:rPr lang="en-US"/>
              <a:t>Lk. 23:34</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209348" name="Rectangle 4">
            <a:extLst>
              <a:ext uri="{FF2B5EF4-FFF2-40B4-BE49-F238E27FC236}">
                <a16:creationId xmlns:a16="http://schemas.microsoft.com/office/drawing/2014/main" id="{3541F085-4D99-40DE-892F-F437F3407FA0}"/>
              </a:ext>
            </a:extLst>
          </p:cNvPr>
          <p:cNvSpPr>
            <a:spLocks noGrp="1" noChangeArrowheads="1"/>
          </p:cNvSpPr>
          <p:nvPr>
            <p:ph type="title"/>
          </p:nvPr>
        </p:nvSpPr>
        <p:spPr>
          <a:xfrm>
            <a:off x="746920" y="0"/>
            <a:ext cx="10698163" cy="990600"/>
          </a:xfrm>
        </p:spPr>
        <p:txBody>
          <a:bodyPr/>
          <a:lstStyle/>
          <a:p>
            <a:pPr eaLnBrk="1" hangingPunct="1">
              <a:defRPr/>
            </a:pPr>
            <a:r>
              <a:rPr lang="en-US" sz="3200">
                <a:solidFill>
                  <a:srgbClr val="CC3300"/>
                </a:solidFill>
                <a:effectLst>
                  <a:outerShdw blurRad="38100" dist="38100" dir="2700000" algn="tl">
                    <a:srgbClr val="000000"/>
                  </a:outerShdw>
                </a:effectLst>
              </a:rPr>
              <a:t>MATRIX:  NEXUS OF HUMAN LOVE &amp; GUILT</a:t>
            </a:r>
            <a:br>
              <a:rPr lang="en-US" sz="3200"/>
            </a:br>
            <a:endParaRPr lang="en-US" sz="3200">
              <a:solidFill>
                <a:srgbClr val="CC3300"/>
              </a:solidFill>
              <a:effectLst>
                <a:outerShdw blurRad="38100" dist="38100" dir="2700000" algn="tl">
                  <a:srgbClr val="000000"/>
                </a:outerShdw>
              </a:effectLst>
            </a:endParaRPr>
          </a:p>
        </p:txBody>
      </p:sp>
      <p:graphicFrame>
        <p:nvGraphicFramePr>
          <p:cNvPr id="1209389" name="Group 45">
            <a:extLst>
              <a:ext uri="{FF2B5EF4-FFF2-40B4-BE49-F238E27FC236}">
                <a16:creationId xmlns:a16="http://schemas.microsoft.com/office/drawing/2014/main" id="{7EC4F06E-4876-48DB-8581-88867DD1B2BE}"/>
              </a:ext>
            </a:extLst>
          </p:cNvPr>
          <p:cNvGraphicFramePr>
            <a:graphicFrameLocks noGrp="1"/>
          </p:cNvGraphicFramePr>
          <p:nvPr>
            <p:ph type="tbl" idx="1"/>
          </p:nvPr>
        </p:nvGraphicFramePr>
        <p:xfrm>
          <a:off x="1013620" y="685801"/>
          <a:ext cx="10163174" cy="5992813"/>
        </p:xfrm>
        <a:graphic>
          <a:graphicData uri="http://schemas.openxmlformats.org/drawingml/2006/table">
            <a:tbl>
              <a:tblPr/>
              <a:tblGrid>
                <a:gridCol w="1872164">
                  <a:extLst>
                    <a:ext uri="{9D8B030D-6E8A-4147-A177-3AD203B41FA5}">
                      <a16:colId xmlns:a16="http://schemas.microsoft.com/office/drawing/2014/main" val="20000"/>
                    </a:ext>
                  </a:extLst>
                </a:gridCol>
                <a:gridCol w="4011779">
                  <a:extLst>
                    <a:ext uri="{9D8B030D-6E8A-4147-A177-3AD203B41FA5}">
                      <a16:colId xmlns:a16="http://schemas.microsoft.com/office/drawing/2014/main" val="20001"/>
                    </a:ext>
                  </a:extLst>
                </a:gridCol>
                <a:gridCol w="4279231">
                  <a:extLst>
                    <a:ext uri="{9D8B030D-6E8A-4147-A177-3AD203B41FA5}">
                      <a16:colId xmlns:a16="http://schemas.microsoft.com/office/drawing/2014/main" val="20002"/>
                    </a:ext>
                  </a:extLst>
                </a:gridCol>
              </a:tblGrid>
              <a:tr h="1054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0" b="1" i="0" u="none" strike="noStrike" cap="none" normalizeH="0" baseline="0">
                        <a:ln>
                          <a:noFill/>
                        </a:ln>
                        <a:solidFill>
                          <a:schemeClr val="hlink"/>
                        </a:solidFill>
                        <a:effectLst/>
                        <a:latin typeface="Times" charset="0"/>
                      </a:endParaRP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Love High</a:t>
                      </a: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Love Low</a:t>
                      </a: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51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Guilt High</a:t>
                      </a: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2487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0" i="1" u="none" strike="noStrike" cap="none" normalizeH="0" baseline="0">
                          <a:ln>
                            <a:noFill/>
                          </a:ln>
                          <a:solidFill>
                            <a:schemeClr val="hlink"/>
                          </a:solidFill>
                          <a:effectLst>
                            <a:outerShdw blurRad="38100" dist="38100" dir="2700000" algn="tl">
                              <a:srgbClr val="000000"/>
                            </a:outerShdw>
                          </a:effectLst>
                          <a:latin typeface="Times" charset="0"/>
                        </a:rPr>
                        <a:t>Guilt Low</a:t>
                      </a:r>
                    </a:p>
                  </a:txBody>
                  <a:tcPr marL="106981" marR="1069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hlink"/>
                        </a:solidFill>
                        <a:effectLst/>
                        <a:latin typeface="Times" charset="0"/>
                      </a:endParaRPr>
                    </a:p>
                  </a:txBody>
                  <a:tcPr marL="106981" marR="1069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bl>
          </a:graphicData>
        </a:graphic>
      </p:graphicFrame>
      <p:sp>
        <p:nvSpPr>
          <p:cNvPr id="1209388" name="WordArt 44">
            <a:extLst>
              <a:ext uri="{FF2B5EF4-FFF2-40B4-BE49-F238E27FC236}">
                <a16:creationId xmlns:a16="http://schemas.microsoft.com/office/drawing/2014/main" id="{CA48A1FA-FE91-4A82-A9AB-040EF8D52C22}"/>
              </a:ext>
            </a:extLst>
          </p:cNvPr>
          <p:cNvSpPr>
            <a:spLocks noChangeArrowheads="1" noChangeShapeType="1" noTextEdit="1"/>
          </p:cNvSpPr>
          <p:nvPr/>
        </p:nvSpPr>
        <p:spPr bwMode="auto">
          <a:xfrm>
            <a:off x="3153570" y="4800600"/>
            <a:ext cx="3476625"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LOVER</a:t>
            </a:r>
          </a:p>
        </p:txBody>
      </p:sp>
      <p:sp>
        <p:nvSpPr>
          <p:cNvPr id="1209390" name="WordArt 46" descr="White marble">
            <a:extLst>
              <a:ext uri="{FF2B5EF4-FFF2-40B4-BE49-F238E27FC236}">
                <a16:creationId xmlns:a16="http://schemas.microsoft.com/office/drawing/2014/main" id="{043BEEFC-F3D8-48EB-8682-C1235C3485CA}"/>
              </a:ext>
            </a:extLst>
          </p:cNvPr>
          <p:cNvSpPr>
            <a:spLocks noChangeArrowheads="1" noChangeShapeType="1" noTextEdit="1"/>
          </p:cNvSpPr>
          <p:nvPr/>
        </p:nvSpPr>
        <p:spPr bwMode="auto">
          <a:xfrm>
            <a:off x="7165182" y="2209801"/>
            <a:ext cx="3744912" cy="15398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eaLnBrk="0" fontAlgn="base" hangingPunct="0">
              <a:spcBef>
                <a:spcPct val="0"/>
              </a:spcBef>
              <a:spcAft>
                <a:spcPct val="0"/>
              </a:spcAft>
            </a:pPr>
            <a:r>
              <a:rPr lang="en-US" sz="3600" kern="10">
                <a:ln w="9525">
                  <a:round/>
                  <a:headEnd/>
                  <a:tailEnd/>
                </a:ln>
                <a:blipFill dpi="0" rotWithShape="0">
                  <a:blip r:embed="rId3"/>
                  <a:srcRect/>
                  <a:tile tx="0" ty="0" sx="100000" sy="100000" flip="none" algn="tl"/>
                </a:blipFill>
                <a:latin typeface="Arial Black" panose="020B0A04020102020204" pitchFamily="34" charset="0"/>
              </a:rPr>
              <a:t>Withholder</a:t>
            </a:r>
          </a:p>
        </p:txBody>
      </p:sp>
      <p:sp>
        <p:nvSpPr>
          <p:cNvPr id="1209391" name="WordArt 47">
            <a:extLst>
              <a:ext uri="{FF2B5EF4-FFF2-40B4-BE49-F238E27FC236}">
                <a16:creationId xmlns:a16="http://schemas.microsoft.com/office/drawing/2014/main" id="{1FF7C761-CEA4-44F5-A5CA-4F136F559845}"/>
              </a:ext>
            </a:extLst>
          </p:cNvPr>
          <p:cNvSpPr>
            <a:spLocks noChangeArrowheads="1" noChangeShapeType="1" noTextEdit="1"/>
          </p:cNvSpPr>
          <p:nvPr/>
        </p:nvSpPr>
        <p:spPr bwMode="auto">
          <a:xfrm>
            <a:off x="7344570" y="4648200"/>
            <a:ext cx="3387725" cy="1524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Controller</a:t>
            </a:r>
          </a:p>
        </p:txBody>
      </p:sp>
      <p:sp>
        <p:nvSpPr>
          <p:cNvPr id="1209392" name="WordArt 48">
            <a:extLst>
              <a:ext uri="{FF2B5EF4-FFF2-40B4-BE49-F238E27FC236}">
                <a16:creationId xmlns:a16="http://schemas.microsoft.com/office/drawing/2014/main" id="{D0E54B15-ACD9-4E68-A501-E7786780CE2D}"/>
              </a:ext>
            </a:extLst>
          </p:cNvPr>
          <p:cNvSpPr>
            <a:spLocks noChangeArrowheads="1" noChangeShapeType="1" noTextEdit="1"/>
          </p:cNvSpPr>
          <p:nvPr/>
        </p:nvSpPr>
        <p:spPr bwMode="auto">
          <a:xfrm>
            <a:off x="3242470" y="2209800"/>
            <a:ext cx="3298825"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Pleaser</a:t>
            </a:r>
          </a:p>
        </p:txBody>
      </p:sp>
    </p:spTree>
    <p:extLst>
      <p:ext uri="{BB962C8B-B14F-4D97-AF65-F5344CB8AC3E}">
        <p14:creationId xmlns:p14="http://schemas.microsoft.com/office/powerpoint/2010/main" val="1605504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09392"/>
                                        </p:tgtEl>
                                        <p:attrNameLst>
                                          <p:attrName>style.visibility</p:attrName>
                                        </p:attrNameLst>
                                      </p:cBhvr>
                                      <p:to>
                                        <p:strVal val="visible"/>
                                      </p:to>
                                    </p:set>
                                    <p:anim calcmode="lin" valueType="num">
                                      <p:cBhvr>
                                        <p:cTn id="7" dur="5000" fill="hold"/>
                                        <p:tgtEl>
                                          <p:spTgt spid="1209392"/>
                                        </p:tgtEl>
                                        <p:attrNameLst>
                                          <p:attrName>ppt_w</p:attrName>
                                        </p:attrNameLst>
                                      </p:cBhvr>
                                      <p:tavLst>
                                        <p:tav tm="0" fmla="#ppt_w*sin(2.5*pi*$)">
                                          <p:val>
                                            <p:fltVal val="0"/>
                                          </p:val>
                                        </p:tav>
                                        <p:tav tm="100000">
                                          <p:val>
                                            <p:fltVal val="1"/>
                                          </p:val>
                                        </p:tav>
                                      </p:tavLst>
                                    </p:anim>
                                    <p:anim calcmode="lin" valueType="num">
                                      <p:cBhvr>
                                        <p:cTn id="8" dur="5000" fill="hold"/>
                                        <p:tgtEl>
                                          <p:spTgt spid="120939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09390"/>
                                        </p:tgtEl>
                                        <p:attrNameLst>
                                          <p:attrName>style.visibility</p:attrName>
                                        </p:attrNameLst>
                                      </p:cBhvr>
                                      <p:to>
                                        <p:strVal val="visible"/>
                                      </p:to>
                                    </p:set>
                                    <p:anim calcmode="lin" valueType="num">
                                      <p:cBhvr>
                                        <p:cTn id="13" dur="5000" fill="hold"/>
                                        <p:tgtEl>
                                          <p:spTgt spid="1209390"/>
                                        </p:tgtEl>
                                        <p:attrNameLst>
                                          <p:attrName>ppt_w</p:attrName>
                                        </p:attrNameLst>
                                      </p:cBhvr>
                                      <p:tavLst>
                                        <p:tav tm="0" fmla="#ppt_w*sin(2.5*pi*$)">
                                          <p:val>
                                            <p:fltVal val="0"/>
                                          </p:val>
                                        </p:tav>
                                        <p:tav tm="100000">
                                          <p:val>
                                            <p:fltVal val="1"/>
                                          </p:val>
                                        </p:tav>
                                      </p:tavLst>
                                    </p:anim>
                                    <p:anim calcmode="lin" valueType="num">
                                      <p:cBhvr>
                                        <p:cTn id="14" dur="5000" fill="hold"/>
                                        <p:tgtEl>
                                          <p:spTgt spid="120939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209391"/>
                                        </p:tgtEl>
                                        <p:attrNameLst>
                                          <p:attrName>style.visibility</p:attrName>
                                        </p:attrNameLst>
                                      </p:cBhvr>
                                      <p:to>
                                        <p:strVal val="visible"/>
                                      </p:to>
                                    </p:set>
                                    <p:anim calcmode="lin" valueType="num">
                                      <p:cBhvr>
                                        <p:cTn id="19" dur="5000" fill="hold"/>
                                        <p:tgtEl>
                                          <p:spTgt spid="1209391"/>
                                        </p:tgtEl>
                                        <p:attrNameLst>
                                          <p:attrName>ppt_w</p:attrName>
                                        </p:attrNameLst>
                                      </p:cBhvr>
                                      <p:tavLst>
                                        <p:tav tm="0" fmla="#ppt_w*sin(2.5*pi*$)">
                                          <p:val>
                                            <p:fltVal val="0"/>
                                          </p:val>
                                        </p:tav>
                                        <p:tav tm="100000">
                                          <p:val>
                                            <p:fltVal val="1"/>
                                          </p:val>
                                        </p:tav>
                                      </p:tavLst>
                                    </p:anim>
                                    <p:anim calcmode="lin" valueType="num">
                                      <p:cBhvr>
                                        <p:cTn id="20" dur="5000" fill="hold"/>
                                        <p:tgtEl>
                                          <p:spTgt spid="120939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209388"/>
                                        </p:tgtEl>
                                        <p:attrNameLst>
                                          <p:attrName>style.visibility</p:attrName>
                                        </p:attrNameLst>
                                      </p:cBhvr>
                                      <p:to>
                                        <p:strVal val="visible"/>
                                      </p:to>
                                    </p:set>
                                    <p:anim calcmode="lin" valueType="num">
                                      <p:cBhvr>
                                        <p:cTn id="25" dur="5000" fill="hold"/>
                                        <p:tgtEl>
                                          <p:spTgt spid="1209388"/>
                                        </p:tgtEl>
                                        <p:attrNameLst>
                                          <p:attrName>ppt_w</p:attrName>
                                        </p:attrNameLst>
                                      </p:cBhvr>
                                      <p:tavLst>
                                        <p:tav tm="0" fmla="#ppt_w*sin(2.5*pi*$)">
                                          <p:val>
                                            <p:fltVal val="0"/>
                                          </p:val>
                                        </p:tav>
                                        <p:tav tm="100000">
                                          <p:val>
                                            <p:fltVal val="1"/>
                                          </p:val>
                                        </p:tav>
                                      </p:tavLst>
                                    </p:anim>
                                    <p:anim calcmode="lin" valueType="num">
                                      <p:cBhvr>
                                        <p:cTn id="26" dur="5000" fill="hold"/>
                                        <p:tgtEl>
                                          <p:spTgt spid="12093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5170" name="Date Placeholder 3">
            <a:extLst>
              <a:ext uri="{FF2B5EF4-FFF2-40B4-BE49-F238E27FC236}">
                <a16:creationId xmlns:a16="http://schemas.microsoft.com/office/drawing/2014/main" id="{91F8F74B-F5ED-4F82-9778-D61EAC1FEA8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5171" name="Footer Placeholder 4">
            <a:extLst>
              <a:ext uri="{FF2B5EF4-FFF2-40B4-BE49-F238E27FC236}">
                <a16:creationId xmlns:a16="http://schemas.microsoft.com/office/drawing/2014/main" id="{17154D8D-FB88-4403-9761-D4C49D320B72}"/>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5172" name="Slide Number Placeholder 5">
            <a:extLst>
              <a:ext uri="{FF2B5EF4-FFF2-40B4-BE49-F238E27FC236}">
                <a16:creationId xmlns:a16="http://schemas.microsoft.com/office/drawing/2014/main" id="{BFC42506-BA1C-482F-A4E0-A52D932149D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B3825167-6359-460C-9BF7-8A3CC6D3211F}" type="slidenum">
              <a:rPr lang="en-US" altLang="en-US" sz="1400" b="0">
                <a:solidFill>
                  <a:srgbClr val="DDDDDD"/>
                </a:solidFill>
              </a:rPr>
              <a:pPr fontAlgn="base">
                <a:spcBef>
                  <a:spcPct val="0"/>
                </a:spcBef>
                <a:spcAft>
                  <a:spcPct val="0"/>
                </a:spcAft>
                <a:buClrTx/>
                <a:buNone/>
              </a:pPr>
              <a:t>70</a:t>
            </a:fld>
            <a:endParaRPr lang="en-US" altLang="en-US" sz="1400" b="0">
              <a:solidFill>
                <a:srgbClr val="DDDDDD"/>
              </a:solidFill>
            </a:endParaRPr>
          </a:p>
        </p:txBody>
      </p:sp>
      <p:sp>
        <p:nvSpPr>
          <p:cNvPr id="28674" name="Rectangle 2">
            <a:extLst>
              <a:ext uri="{FF2B5EF4-FFF2-40B4-BE49-F238E27FC236}">
                <a16:creationId xmlns:a16="http://schemas.microsoft.com/office/drawing/2014/main" id="{1E1EE7A9-3B9E-4067-A811-6EAEF83BAE7B}"/>
              </a:ext>
            </a:extLst>
          </p:cNvPr>
          <p:cNvSpPr>
            <a:spLocks noGrp="1" noChangeArrowheads="1"/>
          </p:cNvSpPr>
          <p:nvPr>
            <p:ph type="title"/>
          </p:nvPr>
        </p:nvSpPr>
        <p:spPr/>
        <p:txBody>
          <a:bodyPr/>
          <a:lstStyle/>
          <a:p>
            <a:pPr eaLnBrk="1" hangingPunct="1">
              <a:defRPr/>
            </a:pPr>
            <a:r>
              <a:rPr lang="en-US" sz="4000"/>
              <a:t>Refuse To Constantly Focus On The Negative</a:t>
            </a:r>
          </a:p>
        </p:txBody>
      </p:sp>
      <p:sp>
        <p:nvSpPr>
          <p:cNvPr id="28675" name="Rectangle 3">
            <a:extLst>
              <a:ext uri="{FF2B5EF4-FFF2-40B4-BE49-F238E27FC236}">
                <a16:creationId xmlns:a16="http://schemas.microsoft.com/office/drawing/2014/main" id="{3D9C1532-101C-4151-8804-90F4B89EAA8B}"/>
              </a:ext>
            </a:extLst>
          </p:cNvPr>
          <p:cNvSpPr>
            <a:spLocks noGrp="1" noChangeArrowheads="1"/>
          </p:cNvSpPr>
          <p:nvPr>
            <p:ph type="body" idx="1"/>
          </p:nvPr>
        </p:nvSpPr>
        <p:spPr/>
        <p:txBody>
          <a:bodyPr/>
          <a:lstStyle/>
          <a:p>
            <a:pPr eaLnBrk="1" hangingPunct="1">
              <a:defRPr/>
            </a:pPr>
            <a:r>
              <a:rPr lang="en-US"/>
              <a:t>Prov. 16:24</a:t>
            </a:r>
          </a:p>
          <a:p>
            <a:pPr eaLnBrk="1" hangingPunct="1">
              <a:defRPr/>
            </a:pPr>
            <a:r>
              <a:rPr lang="en-US"/>
              <a:t>Prov. 23:7</a:t>
            </a:r>
          </a:p>
          <a:p>
            <a:pPr eaLnBrk="1" hangingPunct="1">
              <a:defRPr/>
            </a:pPr>
            <a:r>
              <a:rPr lang="en-US"/>
              <a:t>Mk. 7:21-23</a:t>
            </a:r>
          </a:p>
          <a:p>
            <a:pPr eaLnBrk="1" hangingPunct="1">
              <a:defRPr/>
            </a:pPr>
            <a:r>
              <a:rPr lang="en-US"/>
              <a:t>Phil. 4:8</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7218" name="Date Placeholder 3">
            <a:extLst>
              <a:ext uri="{FF2B5EF4-FFF2-40B4-BE49-F238E27FC236}">
                <a16:creationId xmlns:a16="http://schemas.microsoft.com/office/drawing/2014/main" id="{1ACF56CF-4855-44B8-A3C2-59B6D70BB10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7219" name="Footer Placeholder 4">
            <a:extLst>
              <a:ext uri="{FF2B5EF4-FFF2-40B4-BE49-F238E27FC236}">
                <a16:creationId xmlns:a16="http://schemas.microsoft.com/office/drawing/2014/main" id="{52AFE493-F994-4C69-A666-6DBE569D5D9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7220" name="Slide Number Placeholder 5">
            <a:extLst>
              <a:ext uri="{FF2B5EF4-FFF2-40B4-BE49-F238E27FC236}">
                <a16:creationId xmlns:a16="http://schemas.microsoft.com/office/drawing/2014/main" id="{3C2EC421-9842-4D9F-B794-6DF89A82E30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2452CD72-E2E0-41BB-872B-1A5290055926}" type="slidenum">
              <a:rPr lang="en-US" altLang="en-US" sz="1400" b="0">
                <a:solidFill>
                  <a:srgbClr val="DDDDDD"/>
                </a:solidFill>
              </a:rPr>
              <a:pPr fontAlgn="base">
                <a:spcBef>
                  <a:spcPct val="0"/>
                </a:spcBef>
                <a:spcAft>
                  <a:spcPct val="0"/>
                </a:spcAft>
                <a:buClrTx/>
                <a:buNone/>
              </a:pPr>
              <a:t>71</a:t>
            </a:fld>
            <a:endParaRPr lang="en-US" altLang="en-US" sz="1400" b="0">
              <a:solidFill>
                <a:srgbClr val="DDDDDD"/>
              </a:solidFill>
            </a:endParaRPr>
          </a:p>
        </p:txBody>
      </p:sp>
      <p:sp>
        <p:nvSpPr>
          <p:cNvPr id="30722" name="Rectangle 2">
            <a:extLst>
              <a:ext uri="{FF2B5EF4-FFF2-40B4-BE49-F238E27FC236}">
                <a16:creationId xmlns:a16="http://schemas.microsoft.com/office/drawing/2014/main" id="{7F666F6A-C062-4945-A3D0-21E598B84713}"/>
              </a:ext>
            </a:extLst>
          </p:cNvPr>
          <p:cNvSpPr>
            <a:spLocks noGrp="1" noChangeArrowheads="1"/>
          </p:cNvSpPr>
          <p:nvPr>
            <p:ph type="title"/>
          </p:nvPr>
        </p:nvSpPr>
        <p:spPr/>
        <p:txBody>
          <a:bodyPr/>
          <a:lstStyle/>
          <a:p>
            <a:pPr eaLnBrk="1" hangingPunct="1">
              <a:defRPr/>
            </a:pPr>
            <a:r>
              <a:rPr lang="en-US" sz="4000"/>
              <a:t>Remain Spiritually Active</a:t>
            </a:r>
          </a:p>
        </p:txBody>
      </p:sp>
      <p:sp>
        <p:nvSpPr>
          <p:cNvPr id="30723" name="Rectangle 3">
            <a:extLst>
              <a:ext uri="{FF2B5EF4-FFF2-40B4-BE49-F238E27FC236}">
                <a16:creationId xmlns:a16="http://schemas.microsoft.com/office/drawing/2014/main" id="{BDBD0B8D-6CB3-412E-AB27-9C441DCAC4F2}"/>
              </a:ext>
            </a:extLst>
          </p:cNvPr>
          <p:cNvSpPr>
            <a:spLocks noGrp="1" noChangeArrowheads="1"/>
          </p:cNvSpPr>
          <p:nvPr>
            <p:ph type="body" idx="1"/>
          </p:nvPr>
        </p:nvSpPr>
        <p:spPr/>
        <p:txBody>
          <a:bodyPr/>
          <a:lstStyle/>
          <a:p>
            <a:pPr eaLnBrk="1" hangingPunct="1">
              <a:defRPr/>
            </a:pPr>
            <a:r>
              <a:rPr lang="en-US"/>
              <a:t>Heb. 10:25</a:t>
            </a:r>
          </a:p>
          <a:p>
            <a:pPr eaLnBrk="1" hangingPunct="1">
              <a:defRPr/>
            </a:pPr>
            <a:r>
              <a:rPr lang="en-US"/>
              <a:t>I Cor. 15:58</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39266" name="Date Placeholder 3">
            <a:extLst>
              <a:ext uri="{FF2B5EF4-FFF2-40B4-BE49-F238E27FC236}">
                <a16:creationId xmlns:a16="http://schemas.microsoft.com/office/drawing/2014/main" id="{D4422E3C-9382-449F-8BCA-16EA437B6ED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9267" name="Footer Placeholder 4">
            <a:extLst>
              <a:ext uri="{FF2B5EF4-FFF2-40B4-BE49-F238E27FC236}">
                <a16:creationId xmlns:a16="http://schemas.microsoft.com/office/drawing/2014/main" id="{62651903-A896-4E63-BEFB-CEBA317E62CF}"/>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39268" name="Slide Number Placeholder 5">
            <a:extLst>
              <a:ext uri="{FF2B5EF4-FFF2-40B4-BE49-F238E27FC236}">
                <a16:creationId xmlns:a16="http://schemas.microsoft.com/office/drawing/2014/main" id="{13B64D7C-4905-4EBE-A03D-2A9A7018024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47BFAB0C-165D-437E-9D94-F8442FFA53FC}" type="slidenum">
              <a:rPr lang="en-US" altLang="en-US" sz="1400" b="0">
                <a:solidFill>
                  <a:srgbClr val="DDDDDD"/>
                </a:solidFill>
              </a:rPr>
              <a:pPr fontAlgn="base">
                <a:spcBef>
                  <a:spcPct val="0"/>
                </a:spcBef>
                <a:spcAft>
                  <a:spcPct val="0"/>
                </a:spcAft>
                <a:buClrTx/>
                <a:buNone/>
              </a:pPr>
              <a:t>72</a:t>
            </a:fld>
            <a:endParaRPr lang="en-US" altLang="en-US" sz="1400" b="0">
              <a:solidFill>
                <a:srgbClr val="DDDDDD"/>
              </a:solidFill>
            </a:endParaRPr>
          </a:p>
        </p:txBody>
      </p:sp>
      <p:sp>
        <p:nvSpPr>
          <p:cNvPr id="33794" name="Rectangle 2">
            <a:extLst>
              <a:ext uri="{FF2B5EF4-FFF2-40B4-BE49-F238E27FC236}">
                <a16:creationId xmlns:a16="http://schemas.microsoft.com/office/drawing/2014/main" id="{98D2B106-0E9D-44BE-8FF7-A841C235ED09}"/>
              </a:ext>
            </a:extLst>
          </p:cNvPr>
          <p:cNvSpPr>
            <a:spLocks noGrp="1" noChangeArrowheads="1"/>
          </p:cNvSpPr>
          <p:nvPr>
            <p:ph type="title"/>
          </p:nvPr>
        </p:nvSpPr>
        <p:spPr/>
        <p:txBody>
          <a:bodyPr/>
          <a:lstStyle/>
          <a:p>
            <a:pPr eaLnBrk="1" hangingPunct="1">
              <a:defRPr/>
            </a:pPr>
            <a:r>
              <a:rPr lang="en-US" sz="4000"/>
              <a:t>Find Friends Who Will Lift You Up</a:t>
            </a:r>
          </a:p>
        </p:txBody>
      </p:sp>
      <p:sp>
        <p:nvSpPr>
          <p:cNvPr id="33795" name="Rectangle 3">
            <a:extLst>
              <a:ext uri="{FF2B5EF4-FFF2-40B4-BE49-F238E27FC236}">
                <a16:creationId xmlns:a16="http://schemas.microsoft.com/office/drawing/2014/main" id="{A98FFE04-2533-4282-B3EB-7F8E1B1FDA27}"/>
              </a:ext>
            </a:extLst>
          </p:cNvPr>
          <p:cNvSpPr>
            <a:spLocks noGrp="1" noChangeArrowheads="1"/>
          </p:cNvSpPr>
          <p:nvPr>
            <p:ph type="body" idx="1"/>
          </p:nvPr>
        </p:nvSpPr>
        <p:spPr/>
        <p:txBody>
          <a:bodyPr/>
          <a:lstStyle/>
          <a:p>
            <a:pPr eaLnBrk="1" hangingPunct="1">
              <a:defRPr/>
            </a:pPr>
            <a:r>
              <a:rPr lang="en-US"/>
              <a:t>Those with similar problems may tend to bring you down</a:t>
            </a:r>
          </a:p>
          <a:p>
            <a:pPr eaLnBrk="1" hangingPunct="1">
              <a:defRPr/>
            </a:pPr>
            <a:endParaRPr lang="en-US"/>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41314" name="Date Placeholder 3">
            <a:extLst>
              <a:ext uri="{FF2B5EF4-FFF2-40B4-BE49-F238E27FC236}">
                <a16:creationId xmlns:a16="http://schemas.microsoft.com/office/drawing/2014/main" id="{14FAFA4B-DC01-418E-A521-41B33B43501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1315" name="Footer Placeholder 4">
            <a:extLst>
              <a:ext uri="{FF2B5EF4-FFF2-40B4-BE49-F238E27FC236}">
                <a16:creationId xmlns:a16="http://schemas.microsoft.com/office/drawing/2014/main" id="{060B64AD-8E4C-491E-B50F-E1311008FC0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1316" name="Slide Number Placeholder 5">
            <a:extLst>
              <a:ext uri="{FF2B5EF4-FFF2-40B4-BE49-F238E27FC236}">
                <a16:creationId xmlns:a16="http://schemas.microsoft.com/office/drawing/2014/main" id="{D06144AB-D3DC-4808-9E1F-B1C109A812E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401EAF3D-585C-435B-B466-2A25E4706E08}" type="slidenum">
              <a:rPr lang="en-US" altLang="en-US" sz="1400" b="0">
                <a:solidFill>
                  <a:srgbClr val="DDDDDD"/>
                </a:solidFill>
              </a:rPr>
              <a:pPr fontAlgn="base">
                <a:spcBef>
                  <a:spcPct val="0"/>
                </a:spcBef>
                <a:spcAft>
                  <a:spcPct val="0"/>
                </a:spcAft>
                <a:buClrTx/>
                <a:buNone/>
              </a:pPr>
              <a:t>73</a:t>
            </a:fld>
            <a:endParaRPr lang="en-US" altLang="en-US" sz="1400" b="0">
              <a:solidFill>
                <a:srgbClr val="DDDDDD"/>
              </a:solidFill>
            </a:endParaRPr>
          </a:p>
        </p:txBody>
      </p:sp>
      <p:sp>
        <p:nvSpPr>
          <p:cNvPr id="35842" name="Rectangle 2">
            <a:extLst>
              <a:ext uri="{FF2B5EF4-FFF2-40B4-BE49-F238E27FC236}">
                <a16:creationId xmlns:a16="http://schemas.microsoft.com/office/drawing/2014/main" id="{254E235E-6253-41B9-BE29-79950B4E4E3C}"/>
              </a:ext>
            </a:extLst>
          </p:cNvPr>
          <p:cNvSpPr>
            <a:spLocks noGrp="1" noChangeArrowheads="1"/>
          </p:cNvSpPr>
          <p:nvPr>
            <p:ph type="title"/>
          </p:nvPr>
        </p:nvSpPr>
        <p:spPr/>
        <p:txBody>
          <a:bodyPr/>
          <a:lstStyle/>
          <a:p>
            <a:pPr eaLnBrk="1" hangingPunct="1">
              <a:defRPr/>
            </a:pPr>
            <a:r>
              <a:rPr lang="en-US" sz="4000"/>
              <a:t>Refuse To Be Constantly Critical Of Others</a:t>
            </a:r>
          </a:p>
        </p:txBody>
      </p:sp>
      <p:sp>
        <p:nvSpPr>
          <p:cNvPr id="35843" name="Rectangle 3">
            <a:extLst>
              <a:ext uri="{FF2B5EF4-FFF2-40B4-BE49-F238E27FC236}">
                <a16:creationId xmlns:a16="http://schemas.microsoft.com/office/drawing/2014/main" id="{9C5471E4-81FB-4096-822D-703838D2CFE0}"/>
              </a:ext>
            </a:extLst>
          </p:cNvPr>
          <p:cNvSpPr>
            <a:spLocks noGrp="1" noChangeArrowheads="1"/>
          </p:cNvSpPr>
          <p:nvPr>
            <p:ph type="body" idx="1"/>
          </p:nvPr>
        </p:nvSpPr>
        <p:spPr/>
        <p:txBody>
          <a:bodyPr/>
          <a:lstStyle/>
          <a:p>
            <a:pPr eaLnBrk="1" hangingPunct="1">
              <a:defRPr/>
            </a:pPr>
            <a:r>
              <a:rPr lang="en-US"/>
              <a:t>Mt. 7:12</a:t>
            </a:r>
          </a:p>
          <a:p>
            <a:pPr eaLnBrk="1" hangingPunct="1">
              <a:defRPr/>
            </a:pPr>
            <a:endParaRPr lang="en-US"/>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43362" name="Date Placeholder 3">
            <a:extLst>
              <a:ext uri="{FF2B5EF4-FFF2-40B4-BE49-F238E27FC236}">
                <a16:creationId xmlns:a16="http://schemas.microsoft.com/office/drawing/2014/main" id="{0D401AAB-6F24-4862-8F7E-AA8113CE19F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3363" name="Footer Placeholder 4">
            <a:extLst>
              <a:ext uri="{FF2B5EF4-FFF2-40B4-BE49-F238E27FC236}">
                <a16:creationId xmlns:a16="http://schemas.microsoft.com/office/drawing/2014/main" id="{914E1D0A-836A-4ABC-9898-0441901C0B9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3364" name="Slide Number Placeholder 5">
            <a:extLst>
              <a:ext uri="{FF2B5EF4-FFF2-40B4-BE49-F238E27FC236}">
                <a16:creationId xmlns:a16="http://schemas.microsoft.com/office/drawing/2014/main" id="{7DC64550-BE38-4500-8561-4BDF7FA45B8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69C40286-8C72-4BD8-8B0E-19690659FFBF}" type="slidenum">
              <a:rPr lang="en-US" altLang="en-US" sz="1400" b="0">
                <a:solidFill>
                  <a:srgbClr val="DDDDDD"/>
                </a:solidFill>
              </a:rPr>
              <a:pPr fontAlgn="base">
                <a:spcBef>
                  <a:spcPct val="0"/>
                </a:spcBef>
                <a:spcAft>
                  <a:spcPct val="0"/>
                </a:spcAft>
                <a:buClrTx/>
                <a:buNone/>
              </a:pPr>
              <a:t>74</a:t>
            </a:fld>
            <a:endParaRPr lang="en-US" altLang="en-US" sz="1400" b="0">
              <a:solidFill>
                <a:srgbClr val="DDDDDD"/>
              </a:solidFill>
            </a:endParaRPr>
          </a:p>
        </p:txBody>
      </p:sp>
      <p:sp>
        <p:nvSpPr>
          <p:cNvPr id="44034" name="Rectangle 2">
            <a:extLst>
              <a:ext uri="{FF2B5EF4-FFF2-40B4-BE49-F238E27FC236}">
                <a16:creationId xmlns:a16="http://schemas.microsoft.com/office/drawing/2014/main" id="{C18FD368-0F5E-4519-8DE1-D7E9CA0F94A4}"/>
              </a:ext>
            </a:extLst>
          </p:cNvPr>
          <p:cNvSpPr>
            <a:spLocks noGrp="1" noChangeArrowheads="1"/>
          </p:cNvSpPr>
          <p:nvPr>
            <p:ph type="title"/>
          </p:nvPr>
        </p:nvSpPr>
        <p:spPr/>
        <p:txBody>
          <a:bodyPr/>
          <a:lstStyle/>
          <a:p>
            <a:pPr eaLnBrk="1" hangingPunct="1">
              <a:defRPr/>
            </a:pPr>
            <a:r>
              <a:rPr lang="en-US" sz="4000"/>
              <a:t>Do Not Expect Quick, Magical Solutions To Your Problem</a:t>
            </a:r>
          </a:p>
        </p:txBody>
      </p:sp>
      <p:sp>
        <p:nvSpPr>
          <p:cNvPr id="44035" name="Rectangle 3">
            <a:extLst>
              <a:ext uri="{FF2B5EF4-FFF2-40B4-BE49-F238E27FC236}">
                <a16:creationId xmlns:a16="http://schemas.microsoft.com/office/drawing/2014/main" id="{51A79F86-3AA3-4DED-9BEF-ECC96BB271EB}"/>
              </a:ext>
            </a:extLst>
          </p:cNvPr>
          <p:cNvSpPr>
            <a:spLocks noGrp="1" noChangeArrowheads="1"/>
          </p:cNvSpPr>
          <p:nvPr>
            <p:ph type="body" idx="1"/>
          </p:nvPr>
        </p:nvSpPr>
        <p:spPr/>
        <p:txBody>
          <a:bodyPr/>
          <a:lstStyle/>
          <a:p>
            <a:pPr eaLnBrk="1" hangingPunct="1">
              <a:defRPr/>
            </a:pPr>
            <a:r>
              <a:rPr lang="en-US"/>
              <a:t>We must be realistic-sometimes difficult situations take time to get better</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44386" name="Date Placeholder 3">
            <a:extLst>
              <a:ext uri="{FF2B5EF4-FFF2-40B4-BE49-F238E27FC236}">
                <a16:creationId xmlns:a16="http://schemas.microsoft.com/office/drawing/2014/main" id="{0780B2ED-4A1A-47C2-A349-9FE526D28A9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4387" name="Footer Placeholder 4">
            <a:extLst>
              <a:ext uri="{FF2B5EF4-FFF2-40B4-BE49-F238E27FC236}">
                <a16:creationId xmlns:a16="http://schemas.microsoft.com/office/drawing/2014/main" id="{95AC927E-B39D-4F13-A443-38F193AE8FD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4388" name="Slide Number Placeholder 5">
            <a:extLst>
              <a:ext uri="{FF2B5EF4-FFF2-40B4-BE49-F238E27FC236}">
                <a16:creationId xmlns:a16="http://schemas.microsoft.com/office/drawing/2014/main" id="{310A5F8F-4BF8-43DC-9E8D-425E205BAD4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AD245E40-DFE9-41E4-9FF9-F53EAE699887}" type="slidenum">
              <a:rPr lang="en-US" altLang="en-US" sz="1400" b="0">
                <a:solidFill>
                  <a:srgbClr val="DDDDDD"/>
                </a:solidFill>
              </a:rPr>
              <a:pPr fontAlgn="base">
                <a:spcBef>
                  <a:spcPct val="0"/>
                </a:spcBef>
                <a:spcAft>
                  <a:spcPct val="0"/>
                </a:spcAft>
                <a:buClrTx/>
                <a:buNone/>
              </a:pPr>
              <a:t>75</a:t>
            </a:fld>
            <a:endParaRPr lang="en-US" altLang="en-US" sz="1400" b="0">
              <a:solidFill>
                <a:srgbClr val="DDDDDD"/>
              </a:solidFill>
            </a:endParaRPr>
          </a:p>
        </p:txBody>
      </p:sp>
      <p:sp>
        <p:nvSpPr>
          <p:cNvPr id="37890" name="Rectangle 2">
            <a:extLst>
              <a:ext uri="{FF2B5EF4-FFF2-40B4-BE49-F238E27FC236}">
                <a16:creationId xmlns:a16="http://schemas.microsoft.com/office/drawing/2014/main" id="{2CA4516D-F1FF-4918-B4AF-76D10C6BE941}"/>
              </a:ext>
            </a:extLst>
          </p:cNvPr>
          <p:cNvSpPr>
            <a:spLocks noGrp="1" noChangeArrowheads="1"/>
          </p:cNvSpPr>
          <p:nvPr>
            <p:ph type="title"/>
          </p:nvPr>
        </p:nvSpPr>
        <p:spPr>
          <a:xfrm>
            <a:off x="2590801" y="1371600"/>
            <a:ext cx="7770813" cy="1123950"/>
          </a:xfrm>
        </p:spPr>
        <p:txBody>
          <a:bodyPr/>
          <a:lstStyle/>
          <a:p>
            <a:pPr eaLnBrk="1" hangingPunct="1">
              <a:defRPr/>
            </a:pPr>
            <a:r>
              <a:rPr lang="en-US" sz="4000"/>
              <a:t>Remember – You Have More Than One Good Quality About You</a:t>
            </a:r>
          </a:p>
        </p:txBody>
      </p:sp>
      <p:sp>
        <p:nvSpPr>
          <p:cNvPr id="37891" name="Rectangle 3">
            <a:extLst>
              <a:ext uri="{FF2B5EF4-FFF2-40B4-BE49-F238E27FC236}">
                <a16:creationId xmlns:a16="http://schemas.microsoft.com/office/drawing/2014/main" id="{DF450DB9-C232-47E4-A235-64562702FFF1}"/>
              </a:ext>
            </a:extLst>
          </p:cNvPr>
          <p:cNvSpPr>
            <a:spLocks noGrp="1" noChangeArrowheads="1"/>
          </p:cNvSpPr>
          <p:nvPr>
            <p:ph type="body" idx="1"/>
          </p:nvPr>
        </p:nvSpPr>
        <p:spPr>
          <a:xfrm>
            <a:off x="2590800" y="2971800"/>
            <a:ext cx="7772400" cy="3429000"/>
          </a:xfrm>
        </p:spPr>
        <p:txBody>
          <a:bodyPr/>
          <a:lstStyle/>
          <a:p>
            <a:pPr eaLnBrk="1" hangingPunct="1">
              <a:defRPr/>
            </a:pPr>
            <a:r>
              <a:rPr lang="en-US"/>
              <a:t>Gen. 1:26</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00000">
              <a:srgbClr val="C00000"/>
            </a:gs>
          </a:gsLst>
          <a:lin ang="5400000" scaled="1"/>
        </a:gradFill>
        <a:effectLst/>
      </p:bgPr>
    </p:bg>
    <p:spTree>
      <p:nvGrpSpPr>
        <p:cNvPr id="1" name=""/>
        <p:cNvGrpSpPr/>
        <p:nvPr/>
      </p:nvGrpSpPr>
      <p:grpSpPr>
        <a:xfrm>
          <a:off x="0" y="0"/>
          <a:ext cx="0" cy="0"/>
          <a:chOff x="0" y="0"/>
          <a:chExt cx="0" cy="0"/>
        </a:xfrm>
      </p:grpSpPr>
      <p:sp>
        <p:nvSpPr>
          <p:cNvPr id="146434" name="Date Placeholder 3">
            <a:extLst>
              <a:ext uri="{FF2B5EF4-FFF2-40B4-BE49-F238E27FC236}">
                <a16:creationId xmlns:a16="http://schemas.microsoft.com/office/drawing/2014/main" id="{C3CA7F05-7D32-4435-A162-1667BF92948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6435" name="Footer Placeholder 4">
            <a:extLst>
              <a:ext uri="{FF2B5EF4-FFF2-40B4-BE49-F238E27FC236}">
                <a16:creationId xmlns:a16="http://schemas.microsoft.com/office/drawing/2014/main" id="{6F1A00D1-C9E9-4041-8731-935B75B0004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endParaRPr lang="en-US" altLang="en-US" sz="1400" b="0">
              <a:solidFill>
                <a:srgbClr val="DDDDDD"/>
              </a:solidFill>
            </a:endParaRPr>
          </a:p>
        </p:txBody>
      </p:sp>
      <p:sp>
        <p:nvSpPr>
          <p:cNvPr id="146436" name="Slide Number Placeholder 5">
            <a:extLst>
              <a:ext uri="{FF2B5EF4-FFF2-40B4-BE49-F238E27FC236}">
                <a16:creationId xmlns:a16="http://schemas.microsoft.com/office/drawing/2014/main" id="{D35D55DC-B42D-4DDC-B99A-13D649AB46E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tx2"/>
              </a:buClr>
              <a:buChar char="•"/>
              <a:defRPr sz="3600" b="1">
                <a:solidFill>
                  <a:schemeClr val="tx1"/>
                </a:solidFill>
                <a:latin typeface="Arial Rounded MT Bold" panose="020F0704030504030204" pitchFamily="34" charset="0"/>
              </a:defRPr>
            </a:lvl1pPr>
            <a:lvl2pPr marL="742950" indent="-285750">
              <a:spcBef>
                <a:spcPct val="20000"/>
              </a:spcBef>
              <a:buClr>
                <a:schemeClr val="tx1"/>
              </a:buClr>
              <a:buChar char="•"/>
              <a:defRPr sz="3600" b="1">
                <a:solidFill>
                  <a:schemeClr val="tx1"/>
                </a:solidFill>
                <a:latin typeface="Arial Rounded MT Bold" panose="020F0704030504030204" pitchFamily="34" charset="0"/>
              </a:defRPr>
            </a:lvl2pPr>
            <a:lvl3pPr marL="1143000" indent="-228600">
              <a:spcBef>
                <a:spcPct val="20000"/>
              </a:spcBef>
              <a:buClr>
                <a:schemeClr val="tx1"/>
              </a:buClr>
              <a:buChar char="•"/>
              <a:defRPr sz="3600" b="1">
                <a:solidFill>
                  <a:schemeClr val="tx1"/>
                </a:solidFill>
                <a:latin typeface="Arial Rounded MT Bold" panose="020F0704030504030204" pitchFamily="34" charset="0"/>
              </a:defRPr>
            </a:lvl3pPr>
            <a:lvl4pPr marL="1600200" indent="-228600">
              <a:spcBef>
                <a:spcPct val="20000"/>
              </a:spcBef>
              <a:buClr>
                <a:schemeClr val="tx1"/>
              </a:buClr>
              <a:buChar char="•"/>
              <a:defRPr sz="3600" b="1">
                <a:solidFill>
                  <a:schemeClr val="tx1"/>
                </a:solidFill>
                <a:latin typeface="Arial Rounded MT Bold" panose="020F0704030504030204" pitchFamily="34" charset="0"/>
              </a:defRPr>
            </a:lvl4pPr>
            <a:lvl5pPr marL="2057400" indent="-228600">
              <a:spcBef>
                <a:spcPct val="20000"/>
              </a:spcBef>
              <a:buClr>
                <a:schemeClr val="tx1"/>
              </a:buClr>
              <a:buChar char="•"/>
              <a:defRPr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lr>
                <a:schemeClr val="tx1"/>
              </a:buClr>
              <a:buChar char="•"/>
              <a:defRPr sz="3600" b="1">
                <a:solidFill>
                  <a:schemeClr val="tx1"/>
                </a:solidFill>
                <a:latin typeface="Arial Rounded MT Bold" panose="020F0704030504030204" pitchFamily="34" charset="0"/>
              </a:defRPr>
            </a:lvl9pPr>
          </a:lstStyle>
          <a:p>
            <a:pPr fontAlgn="base">
              <a:spcBef>
                <a:spcPct val="0"/>
              </a:spcBef>
              <a:spcAft>
                <a:spcPct val="0"/>
              </a:spcAft>
              <a:buClrTx/>
              <a:buNone/>
            </a:pPr>
            <a:fld id="{3E2628A6-6711-47AB-AD43-371876F468DE}" type="slidenum">
              <a:rPr lang="en-US" altLang="en-US" sz="1400" b="0">
                <a:solidFill>
                  <a:srgbClr val="DDDDDD"/>
                </a:solidFill>
              </a:rPr>
              <a:pPr fontAlgn="base">
                <a:spcBef>
                  <a:spcPct val="0"/>
                </a:spcBef>
                <a:spcAft>
                  <a:spcPct val="0"/>
                </a:spcAft>
                <a:buClrTx/>
                <a:buNone/>
              </a:pPr>
              <a:t>76</a:t>
            </a:fld>
            <a:endParaRPr lang="en-US" altLang="en-US" sz="1400" b="0">
              <a:solidFill>
                <a:srgbClr val="DDDDDD"/>
              </a:solidFill>
            </a:endParaRPr>
          </a:p>
        </p:txBody>
      </p:sp>
      <p:sp>
        <p:nvSpPr>
          <p:cNvPr id="39938" name="Rectangle 2">
            <a:extLst>
              <a:ext uri="{FF2B5EF4-FFF2-40B4-BE49-F238E27FC236}">
                <a16:creationId xmlns:a16="http://schemas.microsoft.com/office/drawing/2014/main" id="{CFF4FD7F-FBDA-4890-A0D6-2DD4900B6A23}"/>
              </a:ext>
            </a:extLst>
          </p:cNvPr>
          <p:cNvSpPr>
            <a:spLocks noGrp="1" noChangeArrowheads="1"/>
          </p:cNvSpPr>
          <p:nvPr>
            <p:ph type="title"/>
          </p:nvPr>
        </p:nvSpPr>
        <p:spPr/>
        <p:txBody>
          <a:bodyPr/>
          <a:lstStyle/>
          <a:p>
            <a:pPr eaLnBrk="1" hangingPunct="1">
              <a:defRPr/>
            </a:pPr>
            <a:r>
              <a:rPr lang="en-US" sz="4000"/>
              <a:t>Learn To Trust In God – No Matter What Happens</a:t>
            </a:r>
          </a:p>
        </p:txBody>
      </p:sp>
      <p:sp>
        <p:nvSpPr>
          <p:cNvPr id="39939" name="Rectangle 3">
            <a:extLst>
              <a:ext uri="{FF2B5EF4-FFF2-40B4-BE49-F238E27FC236}">
                <a16:creationId xmlns:a16="http://schemas.microsoft.com/office/drawing/2014/main" id="{E08CE498-7BC6-4A46-B03D-51DC865A94EE}"/>
              </a:ext>
            </a:extLst>
          </p:cNvPr>
          <p:cNvSpPr>
            <a:spLocks noGrp="1" noChangeArrowheads="1"/>
          </p:cNvSpPr>
          <p:nvPr>
            <p:ph type="body" idx="1"/>
          </p:nvPr>
        </p:nvSpPr>
        <p:spPr/>
        <p:txBody>
          <a:bodyPr/>
          <a:lstStyle/>
          <a:p>
            <a:pPr eaLnBrk="1" hangingPunct="1">
              <a:defRPr/>
            </a:pPr>
            <a:r>
              <a:rPr lang="en-US"/>
              <a:t>Prov. 3:5-6</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a:extLst>
              <a:ext uri="{FF2B5EF4-FFF2-40B4-BE49-F238E27FC236}">
                <a16:creationId xmlns:a16="http://schemas.microsoft.com/office/drawing/2014/main" id="{41BB6ECC-1B48-40D8-879B-7DBACD2427D7}"/>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10" name="Footer Placeholder 2">
            <a:extLst>
              <a:ext uri="{FF2B5EF4-FFF2-40B4-BE49-F238E27FC236}">
                <a16:creationId xmlns:a16="http://schemas.microsoft.com/office/drawing/2014/main" id="{81B5D886-C156-4904-BA37-7C7D45B2FE9B}"/>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11" name="Slide Number Placeholder 3">
            <a:extLst>
              <a:ext uri="{FF2B5EF4-FFF2-40B4-BE49-F238E27FC236}">
                <a16:creationId xmlns:a16="http://schemas.microsoft.com/office/drawing/2014/main" id="{7F78D72A-9B97-4CE4-B320-4AD6B0C7E2C6}"/>
              </a:ext>
            </a:extLst>
          </p:cNvPr>
          <p:cNvSpPr>
            <a:spLocks noGrp="1"/>
          </p:cNvSpPr>
          <p:nvPr>
            <p:ph type="sldNum" sz="quarter" idx="12"/>
          </p:nvPr>
        </p:nvSpPr>
        <p:spPr/>
        <p:txBody>
          <a:bodyPr/>
          <a:lstStyle/>
          <a:p>
            <a:pPr fontAlgn="base">
              <a:spcAft>
                <a:spcPct val="0"/>
              </a:spcAft>
              <a:defRPr/>
            </a:pPr>
            <a:fld id="{534E6D46-E3B9-4887-812B-AB9D72EE18A1}" type="slidenum">
              <a:rPr lang="en-US" altLang="en-US">
                <a:solidFill>
                  <a:srgbClr val="EAEAEA"/>
                </a:solidFill>
                <a:latin typeface="Arial Rounded MT Bold"/>
              </a:rPr>
              <a:pPr fontAlgn="base">
                <a:spcAft>
                  <a:spcPct val="0"/>
                </a:spcAft>
                <a:defRPr/>
              </a:pPr>
              <a:t>77</a:t>
            </a:fld>
            <a:endParaRPr lang="en-US" altLang="en-US">
              <a:solidFill>
                <a:srgbClr val="EAEAEA"/>
              </a:solidFill>
              <a:latin typeface="Arial Rounded MT Bold"/>
            </a:endParaRPr>
          </a:p>
        </p:txBody>
      </p:sp>
      <p:sp>
        <p:nvSpPr>
          <p:cNvPr id="43013" name="Rectangle 2">
            <a:extLst>
              <a:ext uri="{FF2B5EF4-FFF2-40B4-BE49-F238E27FC236}">
                <a16:creationId xmlns:a16="http://schemas.microsoft.com/office/drawing/2014/main" id="{BED02E2C-B496-4246-8617-A1A591F4211E}"/>
              </a:ext>
            </a:extLst>
          </p:cNvPr>
          <p:cNvSpPr>
            <a:spLocks noChangeArrowheads="1"/>
          </p:cNvSpPr>
          <p:nvPr/>
        </p:nvSpPr>
        <p:spPr bwMode="auto">
          <a:xfrm>
            <a:off x="1524000" y="5257800"/>
            <a:ext cx="1600200" cy="1600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Hear</a:t>
            </a:r>
          </a:p>
          <a:p>
            <a:pPr algn="ctr" eaLnBrk="0" fontAlgn="base" hangingPunct="0">
              <a:spcBef>
                <a:spcPct val="0"/>
              </a:spcBef>
              <a:spcAft>
                <a:spcPct val="0"/>
              </a:spcAft>
              <a:buClrTx/>
              <a:buNone/>
            </a:pPr>
            <a:endParaRPr kumimoji="0" lang="en-US" altLang="en-US">
              <a:solidFill>
                <a:srgbClr val="EAEAEA"/>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b="0">
              <a:solidFill>
                <a:srgbClr val="EAEAEA"/>
              </a:solidFill>
              <a:latin typeface="Times New Roman" panose="02020603050405020304" pitchFamily="18" charset="0"/>
            </a:endParaRPr>
          </a:p>
        </p:txBody>
      </p:sp>
      <p:sp>
        <p:nvSpPr>
          <p:cNvPr id="28675" name="Rectangle 3">
            <a:extLst>
              <a:ext uri="{FF2B5EF4-FFF2-40B4-BE49-F238E27FC236}">
                <a16:creationId xmlns:a16="http://schemas.microsoft.com/office/drawing/2014/main" id="{4AA12C17-64C7-46A0-9835-FCE8835EBA8F}"/>
              </a:ext>
            </a:extLst>
          </p:cNvPr>
          <p:cNvSpPr>
            <a:spLocks noChangeArrowheads="1"/>
          </p:cNvSpPr>
          <p:nvPr/>
        </p:nvSpPr>
        <p:spPr bwMode="auto">
          <a:xfrm>
            <a:off x="3124200" y="4343400"/>
            <a:ext cx="1600200" cy="2514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Believe</a:t>
            </a:r>
            <a:endParaRPr kumimoji="0" lang="en-US" altLang="en-US" sz="3200">
              <a:solidFill>
                <a:srgbClr val="EAEAEA"/>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sz="3200">
              <a:solidFill>
                <a:srgbClr val="FFFFCC"/>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sz="3200">
              <a:solidFill>
                <a:srgbClr val="FFFFCC"/>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sz="3200">
              <a:solidFill>
                <a:srgbClr val="FFFFCC"/>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EAEAEA"/>
              </a:solidFill>
              <a:latin typeface="Times New Roman" panose="02020603050405020304" pitchFamily="18" charset="0"/>
            </a:endParaRPr>
          </a:p>
        </p:txBody>
      </p:sp>
      <p:sp>
        <p:nvSpPr>
          <p:cNvPr id="28676" name="Rectangle 4">
            <a:extLst>
              <a:ext uri="{FF2B5EF4-FFF2-40B4-BE49-F238E27FC236}">
                <a16:creationId xmlns:a16="http://schemas.microsoft.com/office/drawing/2014/main" id="{5EB3B2FB-800D-40AA-BA2C-E5D8D4FAA5B4}"/>
              </a:ext>
            </a:extLst>
          </p:cNvPr>
          <p:cNvSpPr>
            <a:spLocks noChangeArrowheads="1"/>
          </p:cNvSpPr>
          <p:nvPr/>
        </p:nvSpPr>
        <p:spPr bwMode="auto">
          <a:xfrm>
            <a:off x="4724400" y="3505200"/>
            <a:ext cx="1600200" cy="3352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Repent</a:t>
            </a:r>
            <a:endParaRPr kumimoji="0" lang="en-US" altLang="en-US">
              <a:solidFill>
                <a:srgbClr val="FFFF99"/>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99"/>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99"/>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99"/>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99"/>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sz="3200">
              <a:solidFill>
                <a:srgbClr val="EAEAEA"/>
              </a:solidFill>
              <a:latin typeface="Times New Roman" panose="02020603050405020304" pitchFamily="18" charset="0"/>
            </a:endParaRPr>
          </a:p>
        </p:txBody>
      </p:sp>
      <p:sp>
        <p:nvSpPr>
          <p:cNvPr id="28677" name="Rectangle 5">
            <a:extLst>
              <a:ext uri="{FF2B5EF4-FFF2-40B4-BE49-F238E27FC236}">
                <a16:creationId xmlns:a16="http://schemas.microsoft.com/office/drawing/2014/main" id="{5E27BCEE-7F95-4E0B-8DC8-65F18C6B723E}"/>
              </a:ext>
            </a:extLst>
          </p:cNvPr>
          <p:cNvSpPr>
            <a:spLocks noChangeArrowheads="1"/>
          </p:cNvSpPr>
          <p:nvPr/>
        </p:nvSpPr>
        <p:spPr bwMode="auto">
          <a:xfrm>
            <a:off x="6324600" y="2514600"/>
            <a:ext cx="1676400" cy="4343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Confess</a:t>
            </a: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66"/>
              </a:solidFill>
              <a:latin typeface="Times New Roman" panose="02020603050405020304" pitchFamily="18" charset="0"/>
            </a:endParaRPr>
          </a:p>
        </p:txBody>
      </p:sp>
      <p:sp>
        <p:nvSpPr>
          <p:cNvPr id="28678" name="Rectangle 6">
            <a:extLst>
              <a:ext uri="{FF2B5EF4-FFF2-40B4-BE49-F238E27FC236}">
                <a16:creationId xmlns:a16="http://schemas.microsoft.com/office/drawing/2014/main" id="{A7C433FE-CF4E-466B-840E-54255978C9B7}"/>
              </a:ext>
            </a:extLst>
          </p:cNvPr>
          <p:cNvSpPr>
            <a:spLocks noChangeArrowheads="1"/>
          </p:cNvSpPr>
          <p:nvPr/>
        </p:nvSpPr>
        <p:spPr bwMode="auto">
          <a:xfrm>
            <a:off x="7924800" y="1600200"/>
            <a:ext cx="1828800" cy="525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Be</a:t>
            </a:r>
          </a:p>
          <a:p>
            <a:pPr algn="ctr" eaLnBrk="0" fontAlgn="base" hangingPunct="0">
              <a:spcBef>
                <a:spcPct val="0"/>
              </a:spcBef>
              <a:spcAft>
                <a:spcPct val="0"/>
              </a:spcAft>
              <a:buClrTx/>
              <a:buNone/>
            </a:pPr>
            <a:r>
              <a:rPr kumimoji="0" lang="en-US" altLang="en-US">
                <a:solidFill>
                  <a:srgbClr val="EAEAEA"/>
                </a:solidFill>
                <a:latin typeface="Times New Roman" panose="02020603050405020304" pitchFamily="18" charset="0"/>
              </a:rPr>
              <a:t>Baptized</a:t>
            </a: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a:p>
            <a:pPr algn="ctr" eaLnBrk="0" fontAlgn="base" hangingPunct="0">
              <a:spcBef>
                <a:spcPct val="0"/>
              </a:spcBef>
              <a:spcAft>
                <a:spcPct val="0"/>
              </a:spcAft>
              <a:buClrTx/>
              <a:buNone/>
            </a:pPr>
            <a:endParaRPr kumimoji="0" lang="en-US" altLang="en-US">
              <a:solidFill>
                <a:srgbClr val="FFFF00"/>
              </a:solidFill>
              <a:latin typeface="Times New Roman" panose="02020603050405020304" pitchFamily="18" charset="0"/>
            </a:endParaRPr>
          </a:p>
        </p:txBody>
      </p:sp>
      <p:sp>
        <p:nvSpPr>
          <p:cNvPr id="28679" name="Rectangle 7">
            <a:extLst>
              <a:ext uri="{FF2B5EF4-FFF2-40B4-BE49-F238E27FC236}">
                <a16:creationId xmlns:a16="http://schemas.microsoft.com/office/drawing/2014/main" id="{BD63B962-60A3-4EDE-BEF8-8E1D8E6F9299}"/>
              </a:ext>
            </a:extLst>
          </p:cNvPr>
          <p:cNvSpPr>
            <a:spLocks noChangeArrowheads="1"/>
          </p:cNvSpPr>
          <p:nvPr/>
        </p:nvSpPr>
        <p:spPr bwMode="auto">
          <a:xfrm>
            <a:off x="9753600" y="1600200"/>
            <a:ext cx="914400" cy="52578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lnSpc>
                <a:spcPct val="90000"/>
              </a:lnSpc>
              <a:spcBef>
                <a:spcPct val="0"/>
              </a:spcBef>
              <a:spcAft>
                <a:spcPct val="0"/>
              </a:spcAft>
              <a:buClrTx/>
              <a:buNone/>
            </a:pPr>
            <a:r>
              <a:rPr kumimoji="0" lang="en-US" altLang="en-US" sz="4000">
                <a:solidFill>
                  <a:srgbClr val="FFFF00"/>
                </a:solidFill>
                <a:latin typeface="Times New Roman" panose="02020603050405020304" pitchFamily="18" charset="0"/>
              </a:rPr>
              <a:t>S</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A</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L</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V</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A</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T</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I</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O</a:t>
            </a:r>
            <a:br>
              <a:rPr kumimoji="0" lang="en-US" altLang="en-US" sz="4000">
                <a:solidFill>
                  <a:srgbClr val="FFFF00"/>
                </a:solidFill>
                <a:latin typeface="Times New Roman" panose="02020603050405020304" pitchFamily="18" charset="0"/>
              </a:rPr>
            </a:br>
            <a:r>
              <a:rPr kumimoji="0" lang="en-US" altLang="en-US" sz="4000">
                <a:solidFill>
                  <a:srgbClr val="FFFF00"/>
                </a:solidFill>
                <a:latin typeface="Times New Roman" panose="02020603050405020304" pitchFamily="18" charset="0"/>
              </a:rPr>
              <a:t>N</a:t>
            </a:r>
          </a:p>
        </p:txBody>
      </p:sp>
      <p:sp>
        <p:nvSpPr>
          <p:cNvPr id="43019" name="Oval 8">
            <a:extLst>
              <a:ext uri="{FF2B5EF4-FFF2-40B4-BE49-F238E27FC236}">
                <a16:creationId xmlns:a16="http://schemas.microsoft.com/office/drawing/2014/main" id="{FA6AAA04-33A3-4B4E-8EBD-45AA35F0FDD2}"/>
              </a:ext>
            </a:extLst>
          </p:cNvPr>
          <p:cNvSpPr>
            <a:spLocks noChangeArrowheads="1"/>
          </p:cNvSpPr>
          <p:nvPr/>
        </p:nvSpPr>
        <p:spPr bwMode="auto">
          <a:xfrm>
            <a:off x="1905000" y="0"/>
            <a:ext cx="7848600" cy="16002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kumimoji="1" sz="3600" b="1">
                <a:solidFill>
                  <a:schemeClr val="tx1"/>
                </a:solidFill>
                <a:latin typeface="Arial Rounded MT Bold" panose="020F0704030504030204" pitchFamily="34" charset="0"/>
              </a:defRPr>
            </a:lvl1pPr>
            <a:lvl2pPr marL="742950" indent="-285750">
              <a:spcBef>
                <a:spcPct val="20000"/>
              </a:spcBef>
              <a:buChar char="•"/>
              <a:defRPr kumimoji="1" sz="3600" b="1">
                <a:solidFill>
                  <a:schemeClr val="tx1"/>
                </a:solidFill>
                <a:latin typeface="Arial Rounded MT Bold" panose="020F0704030504030204" pitchFamily="34" charset="0"/>
              </a:defRPr>
            </a:lvl2pPr>
            <a:lvl3pPr marL="1143000" indent="-228600">
              <a:spcBef>
                <a:spcPct val="20000"/>
              </a:spcBef>
              <a:buChar char="•"/>
              <a:defRPr kumimoji="1" sz="3600" b="1">
                <a:solidFill>
                  <a:schemeClr val="tx1"/>
                </a:solidFill>
                <a:latin typeface="Arial Rounded MT Bold" panose="020F0704030504030204" pitchFamily="34" charset="0"/>
              </a:defRPr>
            </a:lvl3pPr>
            <a:lvl4pPr marL="1600200" indent="-228600">
              <a:spcBef>
                <a:spcPct val="20000"/>
              </a:spcBef>
              <a:buChar char="•"/>
              <a:defRPr kumimoji="1" sz="3600" b="1">
                <a:solidFill>
                  <a:schemeClr val="tx1"/>
                </a:solidFill>
                <a:latin typeface="Arial Rounded MT Bold" panose="020F0704030504030204" pitchFamily="34" charset="0"/>
              </a:defRPr>
            </a:lvl4pPr>
            <a:lvl5pPr marL="2057400" indent="-228600">
              <a:spcBef>
                <a:spcPct val="20000"/>
              </a:spcBef>
              <a:buChar char="•"/>
              <a:defRPr kumimoji="1" sz="3600" b="1">
                <a:solidFill>
                  <a:schemeClr val="tx1"/>
                </a:solidFill>
                <a:latin typeface="Arial Rounded MT Bold" panose="020F0704030504030204" pitchFamily="34" charset="0"/>
              </a:defRPr>
            </a:lvl5pPr>
            <a:lvl6pPr marL="25146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6pPr>
            <a:lvl7pPr marL="29718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7pPr>
            <a:lvl8pPr marL="34290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8pPr>
            <a:lvl9pPr marL="3886200" indent="-228600" eaLnBrk="0" fontAlgn="base" hangingPunct="0">
              <a:spcBef>
                <a:spcPct val="20000"/>
              </a:spcBef>
              <a:spcAft>
                <a:spcPct val="0"/>
              </a:spcAft>
              <a:buChar char="•"/>
              <a:defRPr kumimoji="1" sz="3600" b="1">
                <a:solidFill>
                  <a:schemeClr val="tx1"/>
                </a:solidFill>
                <a:latin typeface="Arial Rounded MT Bold" panose="020F0704030504030204" pitchFamily="34" charset="0"/>
              </a:defRPr>
            </a:lvl9pPr>
          </a:lstStyle>
          <a:p>
            <a:pPr algn="ctr" eaLnBrk="0" fontAlgn="base" hangingPunct="0">
              <a:spcBef>
                <a:spcPct val="0"/>
              </a:spcBef>
              <a:spcAft>
                <a:spcPct val="0"/>
              </a:spcAft>
              <a:buClrTx/>
              <a:buNone/>
            </a:pPr>
            <a:r>
              <a:rPr lang="en-US" altLang="en-US" sz="4000" b="0">
                <a:solidFill>
                  <a:srgbClr val="EAEAEA"/>
                </a:solidFill>
              </a:rPr>
              <a:t>What Must I do to be Saved?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6"/>
                                        </p:tgtEl>
                                        <p:attrNameLst>
                                          <p:attrName>style.visibility</p:attrName>
                                        </p:attrNameLst>
                                      </p:cBhvr>
                                      <p:to>
                                        <p:strVal val="visible"/>
                                      </p:to>
                                    </p:set>
                                    <p:anim calcmode="lin" valueType="num">
                                      <p:cBhvr additive="base">
                                        <p:cTn id="13" dur="500" fill="hold"/>
                                        <p:tgtEl>
                                          <p:spTgt spid="28676"/>
                                        </p:tgtEl>
                                        <p:attrNameLst>
                                          <p:attrName>ppt_x</p:attrName>
                                        </p:attrNameLst>
                                      </p:cBhvr>
                                      <p:tavLst>
                                        <p:tav tm="0">
                                          <p:val>
                                            <p:strVal val="#ppt_x"/>
                                          </p:val>
                                        </p:tav>
                                        <p:tav tm="100000">
                                          <p:val>
                                            <p:strVal val="#ppt_x"/>
                                          </p:val>
                                        </p:tav>
                                      </p:tavLst>
                                    </p:anim>
                                    <p:anim calcmode="lin" valueType="num">
                                      <p:cBhvr additive="base">
                                        <p:cTn id="14"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8"/>
                                        </p:tgtEl>
                                        <p:attrNameLst>
                                          <p:attrName>style.visibility</p:attrName>
                                        </p:attrNameLst>
                                      </p:cBhvr>
                                      <p:to>
                                        <p:strVal val="visible"/>
                                      </p:to>
                                    </p:set>
                                    <p:anim calcmode="lin" valueType="num">
                                      <p:cBhvr additive="base">
                                        <p:cTn id="25" dur="500" fill="hold"/>
                                        <p:tgtEl>
                                          <p:spTgt spid="28678"/>
                                        </p:tgtEl>
                                        <p:attrNameLst>
                                          <p:attrName>ppt_x</p:attrName>
                                        </p:attrNameLst>
                                      </p:cBhvr>
                                      <p:tavLst>
                                        <p:tav tm="0">
                                          <p:val>
                                            <p:strVal val="#ppt_x"/>
                                          </p:val>
                                        </p:tav>
                                        <p:tav tm="100000">
                                          <p:val>
                                            <p:strVal val="#ppt_x"/>
                                          </p:val>
                                        </p:tav>
                                      </p:tavLst>
                                    </p:anim>
                                    <p:anim calcmode="lin" valueType="num">
                                      <p:cBhvr additive="base">
                                        <p:cTn id="26"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28679"/>
                                        </p:tgtEl>
                                        <p:attrNameLst>
                                          <p:attrName>style.visibility</p:attrName>
                                        </p:attrNameLst>
                                      </p:cBhvr>
                                      <p:to>
                                        <p:strVal val="visible"/>
                                      </p:to>
                                    </p:set>
                                    <p:anim calcmode="lin" valueType="num">
                                      <p:cBhvr additive="base">
                                        <p:cTn id="31" dur="500" fill="hold"/>
                                        <p:tgtEl>
                                          <p:spTgt spid="28679"/>
                                        </p:tgtEl>
                                        <p:attrNameLst>
                                          <p:attrName>ppt_x</p:attrName>
                                        </p:attrNameLst>
                                      </p:cBhvr>
                                      <p:tavLst>
                                        <p:tav tm="0">
                                          <p:val>
                                            <p:strVal val="1+#ppt_w/2"/>
                                          </p:val>
                                        </p:tav>
                                        <p:tav tm="100000">
                                          <p:val>
                                            <p:strVal val="#ppt_x"/>
                                          </p:val>
                                        </p:tav>
                                      </p:tavLst>
                                    </p:anim>
                                    <p:anim calcmode="lin" valueType="num">
                                      <p:cBhvr additive="base">
                                        <p:cTn id="32" dur="500" fill="hold"/>
                                        <p:tgtEl>
                                          <p:spTgt spid="286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autoUpdateAnimBg="0"/>
      <p:bldP spid="28676" grpId="0" animBg="1" autoUpdateAnimBg="0"/>
      <p:bldP spid="28677" grpId="0" animBg="1" autoUpdateAnimBg="0"/>
      <p:bldP spid="28678" grpId="0" animBg="1" autoUpdateAnimBg="0"/>
      <p:bldP spid="2867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FA5FA3-5522-46BD-9329-64A69B785C61}"/>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89D643C2-9927-4C94-AF0A-042138AD9D91}"/>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5FB0B972-9F69-4369-9475-F512C65D037D}"/>
              </a:ext>
            </a:extLst>
          </p:cNvPr>
          <p:cNvSpPr>
            <a:spLocks noGrp="1"/>
          </p:cNvSpPr>
          <p:nvPr>
            <p:ph type="sldNum" sz="quarter" idx="12"/>
          </p:nvPr>
        </p:nvSpPr>
        <p:spPr/>
        <p:txBody>
          <a:bodyPr/>
          <a:lstStyle/>
          <a:p>
            <a:pPr fontAlgn="base">
              <a:spcAft>
                <a:spcPct val="0"/>
              </a:spcAft>
              <a:defRPr/>
            </a:pPr>
            <a:fld id="{4A71A243-6D47-4CB1-84B3-5E7F4E7034D3}" type="slidenum">
              <a:rPr lang="en-US" altLang="en-US">
                <a:solidFill>
                  <a:srgbClr val="EAEAEA"/>
                </a:solidFill>
                <a:latin typeface="Arial Rounded MT Bold"/>
              </a:rPr>
              <a:pPr fontAlgn="base">
                <a:spcAft>
                  <a:spcPct val="0"/>
                </a:spcAft>
                <a:defRPr/>
              </a:pPr>
              <a:t>8</a:t>
            </a:fld>
            <a:endParaRPr lang="en-US" altLang="en-US">
              <a:solidFill>
                <a:srgbClr val="EAEAEA"/>
              </a:solidFill>
              <a:latin typeface="Arial Rounded MT Bold"/>
            </a:endParaRPr>
          </a:p>
        </p:txBody>
      </p:sp>
      <p:sp>
        <p:nvSpPr>
          <p:cNvPr id="19458" name="Rectangle 2">
            <a:extLst>
              <a:ext uri="{FF2B5EF4-FFF2-40B4-BE49-F238E27FC236}">
                <a16:creationId xmlns:a16="http://schemas.microsoft.com/office/drawing/2014/main" id="{960B2BFF-81B0-4AA0-B229-E4E7F0B832EB}"/>
              </a:ext>
            </a:extLst>
          </p:cNvPr>
          <p:cNvSpPr>
            <a:spLocks noGrp="1" noChangeArrowheads="1"/>
          </p:cNvSpPr>
          <p:nvPr>
            <p:ph type="title"/>
          </p:nvPr>
        </p:nvSpPr>
        <p:spPr/>
        <p:txBody>
          <a:bodyPr/>
          <a:lstStyle/>
          <a:p>
            <a:pPr eaLnBrk="1" hangingPunct="1">
              <a:defRPr/>
            </a:pPr>
            <a:r>
              <a:rPr lang="en-US" altLang="en-US"/>
              <a:t>Materialism</a:t>
            </a:r>
          </a:p>
        </p:txBody>
      </p:sp>
      <p:sp>
        <p:nvSpPr>
          <p:cNvPr id="19459" name="Rectangle 3">
            <a:extLst>
              <a:ext uri="{FF2B5EF4-FFF2-40B4-BE49-F238E27FC236}">
                <a16:creationId xmlns:a16="http://schemas.microsoft.com/office/drawing/2014/main" id="{E2DC0D03-88C2-4870-8DF7-4D5A5C49FA57}"/>
              </a:ext>
            </a:extLst>
          </p:cNvPr>
          <p:cNvSpPr>
            <a:spLocks noGrp="1" noChangeArrowheads="1"/>
          </p:cNvSpPr>
          <p:nvPr>
            <p:ph type="body" idx="1"/>
          </p:nvPr>
        </p:nvSpPr>
        <p:spPr>
          <a:xfrm>
            <a:off x="2819400" y="2057400"/>
            <a:ext cx="7543800" cy="4419600"/>
          </a:xfrm>
        </p:spPr>
        <p:txBody>
          <a:bodyPr/>
          <a:lstStyle/>
          <a:p>
            <a:pPr eaLnBrk="1" hangingPunct="1">
              <a:lnSpc>
                <a:spcPct val="90000"/>
              </a:lnSpc>
              <a:defRPr/>
            </a:pPr>
            <a:r>
              <a:rPr lang="en-US" altLang="en-US"/>
              <a:t>1 Tim. 6:9-10</a:t>
            </a:r>
          </a:p>
          <a:p>
            <a:pPr eaLnBrk="1" hangingPunct="1">
              <a:lnSpc>
                <a:spcPct val="90000"/>
              </a:lnSpc>
              <a:defRPr/>
            </a:pPr>
            <a:r>
              <a:rPr lang="en-US" altLang="en-US"/>
              <a:t>Minded (ASV) = a person who is continually obsessed with obtaining “things” for his own use</a:t>
            </a:r>
          </a:p>
          <a:p>
            <a:pPr eaLnBrk="1" hangingPunct="1">
              <a:lnSpc>
                <a:spcPct val="90000"/>
              </a:lnSpc>
              <a:defRPr/>
            </a:pPr>
            <a:r>
              <a:rPr lang="en-US" altLang="en-US"/>
              <a:t>These people are eventually caught in their own trap and destroyed</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72AA8CD-4EE9-4947-9444-BBC074739185}"/>
              </a:ext>
            </a:extLst>
          </p:cNvPr>
          <p:cNvSpPr>
            <a:spLocks noGrp="1"/>
          </p:cNvSpPr>
          <p:nvPr>
            <p:ph type="dt" sz="quarter" idx="10"/>
          </p:nvPr>
        </p:nvSpPr>
        <p:spPr/>
        <p:txBody>
          <a:bodyPr/>
          <a:lstStyle/>
          <a:p>
            <a:pPr fontAlgn="base">
              <a:spcAft>
                <a:spcPct val="0"/>
              </a:spcAft>
              <a:defRPr/>
            </a:pPr>
            <a:endParaRPr lang="en-US" altLang="en-US">
              <a:solidFill>
                <a:srgbClr val="EAEAEA"/>
              </a:solidFill>
              <a:latin typeface="Arial Rounded MT Bold"/>
            </a:endParaRPr>
          </a:p>
        </p:txBody>
      </p:sp>
      <p:sp>
        <p:nvSpPr>
          <p:cNvPr id="5" name="Footer Placeholder 4">
            <a:extLst>
              <a:ext uri="{FF2B5EF4-FFF2-40B4-BE49-F238E27FC236}">
                <a16:creationId xmlns:a16="http://schemas.microsoft.com/office/drawing/2014/main" id="{B0874C10-BCF6-419D-9AFD-E25CF9CB8E51}"/>
              </a:ext>
            </a:extLst>
          </p:cNvPr>
          <p:cNvSpPr>
            <a:spLocks noGrp="1"/>
          </p:cNvSpPr>
          <p:nvPr>
            <p:ph type="ftr" sz="quarter" idx="11"/>
          </p:nvPr>
        </p:nvSpPr>
        <p:spPr/>
        <p:txBody>
          <a:bodyPr/>
          <a:lstStyle/>
          <a:p>
            <a:pPr fontAlgn="base">
              <a:spcAft>
                <a:spcPct val="0"/>
              </a:spcAft>
              <a:defRPr/>
            </a:pPr>
            <a:endParaRPr lang="en-US" altLang="en-US">
              <a:solidFill>
                <a:srgbClr val="EAEAEA"/>
              </a:solidFill>
              <a:latin typeface="Arial Rounded MT Bold"/>
            </a:endParaRPr>
          </a:p>
        </p:txBody>
      </p:sp>
      <p:sp>
        <p:nvSpPr>
          <p:cNvPr id="6" name="Slide Number Placeholder 5">
            <a:extLst>
              <a:ext uri="{FF2B5EF4-FFF2-40B4-BE49-F238E27FC236}">
                <a16:creationId xmlns:a16="http://schemas.microsoft.com/office/drawing/2014/main" id="{9F151D4C-87F2-4875-8150-30760F05B927}"/>
              </a:ext>
            </a:extLst>
          </p:cNvPr>
          <p:cNvSpPr>
            <a:spLocks noGrp="1"/>
          </p:cNvSpPr>
          <p:nvPr>
            <p:ph type="sldNum" sz="quarter" idx="12"/>
          </p:nvPr>
        </p:nvSpPr>
        <p:spPr/>
        <p:txBody>
          <a:bodyPr/>
          <a:lstStyle/>
          <a:p>
            <a:pPr fontAlgn="base">
              <a:spcAft>
                <a:spcPct val="0"/>
              </a:spcAft>
              <a:defRPr/>
            </a:pPr>
            <a:fld id="{69656CF8-2B2A-42B3-996F-F08D22319A1A}" type="slidenum">
              <a:rPr lang="en-US" altLang="en-US">
                <a:solidFill>
                  <a:srgbClr val="EAEAEA"/>
                </a:solidFill>
                <a:latin typeface="Arial Rounded MT Bold"/>
              </a:rPr>
              <a:pPr fontAlgn="base">
                <a:spcAft>
                  <a:spcPct val="0"/>
                </a:spcAft>
                <a:defRPr/>
              </a:pPr>
              <a:t>9</a:t>
            </a:fld>
            <a:endParaRPr lang="en-US" altLang="en-US">
              <a:solidFill>
                <a:srgbClr val="EAEAEA"/>
              </a:solidFill>
              <a:latin typeface="Arial Rounded MT Bold"/>
            </a:endParaRPr>
          </a:p>
        </p:txBody>
      </p:sp>
      <p:sp>
        <p:nvSpPr>
          <p:cNvPr id="20482" name="Rectangle 2">
            <a:extLst>
              <a:ext uri="{FF2B5EF4-FFF2-40B4-BE49-F238E27FC236}">
                <a16:creationId xmlns:a16="http://schemas.microsoft.com/office/drawing/2014/main" id="{1A33B33F-709C-4DC1-BBC4-BE7F2916A8DE}"/>
              </a:ext>
            </a:extLst>
          </p:cNvPr>
          <p:cNvSpPr>
            <a:spLocks noGrp="1" noChangeArrowheads="1"/>
          </p:cNvSpPr>
          <p:nvPr>
            <p:ph type="title"/>
          </p:nvPr>
        </p:nvSpPr>
        <p:spPr/>
        <p:txBody>
          <a:bodyPr/>
          <a:lstStyle/>
          <a:p>
            <a:pPr eaLnBrk="1" hangingPunct="1">
              <a:defRPr/>
            </a:pPr>
            <a:r>
              <a:rPr lang="en-US" altLang="en-US"/>
              <a:t>Materialism</a:t>
            </a:r>
          </a:p>
        </p:txBody>
      </p:sp>
      <p:sp>
        <p:nvSpPr>
          <p:cNvPr id="20483" name="Rectangle 3">
            <a:extLst>
              <a:ext uri="{FF2B5EF4-FFF2-40B4-BE49-F238E27FC236}">
                <a16:creationId xmlns:a16="http://schemas.microsoft.com/office/drawing/2014/main" id="{C30DF1B3-7DAD-417C-B359-3455AABC95FD}"/>
              </a:ext>
            </a:extLst>
          </p:cNvPr>
          <p:cNvSpPr>
            <a:spLocks noGrp="1" noChangeArrowheads="1"/>
          </p:cNvSpPr>
          <p:nvPr>
            <p:ph type="body" idx="1"/>
          </p:nvPr>
        </p:nvSpPr>
        <p:spPr/>
        <p:txBody>
          <a:bodyPr/>
          <a:lstStyle/>
          <a:p>
            <a:pPr eaLnBrk="1" hangingPunct="1">
              <a:defRPr/>
            </a:pPr>
            <a:r>
              <a:rPr lang="en-US" altLang="en-US"/>
              <a:t>Mt. 13:22</a:t>
            </a:r>
          </a:p>
          <a:p>
            <a:pPr eaLnBrk="1" hangingPunct="1">
              <a:defRPr/>
            </a:pPr>
            <a:r>
              <a:rPr lang="en-US" altLang="en-US"/>
              <a:t>There is no security in money and material things</a:t>
            </a:r>
          </a:p>
          <a:p>
            <a:pPr eaLnBrk="1" hangingPunct="1">
              <a:defRPr/>
            </a:pPr>
            <a:r>
              <a:rPr lang="en-US" altLang="en-US"/>
              <a:t>Lk. 12:20</a:t>
            </a:r>
          </a:p>
        </p:txBody>
      </p:sp>
    </p:spTree>
  </p:cSld>
  <p:clrMapOvr>
    <a:masterClrMapping/>
  </p:clrMapOvr>
  <p:transition>
    <p:fade/>
  </p:transition>
</p:sld>
</file>

<file path=ppt/theme/theme1.xml><?xml version="1.0" encoding="utf-8"?>
<a:theme xmlns:a="http://schemas.openxmlformats.org/drawingml/2006/main" name="3DFloat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11197</Words>
  <Application>Microsoft Office PowerPoint</Application>
  <PresentationFormat>Widescreen</PresentationFormat>
  <Paragraphs>937</Paragraphs>
  <Slides>77</Slides>
  <Notes>55</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77</vt:i4>
      </vt:variant>
    </vt:vector>
  </HeadingPairs>
  <TitlesOfParts>
    <vt:vector size="93" baseType="lpstr">
      <vt:lpstr>Arial</vt:lpstr>
      <vt:lpstr>Arial Black</vt:lpstr>
      <vt:lpstr>Arial Rounded MT Bold</vt:lpstr>
      <vt:lpstr>Calibri</vt:lpstr>
      <vt:lpstr>Gill Sans MT</vt:lpstr>
      <vt:lpstr>Impact</vt:lpstr>
      <vt:lpstr>Times</vt:lpstr>
      <vt:lpstr>Times New Roman</vt:lpstr>
      <vt:lpstr>Walbaum Display</vt:lpstr>
      <vt:lpstr>Wide Latin</vt:lpstr>
      <vt:lpstr>3DFloatVTI</vt:lpstr>
      <vt:lpstr>1_LOCKNKEY</vt:lpstr>
      <vt:lpstr>2_LOCKNKEY</vt:lpstr>
      <vt:lpstr>1_GRIDWRKS</vt:lpstr>
      <vt:lpstr>2_GRIDWRKS</vt:lpstr>
      <vt:lpstr>pw_crosses_brwn</vt:lpstr>
      <vt:lpstr>Mental Health of Christians </vt:lpstr>
      <vt:lpstr>The Bible And Mental Health</vt:lpstr>
      <vt:lpstr>Introduction</vt:lpstr>
      <vt:lpstr>Guilt- A Two-Edged Sword</vt:lpstr>
      <vt:lpstr>Guilt- A Two-Edged Sword</vt:lpstr>
      <vt:lpstr>Guilt- A Two-Edged Sword</vt:lpstr>
      <vt:lpstr>MATRIX:  NEXUS OF HUMAN LOVE &amp; GUILT </vt:lpstr>
      <vt:lpstr>Materialism</vt:lpstr>
      <vt:lpstr>Materialism</vt:lpstr>
      <vt:lpstr>Worry</vt:lpstr>
      <vt:lpstr>Conclusion</vt:lpstr>
      <vt:lpstr>The Bible And Mental Health</vt:lpstr>
      <vt:lpstr>Introduction</vt:lpstr>
      <vt:lpstr>Introduction</vt:lpstr>
      <vt:lpstr>Divided Allegiance</vt:lpstr>
      <vt:lpstr>Divided Allegiance</vt:lpstr>
      <vt:lpstr>Divided Allegiance</vt:lpstr>
      <vt:lpstr>Self</vt:lpstr>
      <vt:lpstr>Self</vt:lpstr>
      <vt:lpstr>Self</vt:lpstr>
      <vt:lpstr>Unforgiving Spirit</vt:lpstr>
      <vt:lpstr>Unforgiving Spirit</vt:lpstr>
      <vt:lpstr>Conclusion</vt:lpstr>
      <vt:lpstr>The Bible And Mental Health</vt:lpstr>
      <vt:lpstr> Introduction </vt:lpstr>
      <vt:lpstr>Perfectionism</vt:lpstr>
      <vt:lpstr>Perfectionism</vt:lpstr>
      <vt:lpstr>Perfectionism</vt:lpstr>
      <vt:lpstr>Pessimism</vt:lpstr>
      <vt:lpstr>Pessimism</vt:lpstr>
      <vt:lpstr>Pessimism</vt:lpstr>
      <vt:lpstr>EXTREME INTROVERT</vt:lpstr>
      <vt:lpstr>EXTREME INTROVERT</vt:lpstr>
      <vt:lpstr>EXTREME INTROVERT</vt:lpstr>
      <vt:lpstr>EXTREME INTROVERT</vt:lpstr>
      <vt:lpstr>Anger</vt:lpstr>
      <vt:lpstr>Anger</vt:lpstr>
      <vt:lpstr>Conclusion</vt:lpstr>
      <vt:lpstr>The Bible And Mental Health</vt:lpstr>
      <vt:lpstr>Introduction</vt:lpstr>
      <vt:lpstr>Troublesome Times</vt:lpstr>
      <vt:lpstr>Troublesome Times</vt:lpstr>
      <vt:lpstr>Troublesome Times</vt:lpstr>
      <vt:lpstr>Causes Of Emotional Disturbance</vt:lpstr>
      <vt:lpstr>PSYCHOSOMATIC SUFFERING</vt:lpstr>
      <vt:lpstr>Causes Of Emotional Disturbance</vt:lpstr>
      <vt:lpstr>Causes Of Emotional Disturbance</vt:lpstr>
      <vt:lpstr>Causes Of Emotional Disturbance</vt:lpstr>
      <vt:lpstr>Causes Of Emotional Disturbance</vt:lpstr>
      <vt:lpstr>Spiritual Problems Have Spiritual Solutions</vt:lpstr>
      <vt:lpstr>Spiritual Problems Have Spiritual Solutions</vt:lpstr>
      <vt:lpstr>Spiritual Problems Have Spiritual Solutions</vt:lpstr>
      <vt:lpstr>Conclusion</vt:lpstr>
      <vt:lpstr>The Bible And Mental Health</vt:lpstr>
      <vt:lpstr>Introduction</vt:lpstr>
      <vt:lpstr>Introduction</vt:lpstr>
      <vt:lpstr>PowerPoint Presentation</vt:lpstr>
      <vt:lpstr>Physical Tragedy</vt:lpstr>
      <vt:lpstr>Not Having Material Things</vt:lpstr>
      <vt:lpstr>Forsaken By A Friend Or Someone You Love</vt:lpstr>
      <vt:lpstr>Death Of A Loved One</vt:lpstr>
      <vt:lpstr>Death Of A Loved One</vt:lpstr>
      <vt:lpstr>Death Of A Loved One</vt:lpstr>
      <vt:lpstr>Personal Guilt</vt:lpstr>
      <vt:lpstr>MATRIX:  NEXUS OF HUMAN LOVE &amp; GUILT </vt:lpstr>
      <vt:lpstr>Personal Guilt</vt:lpstr>
      <vt:lpstr>Conclusion</vt:lpstr>
      <vt:lpstr>PowerPoint Presentation</vt:lpstr>
      <vt:lpstr>Do Not Become Self-centered</vt:lpstr>
      <vt:lpstr>Refuse To Constantly Focus On The Negative</vt:lpstr>
      <vt:lpstr>Remain Spiritually Active</vt:lpstr>
      <vt:lpstr>Find Friends Who Will Lift You Up</vt:lpstr>
      <vt:lpstr>Refuse To Be Constantly Critical Of Others</vt:lpstr>
      <vt:lpstr>Do Not Expect Quick, Magical Solutions To Your Problem</vt:lpstr>
      <vt:lpstr>Remember – You Have More Than One Good Quality About You</vt:lpstr>
      <vt:lpstr>Learn To Trust In God – No Matter What Happens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10</cp:revision>
  <dcterms:created xsi:type="dcterms:W3CDTF">2021-10-30T13:04:36Z</dcterms:created>
  <dcterms:modified xsi:type="dcterms:W3CDTF">2021-10-30T21:27:03Z</dcterms:modified>
</cp:coreProperties>
</file>