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750" r:id="rId6"/>
    <p:sldMasterId id="2147483762" r:id="rId7"/>
    <p:sldMasterId id="2147483774" r:id="rId8"/>
    <p:sldMasterId id="2147483786" r:id="rId9"/>
  </p:sldMasterIdLst>
  <p:notesMasterIdLst>
    <p:notesMasterId r:id="rId89"/>
  </p:notesMasterIdLst>
  <p:handoutMasterIdLst>
    <p:handoutMasterId r:id="rId90"/>
  </p:handoutMasterIdLst>
  <p:sldIdLst>
    <p:sldId id="256"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272" r:id="rId27"/>
    <p:sldId id="273" r:id="rId28"/>
    <p:sldId id="274" r:id="rId29"/>
    <p:sldId id="275" r:id="rId30"/>
    <p:sldId id="276" r:id="rId31"/>
    <p:sldId id="462" r:id="rId32"/>
    <p:sldId id="463" r:id="rId33"/>
    <p:sldId id="464" r:id="rId34"/>
    <p:sldId id="465" r:id="rId35"/>
    <p:sldId id="433" r:id="rId36"/>
    <p:sldId id="434" r:id="rId37"/>
    <p:sldId id="435" r:id="rId38"/>
    <p:sldId id="436" r:id="rId39"/>
    <p:sldId id="437" r:id="rId40"/>
    <p:sldId id="438" r:id="rId41"/>
    <p:sldId id="439" r:id="rId42"/>
    <p:sldId id="440" r:id="rId43"/>
    <p:sldId id="441" r:id="rId44"/>
    <p:sldId id="442" r:id="rId45"/>
    <p:sldId id="443" r:id="rId46"/>
    <p:sldId id="444" r:id="rId47"/>
    <p:sldId id="445" r:id="rId48"/>
    <p:sldId id="477" r:id="rId49"/>
    <p:sldId id="257" r:id="rId50"/>
    <p:sldId id="258" r:id="rId51"/>
    <p:sldId id="259" r:id="rId52"/>
    <p:sldId id="260" r:id="rId53"/>
    <p:sldId id="261" r:id="rId54"/>
    <p:sldId id="262" r:id="rId55"/>
    <p:sldId id="263" r:id="rId56"/>
    <p:sldId id="264" r:id="rId57"/>
    <p:sldId id="265" r:id="rId58"/>
    <p:sldId id="266" r:id="rId59"/>
    <p:sldId id="268" r:id="rId60"/>
    <p:sldId id="267" r:id="rId61"/>
    <p:sldId id="269" r:id="rId62"/>
    <p:sldId id="271" r:id="rId63"/>
    <p:sldId id="270" r:id="rId64"/>
    <p:sldId id="478" r:id="rId65"/>
    <p:sldId id="479" r:id="rId66"/>
    <p:sldId id="480" r:id="rId67"/>
    <p:sldId id="481" r:id="rId68"/>
    <p:sldId id="482" r:id="rId69"/>
    <p:sldId id="277" r:id="rId70"/>
    <p:sldId id="466" r:id="rId71"/>
    <p:sldId id="467" r:id="rId72"/>
    <p:sldId id="468" r:id="rId73"/>
    <p:sldId id="469" r:id="rId74"/>
    <p:sldId id="470" r:id="rId75"/>
    <p:sldId id="471" r:id="rId76"/>
    <p:sldId id="472" r:id="rId77"/>
    <p:sldId id="473" r:id="rId78"/>
    <p:sldId id="474" r:id="rId79"/>
    <p:sldId id="475" r:id="rId80"/>
    <p:sldId id="352" r:id="rId81"/>
    <p:sldId id="353" r:id="rId82"/>
    <p:sldId id="354" r:id="rId83"/>
    <p:sldId id="355" r:id="rId84"/>
    <p:sldId id="356" r:id="rId85"/>
    <p:sldId id="357" r:id="rId86"/>
    <p:sldId id="358" r:id="rId87"/>
    <p:sldId id="47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A1CD-7AC5-4A0B-83BE-3886FED7E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FB56BE-4ADC-4C44-A640-44E21205A3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95F05-D089-4C88-A095-BFEAD369CCC9}" type="datetimeFigureOut">
              <a:rPr lang="en-US" smtClean="0"/>
              <a:t>9/19/2021</a:t>
            </a:fld>
            <a:endParaRPr lang="en-US" dirty="0"/>
          </a:p>
        </p:txBody>
      </p:sp>
      <p:sp>
        <p:nvSpPr>
          <p:cNvPr id="4" name="Footer Placeholder 3">
            <a:extLst>
              <a:ext uri="{FF2B5EF4-FFF2-40B4-BE49-F238E27FC236}">
                <a16:creationId xmlns:a16="http://schemas.microsoft.com/office/drawing/2014/main" id="{64E8FC67-756E-4306-9DB6-A32A60A54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3C4D54-1532-4F4C-91D0-3E67BA89C0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FDAB-B104-48AE-A3C9-654617567591}" type="slidenum">
              <a:rPr lang="en-US" smtClean="0"/>
              <a:t>‹#›</a:t>
            </a:fld>
            <a:endParaRPr lang="en-US" dirty="0"/>
          </a:p>
        </p:txBody>
      </p:sp>
    </p:spTree>
    <p:extLst>
      <p:ext uri="{BB962C8B-B14F-4D97-AF65-F5344CB8AC3E}">
        <p14:creationId xmlns:p14="http://schemas.microsoft.com/office/powerpoint/2010/main" val="239982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A2DE-B30C-45DE-934A-01CABAE4A941}" type="datetimeFigureOut">
              <a:rPr lang="en-US" smtClean="0"/>
              <a:t>9/19/2021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26A4A-345C-4B48-AF4A-0B2698353344}" type="slidenum">
              <a:rPr lang="en-US" smtClean="0"/>
              <a:t>‹#›</a:t>
            </a:fld>
            <a:endParaRPr lang="en-US" dirty="0"/>
          </a:p>
        </p:txBody>
      </p:sp>
    </p:spTree>
    <p:extLst>
      <p:ext uri="{BB962C8B-B14F-4D97-AF65-F5344CB8AC3E}">
        <p14:creationId xmlns:p14="http://schemas.microsoft.com/office/powerpoint/2010/main" val="16606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6651402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29401132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37238655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11391260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7404-7ADE-4F12-B3EC-E77BA3DBD5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4B32A5-AD12-4B57-BC2B-0F5CBCFD6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A20BC-7A69-4A7C-8FA1-619637E8E5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729A1DD-49E7-4DCC-8351-11425FA126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6CC28FA-DCCF-4DB4-B6F1-F8B82B9F6A65}"/>
              </a:ext>
            </a:extLst>
          </p:cNvPr>
          <p:cNvSpPr>
            <a:spLocks noGrp="1"/>
          </p:cNvSpPr>
          <p:nvPr>
            <p:ph type="sldNum" sz="quarter" idx="12"/>
          </p:nvPr>
        </p:nvSpPr>
        <p:spPr/>
        <p:txBody>
          <a:bodyPr/>
          <a:lstStyle>
            <a:lvl1pPr>
              <a:defRPr/>
            </a:lvl1pPr>
          </a:lstStyle>
          <a:p>
            <a:fld id="{86D14CDE-F486-4653-A41E-62ECFBDE84A4}" type="slidenum">
              <a:rPr lang="en-US" altLang="en-US"/>
              <a:pPr/>
              <a:t>‹#›</a:t>
            </a:fld>
            <a:endParaRPr lang="en-US" altLang="en-US"/>
          </a:p>
        </p:txBody>
      </p:sp>
    </p:spTree>
    <p:extLst>
      <p:ext uri="{BB962C8B-B14F-4D97-AF65-F5344CB8AC3E}">
        <p14:creationId xmlns:p14="http://schemas.microsoft.com/office/powerpoint/2010/main" val="2146738977"/>
      </p:ext>
    </p:extLst>
  </p:cSld>
  <p:clrMapOvr>
    <a:masterClrMapping/>
  </p:clrMapOvr>
  <p:transition spd="slow">
    <p:spli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9FD1-2D66-47BF-B90C-6F8405630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E3491C-AD47-4F38-9E29-1816C298F0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3FF2A-4CE2-43AC-ACCB-6CD6420E064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EA32097-AF40-403F-839B-735EF4EB16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8160EFB-2A3A-4659-ABFC-EA525793B945}"/>
              </a:ext>
            </a:extLst>
          </p:cNvPr>
          <p:cNvSpPr>
            <a:spLocks noGrp="1"/>
          </p:cNvSpPr>
          <p:nvPr>
            <p:ph type="sldNum" sz="quarter" idx="12"/>
          </p:nvPr>
        </p:nvSpPr>
        <p:spPr/>
        <p:txBody>
          <a:bodyPr/>
          <a:lstStyle>
            <a:lvl1pPr>
              <a:defRPr/>
            </a:lvl1pPr>
          </a:lstStyle>
          <a:p>
            <a:fld id="{74161FD6-4173-4330-B4BF-297328150CB7}" type="slidenum">
              <a:rPr lang="en-US" altLang="en-US"/>
              <a:pPr/>
              <a:t>‹#›</a:t>
            </a:fld>
            <a:endParaRPr lang="en-US" altLang="en-US"/>
          </a:p>
        </p:txBody>
      </p:sp>
    </p:spTree>
    <p:extLst>
      <p:ext uri="{BB962C8B-B14F-4D97-AF65-F5344CB8AC3E}">
        <p14:creationId xmlns:p14="http://schemas.microsoft.com/office/powerpoint/2010/main" val="2654503080"/>
      </p:ext>
    </p:extLst>
  </p:cSld>
  <p:clrMapOvr>
    <a:masterClrMapping/>
  </p:clrMapOvr>
  <p:transition spd="slow">
    <p:spli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A2FA-2116-49B8-99A8-1CAFA84F0A6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55E1D1-CFF4-4DAE-9938-6097A1E87E1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3EBF20E-B3FD-435E-84EA-4177D49F8B1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417F29-D775-4BD8-847E-CDDF2D1F176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11C6E4-6E59-401D-BDB6-00F0D39176A8}"/>
              </a:ext>
            </a:extLst>
          </p:cNvPr>
          <p:cNvSpPr>
            <a:spLocks noGrp="1"/>
          </p:cNvSpPr>
          <p:nvPr>
            <p:ph type="sldNum" sz="quarter" idx="12"/>
          </p:nvPr>
        </p:nvSpPr>
        <p:spPr/>
        <p:txBody>
          <a:bodyPr/>
          <a:lstStyle>
            <a:lvl1pPr>
              <a:defRPr/>
            </a:lvl1pPr>
          </a:lstStyle>
          <a:p>
            <a:fld id="{3C144B41-5332-4569-A4EF-D87BBAE5F971}" type="slidenum">
              <a:rPr lang="en-US" altLang="en-US"/>
              <a:pPr/>
              <a:t>‹#›</a:t>
            </a:fld>
            <a:endParaRPr lang="en-US" altLang="en-US"/>
          </a:p>
        </p:txBody>
      </p:sp>
    </p:spTree>
    <p:extLst>
      <p:ext uri="{BB962C8B-B14F-4D97-AF65-F5344CB8AC3E}">
        <p14:creationId xmlns:p14="http://schemas.microsoft.com/office/powerpoint/2010/main" val="3874375143"/>
      </p:ext>
    </p:extLst>
  </p:cSld>
  <p:clrMapOvr>
    <a:masterClrMapping/>
  </p:clrMapOvr>
  <p:transition spd="slow">
    <p:spli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5668C-A1F1-4B94-AF12-D466C0AD8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2D2FD-C5D4-4E7A-ACB8-22C623B4FBD6}"/>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75C9B-E11E-41BF-8E6C-FA44D6D1029A}"/>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A01B63-DAEC-4798-BDEA-487DE2AAAE8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EA8FE8-44B5-48F8-8EF2-586D4C6791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39B5D96-4046-4CCB-8A0B-6EBE8B29169E}"/>
              </a:ext>
            </a:extLst>
          </p:cNvPr>
          <p:cNvSpPr>
            <a:spLocks noGrp="1"/>
          </p:cNvSpPr>
          <p:nvPr>
            <p:ph type="sldNum" sz="quarter" idx="12"/>
          </p:nvPr>
        </p:nvSpPr>
        <p:spPr/>
        <p:txBody>
          <a:bodyPr/>
          <a:lstStyle>
            <a:lvl1pPr>
              <a:defRPr/>
            </a:lvl1pPr>
          </a:lstStyle>
          <a:p>
            <a:fld id="{EF9E4F63-C03B-457E-BBC0-3E5ED22856E2}" type="slidenum">
              <a:rPr lang="en-US" altLang="en-US"/>
              <a:pPr/>
              <a:t>‹#›</a:t>
            </a:fld>
            <a:endParaRPr lang="en-US" altLang="en-US"/>
          </a:p>
        </p:txBody>
      </p:sp>
    </p:spTree>
    <p:extLst>
      <p:ext uri="{BB962C8B-B14F-4D97-AF65-F5344CB8AC3E}">
        <p14:creationId xmlns:p14="http://schemas.microsoft.com/office/powerpoint/2010/main" val="1084317561"/>
      </p:ext>
    </p:extLst>
  </p:cSld>
  <p:clrMapOvr>
    <a:masterClrMapping/>
  </p:clrMapOvr>
  <p:transition spd="slow">
    <p:spli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FFD3-9D2A-4BA3-94AE-3FDCE4B586C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8FF97D-3722-4AB3-B434-A2C8D2A0DC6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B58BD-74F8-4C94-B121-36A5F72A684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42620-CF09-44D8-B8E7-06246426E59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A18C13-E429-4870-AA33-9799317922C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79AB96-8B4A-46B0-B0D8-4B00204F1D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306588D-FC9B-4711-A3FC-F074DC4E3CA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02431F5-7CC2-4A02-B359-993E5BC83C8B}"/>
              </a:ext>
            </a:extLst>
          </p:cNvPr>
          <p:cNvSpPr>
            <a:spLocks noGrp="1"/>
          </p:cNvSpPr>
          <p:nvPr>
            <p:ph type="sldNum" sz="quarter" idx="12"/>
          </p:nvPr>
        </p:nvSpPr>
        <p:spPr/>
        <p:txBody>
          <a:bodyPr/>
          <a:lstStyle>
            <a:lvl1pPr>
              <a:defRPr/>
            </a:lvl1pPr>
          </a:lstStyle>
          <a:p>
            <a:fld id="{E24CF31C-D0A9-404C-BDF1-9E6A73A0A98B}" type="slidenum">
              <a:rPr lang="en-US" altLang="en-US"/>
              <a:pPr/>
              <a:t>‹#›</a:t>
            </a:fld>
            <a:endParaRPr lang="en-US" altLang="en-US"/>
          </a:p>
        </p:txBody>
      </p:sp>
    </p:spTree>
    <p:extLst>
      <p:ext uri="{BB962C8B-B14F-4D97-AF65-F5344CB8AC3E}">
        <p14:creationId xmlns:p14="http://schemas.microsoft.com/office/powerpoint/2010/main" val="4004659867"/>
      </p:ext>
    </p:extLst>
  </p:cSld>
  <p:clrMapOvr>
    <a:masterClrMapping/>
  </p:clrMapOvr>
  <p:transition spd="slow">
    <p:spli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0AEC-80A6-482B-92A9-F0DD97EFA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2F8934-0A26-41AE-91BC-AC5388378A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BF8960C-DEC9-4170-A3FE-61CCCE03BE8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AF90E1E-D82E-4D68-A537-5166EB6FC8D5}"/>
              </a:ext>
            </a:extLst>
          </p:cNvPr>
          <p:cNvSpPr>
            <a:spLocks noGrp="1"/>
          </p:cNvSpPr>
          <p:nvPr>
            <p:ph type="sldNum" sz="quarter" idx="12"/>
          </p:nvPr>
        </p:nvSpPr>
        <p:spPr/>
        <p:txBody>
          <a:bodyPr/>
          <a:lstStyle>
            <a:lvl1pPr>
              <a:defRPr/>
            </a:lvl1pPr>
          </a:lstStyle>
          <a:p>
            <a:fld id="{1F6F8BED-5024-4BC3-8E6B-22FF4B1C9CDB}" type="slidenum">
              <a:rPr lang="en-US" altLang="en-US"/>
              <a:pPr/>
              <a:t>‹#›</a:t>
            </a:fld>
            <a:endParaRPr lang="en-US" altLang="en-US"/>
          </a:p>
        </p:txBody>
      </p:sp>
    </p:spTree>
    <p:extLst>
      <p:ext uri="{BB962C8B-B14F-4D97-AF65-F5344CB8AC3E}">
        <p14:creationId xmlns:p14="http://schemas.microsoft.com/office/powerpoint/2010/main" val="3697887480"/>
      </p:ext>
    </p:extLst>
  </p:cSld>
  <p:clrMapOvr>
    <a:masterClrMapping/>
  </p:clrMapOvr>
  <p:transition spd="slow">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C0151-A04C-4238-A228-6739BA3B835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3C4875-F029-4095-BC9E-6ED2308C9FE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6B62806-BB84-40BB-BE69-2A7083FECC88}"/>
              </a:ext>
            </a:extLst>
          </p:cNvPr>
          <p:cNvSpPr>
            <a:spLocks noGrp="1"/>
          </p:cNvSpPr>
          <p:nvPr>
            <p:ph type="sldNum" sz="quarter" idx="12"/>
          </p:nvPr>
        </p:nvSpPr>
        <p:spPr/>
        <p:txBody>
          <a:bodyPr/>
          <a:lstStyle>
            <a:lvl1pPr>
              <a:defRPr/>
            </a:lvl1pPr>
          </a:lstStyle>
          <a:p>
            <a:fld id="{D57C33CD-DD43-46C9-A66E-1EC0DD555017}" type="slidenum">
              <a:rPr lang="en-US" altLang="en-US"/>
              <a:pPr/>
              <a:t>‹#›</a:t>
            </a:fld>
            <a:endParaRPr lang="en-US" altLang="en-US"/>
          </a:p>
        </p:txBody>
      </p:sp>
    </p:spTree>
    <p:extLst>
      <p:ext uri="{BB962C8B-B14F-4D97-AF65-F5344CB8AC3E}">
        <p14:creationId xmlns:p14="http://schemas.microsoft.com/office/powerpoint/2010/main" val="4104499773"/>
      </p:ext>
    </p:extLst>
  </p:cSld>
  <p:clrMapOvr>
    <a:masterClrMapping/>
  </p:clrMapOvr>
  <p:transition spd="slow">
    <p:spli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863A-E839-4F64-A9E7-37DE2F26050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8F9E54-4150-4E6A-8710-F626342A77F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3BABE0-4D84-4002-AAB5-C67D945BBEB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AF278-83DA-4C52-AB6A-3C81B95C29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F367505-1DB9-47A0-82BF-B252B027077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162288-17BE-4573-9F5A-8A543FCE0480}"/>
              </a:ext>
            </a:extLst>
          </p:cNvPr>
          <p:cNvSpPr>
            <a:spLocks noGrp="1"/>
          </p:cNvSpPr>
          <p:nvPr>
            <p:ph type="sldNum" sz="quarter" idx="12"/>
          </p:nvPr>
        </p:nvSpPr>
        <p:spPr/>
        <p:txBody>
          <a:bodyPr/>
          <a:lstStyle>
            <a:lvl1pPr>
              <a:defRPr/>
            </a:lvl1pPr>
          </a:lstStyle>
          <a:p>
            <a:fld id="{846ACBE2-0CA5-41FC-A7C0-A20A0C9B6EEF}" type="slidenum">
              <a:rPr lang="en-US" altLang="en-US"/>
              <a:pPr/>
              <a:t>‹#›</a:t>
            </a:fld>
            <a:endParaRPr lang="en-US" altLang="en-US"/>
          </a:p>
        </p:txBody>
      </p:sp>
    </p:spTree>
    <p:extLst>
      <p:ext uri="{BB962C8B-B14F-4D97-AF65-F5344CB8AC3E}">
        <p14:creationId xmlns:p14="http://schemas.microsoft.com/office/powerpoint/2010/main" val="1958716442"/>
      </p:ext>
    </p:extLst>
  </p:cSld>
  <p:clrMapOvr>
    <a:masterClrMapping/>
  </p:clrMapOvr>
  <p:transition spd="slow">
    <p:spli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917A-FBD1-47CF-9A5B-AF5B68932B4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BEEF82-EF97-4850-8C18-5565B0D22B5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6C973E-08E6-4313-9552-23CE055E2ED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2FAAD-18FC-4FEC-B337-9E61E111D94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DEC9781-D9EC-47E2-B355-2EEAA598D8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F3CF96A-0976-4262-8B5C-D7BE453C9002}"/>
              </a:ext>
            </a:extLst>
          </p:cNvPr>
          <p:cNvSpPr>
            <a:spLocks noGrp="1"/>
          </p:cNvSpPr>
          <p:nvPr>
            <p:ph type="sldNum" sz="quarter" idx="12"/>
          </p:nvPr>
        </p:nvSpPr>
        <p:spPr/>
        <p:txBody>
          <a:bodyPr/>
          <a:lstStyle>
            <a:lvl1pPr>
              <a:defRPr/>
            </a:lvl1pPr>
          </a:lstStyle>
          <a:p>
            <a:fld id="{A52FD59C-B9F7-4AE5-BC9D-2BB94BE5534E}" type="slidenum">
              <a:rPr lang="en-US" altLang="en-US"/>
              <a:pPr/>
              <a:t>‹#›</a:t>
            </a:fld>
            <a:endParaRPr lang="en-US" altLang="en-US"/>
          </a:p>
        </p:txBody>
      </p:sp>
    </p:spTree>
    <p:extLst>
      <p:ext uri="{BB962C8B-B14F-4D97-AF65-F5344CB8AC3E}">
        <p14:creationId xmlns:p14="http://schemas.microsoft.com/office/powerpoint/2010/main" val="1589052300"/>
      </p:ext>
    </p:extLst>
  </p:cSld>
  <p:clrMapOvr>
    <a:masterClrMapping/>
  </p:clrMapOvr>
  <p:transition spd="slow">
    <p:spli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2681-E27E-4D3E-B374-641153EC6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1F8320-82F8-435D-851B-5E84A9D4E9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22AA9-E68F-40C6-8A80-E53212F8C6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0C31F4-A701-4B9A-B6AD-CBB2829CC3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49449-F0D1-463C-9684-CB76F8C116D4}"/>
              </a:ext>
            </a:extLst>
          </p:cNvPr>
          <p:cNvSpPr>
            <a:spLocks noGrp="1"/>
          </p:cNvSpPr>
          <p:nvPr>
            <p:ph type="sldNum" sz="quarter" idx="12"/>
          </p:nvPr>
        </p:nvSpPr>
        <p:spPr/>
        <p:txBody>
          <a:bodyPr/>
          <a:lstStyle>
            <a:lvl1pPr>
              <a:defRPr/>
            </a:lvl1pPr>
          </a:lstStyle>
          <a:p>
            <a:fld id="{195A54F1-3BF5-49CD-9F71-E821D04DCCEF}" type="slidenum">
              <a:rPr lang="en-US" altLang="en-US"/>
              <a:pPr/>
              <a:t>‹#›</a:t>
            </a:fld>
            <a:endParaRPr lang="en-US" altLang="en-US"/>
          </a:p>
        </p:txBody>
      </p:sp>
    </p:spTree>
    <p:extLst>
      <p:ext uri="{BB962C8B-B14F-4D97-AF65-F5344CB8AC3E}">
        <p14:creationId xmlns:p14="http://schemas.microsoft.com/office/powerpoint/2010/main" val="1125194022"/>
      </p:ext>
    </p:extLst>
  </p:cSld>
  <p:clrMapOvr>
    <a:masterClrMapping/>
  </p:clrMapOvr>
  <p:transition spd="slow">
    <p:spli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A640B-7113-4978-8556-84BFB1E6B4F2}"/>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8AB6CC-7648-4C00-AC36-2D90397A1667}"/>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2E168-CA19-4DC7-AADD-441FC57388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891C0EA-6FB4-41B1-B442-E9016DDD9D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AE4C271-1CE7-4B49-B06E-8D943D3F51B0}"/>
              </a:ext>
            </a:extLst>
          </p:cNvPr>
          <p:cNvSpPr>
            <a:spLocks noGrp="1"/>
          </p:cNvSpPr>
          <p:nvPr>
            <p:ph type="sldNum" sz="quarter" idx="12"/>
          </p:nvPr>
        </p:nvSpPr>
        <p:spPr/>
        <p:txBody>
          <a:bodyPr/>
          <a:lstStyle>
            <a:lvl1pPr>
              <a:defRPr/>
            </a:lvl1pPr>
          </a:lstStyle>
          <a:p>
            <a:fld id="{F169DD5E-911F-4A93-B336-9231131D6ECB}" type="slidenum">
              <a:rPr lang="en-US" altLang="en-US"/>
              <a:pPr/>
              <a:t>‹#›</a:t>
            </a:fld>
            <a:endParaRPr lang="en-US" altLang="en-US"/>
          </a:p>
        </p:txBody>
      </p:sp>
    </p:spTree>
    <p:extLst>
      <p:ext uri="{BB962C8B-B14F-4D97-AF65-F5344CB8AC3E}">
        <p14:creationId xmlns:p14="http://schemas.microsoft.com/office/powerpoint/2010/main" val="789711109"/>
      </p:ext>
    </p:extLst>
  </p:cSld>
  <p:clrMapOvr>
    <a:masterClrMapping/>
  </p:clrMapOvr>
  <p:transition spd="slow">
    <p:spli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7F299E8F-8230-4746-AFE5-3FC18F2B3FC4}"/>
              </a:ext>
            </a:extLst>
          </p:cNvPr>
          <p:cNvGrpSpPr>
            <a:grpSpLocks/>
          </p:cNvGrpSpPr>
          <p:nvPr/>
        </p:nvGrpSpPr>
        <p:grpSpPr bwMode="auto">
          <a:xfrm>
            <a:off x="0" y="0"/>
            <a:ext cx="12192000" cy="6934200"/>
            <a:chOff x="0" y="0"/>
            <a:chExt cx="5760" cy="4368"/>
          </a:xfrm>
        </p:grpSpPr>
        <p:sp>
          <p:nvSpPr>
            <p:cNvPr id="7171" name="Freeform 3">
              <a:extLst>
                <a:ext uri="{FF2B5EF4-FFF2-40B4-BE49-F238E27FC236}">
                  <a16:creationId xmlns:a16="http://schemas.microsoft.com/office/drawing/2014/main" id="{2081EF56-1796-440E-BC15-83189DE94ADF}"/>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2" name="Freeform 4">
              <a:extLst>
                <a:ext uri="{FF2B5EF4-FFF2-40B4-BE49-F238E27FC236}">
                  <a16:creationId xmlns:a16="http://schemas.microsoft.com/office/drawing/2014/main" id="{1A08352A-BF0E-462A-9946-44022D03DF86}"/>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3" name="Freeform 5">
              <a:extLst>
                <a:ext uri="{FF2B5EF4-FFF2-40B4-BE49-F238E27FC236}">
                  <a16:creationId xmlns:a16="http://schemas.microsoft.com/office/drawing/2014/main" id="{0691B32A-858A-4BC7-B133-9C1D7436D9E0}"/>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4" name="Freeform 6">
              <a:extLst>
                <a:ext uri="{FF2B5EF4-FFF2-40B4-BE49-F238E27FC236}">
                  <a16:creationId xmlns:a16="http://schemas.microsoft.com/office/drawing/2014/main" id="{D689830F-B4ED-4FCF-83FD-C0365FCD6AF7}"/>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5" name="Freeform 7">
              <a:extLst>
                <a:ext uri="{FF2B5EF4-FFF2-40B4-BE49-F238E27FC236}">
                  <a16:creationId xmlns:a16="http://schemas.microsoft.com/office/drawing/2014/main" id="{A62FFEB4-029A-4ABA-977C-ECBF460A2DC3}"/>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6" name="Freeform 8">
              <a:extLst>
                <a:ext uri="{FF2B5EF4-FFF2-40B4-BE49-F238E27FC236}">
                  <a16:creationId xmlns:a16="http://schemas.microsoft.com/office/drawing/2014/main" id="{01EAD92F-162C-49D7-868B-B43685BA13EA}"/>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7" name="Freeform 9">
              <a:extLst>
                <a:ext uri="{FF2B5EF4-FFF2-40B4-BE49-F238E27FC236}">
                  <a16:creationId xmlns:a16="http://schemas.microsoft.com/office/drawing/2014/main" id="{1E56F5B4-E8D9-4AED-9D65-884388DC1191}"/>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8" name="Freeform 10">
              <a:extLst>
                <a:ext uri="{FF2B5EF4-FFF2-40B4-BE49-F238E27FC236}">
                  <a16:creationId xmlns:a16="http://schemas.microsoft.com/office/drawing/2014/main" id="{96F31741-FA38-4D5F-BDF2-94D2E4C8E7B8}"/>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9" name="Freeform 11">
              <a:extLst>
                <a:ext uri="{FF2B5EF4-FFF2-40B4-BE49-F238E27FC236}">
                  <a16:creationId xmlns:a16="http://schemas.microsoft.com/office/drawing/2014/main" id="{85BA36A2-2F98-4A51-AECB-EA51B61C1556}"/>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0" name="Rectangle 12">
              <a:extLst>
                <a:ext uri="{FF2B5EF4-FFF2-40B4-BE49-F238E27FC236}">
                  <a16:creationId xmlns:a16="http://schemas.microsoft.com/office/drawing/2014/main" id="{6DC10E14-B169-48D6-8D35-35FF93A2CB0C}"/>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7181" name="Rectangle 13">
              <a:extLst>
                <a:ext uri="{FF2B5EF4-FFF2-40B4-BE49-F238E27FC236}">
                  <a16:creationId xmlns:a16="http://schemas.microsoft.com/office/drawing/2014/main" id="{B8277531-0C77-4213-9D58-0BA7D68A3DF1}"/>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7182" name="Freeform 14">
              <a:extLst>
                <a:ext uri="{FF2B5EF4-FFF2-40B4-BE49-F238E27FC236}">
                  <a16:creationId xmlns:a16="http://schemas.microsoft.com/office/drawing/2014/main" id="{0111D67B-5795-4398-BDBD-FD9422472E2C}"/>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3" name="Freeform 15">
              <a:extLst>
                <a:ext uri="{FF2B5EF4-FFF2-40B4-BE49-F238E27FC236}">
                  <a16:creationId xmlns:a16="http://schemas.microsoft.com/office/drawing/2014/main" id="{16E13BE8-8EC3-4CD2-88A5-7FC40FD98450}"/>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4" name="Freeform 16">
              <a:extLst>
                <a:ext uri="{FF2B5EF4-FFF2-40B4-BE49-F238E27FC236}">
                  <a16:creationId xmlns:a16="http://schemas.microsoft.com/office/drawing/2014/main" id="{72115A5A-DEBB-4623-BE2B-92DA6808AEA7}"/>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5" name="Freeform 17">
              <a:extLst>
                <a:ext uri="{FF2B5EF4-FFF2-40B4-BE49-F238E27FC236}">
                  <a16:creationId xmlns:a16="http://schemas.microsoft.com/office/drawing/2014/main" id="{BF155F63-E222-4EA0-8D67-7D6AAAC1EA2C}"/>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6" name="Freeform 18">
              <a:extLst>
                <a:ext uri="{FF2B5EF4-FFF2-40B4-BE49-F238E27FC236}">
                  <a16:creationId xmlns:a16="http://schemas.microsoft.com/office/drawing/2014/main" id="{E2B0879F-FA44-4783-B007-8BF4A9CD8A22}"/>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7" name="Freeform 19">
              <a:extLst>
                <a:ext uri="{FF2B5EF4-FFF2-40B4-BE49-F238E27FC236}">
                  <a16:creationId xmlns:a16="http://schemas.microsoft.com/office/drawing/2014/main" id="{69583FE4-2003-4C4C-87AF-4D8207B76AE6}"/>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88" name="Freeform 20">
              <a:extLst>
                <a:ext uri="{FF2B5EF4-FFF2-40B4-BE49-F238E27FC236}">
                  <a16:creationId xmlns:a16="http://schemas.microsoft.com/office/drawing/2014/main" id="{9A762D79-61B3-4052-8363-AD0221FC934E}"/>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7189" name="Rectangle 21">
            <a:extLst>
              <a:ext uri="{FF2B5EF4-FFF2-40B4-BE49-F238E27FC236}">
                <a16:creationId xmlns:a16="http://schemas.microsoft.com/office/drawing/2014/main" id="{7A2B73C7-910D-444E-A2B9-C82A04CDD013}"/>
              </a:ext>
            </a:extLst>
          </p:cNvPr>
          <p:cNvSpPr>
            <a:spLocks noGrp="1" noChangeArrowheads="1"/>
          </p:cNvSpPr>
          <p:nvPr>
            <p:ph type="ctrTitle" sz="quarter"/>
          </p:nvPr>
        </p:nvSpPr>
        <p:spPr>
          <a:xfrm>
            <a:off x="914400" y="1828801"/>
            <a:ext cx="10363200" cy="1736725"/>
          </a:xfrm>
        </p:spPr>
        <p:txBody>
          <a:bodyPr/>
          <a:lstStyle>
            <a:lvl1pPr>
              <a:defRPr sz="5400"/>
            </a:lvl1pPr>
          </a:lstStyle>
          <a:p>
            <a:pPr lvl="0"/>
            <a:r>
              <a:rPr lang="en-US" altLang="en-US" noProof="0"/>
              <a:t>Click to edit Master title style</a:t>
            </a:r>
          </a:p>
        </p:txBody>
      </p:sp>
      <p:sp>
        <p:nvSpPr>
          <p:cNvPr id="7190" name="Rectangle 22">
            <a:extLst>
              <a:ext uri="{FF2B5EF4-FFF2-40B4-BE49-F238E27FC236}">
                <a16:creationId xmlns:a16="http://schemas.microsoft.com/office/drawing/2014/main" id="{8EA2F3EF-30D5-47B8-B989-71711BD62AF4}"/>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191" name="Rectangle 23">
            <a:extLst>
              <a:ext uri="{FF2B5EF4-FFF2-40B4-BE49-F238E27FC236}">
                <a16:creationId xmlns:a16="http://schemas.microsoft.com/office/drawing/2014/main" id="{3AC63AF7-66ED-4D51-BC98-F2703266B594}"/>
              </a:ext>
            </a:extLst>
          </p:cNvPr>
          <p:cNvSpPr>
            <a:spLocks noGrp="1" noChangeArrowheads="1"/>
          </p:cNvSpPr>
          <p:nvPr>
            <p:ph type="dt" sz="quarter" idx="2"/>
          </p:nvPr>
        </p:nvSpPr>
        <p:spPr/>
        <p:txBody>
          <a:bodyPr/>
          <a:lstStyle>
            <a:lvl1pPr>
              <a:defRPr/>
            </a:lvl1pPr>
          </a:lstStyle>
          <a:p>
            <a:endParaRPr lang="en-US" altLang="en-US"/>
          </a:p>
        </p:txBody>
      </p:sp>
      <p:sp>
        <p:nvSpPr>
          <p:cNvPr id="7192" name="Rectangle 24">
            <a:extLst>
              <a:ext uri="{FF2B5EF4-FFF2-40B4-BE49-F238E27FC236}">
                <a16:creationId xmlns:a16="http://schemas.microsoft.com/office/drawing/2014/main" id="{7D43B7F2-17A8-48B5-A49F-09021FE4BCA4}"/>
              </a:ext>
            </a:extLst>
          </p:cNvPr>
          <p:cNvSpPr>
            <a:spLocks noGrp="1" noChangeArrowheads="1"/>
          </p:cNvSpPr>
          <p:nvPr>
            <p:ph type="ftr" sz="quarter" idx="3"/>
          </p:nvPr>
        </p:nvSpPr>
        <p:spPr/>
        <p:txBody>
          <a:bodyPr/>
          <a:lstStyle>
            <a:lvl1pPr>
              <a:defRPr/>
            </a:lvl1pPr>
          </a:lstStyle>
          <a:p>
            <a:endParaRPr lang="en-US" altLang="en-US"/>
          </a:p>
        </p:txBody>
      </p:sp>
      <p:sp>
        <p:nvSpPr>
          <p:cNvPr id="7193" name="Rectangle 25">
            <a:extLst>
              <a:ext uri="{FF2B5EF4-FFF2-40B4-BE49-F238E27FC236}">
                <a16:creationId xmlns:a16="http://schemas.microsoft.com/office/drawing/2014/main" id="{37667378-9EDE-4769-A5FC-802FD170F1ED}"/>
              </a:ext>
            </a:extLst>
          </p:cNvPr>
          <p:cNvSpPr>
            <a:spLocks noGrp="1" noChangeArrowheads="1"/>
          </p:cNvSpPr>
          <p:nvPr>
            <p:ph type="sldNum" sz="quarter" idx="4"/>
          </p:nvPr>
        </p:nvSpPr>
        <p:spPr/>
        <p:txBody>
          <a:bodyPr/>
          <a:lstStyle>
            <a:lvl1pPr>
              <a:defRPr/>
            </a:lvl1pPr>
          </a:lstStyle>
          <a:p>
            <a:fld id="{32DAB3F3-3198-469F-BE12-9F7734477295}" type="slidenum">
              <a:rPr lang="en-US" altLang="en-US"/>
              <a:pPr/>
              <a:t>‹#›</a:t>
            </a:fld>
            <a:endParaRPr lang="en-US" altLang="en-US"/>
          </a:p>
        </p:txBody>
      </p:sp>
    </p:spTree>
    <p:extLst>
      <p:ext uri="{BB962C8B-B14F-4D97-AF65-F5344CB8AC3E}">
        <p14:creationId xmlns:p14="http://schemas.microsoft.com/office/powerpoint/2010/main" val="1496799899"/>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FE6E-177C-44EA-813C-F4946D299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59B03-43FB-4920-BDFC-8FA2148F15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0A05E-BADF-4D04-9CBB-9D1E52C3F0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84AEA1-DB51-4827-A890-12F610EFAC8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EC913A-4206-432A-81E3-D168C003BD33}"/>
              </a:ext>
            </a:extLst>
          </p:cNvPr>
          <p:cNvSpPr>
            <a:spLocks noGrp="1"/>
          </p:cNvSpPr>
          <p:nvPr>
            <p:ph type="sldNum" sz="quarter" idx="12"/>
          </p:nvPr>
        </p:nvSpPr>
        <p:spPr/>
        <p:txBody>
          <a:bodyPr/>
          <a:lstStyle>
            <a:lvl1pPr>
              <a:defRPr/>
            </a:lvl1pPr>
          </a:lstStyle>
          <a:p>
            <a:fld id="{329B04C0-CDDE-49A7-968E-48B78AD42D80}" type="slidenum">
              <a:rPr lang="en-US" altLang="en-US"/>
              <a:pPr/>
              <a:t>‹#›</a:t>
            </a:fld>
            <a:endParaRPr lang="en-US" altLang="en-US"/>
          </a:p>
        </p:txBody>
      </p:sp>
    </p:spTree>
    <p:extLst>
      <p:ext uri="{BB962C8B-B14F-4D97-AF65-F5344CB8AC3E}">
        <p14:creationId xmlns:p14="http://schemas.microsoft.com/office/powerpoint/2010/main" val="1337409073"/>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8E29-2D88-4B30-8042-E47C9D756D0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0FA23A-0E17-4362-A817-FE785B30D8A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51290BE-1D32-40F5-BDC2-12DBB1C7083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A6B6928-7261-4B8C-9280-A7C789B3AB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43F878-8CF5-4020-BF40-CAB12A9B5D5D}"/>
              </a:ext>
            </a:extLst>
          </p:cNvPr>
          <p:cNvSpPr>
            <a:spLocks noGrp="1"/>
          </p:cNvSpPr>
          <p:nvPr>
            <p:ph type="sldNum" sz="quarter" idx="12"/>
          </p:nvPr>
        </p:nvSpPr>
        <p:spPr/>
        <p:txBody>
          <a:bodyPr/>
          <a:lstStyle>
            <a:lvl1pPr>
              <a:defRPr/>
            </a:lvl1pPr>
          </a:lstStyle>
          <a:p>
            <a:fld id="{E5DA4617-3D2C-46EA-AA24-864A7D93405C}" type="slidenum">
              <a:rPr lang="en-US" altLang="en-US"/>
              <a:pPr/>
              <a:t>‹#›</a:t>
            </a:fld>
            <a:endParaRPr lang="en-US" altLang="en-US"/>
          </a:p>
        </p:txBody>
      </p:sp>
    </p:spTree>
    <p:extLst>
      <p:ext uri="{BB962C8B-B14F-4D97-AF65-F5344CB8AC3E}">
        <p14:creationId xmlns:p14="http://schemas.microsoft.com/office/powerpoint/2010/main" val="4162654079"/>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B7E1-A709-42A5-AEFF-2C3EC677D6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2548D-5878-4645-9C0B-DA5ADED14846}"/>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6B726A-ED68-4F02-AA36-AC6CF1E5FF3C}"/>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46A51-13B9-4F5B-878A-72ABCD9B989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D0C897-CC83-416B-B2BF-0020D43EE6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557695-57CE-4CC7-810B-379CA5878DBF}"/>
              </a:ext>
            </a:extLst>
          </p:cNvPr>
          <p:cNvSpPr>
            <a:spLocks noGrp="1"/>
          </p:cNvSpPr>
          <p:nvPr>
            <p:ph type="sldNum" sz="quarter" idx="12"/>
          </p:nvPr>
        </p:nvSpPr>
        <p:spPr/>
        <p:txBody>
          <a:bodyPr/>
          <a:lstStyle>
            <a:lvl1pPr>
              <a:defRPr/>
            </a:lvl1pPr>
          </a:lstStyle>
          <a:p>
            <a:fld id="{BAE5243C-C90E-41EB-B675-497725E91800}" type="slidenum">
              <a:rPr lang="en-US" altLang="en-US"/>
              <a:pPr/>
              <a:t>‹#›</a:t>
            </a:fld>
            <a:endParaRPr lang="en-US" altLang="en-US"/>
          </a:p>
        </p:txBody>
      </p:sp>
    </p:spTree>
    <p:extLst>
      <p:ext uri="{BB962C8B-B14F-4D97-AF65-F5344CB8AC3E}">
        <p14:creationId xmlns:p14="http://schemas.microsoft.com/office/powerpoint/2010/main" val="1723725709"/>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FF16-15D1-432F-9B3F-6507FD6DA48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39A4C2-637B-4E7A-B397-0E33C85C16D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53626D-B576-4B2E-9A24-FD4C9E3CF9C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7801B1-B96D-4AC4-A4AD-44FB944E065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6C40D8-4FE4-48ED-8AD3-FD195A0855D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0D7155-F7F3-408E-A170-C16E964F0D4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08EB90D-DBD8-42EC-BAB6-BB64E037E3D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D1318FF-080F-40A9-BB48-A4FA0677BCF8}"/>
              </a:ext>
            </a:extLst>
          </p:cNvPr>
          <p:cNvSpPr>
            <a:spLocks noGrp="1"/>
          </p:cNvSpPr>
          <p:nvPr>
            <p:ph type="sldNum" sz="quarter" idx="12"/>
          </p:nvPr>
        </p:nvSpPr>
        <p:spPr/>
        <p:txBody>
          <a:bodyPr/>
          <a:lstStyle>
            <a:lvl1pPr>
              <a:defRPr/>
            </a:lvl1pPr>
          </a:lstStyle>
          <a:p>
            <a:fld id="{8AE4334C-F496-4597-97D0-FD0587554107}" type="slidenum">
              <a:rPr lang="en-US" altLang="en-US"/>
              <a:pPr/>
              <a:t>‹#›</a:t>
            </a:fld>
            <a:endParaRPr lang="en-US" altLang="en-US"/>
          </a:p>
        </p:txBody>
      </p:sp>
    </p:spTree>
    <p:extLst>
      <p:ext uri="{BB962C8B-B14F-4D97-AF65-F5344CB8AC3E}">
        <p14:creationId xmlns:p14="http://schemas.microsoft.com/office/powerpoint/2010/main" val="4161196177"/>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371828390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56BB-7BCF-4FE1-8109-E9BC4E438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6F9172-106C-4F11-8686-D173D0234E8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8887D52-FE62-4402-A327-212BE9946FB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0B9DE7-EB3D-4EAB-A5B3-86C3CC3440DA}"/>
              </a:ext>
            </a:extLst>
          </p:cNvPr>
          <p:cNvSpPr>
            <a:spLocks noGrp="1"/>
          </p:cNvSpPr>
          <p:nvPr>
            <p:ph type="sldNum" sz="quarter" idx="12"/>
          </p:nvPr>
        </p:nvSpPr>
        <p:spPr/>
        <p:txBody>
          <a:bodyPr/>
          <a:lstStyle>
            <a:lvl1pPr>
              <a:defRPr/>
            </a:lvl1pPr>
          </a:lstStyle>
          <a:p>
            <a:fld id="{620E34D3-BFA4-4023-8C71-B7F34FC6562E}" type="slidenum">
              <a:rPr lang="en-US" altLang="en-US"/>
              <a:pPr/>
              <a:t>‹#›</a:t>
            </a:fld>
            <a:endParaRPr lang="en-US" altLang="en-US"/>
          </a:p>
        </p:txBody>
      </p:sp>
    </p:spTree>
    <p:extLst>
      <p:ext uri="{BB962C8B-B14F-4D97-AF65-F5344CB8AC3E}">
        <p14:creationId xmlns:p14="http://schemas.microsoft.com/office/powerpoint/2010/main" val="3314163549"/>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B6A49-22A9-4893-AF6C-B609865A7A1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650E52D-A135-42E5-B6B5-549FD4345AF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8C5886C-BC92-45A3-B499-136D095F141F}"/>
              </a:ext>
            </a:extLst>
          </p:cNvPr>
          <p:cNvSpPr>
            <a:spLocks noGrp="1"/>
          </p:cNvSpPr>
          <p:nvPr>
            <p:ph type="sldNum" sz="quarter" idx="12"/>
          </p:nvPr>
        </p:nvSpPr>
        <p:spPr/>
        <p:txBody>
          <a:bodyPr/>
          <a:lstStyle>
            <a:lvl1pPr>
              <a:defRPr/>
            </a:lvl1pPr>
          </a:lstStyle>
          <a:p>
            <a:fld id="{FDA4DF4B-F17F-40D8-B1FA-70B27C3E4DB9}" type="slidenum">
              <a:rPr lang="en-US" altLang="en-US"/>
              <a:pPr/>
              <a:t>‹#›</a:t>
            </a:fld>
            <a:endParaRPr lang="en-US" altLang="en-US"/>
          </a:p>
        </p:txBody>
      </p:sp>
    </p:spTree>
    <p:extLst>
      <p:ext uri="{BB962C8B-B14F-4D97-AF65-F5344CB8AC3E}">
        <p14:creationId xmlns:p14="http://schemas.microsoft.com/office/powerpoint/2010/main" val="452148993"/>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E0C92-DAF4-422C-AF96-856D305AA22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742D0B-17E4-40D8-AC78-844E8F6D81A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D0E595-BB8D-47D2-B104-123DE4A3772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5B2B9-3F6B-41EE-A8C5-2F78DE09DC1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BF3C0A7-21A4-4CDA-863A-76BB403896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846A95B-B72B-42FD-99F2-1E1BA79EFFD6}"/>
              </a:ext>
            </a:extLst>
          </p:cNvPr>
          <p:cNvSpPr>
            <a:spLocks noGrp="1"/>
          </p:cNvSpPr>
          <p:nvPr>
            <p:ph type="sldNum" sz="quarter" idx="12"/>
          </p:nvPr>
        </p:nvSpPr>
        <p:spPr/>
        <p:txBody>
          <a:bodyPr/>
          <a:lstStyle>
            <a:lvl1pPr>
              <a:defRPr/>
            </a:lvl1pPr>
          </a:lstStyle>
          <a:p>
            <a:fld id="{BEB80C35-733F-4969-8EB5-66D0914E30C3}" type="slidenum">
              <a:rPr lang="en-US" altLang="en-US"/>
              <a:pPr/>
              <a:t>‹#›</a:t>
            </a:fld>
            <a:endParaRPr lang="en-US" altLang="en-US"/>
          </a:p>
        </p:txBody>
      </p:sp>
    </p:spTree>
    <p:extLst>
      <p:ext uri="{BB962C8B-B14F-4D97-AF65-F5344CB8AC3E}">
        <p14:creationId xmlns:p14="http://schemas.microsoft.com/office/powerpoint/2010/main" val="2869077800"/>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8273-46A0-488D-ABA5-8123130D6BA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7E3BC7-85BF-4323-BBD6-441E5B9F165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FFB125-DF64-46F4-ACF8-B08B2280C0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A15D8-4DC1-4D2E-A45A-857808AD89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7983F80-B058-4D95-B299-A28C0F99A9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E323594-87F8-456F-AF24-58F1B1B33DC5}"/>
              </a:ext>
            </a:extLst>
          </p:cNvPr>
          <p:cNvSpPr>
            <a:spLocks noGrp="1"/>
          </p:cNvSpPr>
          <p:nvPr>
            <p:ph type="sldNum" sz="quarter" idx="12"/>
          </p:nvPr>
        </p:nvSpPr>
        <p:spPr/>
        <p:txBody>
          <a:bodyPr/>
          <a:lstStyle>
            <a:lvl1pPr>
              <a:defRPr/>
            </a:lvl1pPr>
          </a:lstStyle>
          <a:p>
            <a:fld id="{86A564C7-94C5-4BC6-B3C5-4D8A228BE29B}" type="slidenum">
              <a:rPr lang="en-US" altLang="en-US"/>
              <a:pPr/>
              <a:t>‹#›</a:t>
            </a:fld>
            <a:endParaRPr lang="en-US" altLang="en-US"/>
          </a:p>
        </p:txBody>
      </p:sp>
    </p:spTree>
    <p:extLst>
      <p:ext uri="{BB962C8B-B14F-4D97-AF65-F5344CB8AC3E}">
        <p14:creationId xmlns:p14="http://schemas.microsoft.com/office/powerpoint/2010/main" val="3921230770"/>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16DA-9FFA-449F-83E8-F38F7C9AA4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F94C66-939E-4AA0-8709-16745C2614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765CE-C37A-4C79-9B8D-53B776136D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1C576A-0959-498A-83C9-909CB8225C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80125BC-9A6A-4C43-AEC0-6980738F8689}"/>
              </a:ext>
            </a:extLst>
          </p:cNvPr>
          <p:cNvSpPr>
            <a:spLocks noGrp="1"/>
          </p:cNvSpPr>
          <p:nvPr>
            <p:ph type="sldNum" sz="quarter" idx="12"/>
          </p:nvPr>
        </p:nvSpPr>
        <p:spPr/>
        <p:txBody>
          <a:bodyPr/>
          <a:lstStyle>
            <a:lvl1pPr>
              <a:defRPr/>
            </a:lvl1pPr>
          </a:lstStyle>
          <a:p>
            <a:fld id="{C0BB208A-CE46-421A-8F8E-5C4C0BFA3E13}" type="slidenum">
              <a:rPr lang="en-US" altLang="en-US"/>
              <a:pPr/>
              <a:t>‹#›</a:t>
            </a:fld>
            <a:endParaRPr lang="en-US" altLang="en-US"/>
          </a:p>
        </p:txBody>
      </p:sp>
    </p:spTree>
    <p:extLst>
      <p:ext uri="{BB962C8B-B14F-4D97-AF65-F5344CB8AC3E}">
        <p14:creationId xmlns:p14="http://schemas.microsoft.com/office/powerpoint/2010/main" val="3409741769"/>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31853-B7FE-4EF1-A804-772925E1C7B4}"/>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B65E8-4343-4961-B89F-8C0DE2634710}"/>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B4762-47DF-46D2-8BE5-0F6793D509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9F2746-23C5-4DF4-BBC9-943088CE6DC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BB3183-880E-49F7-8D1F-B377D752EED3}"/>
              </a:ext>
            </a:extLst>
          </p:cNvPr>
          <p:cNvSpPr>
            <a:spLocks noGrp="1"/>
          </p:cNvSpPr>
          <p:nvPr>
            <p:ph type="sldNum" sz="quarter" idx="12"/>
          </p:nvPr>
        </p:nvSpPr>
        <p:spPr/>
        <p:txBody>
          <a:bodyPr/>
          <a:lstStyle>
            <a:lvl1pPr>
              <a:defRPr/>
            </a:lvl1pPr>
          </a:lstStyle>
          <a:p>
            <a:fld id="{DED75430-F3ED-4BB0-9F82-77BDCAE54F08}" type="slidenum">
              <a:rPr lang="en-US" altLang="en-US"/>
              <a:pPr/>
              <a:t>‹#›</a:t>
            </a:fld>
            <a:endParaRPr lang="en-US" altLang="en-US"/>
          </a:p>
        </p:txBody>
      </p:sp>
    </p:spTree>
    <p:extLst>
      <p:ext uri="{BB962C8B-B14F-4D97-AF65-F5344CB8AC3E}">
        <p14:creationId xmlns:p14="http://schemas.microsoft.com/office/powerpoint/2010/main" val="2613688415"/>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289A2E7-EDD9-458F-AC5A-ACDE8B5E2F7A}"/>
              </a:ext>
            </a:extLst>
          </p:cNvPr>
          <p:cNvGrpSpPr>
            <a:grpSpLocks/>
          </p:cNvGrpSpPr>
          <p:nvPr/>
        </p:nvGrpSpPr>
        <p:grpSpPr bwMode="auto">
          <a:xfrm>
            <a:off x="1" y="0"/>
            <a:ext cx="12213167" cy="6870700"/>
            <a:chOff x="0" y="0"/>
            <a:chExt cx="5770" cy="4328"/>
          </a:xfrm>
        </p:grpSpPr>
        <p:sp>
          <p:nvSpPr>
            <p:cNvPr id="5" name="Rectangle 3">
              <a:extLst>
                <a:ext uri="{FF2B5EF4-FFF2-40B4-BE49-F238E27FC236}">
                  <a16:creationId xmlns:a16="http://schemas.microsoft.com/office/drawing/2014/main" id="{8A993611-7A32-4055-BD31-2FB58966A468}"/>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6" name="Rectangle 4">
              <a:extLst>
                <a:ext uri="{FF2B5EF4-FFF2-40B4-BE49-F238E27FC236}">
                  <a16:creationId xmlns:a16="http://schemas.microsoft.com/office/drawing/2014/main" id="{39A41313-5FF5-403C-BD4E-96B6965F4411}"/>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7" name="Rectangle 5">
              <a:extLst>
                <a:ext uri="{FF2B5EF4-FFF2-40B4-BE49-F238E27FC236}">
                  <a16:creationId xmlns:a16="http://schemas.microsoft.com/office/drawing/2014/main" id="{560E0F78-A3B4-4BC7-B0CE-0C9D5E135148}"/>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grpSp>
          <p:nvGrpSpPr>
            <p:cNvPr id="8" name="Group 6">
              <a:extLst>
                <a:ext uri="{FF2B5EF4-FFF2-40B4-BE49-F238E27FC236}">
                  <a16:creationId xmlns:a16="http://schemas.microsoft.com/office/drawing/2014/main" id="{0989BB16-1D46-4A2D-BBDF-5A24A46CD1A8}"/>
                </a:ext>
              </a:extLst>
            </p:cNvPr>
            <p:cNvGrpSpPr>
              <a:grpSpLocks/>
            </p:cNvGrpSpPr>
            <p:nvPr/>
          </p:nvGrpSpPr>
          <p:grpSpPr bwMode="auto">
            <a:xfrm>
              <a:off x="4944" y="1"/>
              <a:ext cx="816" cy="3974"/>
              <a:chOff x="4944" y="1"/>
              <a:chExt cx="816" cy="3974"/>
            </a:xfrm>
          </p:grpSpPr>
          <p:grpSp>
            <p:nvGrpSpPr>
              <p:cNvPr id="20" name="Group 7">
                <a:extLst>
                  <a:ext uri="{FF2B5EF4-FFF2-40B4-BE49-F238E27FC236}">
                    <a16:creationId xmlns:a16="http://schemas.microsoft.com/office/drawing/2014/main" id="{1FED92FC-7B36-4FDA-B966-218789E2F6B4}"/>
                  </a:ext>
                </a:extLst>
              </p:cNvPr>
              <p:cNvGrpSpPr>
                <a:grpSpLocks/>
              </p:cNvGrpSpPr>
              <p:nvPr userDrawn="1"/>
            </p:nvGrpSpPr>
            <p:grpSpPr bwMode="auto">
              <a:xfrm>
                <a:off x="5280" y="1"/>
                <a:ext cx="480" cy="1430"/>
                <a:chOff x="5280" y="1"/>
                <a:chExt cx="480" cy="1430"/>
              </a:xfrm>
            </p:grpSpPr>
            <p:grpSp>
              <p:nvGrpSpPr>
                <p:cNvPr id="41" name="Group 8">
                  <a:extLst>
                    <a:ext uri="{FF2B5EF4-FFF2-40B4-BE49-F238E27FC236}">
                      <a16:creationId xmlns:a16="http://schemas.microsoft.com/office/drawing/2014/main" id="{94B6E1FD-3B61-4C06-983D-B6A285700CFD}"/>
                    </a:ext>
                  </a:extLst>
                </p:cNvPr>
                <p:cNvGrpSpPr>
                  <a:grpSpLocks/>
                </p:cNvGrpSpPr>
                <p:nvPr userDrawn="1"/>
              </p:nvGrpSpPr>
              <p:grpSpPr bwMode="auto">
                <a:xfrm rot="-5400000">
                  <a:off x="5484" y="0"/>
                  <a:ext cx="174" cy="176"/>
                  <a:chOff x="1657" y="323"/>
                  <a:chExt cx="1691" cy="2560"/>
                </a:xfrm>
              </p:grpSpPr>
              <p:grpSp>
                <p:nvGrpSpPr>
                  <p:cNvPr id="50" name="Group 9">
                    <a:extLst>
                      <a:ext uri="{FF2B5EF4-FFF2-40B4-BE49-F238E27FC236}">
                        <a16:creationId xmlns:a16="http://schemas.microsoft.com/office/drawing/2014/main" id="{CE002610-4A2C-41F0-94F2-A6B811B460BC}"/>
                      </a:ext>
                    </a:extLst>
                  </p:cNvPr>
                  <p:cNvGrpSpPr>
                    <a:grpSpLocks/>
                  </p:cNvGrpSpPr>
                  <p:nvPr/>
                </p:nvGrpSpPr>
                <p:grpSpPr bwMode="auto">
                  <a:xfrm>
                    <a:off x="1657" y="323"/>
                    <a:ext cx="1691" cy="2560"/>
                    <a:chOff x="1657" y="323"/>
                    <a:chExt cx="1691" cy="2560"/>
                  </a:xfrm>
                </p:grpSpPr>
                <p:sp>
                  <p:nvSpPr>
                    <p:cNvPr id="57" name="Freeform 10">
                      <a:extLst>
                        <a:ext uri="{FF2B5EF4-FFF2-40B4-BE49-F238E27FC236}">
                          <a16:creationId xmlns:a16="http://schemas.microsoft.com/office/drawing/2014/main" id="{D107D9FE-5E88-475F-9493-E099ABB5BD36}"/>
                        </a:ext>
                      </a:extLst>
                    </p:cNvPr>
                    <p:cNvSpPr>
                      <a:spLocks/>
                    </p:cNvSpPr>
                    <p:nvPr/>
                  </p:nvSpPr>
                  <p:spPr bwMode="auto">
                    <a:xfrm>
                      <a:off x="212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8" name="Freeform 11">
                      <a:extLst>
                        <a:ext uri="{FF2B5EF4-FFF2-40B4-BE49-F238E27FC236}">
                          <a16:creationId xmlns:a16="http://schemas.microsoft.com/office/drawing/2014/main" id="{5088FABB-B683-4D56-89AE-8F18549C8A65}"/>
                        </a:ext>
                      </a:extLst>
                    </p:cNvPr>
                    <p:cNvSpPr>
                      <a:spLocks/>
                    </p:cNvSpPr>
                    <p:nvPr/>
                  </p:nvSpPr>
                  <p:spPr bwMode="auto">
                    <a:xfrm>
                      <a:off x="1667" y="381"/>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sp>
                <p:nvSpPr>
                  <p:cNvPr id="51" name="Oval 12">
                    <a:extLst>
                      <a:ext uri="{FF2B5EF4-FFF2-40B4-BE49-F238E27FC236}">
                        <a16:creationId xmlns:a16="http://schemas.microsoft.com/office/drawing/2014/main" id="{C1FCA472-CC22-492F-88E0-4C7ED034A4E0}"/>
                      </a:ext>
                    </a:extLst>
                  </p:cNvPr>
                  <p:cNvSpPr>
                    <a:spLocks noChangeArrowheads="1"/>
                  </p:cNvSpPr>
                  <p:nvPr/>
                </p:nvSpPr>
                <p:spPr bwMode="auto">
                  <a:xfrm>
                    <a:off x="2396" y="1428"/>
                    <a:ext cx="175" cy="247"/>
                  </a:xfrm>
                  <a:prstGeom prst="ellipse">
                    <a:avLst/>
                  </a:prstGeom>
                  <a:solidFill>
                    <a:srgbClr val="E7D6B7"/>
                  </a:solidFill>
                  <a:ln w="9525">
                    <a:noFill/>
                    <a:round/>
                    <a:headEnd/>
                    <a:tailEnd/>
                  </a:ln>
                  <a:effectLst/>
                </p:spPr>
                <p:txBody>
                  <a:bodyPr wrap="none" anchor="ctr"/>
                  <a:lstStyle/>
                  <a:p>
                    <a:pPr>
                      <a:defRPr/>
                    </a:pPr>
                    <a:endParaRPr lang="en-US" sz="1800">
                      <a:latin typeface="Arial" charset="0"/>
                    </a:endParaRPr>
                  </a:p>
                </p:txBody>
              </p:sp>
              <p:sp>
                <p:nvSpPr>
                  <p:cNvPr id="52" name="Freeform 13">
                    <a:extLst>
                      <a:ext uri="{FF2B5EF4-FFF2-40B4-BE49-F238E27FC236}">
                        <a16:creationId xmlns:a16="http://schemas.microsoft.com/office/drawing/2014/main" id="{C48C73A7-BBC4-4F22-8A85-72FEF242BCE1}"/>
                      </a:ext>
                    </a:extLst>
                  </p:cNvPr>
                  <p:cNvSpPr>
                    <a:spLocks/>
                  </p:cNvSpPr>
                  <p:nvPr/>
                </p:nvSpPr>
                <p:spPr bwMode="auto">
                  <a:xfrm>
                    <a:off x="2609" y="745"/>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3" name="Freeform 14">
                    <a:extLst>
                      <a:ext uri="{FF2B5EF4-FFF2-40B4-BE49-F238E27FC236}">
                        <a16:creationId xmlns:a16="http://schemas.microsoft.com/office/drawing/2014/main" id="{561FB1D3-076C-4256-8911-6C1D9B8BA5D8}"/>
                      </a:ext>
                    </a:extLst>
                  </p:cNvPr>
                  <p:cNvSpPr>
                    <a:spLocks/>
                  </p:cNvSpPr>
                  <p:nvPr/>
                </p:nvSpPr>
                <p:spPr bwMode="auto">
                  <a:xfrm>
                    <a:off x="267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4" name="Freeform 15">
                    <a:extLst>
                      <a:ext uri="{FF2B5EF4-FFF2-40B4-BE49-F238E27FC236}">
                        <a16:creationId xmlns:a16="http://schemas.microsoft.com/office/drawing/2014/main" id="{6823E301-4165-4421-8B69-446FD0B625E6}"/>
                      </a:ext>
                    </a:extLst>
                  </p:cNvPr>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5" name="Freeform 16">
                    <a:extLst>
                      <a:ext uri="{FF2B5EF4-FFF2-40B4-BE49-F238E27FC236}">
                        <a16:creationId xmlns:a16="http://schemas.microsoft.com/office/drawing/2014/main" id="{AD8146C3-E078-44CE-B57B-C9A1407DDFFF}"/>
                      </a:ext>
                    </a:extLst>
                  </p:cNvPr>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6" name="Freeform 17">
                    <a:extLst>
                      <a:ext uri="{FF2B5EF4-FFF2-40B4-BE49-F238E27FC236}">
                        <a16:creationId xmlns:a16="http://schemas.microsoft.com/office/drawing/2014/main" id="{170F2C8F-0C6D-4DC9-8515-EE83038345C8}"/>
                      </a:ext>
                    </a:extLst>
                  </p:cNvPr>
                  <p:cNvSpPr>
                    <a:spLocks/>
                  </p:cNvSpPr>
                  <p:nvPr/>
                </p:nvSpPr>
                <p:spPr bwMode="auto">
                  <a:xfrm>
                    <a:off x="2094" y="934"/>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pic>
              <p:nvPicPr>
                <p:cNvPr id="42" name="Picture 18">
                  <a:extLst>
                    <a:ext uri="{FF2B5EF4-FFF2-40B4-BE49-F238E27FC236}">
                      <a16:creationId xmlns:a16="http://schemas.microsoft.com/office/drawing/2014/main" id="{7E6F89FB-92C7-454D-92C9-5FB49D71A3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a:extLst>
                    <a:ext uri="{FF2B5EF4-FFF2-40B4-BE49-F238E27FC236}">
                      <a16:creationId xmlns:a16="http://schemas.microsoft.com/office/drawing/2014/main" id="{D6F8EA52-39CC-425B-A31D-FE52491BE7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a:extLst>
                    <a:ext uri="{FF2B5EF4-FFF2-40B4-BE49-F238E27FC236}">
                      <a16:creationId xmlns:a16="http://schemas.microsoft.com/office/drawing/2014/main" id="{6ADB62BD-5E34-4843-B86C-B9D1881E70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a:extLst>
                    <a:ext uri="{FF2B5EF4-FFF2-40B4-BE49-F238E27FC236}">
                      <a16:creationId xmlns:a16="http://schemas.microsoft.com/office/drawing/2014/main" id="{4A3A9616-3D09-4F1C-9DCC-92C5B6E97A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a:extLst>
                    <a:ext uri="{FF2B5EF4-FFF2-40B4-BE49-F238E27FC236}">
                      <a16:creationId xmlns:a16="http://schemas.microsoft.com/office/drawing/2014/main" id="{9D5F5C56-1D2F-4214-A3E3-B1CB90F787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a:extLst>
                    <a:ext uri="{FF2B5EF4-FFF2-40B4-BE49-F238E27FC236}">
                      <a16:creationId xmlns:a16="http://schemas.microsoft.com/office/drawing/2014/main" id="{FC2F4590-86C2-4C57-B6E7-071AB05ABD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a:extLst>
                    <a:ext uri="{FF2B5EF4-FFF2-40B4-BE49-F238E27FC236}">
                      <a16:creationId xmlns:a16="http://schemas.microsoft.com/office/drawing/2014/main" id="{D9371F72-AB12-4109-83D5-89D5CE418E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a:extLst>
                    <a:ext uri="{FF2B5EF4-FFF2-40B4-BE49-F238E27FC236}">
                      <a16:creationId xmlns:a16="http://schemas.microsoft.com/office/drawing/2014/main" id="{EA29291E-E16C-493D-94C5-BDB15C0184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a:extLst>
                  <a:ext uri="{FF2B5EF4-FFF2-40B4-BE49-F238E27FC236}">
                    <a16:creationId xmlns:a16="http://schemas.microsoft.com/office/drawing/2014/main" id="{AEC81282-ACBC-4BF7-A634-E31E437FFE12}"/>
                  </a:ext>
                </a:extLst>
              </p:cNvPr>
              <p:cNvGrpSpPr>
                <a:grpSpLocks/>
              </p:cNvGrpSpPr>
              <p:nvPr userDrawn="1"/>
            </p:nvGrpSpPr>
            <p:grpSpPr bwMode="auto">
              <a:xfrm>
                <a:off x="4944" y="1008"/>
                <a:ext cx="522" cy="2967"/>
                <a:chOff x="4944" y="1008"/>
                <a:chExt cx="522" cy="2967"/>
              </a:xfrm>
            </p:grpSpPr>
            <p:pic>
              <p:nvPicPr>
                <p:cNvPr id="22" name="Picture 27">
                  <a:extLst>
                    <a:ext uri="{FF2B5EF4-FFF2-40B4-BE49-F238E27FC236}">
                      <a16:creationId xmlns:a16="http://schemas.microsoft.com/office/drawing/2014/main" id="{B5A8DF4E-6C95-4EE5-B4AC-AEB1C8BD55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a:extLst>
                    <a:ext uri="{FF2B5EF4-FFF2-40B4-BE49-F238E27FC236}">
                      <a16:creationId xmlns:a16="http://schemas.microsoft.com/office/drawing/2014/main" id="{381ED426-BB5E-47CF-8B5F-FDB6D08BC2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a:extLst>
                    <a:ext uri="{FF2B5EF4-FFF2-40B4-BE49-F238E27FC236}">
                      <a16:creationId xmlns:a16="http://schemas.microsoft.com/office/drawing/2014/main" id="{B57858AA-1785-48CB-9734-5D46013D72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a:extLst>
                    <a:ext uri="{FF2B5EF4-FFF2-40B4-BE49-F238E27FC236}">
                      <a16:creationId xmlns:a16="http://schemas.microsoft.com/office/drawing/2014/main" id="{8D9713B8-83C2-44FF-83A1-4D0C9D5CA5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a:extLst>
                    <a:ext uri="{FF2B5EF4-FFF2-40B4-BE49-F238E27FC236}">
                      <a16:creationId xmlns:a16="http://schemas.microsoft.com/office/drawing/2014/main" id="{DB361D1B-70E9-4389-AB70-E2649EB0B4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a:extLst>
                    <a:ext uri="{FF2B5EF4-FFF2-40B4-BE49-F238E27FC236}">
                      <a16:creationId xmlns:a16="http://schemas.microsoft.com/office/drawing/2014/main" id="{D186858B-AE50-44DD-8C5C-C6BE8127DA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a:extLst>
                    <a:ext uri="{FF2B5EF4-FFF2-40B4-BE49-F238E27FC236}">
                      <a16:creationId xmlns:a16="http://schemas.microsoft.com/office/drawing/2014/main" id="{7E5612D5-54A2-4750-A46C-DB0B5E53B5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a:extLst>
                    <a:ext uri="{FF2B5EF4-FFF2-40B4-BE49-F238E27FC236}">
                      <a16:creationId xmlns:a16="http://schemas.microsoft.com/office/drawing/2014/main" id="{A3E29031-D6CE-4472-94F2-3338DCA75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a:extLst>
                    <a:ext uri="{FF2B5EF4-FFF2-40B4-BE49-F238E27FC236}">
                      <a16:creationId xmlns:a16="http://schemas.microsoft.com/office/drawing/2014/main" id="{34B8C20C-A98A-462B-93F2-44E9ED4315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a:extLst>
                    <a:ext uri="{FF2B5EF4-FFF2-40B4-BE49-F238E27FC236}">
                      <a16:creationId xmlns:a16="http://schemas.microsoft.com/office/drawing/2014/main" id="{5242461F-7326-4EC7-9EEA-E44E9A698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a:extLst>
                    <a:ext uri="{FF2B5EF4-FFF2-40B4-BE49-F238E27FC236}">
                      <a16:creationId xmlns:a16="http://schemas.microsoft.com/office/drawing/2014/main" id="{0BB92BF6-DBC8-4095-B6F9-D9FBED25B9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a:extLst>
                    <a:ext uri="{FF2B5EF4-FFF2-40B4-BE49-F238E27FC236}">
                      <a16:creationId xmlns:a16="http://schemas.microsoft.com/office/drawing/2014/main" id="{6398F059-BA28-4A6A-8FD0-22803E6B79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a:extLst>
                    <a:ext uri="{FF2B5EF4-FFF2-40B4-BE49-F238E27FC236}">
                      <a16:creationId xmlns:a16="http://schemas.microsoft.com/office/drawing/2014/main" id="{112CE884-11AF-4408-B03F-2E54EB88E4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a:extLst>
                    <a:ext uri="{FF2B5EF4-FFF2-40B4-BE49-F238E27FC236}">
                      <a16:creationId xmlns:a16="http://schemas.microsoft.com/office/drawing/2014/main" id="{E6FF3029-AAD3-4113-A1D7-04F1FEF1EE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a:extLst>
                    <a:ext uri="{FF2B5EF4-FFF2-40B4-BE49-F238E27FC236}">
                      <a16:creationId xmlns:a16="http://schemas.microsoft.com/office/drawing/2014/main" id="{E242D3A0-D85A-4E45-A397-8BF6459179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a:extLst>
                    <a:ext uri="{FF2B5EF4-FFF2-40B4-BE49-F238E27FC236}">
                      <a16:creationId xmlns:a16="http://schemas.microsoft.com/office/drawing/2014/main" id="{62D8A8EE-A3C6-41C0-BDC9-A8407A84F9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a:extLst>
                    <a:ext uri="{FF2B5EF4-FFF2-40B4-BE49-F238E27FC236}">
                      <a16:creationId xmlns:a16="http://schemas.microsoft.com/office/drawing/2014/main" id="{E505F4A4-00FB-40E2-BA2C-C01FD5A632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a:extLst>
                    <a:ext uri="{FF2B5EF4-FFF2-40B4-BE49-F238E27FC236}">
                      <a16:creationId xmlns:a16="http://schemas.microsoft.com/office/drawing/2014/main" id="{F70FA1C5-F8DB-4E86-938E-3992AAD4B4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a:extLst>
                    <a:ext uri="{FF2B5EF4-FFF2-40B4-BE49-F238E27FC236}">
                      <a16:creationId xmlns:a16="http://schemas.microsoft.com/office/drawing/2014/main" id="{70A7F15C-B78A-48D8-B89C-D3EEAB2A9A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a:extLst>
                <a:ext uri="{FF2B5EF4-FFF2-40B4-BE49-F238E27FC236}">
                  <a16:creationId xmlns:a16="http://schemas.microsoft.com/office/drawing/2014/main" id="{EE82B96D-72BB-4A10-8A96-654C8A7E67A8}"/>
                </a:ext>
              </a:extLst>
            </p:cNvPr>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0" name="Freeform 47">
              <a:extLst>
                <a:ext uri="{FF2B5EF4-FFF2-40B4-BE49-F238E27FC236}">
                  <a16:creationId xmlns:a16="http://schemas.microsoft.com/office/drawing/2014/main" id="{5BC27FCA-E872-4B2D-BEB6-868183ADEA1E}"/>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1" name="Freeform 48">
              <a:extLst>
                <a:ext uri="{FF2B5EF4-FFF2-40B4-BE49-F238E27FC236}">
                  <a16:creationId xmlns:a16="http://schemas.microsoft.com/office/drawing/2014/main" id="{F89E49E6-7D7F-4A62-B640-7B7642688728}"/>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latin typeface="Arial" charset="0"/>
              </a:endParaRPr>
            </a:p>
          </p:txBody>
        </p:sp>
        <p:sp>
          <p:nvSpPr>
            <p:cNvPr id="12" name="Freeform 49" descr="kimonopat1">
              <a:extLst>
                <a:ext uri="{FF2B5EF4-FFF2-40B4-BE49-F238E27FC236}">
                  <a16:creationId xmlns:a16="http://schemas.microsoft.com/office/drawing/2014/main" id="{6E4BF186-B2FD-4093-8850-A38D28EFFD06}"/>
                </a:ext>
              </a:extLst>
            </p:cNvPr>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13" name="Freeform 50" descr="kimonopat1">
              <a:extLst>
                <a:ext uri="{FF2B5EF4-FFF2-40B4-BE49-F238E27FC236}">
                  <a16:creationId xmlns:a16="http://schemas.microsoft.com/office/drawing/2014/main" id="{FCC56181-06F8-4C52-8326-1CB212DE975D}"/>
                </a:ext>
              </a:extLst>
            </p:cNvPr>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14" name="Freeform 51">
              <a:extLst>
                <a:ext uri="{FF2B5EF4-FFF2-40B4-BE49-F238E27FC236}">
                  <a16:creationId xmlns:a16="http://schemas.microsoft.com/office/drawing/2014/main" id="{E58FEBC4-29F2-4F6B-957D-EA0F505D9442}"/>
                </a:ext>
              </a:extLst>
            </p:cNvPr>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5" name="Freeform 52">
              <a:extLst>
                <a:ext uri="{FF2B5EF4-FFF2-40B4-BE49-F238E27FC236}">
                  <a16:creationId xmlns:a16="http://schemas.microsoft.com/office/drawing/2014/main" id="{86BEFE43-4664-42D0-B971-27555ADA7E99}"/>
                </a:ext>
              </a:extLst>
            </p:cNvPr>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1800">
                <a:latin typeface="Arial" charset="0"/>
              </a:endParaRPr>
            </a:p>
          </p:txBody>
        </p:sp>
        <p:sp>
          <p:nvSpPr>
            <p:cNvPr id="16" name="Freeform 53">
              <a:extLst>
                <a:ext uri="{FF2B5EF4-FFF2-40B4-BE49-F238E27FC236}">
                  <a16:creationId xmlns:a16="http://schemas.microsoft.com/office/drawing/2014/main" id="{4184B532-9FFF-4941-812B-06377B5BFFCC}"/>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latin typeface="Arial" charset="0"/>
              </a:endParaRPr>
            </a:p>
          </p:txBody>
        </p:sp>
        <p:sp>
          <p:nvSpPr>
            <p:cNvPr id="17" name="Rectangle 54">
              <a:extLst>
                <a:ext uri="{FF2B5EF4-FFF2-40B4-BE49-F238E27FC236}">
                  <a16:creationId xmlns:a16="http://schemas.microsoft.com/office/drawing/2014/main" id="{1B9757D3-C578-44C1-B899-ED9EE729415A}"/>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18" name="Freeform 55">
              <a:extLst>
                <a:ext uri="{FF2B5EF4-FFF2-40B4-BE49-F238E27FC236}">
                  <a16:creationId xmlns:a16="http://schemas.microsoft.com/office/drawing/2014/main" id="{4DA0108E-7D06-4572-8F3E-4D6F0F80ECF0}"/>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9" name="AutoShape 56">
              <a:extLst>
                <a:ext uri="{FF2B5EF4-FFF2-40B4-BE49-F238E27FC236}">
                  <a16:creationId xmlns:a16="http://schemas.microsoft.com/office/drawing/2014/main" id="{5A266F0E-DAF2-4B59-927C-7853A7EEE95A}"/>
                </a:ext>
              </a:extLst>
            </p:cNvPr>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eaLnBrk="1" hangingPunct="1">
                <a:defRPr/>
              </a:pPr>
              <a:endParaRPr kumimoji="1" lang="en-US" sz="1800">
                <a:latin typeface="Arial" charset="0"/>
              </a:endParaRPr>
            </a:p>
          </p:txBody>
        </p:sp>
      </p:grpSp>
      <p:sp>
        <p:nvSpPr>
          <p:cNvPr id="5177" name="Rectangle 57"/>
          <p:cNvSpPr>
            <a:spLocks noGrp="1" noChangeArrowheads="1"/>
          </p:cNvSpPr>
          <p:nvPr>
            <p:ph type="ctrTitle" sz="quarter"/>
          </p:nvPr>
        </p:nvSpPr>
        <p:spPr>
          <a:xfrm>
            <a:off x="914400" y="1370013"/>
            <a:ext cx="9287933" cy="2057400"/>
          </a:xfrm>
        </p:spPr>
        <p:txBody>
          <a:bodyPr/>
          <a:lstStyle>
            <a:lvl1pPr>
              <a:defRPr/>
            </a:lvl1pPr>
          </a:lstStyle>
          <a:p>
            <a:r>
              <a:rPr lang="en-US"/>
              <a:t>Click to edit Master title style</a:t>
            </a:r>
          </a:p>
        </p:txBody>
      </p:sp>
      <p:sp>
        <p:nvSpPr>
          <p:cNvPr id="5178" name="Rectangle 58"/>
          <p:cNvSpPr>
            <a:spLocks noGrp="1" noChangeArrowheads="1"/>
          </p:cNvSpPr>
          <p:nvPr>
            <p:ph type="subTitle" sz="quarter" idx="1"/>
          </p:nvPr>
        </p:nvSpPr>
        <p:spPr>
          <a:xfrm>
            <a:off x="2302934" y="3886200"/>
            <a:ext cx="7520517" cy="1752600"/>
          </a:xfrm>
        </p:spPr>
        <p:txBody>
          <a:bodyPr/>
          <a:lstStyle>
            <a:lvl1pPr marL="0" indent="0" algn="ctr">
              <a:buFont typeface="Wingdings" pitchFamily="2" charset="2"/>
              <a:buNone/>
              <a:defRPr/>
            </a:lvl1pPr>
          </a:lstStyle>
          <a:p>
            <a:r>
              <a:rPr lang="en-US"/>
              <a:t>Click to edit Master subtitle style</a:t>
            </a:r>
          </a:p>
        </p:txBody>
      </p:sp>
      <p:sp>
        <p:nvSpPr>
          <p:cNvPr id="59" name="Rectangle 59">
            <a:extLst>
              <a:ext uri="{FF2B5EF4-FFF2-40B4-BE49-F238E27FC236}">
                <a16:creationId xmlns:a16="http://schemas.microsoft.com/office/drawing/2014/main" id="{5862E1DD-F983-49CD-8213-71B3B9122BE2}"/>
              </a:ext>
            </a:extLst>
          </p:cNvPr>
          <p:cNvSpPr>
            <a:spLocks noGrp="1" noChangeArrowheads="1"/>
          </p:cNvSpPr>
          <p:nvPr>
            <p:ph type="dt" sz="quarter" idx="10"/>
          </p:nvPr>
        </p:nvSpPr>
        <p:spPr/>
        <p:txBody>
          <a:bodyPr/>
          <a:lstStyle>
            <a:lvl1pPr>
              <a:defRPr smtClean="0"/>
            </a:lvl1pPr>
          </a:lstStyle>
          <a:p>
            <a:pPr>
              <a:defRPr/>
            </a:pPr>
            <a:endParaRPr lang="en-US"/>
          </a:p>
        </p:txBody>
      </p:sp>
      <p:sp>
        <p:nvSpPr>
          <p:cNvPr id="60" name="Rectangle 60">
            <a:extLst>
              <a:ext uri="{FF2B5EF4-FFF2-40B4-BE49-F238E27FC236}">
                <a16:creationId xmlns:a16="http://schemas.microsoft.com/office/drawing/2014/main" id="{AB3ED7F5-C816-42E3-A135-70E0FDD536CF}"/>
              </a:ext>
            </a:extLst>
          </p:cNvPr>
          <p:cNvSpPr>
            <a:spLocks noGrp="1" noChangeArrowheads="1"/>
          </p:cNvSpPr>
          <p:nvPr>
            <p:ph type="ftr" sz="quarter" idx="11"/>
          </p:nvPr>
        </p:nvSpPr>
        <p:spPr/>
        <p:txBody>
          <a:bodyPr/>
          <a:lstStyle>
            <a:lvl1pPr>
              <a:defRPr smtClean="0"/>
            </a:lvl1pPr>
          </a:lstStyle>
          <a:p>
            <a:pPr>
              <a:defRPr/>
            </a:pPr>
            <a:endParaRPr lang="en-US"/>
          </a:p>
        </p:txBody>
      </p:sp>
      <p:sp>
        <p:nvSpPr>
          <p:cNvPr id="61" name="Rectangle 61">
            <a:extLst>
              <a:ext uri="{FF2B5EF4-FFF2-40B4-BE49-F238E27FC236}">
                <a16:creationId xmlns:a16="http://schemas.microsoft.com/office/drawing/2014/main" id="{8A82927E-5638-4B21-8F1E-B7925C472DFB}"/>
              </a:ext>
            </a:extLst>
          </p:cNvPr>
          <p:cNvSpPr>
            <a:spLocks noGrp="1" noChangeArrowheads="1"/>
          </p:cNvSpPr>
          <p:nvPr>
            <p:ph type="sldNum" sz="quarter" idx="12"/>
          </p:nvPr>
        </p:nvSpPr>
        <p:spPr/>
        <p:txBody>
          <a:bodyPr/>
          <a:lstStyle>
            <a:lvl1pPr>
              <a:defRPr/>
            </a:lvl1pPr>
          </a:lstStyle>
          <a:p>
            <a:fld id="{F3AA781C-23F7-4F2A-B3A3-120D9F019A93}" type="slidenum">
              <a:rPr lang="en-US" altLang="en-US"/>
              <a:pPr/>
              <a:t>‹#›</a:t>
            </a:fld>
            <a:endParaRPr lang="en-US" altLang="en-US"/>
          </a:p>
        </p:txBody>
      </p:sp>
    </p:spTree>
    <p:extLst>
      <p:ext uri="{BB962C8B-B14F-4D97-AF65-F5344CB8AC3E}">
        <p14:creationId xmlns:p14="http://schemas.microsoft.com/office/powerpoint/2010/main" val="1049061684"/>
      </p:ext>
    </p:extLst>
  </p:cSld>
  <p:clrMapOvr>
    <a:masterClrMapping/>
  </p:clrMapOvr>
  <p:transition spd="slow">
    <p:cover dir="l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E0C47F0F-7641-4F1C-B892-6F7D7BDAAE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893C335D-2BCB-43F9-8143-36282DAAAD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FE4A243A-B757-4201-90DB-3B3C6BA3D847}"/>
              </a:ext>
            </a:extLst>
          </p:cNvPr>
          <p:cNvSpPr>
            <a:spLocks noGrp="1" noChangeArrowheads="1"/>
          </p:cNvSpPr>
          <p:nvPr>
            <p:ph type="sldNum" sz="quarter" idx="12"/>
          </p:nvPr>
        </p:nvSpPr>
        <p:spPr>
          <a:ln/>
        </p:spPr>
        <p:txBody>
          <a:bodyPr/>
          <a:lstStyle>
            <a:lvl1pPr>
              <a:defRPr/>
            </a:lvl1pPr>
          </a:lstStyle>
          <a:p>
            <a:fld id="{2C28D80B-B951-4495-AB6D-FE598D12FCFB}" type="slidenum">
              <a:rPr lang="en-US" altLang="en-US"/>
              <a:pPr/>
              <a:t>‹#›</a:t>
            </a:fld>
            <a:endParaRPr lang="en-US" altLang="en-US"/>
          </a:p>
        </p:txBody>
      </p:sp>
    </p:spTree>
    <p:extLst>
      <p:ext uri="{BB962C8B-B14F-4D97-AF65-F5344CB8AC3E}">
        <p14:creationId xmlns:p14="http://schemas.microsoft.com/office/powerpoint/2010/main" val="1900229836"/>
      </p:ext>
    </p:extLst>
  </p:cSld>
  <p:clrMapOvr>
    <a:masterClrMapping/>
  </p:clrMapOvr>
  <p:transition spd="slow">
    <p:cover dir="l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5FDD3B09-138D-4426-B3BA-B391217EF8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966BF06E-CC9A-4556-8313-95761B7FC0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7F6A5BF1-919D-4291-8A32-5B7405621699}"/>
              </a:ext>
            </a:extLst>
          </p:cNvPr>
          <p:cNvSpPr>
            <a:spLocks noGrp="1" noChangeArrowheads="1"/>
          </p:cNvSpPr>
          <p:nvPr>
            <p:ph type="sldNum" sz="quarter" idx="12"/>
          </p:nvPr>
        </p:nvSpPr>
        <p:spPr>
          <a:ln/>
        </p:spPr>
        <p:txBody>
          <a:bodyPr/>
          <a:lstStyle>
            <a:lvl1pPr>
              <a:defRPr/>
            </a:lvl1pPr>
          </a:lstStyle>
          <a:p>
            <a:fld id="{6E2FD665-6F06-4B1E-A094-18C8F12882A4}" type="slidenum">
              <a:rPr lang="en-US" altLang="en-US"/>
              <a:pPr/>
              <a:t>‹#›</a:t>
            </a:fld>
            <a:endParaRPr lang="en-US" altLang="en-US"/>
          </a:p>
        </p:txBody>
      </p:sp>
    </p:spTree>
    <p:extLst>
      <p:ext uri="{BB962C8B-B14F-4D97-AF65-F5344CB8AC3E}">
        <p14:creationId xmlns:p14="http://schemas.microsoft.com/office/powerpoint/2010/main" val="1066268430"/>
      </p:ext>
    </p:extLst>
  </p:cSld>
  <p:clrMapOvr>
    <a:masterClrMapping/>
  </p:clrMapOvr>
  <p:transition spd="slow">
    <p:cover dir="l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1367" y="1598613"/>
            <a:ext cx="4821767"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334" y="1598613"/>
            <a:ext cx="48238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2BFDDE0D-38C1-47B3-8C68-362126C51D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9B256D48-4B4D-40C7-ADF3-11F67C0BFD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1F6096B9-5D50-4B9D-AD77-77762B0CD536}"/>
              </a:ext>
            </a:extLst>
          </p:cNvPr>
          <p:cNvSpPr>
            <a:spLocks noGrp="1" noChangeArrowheads="1"/>
          </p:cNvSpPr>
          <p:nvPr>
            <p:ph type="sldNum" sz="quarter" idx="12"/>
          </p:nvPr>
        </p:nvSpPr>
        <p:spPr>
          <a:ln/>
        </p:spPr>
        <p:txBody>
          <a:bodyPr/>
          <a:lstStyle>
            <a:lvl1pPr>
              <a:defRPr/>
            </a:lvl1pPr>
          </a:lstStyle>
          <a:p>
            <a:fld id="{528FED80-FBCB-447B-93D6-8E07D81AB53A}" type="slidenum">
              <a:rPr lang="en-US" altLang="en-US"/>
              <a:pPr/>
              <a:t>‹#›</a:t>
            </a:fld>
            <a:endParaRPr lang="en-US" altLang="en-US"/>
          </a:p>
        </p:txBody>
      </p:sp>
    </p:spTree>
    <p:extLst>
      <p:ext uri="{BB962C8B-B14F-4D97-AF65-F5344CB8AC3E}">
        <p14:creationId xmlns:p14="http://schemas.microsoft.com/office/powerpoint/2010/main" val="3699998765"/>
      </p:ext>
    </p:extLst>
  </p:cSld>
  <p:clrMapOvr>
    <a:masterClrMapping/>
  </p:clrMapOvr>
  <p:transition spd="slow">
    <p:cover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5330505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2CFB1221-2587-49CB-95B3-5D2A398F6E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0">
            <a:extLst>
              <a:ext uri="{FF2B5EF4-FFF2-40B4-BE49-F238E27FC236}">
                <a16:creationId xmlns:a16="http://schemas.microsoft.com/office/drawing/2014/main" id="{FE8E5105-26FB-4C76-93A4-29F0090D5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1">
            <a:extLst>
              <a:ext uri="{FF2B5EF4-FFF2-40B4-BE49-F238E27FC236}">
                <a16:creationId xmlns:a16="http://schemas.microsoft.com/office/drawing/2014/main" id="{AB7F303B-C789-43F0-B446-33B6A2C8BA9E}"/>
              </a:ext>
            </a:extLst>
          </p:cNvPr>
          <p:cNvSpPr>
            <a:spLocks noGrp="1" noChangeArrowheads="1"/>
          </p:cNvSpPr>
          <p:nvPr>
            <p:ph type="sldNum" sz="quarter" idx="12"/>
          </p:nvPr>
        </p:nvSpPr>
        <p:spPr>
          <a:ln/>
        </p:spPr>
        <p:txBody>
          <a:bodyPr/>
          <a:lstStyle>
            <a:lvl1pPr>
              <a:defRPr/>
            </a:lvl1pPr>
          </a:lstStyle>
          <a:p>
            <a:fld id="{A108065F-DDE5-480C-9327-DF07F3EBA958}" type="slidenum">
              <a:rPr lang="en-US" altLang="en-US"/>
              <a:pPr/>
              <a:t>‹#›</a:t>
            </a:fld>
            <a:endParaRPr lang="en-US" altLang="en-US"/>
          </a:p>
        </p:txBody>
      </p:sp>
    </p:spTree>
    <p:extLst>
      <p:ext uri="{BB962C8B-B14F-4D97-AF65-F5344CB8AC3E}">
        <p14:creationId xmlns:p14="http://schemas.microsoft.com/office/powerpoint/2010/main" val="1290531732"/>
      </p:ext>
    </p:extLst>
  </p:cSld>
  <p:clrMapOvr>
    <a:masterClrMapping/>
  </p:clrMapOvr>
  <p:transition spd="slow">
    <p:cover dir="l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971EC9C3-A834-4889-A807-76A09C1214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0">
            <a:extLst>
              <a:ext uri="{FF2B5EF4-FFF2-40B4-BE49-F238E27FC236}">
                <a16:creationId xmlns:a16="http://schemas.microsoft.com/office/drawing/2014/main" id="{E6B1B44B-FB0D-4F78-992F-7338C26E7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1">
            <a:extLst>
              <a:ext uri="{FF2B5EF4-FFF2-40B4-BE49-F238E27FC236}">
                <a16:creationId xmlns:a16="http://schemas.microsoft.com/office/drawing/2014/main" id="{6C6FBF32-49E2-4D86-ABEE-BD1CB964CB4E}"/>
              </a:ext>
            </a:extLst>
          </p:cNvPr>
          <p:cNvSpPr>
            <a:spLocks noGrp="1" noChangeArrowheads="1"/>
          </p:cNvSpPr>
          <p:nvPr>
            <p:ph type="sldNum" sz="quarter" idx="12"/>
          </p:nvPr>
        </p:nvSpPr>
        <p:spPr>
          <a:ln/>
        </p:spPr>
        <p:txBody>
          <a:bodyPr/>
          <a:lstStyle>
            <a:lvl1pPr>
              <a:defRPr/>
            </a:lvl1pPr>
          </a:lstStyle>
          <a:p>
            <a:fld id="{11FD46A6-9446-4414-BC35-7E4D7E9E15A0}" type="slidenum">
              <a:rPr lang="en-US" altLang="en-US"/>
              <a:pPr/>
              <a:t>‹#›</a:t>
            </a:fld>
            <a:endParaRPr lang="en-US" altLang="en-US"/>
          </a:p>
        </p:txBody>
      </p:sp>
    </p:spTree>
    <p:extLst>
      <p:ext uri="{BB962C8B-B14F-4D97-AF65-F5344CB8AC3E}">
        <p14:creationId xmlns:p14="http://schemas.microsoft.com/office/powerpoint/2010/main" val="4234147432"/>
      </p:ext>
    </p:extLst>
  </p:cSld>
  <p:clrMapOvr>
    <a:masterClrMapping/>
  </p:clrMapOvr>
  <p:transition spd="slow">
    <p:cover dir="l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2A96E89-8161-476B-9A6A-98D87E1A65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0">
            <a:extLst>
              <a:ext uri="{FF2B5EF4-FFF2-40B4-BE49-F238E27FC236}">
                <a16:creationId xmlns:a16="http://schemas.microsoft.com/office/drawing/2014/main" id="{260BA4B3-5E79-4156-871F-A653D206CC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1">
            <a:extLst>
              <a:ext uri="{FF2B5EF4-FFF2-40B4-BE49-F238E27FC236}">
                <a16:creationId xmlns:a16="http://schemas.microsoft.com/office/drawing/2014/main" id="{4D7929E1-B5D6-487A-BDDB-7A43B441EBE6}"/>
              </a:ext>
            </a:extLst>
          </p:cNvPr>
          <p:cNvSpPr>
            <a:spLocks noGrp="1" noChangeArrowheads="1"/>
          </p:cNvSpPr>
          <p:nvPr>
            <p:ph type="sldNum" sz="quarter" idx="12"/>
          </p:nvPr>
        </p:nvSpPr>
        <p:spPr>
          <a:ln/>
        </p:spPr>
        <p:txBody>
          <a:bodyPr/>
          <a:lstStyle>
            <a:lvl1pPr>
              <a:defRPr/>
            </a:lvl1pPr>
          </a:lstStyle>
          <a:p>
            <a:fld id="{419574AB-F078-47FD-BC2A-A918B4424553}" type="slidenum">
              <a:rPr lang="en-US" altLang="en-US"/>
              <a:pPr/>
              <a:t>‹#›</a:t>
            </a:fld>
            <a:endParaRPr lang="en-US" altLang="en-US"/>
          </a:p>
        </p:txBody>
      </p:sp>
    </p:spTree>
    <p:extLst>
      <p:ext uri="{BB962C8B-B14F-4D97-AF65-F5344CB8AC3E}">
        <p14:creationId xmlns:p14="http://schemas.microsoft.com/office/powerpoint/2010/main" val="2151201684"/>
      </p:ext>
    </p:extLst>
  </p:cSld>
  <p:clrMapOvr>
    <a:masterClrMapping/>
  </p:clrMapOvr>
  <p:transition spd="slow">
    <p:cover dir="l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75547895-8BC4-48D7-BB3D-566BFAC68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F75B442F-A48E-47ED-9852-930E69E7C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5B3CE1AC-0970-4E14-ADAA-B73DC6A5BDB4}"/>
              </a:ext>
            </a:extLst>
          </p:cNvPr>
          <p:cNvSpPr>
            <a:spLocks noGrp="1" noChangeArrowheads="1"/>
          </p:cNvSpPr>
          <p:nvPr>
            <p:ph type="sldNum" sz="quarter" idx="12"/>
          </p:nvPr>
        </p:nvSpPr>
        <p:spPr>
          <a:ln/>
        </p:spPr>
        <p:txBody>
          <a:bodyPr/>
          <a:lstStyle>
            <a:lvl1pPr>
              <a:defRPr/>
            </a:lvl1pPr>
          </a:lstStyle>
          <a:p>
            <a:fld id="{5117F4D2-615A-4CC7-BF77-5C3BA2F88F9B}" type="slidenum">
              <a:rPr lang="en-US" altLang="en-US"/>
              <a:pPr/>
              <a:t>‹#›</a:t>
            </a:fld>
            <a:endParaRPr lang="en-US" altLang="en-US"/>
          </a:p>
        </p:txBody>
      </p:sp>
    </p:spTree>
    <p:extLst>
      <p:ext uri="{BB962C8B-B14F-4D97-AF65-F5344CB8AC3E}">
        <p14:creationId xmlns:p14="http://schemas.microsoft.com/office/powerpoint/2010/main" val="1281946979"/>
      </p:ext>
    </p:extLst>
  </p:cSld>
  <p:clrMapOvr>
    <a:masterClrMapping/>
  </p:clrMapOvr>
  <p:transition spd="slow">
    <p:cover dir="l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459A6064-89C2-46B8-A8BE-A5A48665E2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8BF28EF6-283E-43C3-8D21-7CFD26DF91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DE7EE9DE-8AB6-4016-92BF-C5190945C285}"/>
              </a:ext>
            </a:extLst>
          </p:cNvPr>
          <p:cNvSpPr>
            <a:spLocks noGrp="1" noChangeArrowheads="1"/>
          </p:cNvSpPr>
          <p:nvPr>
            <p:ph type="sldNum" sz="quarter" idx="12"/>
          </p:nvPr>
        </p:nvSpPr>
        <p:spPr>
          <a:ln/>
        </p:spPr>
        <p:txBody>
          <a:bodyPr/>
          <a:lstStyle>
            <a:lvl1pPr>
              <a:defRPr/>
            </a:lvl1pPr>
          </a:lstStyle>
          <a:p>
            <a:fld id="{95752B22-B4EB-4EAA-AB78-7109FB45B657}" type="slidenum">
              <a:rPr lang="en-US" altLang="en-US"/>
              <a:pPr/>
              <a:t>‹#›</a:t>
            </a:fld>
            <a:endParaRPr lang="en-US" altLang="en-US"/>
          </a:p>
        </p:txBody>
      </p:sp>
    </p:spTree>
    <p:extLst>
      <p:ext uri="{BB962C8B-B14F-4D97-AF65-F5344CB8AC3E}">
        <p14:creationId xmlns:p14="http://schemas.microsoft.com/office/powerpoint/2010/main" val="1941011344"/>
      </p:ext>
    </p:extLst>
  </p:cSld>
  <p:clrMapOvr>
    <a:masterClrMapping/>
  </p:clrMapOvr>
  <p:transition spd="slow">
    <p:cover dir="l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046C4C58-BC71-4CB9-8BA4-CB7755B610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5F65517E-A350-4D01-9ECB-835151083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E2E4FB38-0B06-40BC-A5E4-E94B48806123}"/>
              </a:ext>
            </a:extLst>
          </p:cNvPr>
          <p:cNvSpPr>
            <a:spLocks noGrp="1" noChangeArrowheads="1"/>
          </p:cNvSpPr>
          <p:nvPr>
            <p:ph type="sldNum" sz="quarter" idx="12"/>
          </p:nvPr>
        </p:nvSpPr>
        <p:spPr>
          <a:ln/>
        </p:spPr>
        <p:txBody>
          <a:bodyPr/>
          <a:lstStyle>
            <a:lvl1pPr>
              <a:defRPr/>
            </a:lvl1pPr>
          </a:lstStyle>
          <a:p>
            <a:fld id="{965253BE-DF5E-4FDD-A429-524C0B1F6905}" type="slidenum">
              <a:rPr lang="en-US" altLang="en-US"/>
              <a:pPr/>
              <a:t>‹#›</a:t>
            </a:fld>
            <a:endParaRPr lang="en-US" altLang="en-US"/>
          </a:p>
        </p:txBody>
      </p:sp>
    </p:spTree>
    <p:extLst>
      <p:ext uri="{BB962C8B-B14F-4D97-AF65-F5344CB8AC3E}">
        <p14:creationId xmlns:p14="http://schemas.microsoft.com/office/powerpoint/2010/main" val="2475664934"/>
      </p:ext>
    </p:extLst>
  </p:cSld>
  <p:clrMapOvr>
    <a:masterClrMapping/>
  </p:clrMapOvr>
  <p:transition spd="slow">
    <p:cover dir="l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285" y="227014"/>
            <a:ext cx="2491316"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0" y="227014"/>
            <a:ext cx="7274984"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1E20A8F9-910E-4DFE-B41C-24DD0DA7A2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F29E3782-83EF-4E58-84AD-85C38320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BF93F64D-0015-4B2A-95F5-6E7B17531210}"/>
              </a:ext>
            </a:extLst>
          </p:cNvPr>
          <p:cNvSpPr>
            <a:spLocks noGrp="1" noChangeArrowheads="1"/>
          </p:cNvSpPr>
          <p:nvPr>
            <p:ph type="sldNum" sz="quarter" idx="12"/>
          </p:nvPr>
        </p:nvSpPr>
        <p:spPr>
          <a:ln/>
        </p:spPr>
        <p:txBody>
          <a:bodyPr/>
          <a:lstStyle>
            <a:lvl1pPr>
              <a:defRPr/>
            </a:lvl1pPr>
          </a:lstStyle>
          <a:p>
            <a:fld id="{FF96018D-9F36-403F-A686-9766F0B46434}" type="slidenum">
              <a:rPr lang="en-US" altLang="en-US"/>
              <a:pPr/>
              <a:t>‹#›</a:t>
            </a:fld>
            <a:endParaRPr lang="en-US" altLang="en-US"/>
          </a:p>
        </p:txBody>
      </p:sp>
    </p:spTree>
    <p:extLst>
      <p:ext uri="{BB962C8B-B14F-4D97-AF65-F5344CB8AC3E}">
        <p14:creationId xmlns:p14="http://schemas.microsoft.com/office/powerpoint/2010/main" val="3908680879"/>
      </p:ext>
    </p:extLst>
  </p:cSld>
  <p:clrMapOvr>
    <a:masterClrMapping/>
  </p:clrMapOvr>
  <p:transition spd="slow">
    <p:cover dir="l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154FE38-5EFD-46EB-85F2-74F67519B7AF}"/>
              </a:ext>
            </a:extLst>
          </p:cNvPr>
          <p:cNvGrpSpPr>
            <a:grpSpLocks/>
          </p:cNvGrpSpPr>
          <p:nvPr/>
        </p:nvGrpSpPr>
        <p:grpSpPr bwMode="auto">
          <a:xfrm>
            <a:off x="2779185" y="296863"/>
            <a:ext cx="9097433" cy="5353050"/>
            <a:chOff x="1313" y="187"/>
            <a:chExt cx="4298" cy="3372"/>
          </a:xfrm>
        </p:grpSpPr>
        <p:grpSp>
          <p:nvGrpSpPr>
            <p:cNvPr id="5" name="Group 3">
              <a:extLst>
                <a:ext uri="{FF2B5EF4-FFF2-40B4-BE49-F238E27FC236}">
                  <a16:creationId xmlns:a16="http://schemas.microsoft.com/office/drawing/2014/main" id="{4E4E29B7-ADD9-4994-9CCF-A12530462BDA}"/>
                </a:ext>
              </a:extLst>
            </p:cNvPr>
            <p:cNvGrpSpPr>
              <a:grpSpLocks/>
            </p:cNvGrpSpPr>
            <p:nvPr/>
          </p:nvGrpSpPr>
          <p:grpSpPr bwMode="auto">
            <a:xfrm>
              <a:off x="2194" y="601"/>
              <a:ext cx="596" cy="447"/>
              <a:chOff x="0" y="0"/>
              <a:chExt cx="768" cy="576"/>
            </a:xfrm>
          </p:grpSpPr>
          <p:sp>
            <p:nvSpPr>
              <p:cNvPr id="135" name="Oval 4">
                <a:extLst>
                  <a:ext uri="{FF2B5EF4-FFF2-40B4-BE49-F238E27FC236}">
                    <a16:creationId xmlns:a16="http://schemas.microsoft.com/office/drawing/2014/main" id="{224AB79C-4043-4A85-94AB-0CE3D4DA8903}"/>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sp>
            <p:nvSpPr>
              <p:cNvPr id="136" name="Oval 5">
                <a:extLst>
                  <a:ext uri="{FF2B5EF4-FFF2-40B4-BE49-F238E27FC236}">
                    <a16:creationId xmlns:a16="http://schemas.microsoft.com/office/drawing/2014/main" id="{E69A8325-EB21-4044-A091-381BCC6F5507}"/>
                  </a:ext>
                </a:extLst>
              </p:cNvPr>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grpSp>
        <p:grpSp>
          <p:nvGrpSpPr>
            <p:cNvPr id="6" name="Group 6">
              <a:extLst>
                <a:ext uri="{FF2B5EF4-FFF2-40B4-BE49-F238E27FC236}">
                  <a16:creationId xmlns:a16="http://schemas.microsoft.com/office/drawing/2014/main" id="{4F53DEEE-E4AC-424B-9BCF-1B74A8BA9B82}"/>
                </a:ext>
              </a:extLst>
            </p:cNvPr>
            <p:cNvGrpSpPr>
              <a:grpSpLocks/>
            </p:cNvGrpSpPr>
            <p:nvPr/>
          </p:nvGrpSpPr>
          <p:grpSpPr bwMode="auto">
            <a:xfrm>
              <a:off x="1313" y="187"/>
              <a:ext cx="4298" cy="3372"/>
              <a:chOff x="0" y="0"/>
              <a:chExt cx="5533" cy="4341"/>
            </a:xfrm>
          </p:grpSpPr>
          <p:grpSp>
            <p:nvGrpSpPr>
              <p:cNvPr id="22" name="Group 7">
                <a:extLst>
                  <a:ext uri="{FF2B5EF4-FFF2-40B4-BE49-F238E27FC236}">
                    <a16:creationId xmlns:a16="http://schemas.microsoft.com/office/drawing/2014/main" id="{E19AC0BA-DFF1-40E0-A970-EC09FC8AAEDA}"/>
                  </a:ext>
                </a:extLst>
              </p:cNvPr>
              <p:cNvGrpSpPr>
                <a:grpSpLocks/>
              </p:cNvGrpSpPr>
              <p:nvPr/>
            </p:nvGrpSpPr>
            <p:grpSpPr bwMode="auto">
              <a:xfrm>
                <a:off x="0" y="0"/>
                <a:ext cx="5470" cy="4341"/>
                <a:chOff x="0" y="0"/>
                <a:chExt cx="5470" cy="4341"/>
              </a:xfrm>
            </p:grpSpPr>
            <p:grpSp>
              <p:nvGrpSpPr>
                <p:cNvPr id="33" name="Group 8">
                  <a:extLst>
                    <a:ext uri="{FF2B5EF4-FFF2-40B4-BE49-F238E27FC236}">
                      <a16:creationId xmlns:a16="http://schemas.microsoft.com/office/drawing/2014/main" id="{D112776E-6E8A-46B7-8F94-77E29853377C}"/>
                    </a:ext>
                  </a:extLst>
                </p:cNvPr>
                <p:cNvGrpSpPr>
                  <a:grpSpLocks/>
                </p:cNvGrpSpPr>
                <p:nvPr/>
              </p:nvGrpSpPr>
              <p:grpSpPr bwMode="auto">
                <a:xfrm>
                  <a:off x="1339" y="786"/>
                  <a:ext cx="2919" cy="2151"/>
                  <a:chOff x="1265" y="814"/>
                  <a:chExt cx="2919" cy="2151"/>
                </a:xfrm>
              </p:grpSpPr>
              <p:sp>
                <p:nvSpPr>
                  <p:cNvPr id="133" name="Oval 9">
                    <a:extLst>
                      <a:ext uri="{FF2B5EF4-FFF2-40B4-BE49-F238E27FC236}">
                        <a16:creationId xmlns:a16="http://schemas.microsoft.com/office/drawing/2014/main" id="{21D1C23A-83A2-4338-9D72-44D22DDD6F79}"/>
                      </a:ext>
                    </a:extLst>
                  </p:cNvPr>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sp>
                <p:nvSpPr>
                  <p:cNvPr id="134" name="Oval 10">
                    <a:extLst>
                      <a:ext uri="{FF2B5EF4-FFF2-40B4-BE49-F238E27FC236}">
                        <a16:creationId xmlns:a16="http://schemas.microsoft.com/office/drawing/2014/main" id="{07B8B8DA-E231-4925-ACCF-EBAC63460968}"/>
                      </a:ext>
                    </a:extLst>
                  </p:cNvPr>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grpSp>
            <p:grpSp>
              <p:nvGrpSpPr>
                <p:cNvPr id="34" name="Group 11">
                  <a:extLst>
                    <a:ext uri="{FF2B5EF4-FFF2-40B4-BE49-F238E27FC236}">
                      <a16:creationId xmlns:a16="http://schemas.microsoft.com/office/drawing/2014/main" id="{79EA513B-BAE4-495F-9497-54CC3E65BCAB}"/>
                    </a:ext>
                  </a:extLst>
                </p:cNvPr>
                <p:cNvGrpSpPr>
                  <a:grpSpLocks/>
                </p:cNvGrpSpPr>
                <p:nvPr/>
              </p:nvGrpSpPr>
              <p:grpSpPr bwMode="auto">
                <a:xfrm>
                  <a:off x="0" y="0"/>
                  <a:ext cx="5470" cy="4341"/>
                  <a:chOff x="0" y="0"/>
                  <a:chExt cx="5470" cy="4341"/>
                </a:xfrm>
              </p:grpSpPr>
              <p:grpSp>
                <p:nvGrpSpPr>
                  <p:cNvPr id="35" name="Group 12">
                    <a:extLst>
                      <a:ext uri="{FF2B5EF4-FFF2-40B4-BE49-F238E27FC236}">
                        <a16:creationId xmlns:a16="http://schemas.microsoft.com/office/drawing/2014/main" id="{0D9226F7-B6CF-4607-A287-DF9972DF3ECB}"/>
                      </a:ext>
                    </a:extLst>
                  </p:cNvPr>
                  <p:cNvGrpSpPr>
                    <a:grpSpLocks/>
                  </p:cNvGrpSpPr>
                  <p:nvPr/>
                </p:nvGrpSpPr>
                <p:grpSpPr bwMode="auto">
                  <a:xfrm>
                    <a:off x="3545" y="1502"/>
                    <a:ext cx="1258" cy="2327"/>
                    <a:chOff x="3471" y="1530"/>
                    <a:chExt cx="1258" cy="2327"/>
                  </a:xfrm>
                </p:grpSpPr>
                <p:sp>
                  <p:nvSpPr>
                    <p:cNvPr id="131" name="Freeform 13">
                      <a:extLst>
                        <a:ext uri="{FF2B5EF4-FFF2-40B4-BE49-F238E27FC236}">
                          <a16:creationId xmlns:a16="http://schemas.microsoft.com/office/drawing/2014/main" id="{9452A6C6-B508-4C6D-BE32-034AF0D70B6B}"/>
                        </a:ext>
                      </a:extLst>
                    </p:cNvPr>
                    <p:cNvSpPr>
                      <a:spLocks/>
                    </p:cNvSpPr>
                    <p:nvPr/>
                  </p:nvSpPr>
                  <p:spPr bwMode="hidden">
                    <a:xfrm rot="2711884">
                      <a:off x="2765" y="2236"/>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32" name="Freeform 14">
                      <a:extLst>
                        <a:ext uri="{FF2B5EF4-FFF2-40B4-BE49-F238E27FC236}">
                          <a16:creationId xmlns:a16="http://schemas.microsoft.com/office/drawing/2014/main" id="{85B9AA92-D3EC-4AD6-8133-18B8987C8CDD}"/>
                        </a:ext>
                      </a:extLst>
                    </p:cNvPr>
                    <p:cNvSpPr>
                      <a:spLocks/>
                    </p:cNvSpPr>
                    <p:nvPr/>
                  </p:nvSpPr>
                  <p:spPr bwMode="hidden">
                    <a:xfrm rot="2711884">
                      <a:off x="4021" y="3150"/>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36" name="Group 15">
                    <a:extLst>
                      <a:ext uri="{FF2B5EF4-FFF2-40B4-BE49-F238E27FC236}">
                        <a16:creationId xmlns:a16="http://schemas.microsoft.com/office/drawing/2014/main" id="{66EEB899-E583-4895-B5D3-D92EABDE172A}"/>
                      </a:ext>
                    </a:extLst>
                  </p:cNvPr>
                  <p:cNvGrpSpPr>
                    <a:grpSpLocks/>
                  </p:cNvGrpSpPr>
                  <p:nvPr/>
                </p:nvGrpSpPr>
                <p:grpSpPr bwMode="auto">
                  <a:xfrm>
                    <a:off x="2938" y="1991"/>
                    <a:ext cx="2463" cy="1332"/>
                    <a:chOff x="2864" y="2019"/>
                    <a:chExt cx="2463" cy="1332"/>
                  </a:xfrm>
                </p:grpSpPr>
                <p:sp>
                  <p:nvSpPr>
                    <p:cNvPr id="129" name="Freeform 16">
                      <a:extLst>
                        <a:ext uri="{FF2B5EF4-FFF2-40B4-BE49-F238E27FC236}">
                          <a16:creationId xmlns:a16="http://schemas.microsoft.com/office/drawing/2014/main" id="{2CFFB9BA-E7C4-4BA3-8524-2324A00C13F2}"/>
                        </a:ext>
                      </a:extLst>
                    </p:cNvPr>
                    <p:cNvSpPr>
                      <a:spLocks/>
                    </p:cNvSpPr>
                    <p:nvPr/>
                  </p:nvSpPr>
                  <p:spPr bwMode="hidden">
                    <a:xfrm rot="2104081">
                      <a:off x="2864" y="2019"/>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30" name="Freeform 17">
                      <a:extLst>
                        <a:ext uri="{FF2B5EF4-FFF2-40B4-BE49-F238E27FC236}">
                          <a16:creationId xmlns:a16="http://schemas.microsoft.com/office/drawing/2014/main" id="{12C5132D-8EA6-422B-B50D-ED6D4BA60156}"/>
                        </a:ext>
                      </a:extLst>
                    </p:cNvPr>
                    <p:cNvSpPr>
                      <a:spLocks/>
                    </p:cNvSpPr>
                    <p:nvPr/>
                  </p:nvSpPr>
                  <p:spPr bwMode="hidden">
                    <a:xfrm rot="2104081">
                      <a:off x="4353" y="2806"/>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37" name="Group 18">
                    <a:extLst>
                      <a:ext uri="{FF2B5EF4-FFF2-40B4-BE49-F238E27FC236}">
                        <a16:creationId xmlns:a16="http://schemas.microsoft.com/office/drawing/2014/main" id="{BAE1C336-DE9F-4A6B-8168-4A9C0360986F}"/>
                      </a:ext>
                    </a:extLst>
                  </p:cNvPr>
                  <p:cNvGrpSpPr>
                    <a:grpSpLocks/>
                  </p:cNvGrpSpPr>
                  <p:nvPr/>
                </p:nvGrpSpPr>
                <p:grpSpPr bwMode="auto">
                  <a:xfrm>
                    <a:off x="2971" y="1804"/>
                    <a:ext cx="2477" cy="1064"/>
                    <a:chOff x="2897" y="1832"/>
                    <a:chExt cx="2477" cy="1064"/>
                  </a:xfrm>
                </p:grpSpPr>
                <p:sp>
                  <p:nvSpPr>
                    <p:cNvPr id="127" name="Freeform 19">
                      <a:extLst>
                        <a:ext uri="{FF2B5EF4-FFF2-40B4-BE49-F238E27FC236}">
                          <a16:creationId xmlns:a16="http://schemas.microsoft.com/office/drawing/2014/main" id="{EE9CFAED-219B-4FEB-8ADA-CF7E17602606}"/>
                        </a:ext>
                      </a:extLst>
                    </p:cNvPr>
                    <p:cNvSpPr>
                      <a:spLocks/>
                    </p:cNvSpPr>
                    <p:nvPr/>
                  </p:nvSpPr>
                  <p:spPr bwMode="hidden">
                    <a:xfrm rot="1582915">
                      <a:off x="2897" y="1832"/>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8" name="Freeform 20">
                      <a:extLst>
                        <a:ext uri="{FF2B5EF4-FFF2-40B4-BE49-F238E27FC236}">
                          <a16:creationId xmlns:a16="http://schemas.microsoft.com/office/drawing/2014/main" id="{389E5903-F418-4565-86A0-EA87666A78EA}"/>
                        </a:ext>
                      </a:extLst>
                    </p:cNvPr>
                    <p:cNvSpPr>
                      <a:spLocks/>
                    </p:cNvSpPr>
                    <p:nvPr/>
                  </p:nvSpPr>
                  <p:spPr bwMode="hidden">
                    <a:xfrm rot="1582915">
                      <a:off x="4442" y="2420"/>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38" name="Group 21">
                    <a:extLst>
                      <a:ext uri="{FF2B5EF4-FFF2-40B4-BE49-F238E27FC236}">
                        <a16:creationId xmlns:a16="http://schemas.microsoft.com/office/drawing/2014/main" id="{D5A2196B-62FD-4FCB-AA5D-43A84A052179}"/>
                      </a:ext>
                    </a:extLst>
                  </p:cNvPr>
                  <p:cNvGrpSpPr>
                    <a:grpSpLocks/>
                  </p:cNvGrpSpPr>
                  <p:nvPr/>
                </p:nvGrpSpPr>
                <p:grpSpPr bwMode="auto">
                  <a:xfrm>
                    <a:off x="2998" y="1608"/>
                    <a:ext cx="2472" cy="927"/>
                    <a:chOff x="2924" y="1636"/>
                    <a:chExt cx="2472" cy="927"/>
                  </a:xfrm>
                </p:grpSpPr>
                <p:sp>
                  <p:nvSpPr>
                    <p:cNvPr id="125" name="Freeform 22">
                      <a:extLst>
                        <a:ext uri="{FF2B5EF4-FFF2-40B4-BE49-F238E27FC236}">
                          <a16:creationId xmlns:a16="http://schemas.microsoft.com/office/drawing/2014/main" id="{0D15DADE-F0DE-4761-BA98-DEF4399993C5}"/>
                        </a:ext>
                      </a:extLst>
                    </p:cNvPr>
                    <p:cNvSpPr>
                      <a:spLocks/>
                    </p:cNvSpPr>
                    <p:nvPr/>
                  </p:nvSpPr>
                  <p:spPr bwMode="hidden">
                    <a:xfrm rot="1080363">
                      <a:off x="2924" y="1636"/>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6" name="Freeform 23">
                      <a:extLst>
                        <a:ext uri="{FF2B5EF4-FFF2-40B4-BE49-F238E27FC236}">
                          <a16:creationId xmlns:a16="http://schemas.microsoft.com/office/drawing/2014/main" id="{C61DB6AF-AC92-496C-837F-456FA84E20B6}"/>
                        </a:ext>
                      </a:extLst>
                    </p:cNvPr>
                    <p:cNvSpPr>
                      <a:spLocks/>
                    </p:cNvSpPr>
                    <p:nvPr/>
                  </p:nvSpPr>
                  <p:spPr bwMode="hidden">
                    <a:xfrm rot="1080363">
                      <a:off x="4495" y="2037"/>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39" name="Group 24">
                    <a:extLst>
                      <a:ext uri="{FF2B5EF4-FFF2-40B4-BE49-F238E27FC236}">
                        <a16:creationId xmlns:a16="http://schemas.microsoft.com/office/drawing/2014/main" id="{613C147F-DE85-4506-ABAA-6A854BB86602}"/>
                      </a:ext>
                    </a:extLst>
                  </p:cNvPr>
                  <p:cNvGrpSpPr>
                    <a:grpSpLocks/>
                  </p:cNvGrpSpPr>
                  <p:nvPr/>
                </p:nvGrpSpPr>
                <p:grpSpPr bwMode="auto">
                  <a:xfrm>
                    <a:off x="3032" y="1386"/>
                    <a:ext cx="2342" cy="657"/>
                    <a:chOff x="2958" y="1414"/>
                    <a:chExt cx="2342" cy="657"/>
                  </a:xfrm>
                </p:grpSpPr>
                <p:sp>
                  <p:nvSpPr>
                    <p:cNvPr id="123" name="Freeform 25">
                      <a:extLst>
                        <a:ext uri="{FF2B5EF4-FFF2-40B4-BE49-F238E27FC236}">
                          <a16:creationId xmlns:a16="http://schemas.microsoft.com/office/drawing/2014/main" id="{0B92D274-33AA-4DBF-8145-F5D4612B6A2E}"/>
                        </a:ext>
                      </a:extLst>
                    </p:cNvPr>
                    <p:cNvSpPr>
                      <a:spLocks/>
                    </p:cNvSpPr>
                    <p:nvPr/>
                  </p:nvSpPr>
                  <p:spPr bwMode="hidden">
                    <a:xfrm rot="463793">
                      <a:off x="2958" y="1414"/>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4" name="Freeform 26">
                      <a:extLst>
                        <a:ext uri="{FF2B5EF4-FFF2-40B4-BE49-F238E27FC236}">
                          <a16:creationId xmlns:a16="http://schemas.microsoft.com/office/drawing/2014/main" id="{CEB003BF-6FB3-4160-A95E-84C8772C552F}"/>
                        </a:ext>
                      </a:extLst>
                    </p:cNvPr>
                    <p:cNvSpPr>
                      <a:spLocks/>
                    </p:cNvSpPr>
                    <p:nvPr/>
                  </p:nvSpPr>
                  <p:spPr bwMode="hidden">
                    <a:xfrm rot="463793">
                      <a:off x="4470" y="1582"/>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0" name="Group 27">
                    <a:extLst>
                      <a:ext uri="{FF2B5EF4-FFF2-40B4-BE49-F238E27FC236}">
                        <a16:creationId xmlns:a16="http://schemas.microsoft.com/office/drawing/2014/main" id="{15F5B294-F5C2-4DAB-AF4E-5BA03A3F318A}"/>
                      </a:ext>
                    </a:extLst>
                  </p:cNvPr>
                  <p:cNvGrpSpPr>
                    <a:grpSpLocks/>
                  </p:cNvGrpSpPr>
                  <p:nvPr/>
                </p:nvGrpSpPr>
                <p:grpSpPr bwMode="auto">
                  <a:xfrm>
                    <a:off x="3057" y="1241"/>
                    <a:ext cx="2150" cy="343"/>
                    <a:chOff x="2983" y="1269"/>
                    <a:chExt cx="2150" cy="343"/>
                  </a:xfrm>
                </p:grpSpPr>
                <p:sp>
                  <p:nvSpPr>
                    <p:cNvPr id="121" name="Freeform 28">
                      <a:extLst>
                        <a:ext uri="{FF2B5EF4-FFF2-40B4-BE49-F238E27FC236}">
                          <a16:creationId xmlns:a16="http://schemas.microsoft.com/office/drawing/2014/main" id="{3F5161C6-6BE1-4405-B4E9-9AC22A2EF738}"/>
                        </a:ext>
                      </a:extLst>
                    </p:cNvPr>
                    <p:cNvSpPr>
                      <a:spLocks/>
                    </p:cNvSpPr>
                    <p:nvPr/>
                  </p:nvSpPr>
                  <p:spPr bwMode="hidden">
                    <a:xfrm rot="-84182">
                      <a:off x="2983" y="1289"/>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2" name="Freeform 29">
                      <a:extLst>
                        <a:ext uri="{FF2B5EF4-FFF2-40B4-BE49-F238E27FC236}">
                          <a16:creationId xmlns:a16="http://schemas.microsoft.com/office/drawing/2014/main" id="{B2DBC804-8566-4649-BAB4-D028331813B1}"/>
                        </a:ext>
                      </a:extLst>
                    </p:cNvPr>
                    <p:cNvSpPr>
                      <a:spLocks/>
                    </p:cNvSpPr>
                    <p:nvPr/>
                  </p:nvSpPr>
                  <p:spPr bwMode="hidden">
                    <a:xfrm rot="-84182">
                      <a:off x="4379" y="1269"/>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1" name="Group 30">
                    <a:extLst>
                      <a:ext uri="{FF2B5EF4-FFF2-40B4-BE49-F238E27FC236}">
                        <a16:creationId xmlns:a16="http://schemas.microsoft.com/office/drawing/2014/main" id="{60AD1B96-C32E-4F9C-95DE-3D0D3B35FF15}"/>
                      </a:ext>
                    </a:extLst>
                  </p:cNvPr>
                  <p:cNvGrpSpPr>
                    <a:grpSpLocks/>
                  </p:cNvGrpSpPr>
                  <p:nvPr/>
                </p:nvGrpSpPr>
                <p:grpSpPr bwMode="auto">
                  <a:xfrm>
                    <a:off x="3012" y="889"/>
                    <a:ext cx="1879" cy="427"/>
                    <a:chOff x="2938" y="917"/>
                    <a:chExt cx="1879" cy="427"/>
                  </a:xfrm>
                </p:grpSpPr>
                <p:sp>
                  <p:nvSpPr>
                    <p:cNvPr id="119" name="Freeform 31">
                      <a:extLst>
                        <a:ext uri="{FF2B5EF4-FFF2-40B4-BE49-F238E27FC236}">
                          <a16:creationId xmlns:a16="http://schemas.microsoft.com/office/drawing/2014/main" id="{113CCAE2-3338-4740-8821-84D664D20DA5}"/>
                        </a:ext>
                      </a:extLst>
                    </p:cNvPr>
                    <p:cNvSpPr>
                      <a:spLocks/>
                    </p:cNvSpPr>
                    <p:nvPr/>
                  </p:nvSpPr>
                  <p:spPr bwMode="hidden">
                    <a:xfrm rot="-802576">
                      <a:off x="2938" y="1129"/>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0" name="Freeform 32">
                      <a:extLst>
                        <a:ext uri="{FF2B5EF4-FFF2-40B4-BE49-F238E27FC236}">
                          <a16:creationId xmlns:a16="http://schemas.microsoft.com/office/drawing/2014/main" id="{D3EE07EA-8771-4F57-8124-DF5996A5E946}"/>
                        </a:ext>
                      </a:extLst>
                    </p:cNvPr>
                    <p:cNvSpPr>
                      <a:spLocks/>
                    </p:cNvSpPr>
                    <p:nvPr/>
                  </p:nvSpPr>
                  <p:spPr bwMode="hidden">
                    <a:xfrm rot="-802576">
                      <a:off x="4155" y="917"/>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2" name="Group 33">
                    <a:extLst>
                      <a:ext uri="{FF2B5EF4-FFF2-40B4-BE49-F238E27FC236}">
                        <a16:creationId xmlns:a16="http://schemas.microsoft.com/office/drawing/2014/main" id="{3F47B14A-9C49-4E8D-A795-DBD1F49292E3}"/>
                      </a:ext>
                    </a:extLst>
                  </p:cNvPr>
                  <p:cNvGrpSpPr>
                    <a:grpSpLocks/>
                  </p:cNvGrpSpPr>
                  <p:nvPr/>
                </p:nvGrpSpPr>
                <p:grpSpPr bwMode="auto">
                  <a:xfrm>
                    <a:off x="711" y="1625"/>
                    <a:ext cx="1257" cy="2326"/>
                    <a:chOff x="637" y="1653"/>
                    <a:chExt cx="1257" cy="2326"/>
                  </a:xfrm>
                </p:grpSpPr>
                <p:sp>
                  <p:nvSpPr>
                    <p:cNvPr id="117" name="Freeform 34">
                      <a:extLst>
                        <a:ext uri="{FF2B5EF4-FFF2-40B4-BE49-F238E27FC236}">
                          <a16:creationId xmlns:a16="http://schemas.microsoft.com/office/drawing/2014/main" id="{1998FCD8-6A88-4732-9771-E7183E652320}"/>
                        </a:ext>
                      </a:extLst>
                    </p:cNvPr>
                    <p:cNvSpPr>
                      <a:spLocks/>
                    </p:cNvSpPr>
                    <p:nvPr/>
                  </p:nvSpPr>
                  <p:spPr bwMode="hidden">
                    <a:xfrm rot="18888116" flipH="1">
                      <a:off x="876" y="2359"/>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8" name="Freeform 35">
                      <a:extLst>
                        <a:ext uri="{FF2B5EF4-FFF2-40B4-BE49-F238E27FC236}">
                          <a16:creationId xmlns:a16="http://schemas.microsoft.com/office/drawing/2014/main" id="{2FD66B94-A84C-47F2-801F-752E9EFE9CC4}"/>
                        </a:ext>
                      </a:extLst>
                    </p:cNvPr>
                    <p:cNvSpPr>
                      <a:spLocks/>
                    </p:cNvSpPr>
                    <p:nvPr/>
                  </p:nvSpPr>
                  <p:spPr bwMode="hidden">
                    <a:xfrm rot="18888116" flipH="1">
                      <a:off x="419" y="327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3" name="Group 36">
                    <a:extLst>
                      <a:ext uri="{FF2B5EF4-FFF2-40B4-BE49-F238E27FC236}">
                        <a16:creationId xmlns:a16="http://schemas.microsoft.com/office/drawing/2014/main" id="{E5E323DC-D3DA-4FD0-9BA2-BC20A48D6C5F}"/>
                      </a:ext>
                    </a:extLst>
                  </p:cNvPr>
                  <p:cNvGrpSpPr>
                    <a:grpSpLocks/>
                  </p:cNvGrpSpPr>
                  <p:nvPr/>
                </p:nvGrpSpPr>
                <p:grpSpPr bwMode="auto">
                  <a:xfrm>
                    <a:off x="69" y="2168"/>
                    <a:ext cx="2463" cy="1332"/>
                    <a:chOff x="-5" y="2196"/>
                    <a:chExt cx="2463" cy="1332"/>
                  </a:xfrm>
                </p:grpSpPr>
                <p:sp>
                  <p:nvSpPr>
                    <p:cNvPr id="115" name="Freeform 37">
                      <a:extLst>
                        <a:ext uri="{FF2B5EF4-FFF2-40B4-BE49-F238E27FC236}">
                          <a16:creationId xmlns:a16="http://schemas.microsoft.com/office/drawing/2014/main" id="{1F91117C-5A0D-4434-936F-34A1B14D4E24}"/>
                        </a:ext>
                      </a:extLst>
                    </p:cNvPr>
                    <p:cNvSpPr>
                      <a:spLocks/>
                    </p:cNvSpPr>
                    <p:nvPr/>
                  </p:nvSpPr>
                  <p:spPr bwMode="hidden">
                    <a:xfrm rot="19495919" flipH="1">
                      <a:off x="644" y="2196"/>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6" name="Freeform 38">
                      <a:extLst>
                        <a:ext uri="{FF2B5EF4-FFF2-40B4-BE49-F238E27FC236}">
                          <a16:creationId xmlns:a16="http://schemas.microsoft.com/office/drawing/2014/main" id="{BAEB99D9-1162-41F7-BFF3-5159202F811A}"/>
                        </a:ext>
                      </a:extLst>
                    </p:cNvPr>
                    <p:cNvSpPr>
                      <a:spLocks/>
                    </p:cNvSpPr>
                    <p:nvPr/>
                  </p:nvSpPr>
                  <p:spPr bwMode="hidden">
                    <a:xfrm rot="19495919" flipH="1">
                      <a:off x="-5" y="2983"/>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4" name="Group 39">
                    <a:extLst>
                      <a:ext uri="{FF2B5EF4-FFF2-40B4-BE49-F238E27FC236}">
                        <a16:creationId xmlns:a16="http://schemas.microsoft.com/office/drawing/2014/main" id="{869048AC-BFBD-4F79-803B-9EAF8E02880B}"/>
                      </a:ext>
                    </a:extLst>
                  </p:cNvPr>
                  <p:cNvGrpSpPr>
                    <a:grpSpLocks/>
                  </p:cNvGrpSpPr>
                  <p:nvPr/>
                </p:nvGrpSpPr>
                <p:grpSpPr bwMode="auto">
                  <a:xfrm>
                    <a:off x="22" y="1981"/>
                    <a:ext cx="2477" cy="1064"/>
                    <a:chOff x="-52" y="2009"/>
                    <a:chExt cx="2477" cy="1064"/>
                  </a:xfrm>
                </p:grpSpPr>
                <p:sp>
                  <p:nvSpPr>
                    <p:cNvPr id="113" name="Freeform 40">
                      <a:extLst>
                        <a:ext uri="{FF2B5EF4-FFF2-40B4-BE49-F238E27FC236}">
                          <a16:creationId xmlns:a16="http://schemas.microsoft.com/office/drawing/2014/main" id="{0987081B-F129-4200-A9BA-734F90A78890}"/>
                        </a:ext>
                      </a:extLst>
                    </p:cNvPr>
                    <p:cNvSpPr>
                      <a:spLocks/>
                    </p:cNvSpPr>
                    <p:nvPr/>
                  </p:nvSpPr>
                  <p:spPr bwMode="hidden">
                    <a:xfrm rot="20017085" flipH="1">
                      <a:off x="689" y="2009"/>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4" name="Freeform 41">
                      <a:extLst>
                        <a:ext uri="{FF2B5EF4-FFF2-40B4-BE49-F238E27FC236}">
                          <a16:creationId xmlns:a16="http://schemas.microsoft.com/office/drawing/2014/main" id="{021DD041-5751-4F76-A4AD-D35E28ABAA82}"/>
                        </a:ext>
                      </a:extLst>
                    </p:cNvPr>
                    <p:cNvSpPr>
                      <a:spLocks/>
                    </p:cNvSpPr>
                    <p:nvPr/>
                  </p:nvSpPr>
                  <p:spPr bwMode="hidden">
                    <a:xfrm rot="20017085" flipH="1">
                      <a:off x="-52" y="2597"/>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5" name="Group 42">
                    <a:extLst>
                      <a:ext uri="{FF2B5EF4-FFF2-40B4-BE49-F238E27FC236}">
                        <a16:creationId xmlns:a16="http://schemas.microsoft.com/office/drawing/2014/main" id="{B0B18BA1-5D8C-4BB1-8C46-0F6EBDF9F395}"/>
                      </a:ext>
                    </a:extLst>
                  </p:cNvPr>
                  <p:cNvGrpSpPr>
                    <a:grpSpLocks/>
                  </p:cNvGrpSpPr>
                  <p:nvPr/>
                </p:nvGrpSpPr>
                <p:grpSpPr bwMode="auto">
                  <a:xfrm>
                    <a:off x="0" y="1785"/>
                    <a:ext cx="2472" cy="927"/>
                    <a:chOff x="-74" y="1813"/>
                    <a:chExt cx="2472" cy="927"/>
                  </a:xfrm>
                </p:grpSpPr>
                <p:sp>
                  <p:nvSpPr>
                    <p:cNvPr id="111" name="Freeform 43">
                      <a:extLst>
                        <a:ext uri="{FF2B5EF4-FFF2-40B4-BE49-F238E27FC236}">
                          <a16:creationId xmlns:a16="http://schemas.microsoft.com/office/drawing/2014/main" id="{49A15D6F-07BC-43AD-94AD-BCA351E0CB03}"/>
                        </a:ext>
                      </a:extLst>
                    </p:cNvPr>
                    <p:cNvSpPr>
                      <a:spLocks/>
                    </p:cNvSpPr>
                    <p:nvPr/>
                  </p:nvSpPr>
                  <p:spPr bwMode="hidden">
                    <a:xfrm rot="20519637" flipH="1">
                      <a:off x="721" y="1813"/>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2" name="Freeform 44">
                      <a:extLst>
                        <a:ext uri="{FF2B5EF4-FFF2-40B4-BE49-F238E27FC236}">
                          <a16:creationId xmlns:a16="http://schemas.microsoft.com/office/drawing/2014/main" id="{AA22536F-0270-4AAD-9857-412487475039}"/>
                        </a:ext>
                      </a:extLst>
                    </p:cNvPr>
                    <p:cNvSpPr>
                      <a:spLocks/>
                    </p:cNvSpPr>
                    <p:nvPr/>
                  </p:nvSpPr>
                  <p:spPr bwMode="hidden">
                    <a:xfrm rot="20519637" flipH="1">
                      <a:off x="-74" y="2214"/>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6" name="Group 45">
                    <a:extLst>
                      <a:ext uri="{FF2B5EF4-FFF2-40B4-BE49-F238E27FC236}">
                        <a16:creationId xmlns:a16="http://schemas.microsoft.com/office/drawing/2014/main" id="{5F1599A3-5F76-4500-8BB3-738B1F232D66}"/>
                      </a:ext>
                    </a:extLst>
                  </p:cNvPr>
                  <p:cNvGrpSpPr>
                    <a:grpSpLocks/>
                  </p:cNvGrpSpPr>
                  <p:nvPr/>
                </p:nvGrpSpPr>
                <p:grpSpPr bwMode="auto">
                  <a:xfrm>
                    <a:off x="96" y="1563"/>
                    <a:ext cx="2342" cy="657"/>
                    <a:chOff x="22" y="1591"/>
                    <a:chExt cx="2342" cy="657"/>
                  </a:xfrm>
                </p:grpSpPr>
                <p:sp>
                  <p:nvSpPr>
                    <p:cNvPr id="109" name="Freeform 46">
                      <a:extLst>
                        <a:ext uri="{FF2B5EF4-FFF2-40B4-BE49-F238E27FC236}">
                          <a16:creationId xmlns:a16="http://schemas.microsoft.com/office/drawing/2014/main" id="{ACB1CAA4-E9B4-493C-B5DC-AFA5D7107C33}"/>
                        </a:ext>
                      </a:extLst>
                    </p:cNvPr>
                    <p:cNvSpPr>
                      <a:spLocks/>
                    </p:cNvSpPr>
                    <p:nvPr/>
                  </p:nvSpPr>
                  <p:spPr bwMode="hidden">
                    <a:xfrm rot="21136207" flipH="1">
                      <a:off x="819" y="1591"/>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0" name="Freeform 47">
                      <a:extLst>
                        <a:ext uri="{FF2B5EF4-FFF2-40B4-BE49-F238E27FC236}">
                          <a16:creationId xmlns:a16="http://schemas.microsoft.com/office/drawing/2014/main" id="{90C6FF44-A9E0-4ED7-A086-5A34DED6D458}"/>
                        </a:ext>
                      </a:extLst>
                    </p:cNvPr>
                    <p:cNvSpPr>
                      <a:spLocks/>
                    </p:cNvSpPr>
                    <p:nvPr/>
                  </p:nvSpPr>
                  <p:spPr bwMode="hidden">
                    <a:xfrm rot="21136207" flipH="1">
                      <a:off x="22" y="1759"/>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7" name="Group 48">
                    <a:extLst>
                      <a:ext uri="{FF2B5EF4-FFF2-40B4-BE49-F238E27FC236}">
                        <a16:creationId xmlns:a16="http://schemas.microsoft.com/office/drawing/2014/main" id="{C0B9E283-80AA-4239-A4E9-37DB8754E3FD}"/>
                      </a:ext>
                    </a:extLst>
                  </p:cNvPr>
                  <p:cNvGrpSpPr>
                    <a:grpSpLocks/>
                  </p:cNvGrpSpPr>
                  <p:nvPr/>
                </p:nvGrpSpPr>
                <p:grpSpPr bwMode="auto">
                  <a:xfrm>
                    <a:off x="263" y="1418"/>
                    <a:ext cx="2150" cy="343"/>
                    <a:chOff x="189" y="1446"/>
                    <a:chExt cx="2150" cy="343"/>
                  </a:xfrm>
                </p:grpSpPr>
                <p:sp>
                  <p:nvSpPr>
                    <p:cNvPr id="107" name="Freeform 49">
                      <a:extLst>
                        <a:ext uri="{FF2B5EF4-FFF2-40B4-BE49-F238E27FC236}">
                          <a16:creationId xmlns:a16="http://schemas.microsoft.com/office/drawing/2014/main" id="{58CE90C8-61B9-4EC9-928C-538E6DC3395A}"/>
                        </a:ext>
                      </a:extLst>
                    </p:cNvPr>
                    <p:cNvSpPr>
                      <a:spLocks/>
                    </p:cNvSpPr>
                    <p:nvPr/>
                  </p:nvSpPr>
                  <p:spPr bwMode="hidden">
                    <a:xfrm rot="84182" flipH="1">
                      <a:off x="935" y="1466"/>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8" name="Freeform 50">
                      <a:extLst>
                        <a:ext uri="{FF2B5EF4-FFF2-40B4-BE49-F238E27FC236}">
                          <a16:creationId xmlns:a16="http://schemas.microsoft.com/office/drawing/2014/main" id="{D76B8C24-417F-4FAB-8C30-69590715556A}"/>
                        </a:ext>
                      </a:extLst>
                    </p:cNvPr>
                    <p:cNvSpPr>
                      <a:spLocks/>
                    </p:cNvSpPr>
                    <p:nvPr/>
                  </p:nvSpPr>
                  <p:spPr bwMode="hidden">
                    <a:xfrm rot="84182" flipH="1">
                      <a:off x="189" y="1446"/>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8" name="Group 51">
                    <a:extLst>
                      <a:ext uri="{FF2B5EF4-FFF2-40B4-BE49-F238E27FC236}">
                        <a16:creationId xmlns:a16="http://schemas.microsoft.com/office/drawing/2014/main" id="{D7DF742B-48B2-42FB-B00D-E0FAAD0B7B7C}"/>
                      </a:ext>
                    </a:extLst>
                  </p:cNvPr>
                  <p:cNvGrpSpPr>
                    <a:grpSpLocks/>
                  </p:cNvGrpSpPr>
                  <p:nvPr/>
                </p:nvGrpSpPr>
                <p:grpSpPr bwMode="auto">
                  <a:xfrm>
                    <a:off x="579" y="1066"/>
                    <a:ext cx="1879" cy="427"/>
                    <a:chOff x="505" y="1094"/>
                    <a:chExt cx="1879" cy="427"/>
                  </a:xfrm>
                </p:grpSpPr>
                <p:sp>
                  <p:nvSpPr>
                    <p:cNvPr id="105" name="Freeform 52">
                      <a:extLst>
                        <a:ext uri="{FF2B5EF4-FFF2-40B4-BE49-F238E27FC236}">
                          <a16:creationId xmlns:a16="http://schemas.microsoft.com/office/drawing/2014/main" id="{BB0FF516-CF9B-4FEF-98E9-EE95BC240062}"/>
                        </a:ext>
                      </a:extLst>
                    </p:cNvPr>
                    <p:cNvSpPr>
                      <a:spLocks/>
                    </p:cNvSpPr>
                    <p:nvPr/>
                  </p:nvSpPr>
                  <p:spPr bwMode="hidden">
                    <a:xfrm rot="802576" flipH="1">
                      <a:off x="1151" y="1306"/>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6" name="Freeform 53">
                      <a:extLst>
                        <a:ext uri="{FF2B5EF4-FFF2-40B4-BE49-F238E27FC236}">
                          <a16:creationId xmlns:a16="http://schemas.microsoft.com/office/drawing/2014/main" id="{5D58FE74-9869-4849-A22C-EDF895944028}"/>
                        </a:ext>
                      </a:extLst>
                    </p:cNvPr>
                    <p:cNvSpPr>
                      <a:spLocks/>
                    </p:cNvSpPr>
                    <p:nvPr/>
                  </p:nvSpPr>
                  <p:spPr bwMode="hidden">
                    <a:xfrm rot="802576" flipH="1">
                      <a:off x="505" y="1094"/>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9" name="Group 54">
                    <a:extLst>
                      <a:ext uri="{FF2B5EF4-FFF2-40B4-BE49-F238E27FC236}">
                        <a16:creationId xmlns:a16="http://schemas.microsoft.com/office/drawing/2014/main" id="{387CBB14-570D-4EC1-9C45-1F0B2656A1E9}"/>
                      </a:ext>
                    </a:extLst>
                  </p:cNvPr>
                  <p:cNvGrpSpPr>
                    <a:grpSpLocks/>
                  </p:cNvGrpSpPr>
                  <p:nvPr/>
                </p:nvGrpSpPr>
                <p:grpSpPr bwMode="auto">
                  <a:xfrm>
                    <a:off x="690" y="871"/>
                    <a:ext cx="1850" cy="554"/>
                    <a:chOff x="616" y="899"/>
                    <a:chExt cx="1850" cy="554"/>
                  </a:xfrm>
                </p:grpSpPr>
                <p:sp>
                  <p:nvSpPr>
                    <p:cNvPr id="103" name="Freeform 55">
                      <a:extLst>
                        <a:ext uri="{FF2B5EF4-FFF2-40B4-BE49-F238E27FC236}">
                          <a16:creationId xmlns:a16="http://schemas.microsoft.com/office/drawing/2014/main" id="{2B3F1E3E-AD5A-4FD8-A7FD-9DF4FE3E8265}"/>
                        </a:ext>
                      </a:extLst>
                    </p:cNvPr>
                    <p:cNvSpPr>
                      <a:spLocks/>
                    </p:cNvSpPr>
                    <p:nvPr/>
                  </p:nvSpPr>
                  <p:spPr bwMode="hidden">
                    <a:xfrm rot="1277471" flipH="1">
                      <a:off x="1233" y="1238"/>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 name="Freeform 56">
                      <a:extLst>
                        <a:ext uri="{FF2B5EF4-FFF2-40B4-BE49-F238E27FC236}">
                          <a16:creationId xmlns:a16="http://schemas.microsoft.com/office/drawing/2014/main" id="{1BD5B06E-A27F-4881-8A3F-B3108FFC2948}"/>
                        </a:ext>
                      </a:extLst>
                    </p:cNvPr>
                    <p:cNvSpPr>
                      <a:spLocks/>
                    </p:cNvSpPr>
                    <p:nvPr/>
                  </p:nvSpPr>
                  <p:spPr bwMode="hidden">
                    <a:xfrm rot="1277471" flipH="1">
                      <a:off x="616" y="899"/>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0" name="Group 57">
                    <a:extLst>
                      <a:ext uri="{FF2B5EF4-FFF2-40B4-BE49-F238E27FC236}">
                        <a16:creationId xmlns:a16="http://schemas.microsoft.com/office/drawing/2014/main" id="{8AFA6DCF-83F9-408E-8EAC-1438BD0E408C}"/>
                      </a:ext>
                    </a:extLst>
                  </p:cNvPr>
                  <p:cNvGrpSpPr>
                    <a:grpSpLocks/>
                  </p:cNvGrpSpPr>
                  <p:nvPr/>
                </p:nvGrpSpPr>
                <p:grpSpPr bwMode="auto">
                  <a:xfrm>
                    <a:off x="911" y="589"/>
                    <a:ext cx="1767" cy="743"/>
                    <a:chOff x="911" y="589"/>
                    <a:chExt cx="1767" cy="743"/>
                  </a:xfrm>
                </p:grpSpPr>
                <p:sp>
                  <p:nvSpPr>
                    <p:cNvPr id="101" name="Freeform 58">
                      <a:extLst>
                        <a:ext uri="{FF2B5EF4-FFF2-40B4-BE49-F238E27FC236}">
                          <a16:creationId xmlns:a16="http://schemas.microsoft.com/office/drawing/2014/main" id="{43D005DF-88F7-4FE0-A583-07BF5604DCCA}"/>
                        </a:ext>
                      </a:extLst>
                    </p:cNvPr>
                    <p:cNvSpPr>
                      <a:spLocks/>
                    </p:cNvSpPr>
                    <p:nvPr/>
                  </p:nvSpPr>
                  <p:spPr bwMode="hidden">
                    <a:xfrm rot="2028410" flipH="1">
                      <a:off x="1445" y="111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2" name="Freeform 59">
                      <a:extLst>
                        <a:ext uri="{FF2B5EF4-FFF2-40B4-BE49-F238E27FC236}">
                          <a16:creationId xmlns:a16="http://schemas.microsoft.com/office/drawing/2014/main" id="{2416EBDF-913C-4AA3-931F-48FC7D6FBEB4}"/>
                        </a:ext>
                      </a:extLst>
                    </p:cNvPr>
                    <p:cNvSpPr>
                      <a:spLocks/>
                    </p:cNvSpPr>
                    <p:nvPr/>
                  </p:nvSpPr>
                  <p:spPr bwMode="hidden">
                    <a:xfrm rot="2028410" flipH="1">
                      <a:off x="911" y="589"/>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1" name="Group 60">
                    <a:extLst>
                      <a:ext uri="{FF2B5EF4-FFF2-40B4-BE49-F238E27FC236}">
                        <a16:creationId xmlns:a16="http://schemas.microsoft.com/office/drawing/2014/main" id="{4ABFA437-5C4C-4A45-9B32-D3EA6305442B}"/>
                      </a:ext>
                    </a:extLst>
                  </p:cNvPr>
                  <p:cNvGrpSpPr>
                    <a:grpSpLocks/>
                  </p:cNvGrpSpPr>
                  <p:nvPr/>
                </p:nvGrpSpPr>
                <p:grpSpPr bwMode="auto">
                  <a:xfrm>
                    <a:off x="1120" y="300"/>
                    <a:ext cx="1693" cy="892"/>
                    <a:chOff x="1120" y="300"/>
                    <a:chExt cx="1693" cy="892"/>
                  </a:xfrm>
                </p:grpSpPr>
                <p:sp>
                  <p:nvSpPr>
                    <p:cNvPr id="99" name="Freeform 61">
                      <a:extLst>
                        <a:ext uri="{FF2B5EF4-FFF2-40B4-BE49-F238E27FC236}">
                          <a16:creationId xmlns:a16="http://schemas.microsoft.com/office/drawing/2014/main" id="{109BD289-D827-4579-AE55-96BAB59A9742}"/>
                        </a:ext>
                      </a:extLst>
                    </p:cNvPr>
                    <p:cNvSpPr>
                      <a:spLocks/>
                    </p:cNvSpPr>
                    <p:nvPr/>
                  </p:nvSpPr>
                  <p:spPr bwMode="hidden">
                    <a:xfrm rot="2664424" flipH="1">
                      <a:off x="1562" y="977"/>
                      <a:ext cx="1251" cy="215"/>
                    </a:xfrm>
                    <a:custGeom>
                      <a:avLst/>
                      <a:gdLst>
                        <a:gd name="T0" fmla="*/ 0 w 2736"/>
                        <a:gd name="T1" fmla="*/ 215 h 504"/>
                        <a:gd name="T2" fmla="*/ 395 w 2736"/>
                        <a:gd name="T3" fmla="*/ 72 h 504"/>
                        <a:gd name="T4" fmla="*/ 812 w 2736"/>
                        <a:gd name="T5" fmla="*/ 10 h 504"/>
                        <a:gd name="T6" fmla="*/ 1251 w 2736"/>
                        <a:gd name="T7" fmla="*/ 10 h 504"/>
                        <a:gd name="T8" fmla="*/ 1244 w 2736"/>
                        <a:gd name="T9" fmla="*/ 44 h 504"/>
                        <a:gd name="T10" fmla="*/ 807 w 2736"/>
                        <a:gd name="T11" fmla="*/ 44 h 504"/>
                        <a:gd name="T12" fmla="*/ 299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0" name="Freeform 62">
                      <a:extLst>
                        <a:ext uri="{FF2B5EF4-FFF2-40B4-BE49-F238E27FC236}">
                          <a16:creationId xmlns:a16="http://schemas.microsoft.com/office/drawing/2014/main" id="{B024A10D-2C6E-4EEF-9A69-3A45E2B622EE}"/>
                        </a:ext>
                      </a:extLst>
                    </p:cNvPr>
                    <p:cNvSpPr>
                      <a:spLocks/>
                    </p:cNvSpPr>
                    <p:nvPr/>
                  </p:nvSpPr>
                  <p:spPr bwMode="hidden">
                    <a:xfrm rot="2664424" flipH="1">
                      <a:off x="1120" y="300"/>
                      <a:ext cx="672" cy="338"/>
                    </a:xfrm>
                    <a:custGeom>
                      <a:avLst/>
                      <a:gdLst>
                        <a:gd name="T0" fmla="*/ 2 w 1769"/>
                        <a:gd name="T1" fmla="*/ 3 h 791"/>
                        <a:gd name="T2" fmla="*/ 184 w 1769"/>
                        <a:gd name="T3" fmla="*/ 24 h 791"/>
                        <a:gd name="T4" fmla="*/ 440 w 1769"/>
                        <a:gd name="T5" fmla="*/ 85 h 791"/>
                        <a:gd name="T6" fmla="*/ 612 w 1769"/>
                        <a:gd name="T7" fmla="*/ 185 h 791"/>
                        <a:gd name="T8" fmla="*/ 667 w 1769"/>
                        <a:gd name="T9" fmla="*/ 260 h 791"/>
                        <a:gd name="T10" fmla="*/ 642 w 1769"/>
                        <a:gd name="T11" fmla="*/ 336 h 791"/>
                        <a:gd name="T12" fmla="*/ 604 w 1769"/>
                        <a:gd name="T13" fmla="*/ 270 h 791"/>
                        <a:gd name="T14" fmla="*/ 528 w 1769"/>
                        <a:gd name="T15" fmla="*/ 194 h 791"/>
                        <a:gd name="T16" fmla="*/ 421 w 1769"/>
                        <a:gd name="T17" fmla="*/ 126 h 791"/>
                        <a:gd name="T18" fmla="*/ 221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2" name="Group 63">
                    <a:extLst>
                      <a:ext uri="{FF2B5EF4-FFF2-40B4-BE49-F238E27FC236}">
                        <a16:creationId xmlns:a16="http://schemas.microsoft.com/office/drawing/2014/main" id="{FA510F6C-6F2C-402E-A201-FAAE884C2DBE}"/>
                      </a:ext>
                    </a:extLst>
                  </p:cNvPr>
                  <p:cNvGrpSpPr>
                    <a:grpSpLocks/>
                  </p:cNvGrpSpPr>
                  <p:nvPr/>
                </p:nvGrpSpPr>
                <p:grpSpPr bwMode="auto">
                  <a:xfrm>
                    <a:off x="1707" y="76"/>
                    <a:ext cx="778" cy="1512"/>
                    <a:chOff x="1633" y="104"/>
                    <a:chExt cx="778" cy="1512"/>
                  </a:xfrm>
                </p:grpSpPr>
                <p:sp>
                  <p:nvSpPr>
                    <p:cNvPr id="97" name="Freeform 64">
                      <a:extLst>
                        <a:ext uri="{FF2B5EF4-FFF2-40B4-BE49-F238E27FC236}">
                          <a16:creationId xmlns:a16="http://schemas.microsoft.com/office/drawing/2014/main" id="{5049AD41-E287-433C-9A46-71EEA7F191BA}"/>
                        </a:ext>
                      </a:extLst>
                    </p:cNvPr>
                    <p:cNvSpPr>
                      <a:spLocks/>
                    </p:cNvSpPr>
                    <p:nvPr/>
                  </p:nvSpPr>
                  <p:spPr bwMode="hidden">
                    <a:xfrm rot="3473776" flipH="1">
                      <a:off x="1754" y="958"/>
                      <a:ext cx="1100" cy="215"/>
                    </a:xfrm>
                    <a:custGeom>
                      <a:avLst/>
                      <a:gdLst>
                        <a:gd name="T0" fmla="*/ 0 w 2736"/>
                        <a:gd name="T1" fmla="*/ 215 h 504"/>
                        <a:gd name="T2" fmla="*/ 347 w 2736"/>
                        <a:gd name="T3" fmla="*/ 72 h 504"/>
                        <a:gd name="T4" fmla="*/ 714 w 2736"/>
                        <a:gd name="T5" fmla="*/ 10 h 504"/>
                        <a:gd name="T6" fmla="*/ 1100 w 2736"/>
                        <a:gd name="T7" fmla="*/ 10 h 504"/>
                        <a:gd name="T8" fmla="*/ 1094 w 2736"/>
                        <a:gd name="T9" fmla="*/ 44 h 504"/>
                        <a:gd name="T10" fmla="*/ 709 w 2736"/>
                        <a:gd name="T11" fmla="*/ 44 h 504"/>
                        <a:gd name="T12" fmla="*/ 26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98" name="Freeform 65">
                      <a:extLst>
                        <a:ext uri="{FF2B5EF4-FFF2-40B4-BE49-F238E27FC236}">
                          <a16:creationId xmlns:a16="http://schemas.microsoft.com/office/drawing/2014/main" id="{C668B4A5-4BE1-4F79-802F-7D74261720A7}"/>
                        </a:ext>
                      </a:extLst>
                    </p:cNvPr>
                    <p:cNvSpPr>
                      <a:spLocks/>
                    </p:cNvSpPr>
                    <p:nvPr/>
                  </p:nvSpPr>
                  <p:spPr bwMode="hidden">
                    <a:xfrm rot="3473776" flipH="1">
                      <a:off x="1506" y="231"/>
                      <a:ext cx="591" cy="338"/>
                    </a:xfrm>
                    <a:custGeom>
                      <a:avLst/>
                      <a:gdLst>
                        <a:gd name="T0" fmla="*/ 2 w 1769"/>
                        <a:gd name="T1" fmla="*/ 3 h 791"/>
                        <a:gd name="T2" fmla="*/ 162 w 1769"/>
                        <a:gd name="T3" fmla="*/ 24 h 791"/>
                        <a:gd name="T4" fmla="*/ 387 w 1769"/>
                        <a:gd name="T5" fmla="*/ 85 h 791"/>
                        <a:gd name="T6" fmla="*/ 538 w 1769"/>
                        <a:gd name="T7" fmla="*/ 185 h 791"/>
                        <a:gd name="T8" fmla="*/ 587 w 1769"/>
                        <a:gd name="T9" fmla="*/ 260 h 791"/>
                        <a:gd name="T10" fmla="*/ 564 w 1769"/>
                        <a:gd name="T11" fmla="*/ 336 h 791"/>
                        <a:gd name="T12" fmla="*/ 531 w 1769"/>
                        <a:gd name="T13" fmla="*/ 270 h 791"/>
                        <a:gd name="T14" fmla="*/ 464 w 1769"/>
                        <a:gd name="T15" fmla="*/ 194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3" name="Group 66">
                    <a:extLst>
                      <a:ext uri="{FF2B5EF4-FFF2-40B4-BE49-F238E27FC236}">
                        <a16:creationId xmlns:a16="http://schemas.microsoft.com/office/drawing/2014/main" id="{3365583A-8A74-44BC-8B9D-ADE465D720BD}"/>
                      </a:ext>
                    </a:extLst>
                  </p:cNvPr>
                  <p:cNvGrpSpPr>
                    <a:grpSpLocks/>
                  </p:cNvGrpSpPr>
                  <p:nvPr/>
                </p:nvGrpSpPr>
                <p:grpSpPr bwMode="auto">
                  <a:xfrm>
                    <a:off x="2009" y="0"/>
                    <a:ext cx="634" cy="1534"/>
                    <a:chOff x="1935" y="28"/>
                    <a:chExt cx="634" cy="1534"/>
                  </a:xfrm>
                </p:grpSpPr>
                <p:sp>
                  <p:nvSpPr>
                    <p:cNvPr id="95" name="Freeform 67">
                      <a:extLst>
                        <a:ext uri="{FF2B5EF4-FFF2-40B4-BE49-F238E27FC236}">
                          <a16:creationId xmlns:a16="http://schemas.microsoft.com/office/drawing/2014/main" id="{7E1C0C34-7BE9-4A4B-BE3E-AC8FBBF11579}"/>
                        </a:ext>
                      </a:extLst>
                    </p:cNvPr>
                    <p:cNvSpPr>
                      <a:spLocks/>
                    </p:cNvSpPr>
                    <p:nvPr/>
                  </p:nvSpPr>
                  <p:spPr bwMode="hidden">
                    <a:xfrm rot="4126480" flipH="1">
                      <a:off x="1931" y="924"/>
                      <a:ext cx="1061" cy="215"/>
                    </a:xfrm>
                    <a:custGeom>
                      <a:avLst/>
                      <a:gdLst>
                        <a:gd name="T0" fmla="*/ 0 w 2736"/>
                        <a:gd name="T1" fmla="*/ 215 h 504"/>
                        <a:gd name="T2" fmla="*/ 335 w 2736"/>
                        <a:gd name="T3" fmla="*/ 72 h 504"/>
                        <a:gd name="T4" fmla="*/ 689 w 2736"/>
                        <a:gd name="T5" fmla="*/ 10 h 504"/>
                        <a:gd name="T6" fmla="*/ 1061 w 2736"/>
                        <a:gd name="T7" fmla="*/ 10 h 504"/>
                        <a:gd name="T8" fmla="*/ 1055 w 2736"/>
                        <a:gd name="T9" fmla="*/ 44 h 504"/>
                        <a:gd name="T10" fmla="*/ 684 w 2736"/>
                        <a:gd name="T11" fmla="*/ 44 h 504"/>
                        <a:gd name="T12" fmla="*/ 254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96" name="Freeform 68">
                      <a:extLst>
                        <a:ext uri="{FF2B5EF4-FFF2-40B4-BE49-F238E27FC236}">
                          <a16:creationId xmlns:a16="http://schemas.microsoft.com/office/drawing/2014/main" id="{E36A6F4C-65A9-49B1-81D9-88B2B0B2E23A}"/>
                        </a:ext>
                      </a:extLst>
                    </p:cNvPr>
                    <p:cNvSpPr>
                      <a:spLocks/>
                    </p:cNvSpPr>
                    <p:nvPr/>
                  </p:nvSpPr>
                  <p:spPr bwMode="hidden">
                    <a:xfrm rot="4126480" flipH="1">
                      <a:off x="1819" y="144"/>
                      <a:ext cx="570" cy="338"/>
                    </a:xfrm>
                    <a:custGeom>
                      <a:avLst/>
                      <a:gdLst>
                        <a:gd name="T0" fmla="*/ 2 w 1769"/>
                        <a:gd name="T1" fmla="*/ 3 h 791"/>
                        <a:gd name="T2" fmla="*/ 156 w 1769"/>
                        <a:gd name="T3" fmla="*/ 24 h 791"/>
                        <a:gd name="T4" fmla="*/ 373 w 1769"/>
                        <a:gd name="T5" fmla="*/ 85 h 791"/>
                        <a:gd name="T6" fmla="*/ 519 w 1769"/>
                        <a:gd name="T7" fmla="*/ 185 h 791"/>
                        <a:gd name="T8" fmla="*/ 566 w 1769"/>
                        <a:gd name="T9" fmla="*/ 260 h 791"/>
                        <a:gd name="T10" fmla="*/ 544 w 1769"/>
                        <a:gd name="T11" fmla="*/ 336 h 791"/>
                        <a:gd name="T12" fmla="*/ 512 w 1769"/>
                        <a:gd name="T13" fmla="*/ 270 h 791"/>
                        <a:gd name="T14" fmla="*/ 448 w 1769"/>
                        <a:gd name="T15" fmla="*/ 194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4" name="Group 69">
                    <a:extLst>
                      <a:ext uri="{FF2B5EF4-FFF2-40B4-BE49-F238E27FC236}">
                        <a16:creationId xmlns:a16="http://schemas.microsoft.com/office/drawing/2014/main" id="{A0D88F88-9EC8-49AA-B695-749048872492}"/>
                      </a:ext>
                    </a:extLst>
                  </p:cNvPr>
                  <p:cNvGrpSpPr>
                    <a:grpSpLocks/>
                  </p:cNvGrpSpPr>
                  <p:nvPr/>
                </p:nvGrpSpPr>
                <p:grpSpPr bwMode="auto">
                  <a:xfrm>
                    <a:off x="2896" y="644"/>
                    <a:ext cx="1845" cy="566"/>
                    <a:chOff x="2822" y="672"/>
                    <a:chExt cx="1845" cy="566"/>
                  </a:xfrm>
                </p:grpSpPr>
                <p:sp>
                  <p:nvSpPr>
                    <p:cNvPr id="93" name="Freeform 70">
                      <a:extLst>
                        <a:ext uri="{FF2B5EF4-FFF2-40B4-BE49-F238E27FC236}">
                          <a16:creationId xmlns:a16="http://schemas.microsoft.com/office/drawing/2014/main" id="{D7E3B5A9-C745-4A7F-82BD-2EB8CDA714EC}"/>
                        </a:ext>
                      </a:extLst>
                    </p:cNvPr>
                    <p:cNvSpPr>
                      <a:spLocks/>
                    </p:cNvSpPr>
                    <p:nvPr/>
                  </p:nvSpPr>
                  <p:spPr bwMode="hidden">
                    <a:xfrm rot="-1325434">
                      <a:off x="2822" y="1023"/>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94" name="Freeform 71">
                      <a:extLst>
                        <a:ext uri="{FF2B5EF4-FFF2-40B4-BE49-F238E27FC236}">
                          <a16:creationId xmlns:a16="http://schemas.microsoft.com/office/drawing/2014/main" id="{165CDF5C-3230-4600-AABF-84EF20F3A403}"/>
                        </a:ext>
                      </a:extLst>
                    </p:cNvPr>
                    <p:cNvSpPr>
                      <a:spLocks/>
                    </p:cNvSpPr>
                    <p:nvPr/>
                  </p:nvSpPr>
                  <p:spPr bwMode="hidden">
                    <a:xfrm rot="-1325434">
                      <a:off x="4005" y="672"/>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5" name="Group 72">
                    <a:extLst>
                      <a:ext uri="{FF2B5EF4-FFF2-40B4-BE49-F238E27FC236}">
                        <a16:creationId xmlns:a16="http://schemas.microsoft.com/office/drawing/2014/main" id="{F43F53DE-ECD7-4E45-BB17-F6EEE6540C36}"/>
                      </a:ext>
                    </a:extLst>
                  </p:cNvPr>
                  <p:cNvGrpSpPr>
                    <a:grpSpLocks/>
                  </p:cNvGrpSpPr>
                  <p:nvPr/>
                </p:nvGrpSpPr>
                <p:grpSpPr bwMode="auto">
                  <a:xfrm>
                    <a:off x="2757" y="417"/>
                    <a:ext cx="1781" cy="717"/>
                    <a:chOff x="2683" y="445"/>
                    <a:chExt cx="1781" cy="717"/>
                  </a:xfrm>
                </p:grpSpPr>
                <p:sp>
                  <p:nvSpPr>
                    <p:cNvPr id="91" name="Freeform 73">
                      <a:extLst>
                        <a:ext uri="{FF2B5EF4-FFF2-40B4-BE49-F238E27FC236}">
                          <a16:creationId xmlns:a16="http://schemas.microsoft.com/office/drawing/2014/main" id="{8E7D8218-7BA2-494B-BDDC-E5715E335147}"/>
                        </a:ext>
                      </a:extLst>
                    </p:cNvPr>
                    <p:cNvSpPr>
                      <a:spLocks/>
                    </p:cNvSpPr>
                    <p:nvPr/>
                  </p:nvSpPr>
                  <p:spPr bwMode="hidden">
                    <a:xfrm rot="-1921064">
                      <a:off x="2683" y="94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92" name="Freeform 74">
                      <a:extLst>
                        <a:ext uri="{FF2B5EF4-FFF2-40B4-BE49-F238E27FC236}">
                          <a16:creationId xmlns:a16="http://schemas.microsoft.com/office/drawing/2014/main" id="{67FE1BF6-2A0F-40FC-ADFA-FE3D376D977C}"/>
                        </a:ext>
                      </a:extLst>
                    </p:cNvPr>
                    <p:cNvSpPr>
                      <a:spLocks/>
                    </p:cNvSpPr>
                    <p:nvPr/>
                  </p:nvSpPr>
                  <p:spPr bwMode="hidden">
                    <a:xfrm rot="-1921064">
                      <a:off x="3802" y="445"/>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56" name="Freeform 75">
                    <a:extLst>
                      <a:ext uri="{FF2B5EF4-FFF2-40B4-BE49-F238E27FC236}">
                        <a16:creationId xmlns:a16="http://schemas.microsoft.com/office/drawing/2014/main" id="{761CEAE2-1322-4A0C-B39D-8AE63681398B}"/>
                      </a:ext>
                    </a:extLst>
                  </p:cNvPr>
                  <p:cNvSpPr>
                    <a:spLocks/>
                  </p:cNvSpPr>
                  <p:nvPr/>
                </p:nvSpPr>
                <p:spPr bwMode="hidden">
                  <a:xfrm rot="4578755" flipH="1">
                    <a:off x="2175" y="949"/>
                    <a:ext cx="1027" cy="145"/>
                  </a:xfrm>
                  <a:custGeom>
                    <a:avLst/>
                    <a:gdLst>
                      <a:gd name="T0" fmla="*/ 0 w 2736"/>
                      <a:gd name="T1" fmla="*/ 145 h 504"/>
                      <a:gd name="T2" fmla="*/ 324 w 2736"/>
                      <a:gd name="T3" fmla="*/ 48 h 504"/>
                      <a:gd name="T4" fmla="*/ 667 w 2736"/>
                      <a:gd name="T5" fmla="*/ 7 h 504"/>
                      <a:gd name="T6" fmla="*/ 1027 w 2736"/>
                      <a:gd name="T7" fmla="*/ 7 h 504"/>
                      <a:gd name="T8" fmla="*/ 1021 w 2736"/>
                      <a:gd name="T9" fmla="*/ 30 h 504"/>
                      <a:gd name="T10" fmla="*/ 662 w 2736"/>
                      <a:gd name="T11" fmla="*/ 30 h 504"/>
                      <a:gd name="T12" fmla="*/ 245 w 2736"/>
                      <a:gd name="T13" fmla="*/ 84 h 504"/>
                      <a:gd name="T14" fmla="*/ 0 w 2736"/>
                      <a:gd name="T15" fmla="*/ 1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7" name="Freeform 76">
                    <a:extLst>
                      <a:ext uri="{FF2B5EF4-FFF2-40B4-BE49-F238E27FC236}">
                        <a16:creationId xmlns:a16="http://schemas.microsoft.com/office/drawing/2014/main" id="{1842C841-79FC-4811-806B-59387E4A598B}"/>
                      </a:ext>
                    </a:extLst>
                  </p:cNvPr>
                  <p:cNvSpPr>
                    <a:spLocks/>
                  </p:cNvSpPr>
                  <p:nvPr/>
                </p:nvSpPr>
                <p:spPr bwMode="hidden">
                  <a:xfrm rot="4578755" flipH="1">
                    <a:off x="2199" y="196"/>
                    <a:ext cx="552" cy="229"/>
                  </a:xfrm>
                  <a:custGeom>
                    <a:avLst/>
                    <a:gdLst>
                      <a:gd name="T0" fmla="*/ 2 w 1769"/>
                      <a:gd name="T1" fmla="*/ 2 h 791"/>
                      <a:gd name="T2" fmla="*/ 151 w 1769"/>
                      <a:gd name="T3" fmla="*/ 16 h 791"/>
                      <a:gd name="T4" fmla="*/ 361 w 1769"/>
                      <a:gd name="T5" fmla="*/ 58 h 791"/>
                      <a:gd name="T6" fmla="*/ 503 w 1769"/>
                      <a:gd name="T7" fmla="*/ 125 h 791"/>
                      <a:gd name="T8" fmla="*/ 548 w 1769"/>
                      <a:gd name="T9" fmla="*/ 176 h 791"/>
                      <a:gd name="T10" fmla="*/ 527 w 1769"/>
                      <a:gd name="T11" fmla="*/ 228 h 791"/>
                      <a:gd name="T12" fmla="*/ 496 w 1769"/>
                      <a:gd name="T13" fmla="*/ 183 h 791"/>
                      <a:gd name="T14" fmla="*/ 433 w 1769"/>
                      <a:gd name="T15" fmla="*/ 131 h 791"/>
                      <a:gd name="T16" fmla="*/ 346 w 1769"/>
                      <a:gd name="T17" fmla="*/ 86 h 791"/>
                      <a:gd name="T18" fmla="*/ 181 w 1769"/>
                      <a:gd name="T19" fmla="*/ 44 h 791"/>
                      <a:gd name="T20" fmla="*/ 0 w 1769"/>
                      <a:gd name="T21" fmla="*/ 22 h 791"/>
                      <a:gd name="T22" fmla="*/ 2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58" name="Group 77">
                    <a:extLst>
                      <a:ext uri="{FF2B5EF4-FFF2-40B4-BE49-F238E27FC236}">
                        <a16:creationId xmlns:a16="http://schemas.microsoft.com/office/drawing/2014/main" id="{7C038160-BF58-4011-BA5D-5BA341DDAD45}"/>
                      </a:ext>
                    </a:extLst>
                  </p:cNvPr>
                  <p:cNvGrpSpPr>
                    <a:grpSpLocks/>
                  </p:cNvGrpSpPr>
                  <p:nvPr/>
                </p:nvGrpSpPr>
                <p:grpSpPr bwMode="auto">
                  <a:xfrm>
                    <a:off x="2874" y="13"/>
                    <a:ext cx="640" cy="1520"/>
                    <a:chOff x="2800" y="41"/>
                    <a:chExt cx="640" cy="1520"/>
                  </a:xfrm>
                </p:grpSpPr>
                <p:sp>
                  <p:nvSpPr>
                    <p:cNvPr id="89" name="Freeform 78">
                      <a:extLst>
                        <a:ext uri="{FF2B5EF4-FFF2-40B4-BE49-F238E27FC236}">
                          <a16:creationId xmlns:a16="http://schemas.microsoft.com/office/drawing/2014/main" id="{17352E48-EC9E-4F41-BE5D-11B6424BB170}"/>
                        </a:ext>
                      </a:extLst>
                    </p:cNvPr>
                    <p:cNvSpPr>
                      <a:spLocks/>
                    </p:cNvSpPr>
                    <p:nvPr/>
                  </p:nvSpPr>
                  <p:spPr bwMode="hidden">
                    <a:xfrm rot="-3857755">
                      <a:off x="2361" y="938"/>
                      <a:ext cx="1062" cy="184"/>
                    </a:xfrm>
                    <a:custGeom>
                      <a:avLst/>
                      <a:gdLst>
                        <a:gd name="T0" fmla="*/ 0 w 2736"/>
                        <a:gd name="T1" fmla="*/ 184 h 504"/>
                        <a:gd name="T2" fmla="*/ 335 w 2736"/>
                        <a:gd name="T3" fmla="*/ 61 h 504"/>
                        <a:gd name="T4" fmla="*/ 689 w 2736"/>
                        <a:gd name="T5" fmla="*/ 9 h 504"/>
                        <a:gd name="T6" fmla="*/ 1062 w 2736"/>
                        <a:gd name="T7" fmla="*/ 9 h 504"/>
                        <a:gd name="T8" fmla="*/ 1056 w 2736"/>
                        <a:gd name="T9" fmla="*/ 38 h 504"/>
                        <a:gd name="T10" fmla="*/ 685 w 2736"/>
                        <a:gd name="T11" fmla="*/ 38 h 504"/>
                        <a:gd name="T12" fmla="*/ 254 w 2736"/>
                        <a:gd name="T13" fmla="*/ 107 h 504"/>
                        <a:gd name="T14" fmla="*/ 0 w 2736"/>
                        <a:gd name="T15" fmla="*/ 1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90" name="Freeform 79">
                      <a:extLst>
                        <a:ext uri="{FF2B5EF4-FFF2-40B4-BE49-F238E27FC236}">
                          <a16:creationId xmlns:a16="http://schemas.microsoft.com/office/drawing/2014/main" id="{A4550FF4-ACB0-40A2-BE8C-EEAB21ECACB6}"/>
                        </a:ext>
                      </a:extLst>
                    </p:cNvPr>
                    <p:cNvSpPr>
                      <a:spLocks/>
                    </p:cNvSpPr>
                    <p:nvPr/>
                  </p:nvSpPr>
                  <p:spPr bwMode="hidden">
                    <a:xfrm rot="-3857755">
                      <a:off x="3011" y="181"/>
                      <a:ext cx="570" cy="289"/>
                    </a:xfrm>
                    <a:custGeom>
                      <a:avLst/>
                      <a:gdLst>
                        <a:gd name="T0" fmla="*/ 2 w 1769"/>
                        <a:gd name="T1" fmla="*/ 3 h 791"/>
                        <a:gd name="T2" fmla="*/ 156 w 1769"/>
                        <a:gd name="T3" fmla="*/ 20 h 791"/>
                        <a:gd name="T4" fmla="*/ 373 w 1769"/>
                        <a:gd name="T5" fmla="*/ 73 h 791"/>
                        <a:gd name="T6" fmla="*/ 519 w 1769"/>
                        <a:gd name="T7" fmla="*/ 158 h 791"/>
                        <a:gd name="T8" fmla="*/ 566 w 1769"/>
                        <a:gd name="T9" fmla="*/ 223 h 791"/>
                        <a:gd name="T10" fmla="*/ 544 w 1769"/>
                        <a:gd name="T11" fmla="*/ 288 h 791"/>
                        <a:gd name="T12" fmla="*/ 512 w 1769"/>
                        <a:gd name="T13" fmla="*/ 231 h 791"/>
                        <a:gd name="T14" fmla="*/ 448 w 1769"/>
                        <a:gd name="T15" fmla="*/ 166 h 791"/>
                        <a:gd name="T16" fmla="*/ 357 w 1769"/>
                        <a:gd name="T17" fmla="*/ 108 h 791"/>
                        <a:gd name="T18" fmla="*/ 187 w 1769"/>
                        <a:gd name="T19" fmla="*/ 56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9" name="Group 80">
                    <a:extLst>
                      <a:ext uri="{FF2B5EF4-FFF2-40B4-BE49-F238E27FC236}">
                        <a16:creationId xmlns:a16="http://schemas.microsoft.com/office/drawing/2014/main" id="{F136911A-BFB1-42C7-8D2E-98256F7007FC}"/>
                      </a:ext>
                    </a:extLst>
                  </p:cNvPr>
                  <p:cNvGrpSpPr>
                    <a:grpSpLocks/>
                  </p:cNvGrpSpPr>
                  <p:nvPr/>
                </p:nvGrpSpPr>
                <p:grpSpPr bwMode="auto">
                  <a:xfrm>
                    <a:off x="3008" y="135"/>
                    <a:ext cx="1017" cy="1464"/>
                    <a:chOff x="2934" y="163"/>
                    <a:chExt cx="1017" cy="1464"/>
                  </a:xfrm>
                </p:grpSpPr>
                <p:sp>
                  <p:nvSpPr>
                    <p:cNvPr id="87" name="Freeform 81">
                      <a:extLst>
                        <a:ext uri="{FF2B5EF4-FFF2-40B4-BE49-F238E27FC236}">
                          <a16:creationId xmlns:a16="http://schemas.microsoft.com/office/drawing/2014/main" id="{2396F66F-5B5B-4ED5-9B60-E17A143754C1}"/>
                        </a:ext>
                      </a:extLst>
                    </p:cNvPr>
                    <p:cNvSpPr>
                      <a:spLocks/>
                    </p:cNvSpPr>
                    <p:nvPr/>
                  </p:nvSpPr>
                  <p:spPr bwMode="hidden">
                    <a:xfrm rot="-2777260">
                      <a:off x="2491" y="915"/>
                      <a:ext cx="1155" cy="270"/>
                    </a:xfrm>
                    <a:custGeom>
                      <a:avLst/>
                      <a:gdLst>
                        <a:gd name="T0" fmla="*/ 0 w 2736"/>
                        <a:gd name="T1" fmla="*/ 270 h 504"/>
                        <a:gd name="T2" fmla="*/ 365 w 2736"/>
                        <a:gd name="T3" fmla="*/ 90 h 504"/>
                        <a:gd name="T4" fmla="*/ 750 w 2736"/>
                        <a:gd name="T5" fmla="*/ 13 h 504"/>
                        <a:gd name="T6" fmla="*/ 1155 w 2736"/>
                        <a:gd name="T7" fmla="*/ 13 h 504"/>
                        <a:gd name="T8" fmla="*/ 1148 w 2736"/>
                        <a:gd name="T9" fmla="*/ 55 h 504"/>
                        <a:gd name="T10" fmla="*/ 745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8" name="Freeform 82">
                      <a:extLst>
                        <a:ext uri="{FF2B5EF4-FFF2-40B4-BE49-F238E27FC236}">
                          <a16:creationId xmlns:a16="http://schemas.microsoft.com/office/drawing/2014/main" id="{358F268D-FDA7-4D56-86D2-3F16617D567F}"/>
                        </a:ext>
                      </a:extLst>
                    </p:cNvPr>
                    <p:cNvSpPr>
                      <a:spLocks/>
                    </p:cNvSpPr>
                    <p:nvPr/>
                  </p:nvSpPr>
                  <p:spPr bwMode="hidden">
                    <a:xfrm rot="-2777260">
                      <a:off x="3430" y="261"/>
                      <a:ext cx="620" cy="423"/>
                    </a:xfrm>
                    <a:custGeom>
                      <a:avLst/>
                      <a:gdLst>
                        <a:gd name="T0" fmla="*/ 2 w 1769"/>
                        <a:gd name="T1" fmla="*/ 4 h 791"/>
                        <a:gd name="T2" fmla="*/ 170 w 1769"/>
                        <a:gd name="T3" fmla="*/ 30 h 791"/>
                        <a:gd name="T4" fmla="*/ 406 w 1769"/>
                        <a:gd name="T5" fmla="*/ 107 h 791"/>
                        <a:gd name="T6" fmla="*/ 565 w 1769"/>
                        <a:gd name="T7" fmla="*/ 231 h 791"/>
                        <a:gd name="T8" fmla="*/ 615 w 1769"/>
                        <a:gd name="T9" fmla="*/ 326 h 791"/>
                        <a:gd name="T10" fmla="*/ 592 w 1769"/>
                        <a:gd name="T11" fmla="*/ 421 h 791"/>
                        <a:gd name="T12" fmla="*/ 557 w 1769"/>
                        <a:gd name="T13" fmla="*/ 338 h 791"/>
                        <a:gd name="T14" fmla="*/ 487 w 1769"/>
                        <a:gd name="T15" fmla="*/ 243 h 791"/>
                        <a:gd name="T16" fmla="*/ 389 w 1769"/>
                        <a:gd name="T17" fmla="*/ 158 h 791"/>
                        <a:gd name="T18" fmla="*/ 204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0" name="Group 83">
                    <a:extLst>
                      <a:ext uri="{FF2B5EF4-FFF2-40B4-BE49-F238E27FC236}">
                        <a16:creationId xmlns:a16="http://schemas.microsoft.com/office/drawing/2014/main" id="{00F648BD-29C7-455A-A8B2-71B2C8CD486D}"/>
                      </a:ext>
                    </a:extLst>
                  </p:cNvPr>
                  <p:cNvGrpSpPr>
                    <a:grpSpLocks/>
                  </p:cNvGrpSpPr>
                  <p:nvPr/>
                </p:nvGrpSpPr>
                <p:grpSpPr bwMode="auto">
                  <a:xfrm>
                    <a:off x="2804" y="4"/>
                    <a:ext cx="243" cy="1448"/>
                    <a:chOff x="2730" y="32"/>
                    <a:chExt cx="243" cy="1448"/>
                  </a:xfrm>
                </p:grpSpPr>
                <p:sp>
                  <p:nvSpPr>
                    <p:cNvPr id="85" name="Freeform 84">
                      <a:extLst>
                        <a:ext uri="{FF2B5EF4-FFF2-40B4-BE49-F238E27FC236}">
                          <a16:creationId xmlns:a16="http://schemas.microsoft.com/office/drawing/2014/main" id="{F0CF0DAC-6220-4549-9F83-B5EB6D70475B}"/>
                        </a:ext>
                      </a:extLst>
                    </p:cNvPr>
                    <p:cNvSpPr>
                      <a:spLocks/>
                    </p:cNvSpPr>
                    <p:nvPr/>
                  </p:nvSpPr>
                  <p:spPr bwMode="hidden">
                    <a:xfrm rot="-4903748">
                      <a:off x="2296" y="960"/>
                      <a:ext cx="954" cy="86"/>
                    </a:xfrm>
                    <a:custGeom>
                      <a:avLst/>
                      <a:gdLst>
                        <a:gd name="T0" fmla="*/ 0 w 2736"/>
                        <a:gd name="T1" fmla="*/ 86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6" name="Freeform 85">
                      <a:extLst>
                        <a:ext uri="{FF2B5EF4-FFF2-40B4-BE49-F238E27FC236}">
                          <a16:creationId xmlns:a16="http://schemas.microsoft.com/office/drawing/2014/main" id="{DD49B27E-3585-4D2F-B25B-26DCB5F77061}"/>
                        </a:ext>
                      </a:extLst>
                    </p:cNvPr>
                    <p:cNvSpPr>
                      <a:spLocks/>
                    </p:cNvSpPr>
                    <p:nvPr/>
                  </p:nvSpPr>
                  <p:spPr bwMode="hidden">
                    <a:xfrm rot="-4903748">
                      <a:off x="2650" y="220"/>
                      <a:ext cx="512" cy="135"/>
                    </a:xfrm>
                    <a:custGeom>
                      <a:avLst/>
                      <a:gdLst>
                        <a:gd name="T0" fmla="*/ 1 w 1769"/>
                        <a:gd name="T1" fmla="*/ 1 h 791"/>
                        <a:gd name="T2" fmla="*/ 140 w 1769"/>
                        <a:gd name="T3" fmla="*/ 10 h 791"/>
                        <a:gd name="T4" fmla="*/ 335 w 1769"/>
                        <a:gd name="T5" fmla="*/ 34 h 791"/>
                        <a:gd name="T6" fmla="*/ 466 w 1769"/>
                        <a:gd name="T7" fmla="*/ 74 h 791"/>
                        <a:gd name="T8" fmla="*/ 508 w 1769"/>
                        <a:gd name="T9" fmla="*/ 104 h 791"/>
                        <a:gd name="T10" fmla="*/ 489 w 1769"/>
                        <a:gd name="T11" fmla="*/ 134 h 791"/>
                        <a:gd name="T12" fmla="*/ 460 w 1769"/>
                        <a:gd name="T13" fmla="*/ 108 h 791"/>
                        <a:gd name="T14" fmla="*/ 402 w 1769"/>
                        <a:gd name="T15" fmla="*/ 77 h 791"/>
                        <a:gd name="T16" fmla="*/ 321 w 1769"/>
                        <a:gd name="T17" fmla="*/ 51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1" name="Group 86">
                    <a:extLst>
                      <a:ext uri="{FF2B5EF4-FFF2-40B4-BE49-F238E27FC236}">
                        <a16:creationId xmlns:a16="http://schemas.microsoft.com/office/drawing/2014/main" id="{A213F1CB-89C1-4EE8-8CED-EC9F9F0E9302}"/>
                      </a:ext>
                    </a:extLst>
                  </p:cNvPr>
                  <p:cNvGrpSpPr>
                    <a:grpSpLocks/>
                  </p:cNvGrpSpPr>
                  <p:nvPr/>
                </p:nvGrpSpPr>
                <p:grpSpPr bwMode="auto">
                  <a:xfrm>
                    <a:off x="1017" y="1741"/>
                    <a:ext cx="1085" cy="2450"/>
                    <a:chOff x="943" y="1769"/>
                    <a:chExt cx="1085" cy="2450"/>
                  </a:xfrm>
                </p:grpSpPr>
                <p:sp>
                  <p:nvSpPr>
                    <p:cNvPr id="83" name="Freeform 87">
                      <a:extLst>
                        <a:ext uri="{FF2B5EF4-FFF2-40B4-BE49-F238E27FC236}">
                          <a16:creationId xmlns:a16="http://schemas.microsoft.com/office/drawing/2014/main" id="{68EE468B-C7DB-4318-87FF-127562210CC1}"/>
                        </a:ext>
                      </a:extLst>
                    </p:cNvPr>
                    <p:cNvSpPr>
                      <a:spLocks/>
                    </p:cNvSpPr>
                    <p:nvPr/>
                  </p:nvSpPr>
                  <p:spPr bwMode="hidden">
                    <a:xfrm rot="18335692" flipH="1">
                      <a:off x="1010" y="2475"/>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4" name="Freeform 88">
                      <a:extLst>
                        <a:ext uri="{FF2B5EF4-FFF2-40B4-BE49-F238E27FC236}">
                          <a16:creationId xmlns:a16="http://schemas.microsoft.com/office/drawing/2014/main" id="{0B575AC7-85DB-4A53-9F11-CFB6CF35F47D}"/>
                        </a:ext>
                      </a:extLst>
                    </p:cNvPr>
                    <p:cNvSpPr>
                      <a:spLocks/>
                    </p:cNvSpPr>
                    <p:nvPr/>
                  </p:nvSpPr>
                  <p:spPr bwMode="hidden">
                    <a:xfrm rot="18335692" flipH="1">
                      <a:off x="725" y="351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2" name="Group 89">
                    <a:extLst>
                      <a:ext uri="{FF2B5EF4-FFF2-40B4-BE49-F238E27FC236}">
                        <a16:creationId xmlns:a16="http://schemas.microsoft.com/office/drawing/2014/main" id="{B1EEE0A4-AAE3-4BFE-B42E-21D38EC71295}"/>
                      </a:ext>
                    </a:extLst>
                  </p:cNvPr>
                  <p:cNvGrpSpPr>
                    <a:grpSpLocks/>
                  </p:cNvGrpSpPr>
                  <p:nvPr/>
                </p:nvGrpSpPr>
                <p:grpSpPr bwMode="auto">
                  <a:xfrm>
                    <a:off x="1529" y="1908"/>
                    <a:ext cx="766" cy="2373"/>
                    <a:chOff x="1455" y="1936"/>
                    <a:chExt cx="766" cy="2373"/>
                  </a:xfrm>
                </p:grpSpPr>
                <p:sp>
                  <p:nvSpPr>
                    <p:cNvPr id="81" name="Freeform 90">
                      <a:extLst>
                        <a:ext uri="{FF2B5EF4-FFF2-40B4-BE49-F238E27FC236}">
                          <a16:creationId xmlns:a16="http://schemas.microsoft.com/office/drawing/2014/main" id="{4E97A76D-C591-46A4-8B44-9C2F8AF05DE2}"/>
                        </a:ext>
                      </a:extLst>
                    </p:cNvPr>
                    <p:cNvSpPr>
                      <a:spLocks/>
                    </p:cNvSpPr>
                    <p:nvPr/>
                  </p:nvSpPr>
                  <p:spPr bwMode="hidden">
                    <a:xfrm rot="17542885" flipH="1">
                      <a:off x="1267" y="2578"/>
                      <a:ext cx="1595" cy="312"/>
                    </a:xfrm>
                    <a:custGeom>
                      <a:avLst/>
                      <a:gdLst>
                        <a:gd name="T0" fmla="*/ 0 w 2736"/>
                        <a:gd name="T1" fmla="*/ 312 h 504"/>
                        <a:gd name="T2" fmla="*/ 504 w 2736"/>
                        <a:gd name="T3" fmla="*/ 104 h 504"/>
                        <a:gd name="T4" fmla="*/ 1035 w 2736"/>
                        <a:gd name="T5" fmla="*/ 15 h 504"/>
                        <a:gd name="T6" fmla="*/ 1595 w 2736"/>
                        <a:gd name="T7" fmla="*/ 15 h 504"/>
                        <a:gd name="T8" fmla="*/ 1586 w 2736"/>
                        <a:gd name="T9" fmla="*/ 64 h 504"/>
                        <a:gd name="T10" fmla="*/ 1028 w 2736"/>
                        <a:gd name="T11" fmla="*/ 64 h 504"/>
                        <a:gd name="T12" fmla="*/ 381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2" name="Freeform 91">
                      <a:extLst>
                        <a:ext uri="{FF2B5EF4-FFF2-40B4-BE49-F238E27FC236}">
                          <a16:creationId xmlns:a16="http://schemas.microsoft.com/office/drawing/2014/main" id="{5B2F819B-F03F-429B-9243-098A1F5C9B95}"/>
                        </a:ext>
                      </a:extLst>
                    </p:cNvPr>
                    <p:cNvSpPr>
                      <a:spLocks/>
                    </p:cNvSpPr>
                    <p:nvPr/>
                  </p:nvSpPr>
                  <p:spPr bwMode="hidden">
                    <a:xfrm rot="17542885" flipH="1">
                      <a:off x="1272" y="3636"/>
                      <a:ext cx="856" cy="490"/>
                    </a:xfrm>
                    <a:custGeom>
                      <a:avLst/>
                      <a:gdLst>
                        <a:gd name="T0" fmla="*/ 2 w 1769"/>
                        <a:gd name="T1" fmla="*/ 5 h 791"/>
                        <a:gd name="T2" fmla="*/ 235 w 1769"/>
                        <a:gd name="T3" fmla="*/ 35 h 791"/>
                        <a:gd name="T4" fmla="*/ 560 w 1769"/>
                        <a:gd name="T5" fmla="*/ 124 h 791"/>
                        <a:gd name="T6" fmla="*/ 780 w 1769"/>
                        <a:gd name="T7" fmla="*/ 268 h 791"/>
                        <a:gd name="T8" fmla="*/ 850 w 1769"/>
                        <a:gd name="T9" fmla="*/ 377 h 791"/>
                        <a:gd name="T10" fmla="*/ 817 w 1769"/>
                        <a:gd name="T11" fmla="*/ 488 h 791"/>
                        <a:gd name="T12" fmla="*/ 769 w 1769"/>
                        <a:gd name="T13" fmla="*/ 392 h 791"/>
                        <a:gd name="T14" fmla="*/ 672 w 1769"/>
                        <a:gd name="T15" fmla="*/ 281 h 791"/>
                        <a:gd name="T16" fmla="*/ 537 w 1769"/>
                        <a:gd name="T17" fmla="*/ 183 h 791"/>
                        <a:gd name="T18" fmla="*/ 281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3" name="Group 92">
                    <a:extLst>
                      <a:ext uri="{FF2B5EF4-FFF2-40B4-BE49-F238E27FC236}">
                        <a16:creationId xmlns:a16="http://schemas.microsoft.com/office/drawing/2014/main" id="{97689BD3-FF1F-4F2B-A3E8-E5FF610EE08B}"/>
                      </a:ext>
                    </a:extLst>
                  </p:cNvPr>
                  <p:cNvGrpSpPr>
                    <a:grpSpLocks/>
                  </p:cNvGrpSpPr>
                  <p:nvPr/>
                </p:nvGrpSpPr>
                <p:grpSpPr bwMode="auto">
                  <a:xfrm rot="88588">
                    <a:off x="2061" y="1962"/>
                    <a:ext cx="459" cy="2329"/>
                    <a:chOff x="1956" y="1990"/>
                    <a:chExt cx="492" cy="2604"/>
                  </a:xfrm>
                </p:grpSpPr>
                <p:sp>
                  <p:nvSpPr>
                    <p:cNvPr id="79" name="Freeform 93">
                      <a:extLst>
                        <a:ext uri="{FF2B5EF4-FFF2-40B4-BE49-F238E27FC236}">
                          <a16:creationId xmlns:a16="http://schemas.microsoft.com/office/drawing/2014/main" id="{CDE9DBB9-29C4-4D95-88C1-230E8861DBF6}"/>
                        </a:ext>
                      </a:extLst>
                    </p:cNvPr>
                    <p:cNvSpPr>
                      <a:spLocks/>
                    </p:cNvSpPr>
                    <p:nvPr/>
                  </p:nvSpPr>
                  <p:spPr bwMode="hidden">
                    <a:xfrm rot="16782062" flipH="1">
                      <a:off x="1442" y="2695"/>
                      <a:ext cx="1711" cy="301"/>
                    </a:xfrm>
                    <a:custGeom>
                      <a:avLst/>
                      <a:gdLst>
                        <a:gd name="T0" fmla="*/ 0 w 2736"/>
                        <a:gd name="T1" fmla="*/ 301 h 504"/>
                        <a:gd name="T2" fmla="*/ 540 w 2736"/>
                        <a:gd name="T3" fmla="*/ 100 h 504"/>
                        <a:gd name="T4" fmla="*/ 1111 w 2736"/>
                        <a:gd name="T5" fmla="*/ 14 h 504"/>
                        <a:gd name="T6" fmla="*/ 1711 w 2736"/>
                        <a:gd name="T7" fmla="*/ 14 h 504"/>
                        <a:gd name="T8" fmla="*/ 1701 w 2736"/>
                        <a:gd name="T9" fmla="*/ 62 h 504"/>
                        <a:gd name="T10" fmla="*/ 1103 w 2736"/>
                        <a:gd name="T11" fmla="*/ 62 h 504"/>
                        <a:gd name="T12" fmla="*/ 409 w 2736"/>
                        <a:gd name="T13" fmla="*/ 174 h 504"/>
                        <a:gd name="T14" fmla="*/ 0 w 2736"/>
                        <a:gd name="T15" fmla="*/ 3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0" name="Freeform 94">
                      <a:extLst>
                        <a:ext uri="{FF2B5EF4-FFF2-40B4-BE49-F238E27FC236}">
                          <a16:creationId xmlns:a16="http://schemas.microsoft.com/office/drawing/2014/main" id="{1940F44C-2A8C-4FC3-82BB-B5F8C15B6F9B}"/>
                        </a:ext>
                      </a:extLst>
                    </p:cNvPr>
                    <p:cNvSpPr>
                      <a:spLocks/>
                    </p:cNvSpPr>
                    <p:nvPr/>
                  </p:nvSpPr>
                  <p:spPr bwMode="hidden">
                    <a:xfrm rot="16782062" flipH="1">
                      <a:off x="1734" y="3898"/>
                      <a:ext cx="918" cy="473"/>
                    </a:xfrm>
                    <a:custGeom>
                      <a:avLst/>
                      <a:gdLst>
                        <a:gd name="T0" fmla="*/ 3 w 1769"/>
                        <a:gd name="T1" fmla="*/ 5 h 791"/>
                        <a:gd name="T2" fmla="*/ 252 w 1769"/>
                        <a:gd name="T3" fmla="*/ 33 h 791"/>
                        <a:gd name="T4" fmla="*/ 600 w 1769"/>
                        <a:gd name="T5" fmla="*/ 120 h 791"/>
                        <a:gd name="T6" fmla="*/ 836 w 1769"/>
                        <a:gd name="T7" fmla="*/ 258 h 791"/>
                        <a:gd name="T8" fmla="*/ 911 w 1769"/>
                        <a:gd name="T9" fmla="*/ 364 h 791"/>
                        <a:gd name="T10" fmla="*/ 876 w 1769"/>
                        <a:gd name="T11" fmla="*/ 471 h 791"/>
                        <a:gd name="T12" fmla="*/ 825 w 1769"/>
                        <a:gd name="T13" fmla="*/ 378 h 791"/>
                        <a:gd name="T14" fmla="*/ 721 w 1769"/>
                        <a:gd name="T15" fmla="*/ 271 h 791"/>
                        <a:gd name="T16" fmla="*/ 576 w 1769"/>
                        <a:gd name="T17" fmla="*/ 177 h 791"/>
                        <a:gd name="T18" fmla="*/ 302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4" name="Group 95">
                    <a:extLst>
                      <a:ext uri="{FF2B5EF4-FFF2-40B4-BE49-F238E27FC236}">
                        <a16:creationId xmlns:a16="http://schemas.microsoft.com/office/drawing/2014/main" id="{B2291AE2-1C90-47EF-9D09-08CC9B2711D6}"/>
                      </a:ext>
                    </a:extLst>
                  </p:cNvPr>
                  <p:cNvGrpSpPr>
                    <a:grpSpLocks/>
                  </p:cNvGrpSpPr>
                  <p:nvPr/>
                </p:nvGrpSpPr>
                <p:grpSpPr bwMode="auto">
                  <a:xfrm>
                    <a:off x="3408" y="1689"/>
                    <a:ext cx="1125" cy="2426"/>
                    <a:chOff x="3334" y="1717"/>
                    <a:chExt cx="1125" cy="2426"/>
                  </a:xfrm>
                </p:grpSpPr>
                <p:sp>
                  <p:nvSpPr>
                    <p:cNvPr id="77" name="Freeform 96">
                      <a:extLst>
                        <a:ext uri="{FF2B5EF4-FFF2-40B4-BE49-F238E27FC236}">
                          <a16:creationId xmlns:a16="http://schemas.microsoft.com/office/drawing/2014/main" id="{125073EF-EE0E-4FEE-B4E0-8C961A2325A9}"/>
                        </a:ext>
                      </a:extLst>
                    </p:cNvPr>
                    <p:cNvSpPr>
                      <a:spLocks/>
                    </p:cNvSpPr>
                    <p:nvPr/>
                  </p:nvSpPr>
                  <p:spPr bwMode="hidden">
                    <a:xfrm rot="3144576">
                      <a:off x="2628" y="2423"/>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78" name="Freeform 97">
                      <a:extLst>
                        <a:ext uri="{FF2B5EF4-FFF2-40B4-BE49-F238E27FC236}">
                          <a16:creationId xmlns:a16="http://schemas.microsoft.com/office/drawing/2014/main" id="{589F8BD3-2E8F-4DF6-8A1B-852740155EF3}"/>
                        </a:ext>
                      </a:extLst>
                    </p:cNvPr>
                    <p:cNvSpPr>
                      <a:spLocks/>
                    </p:cNvSpPr>
                    <p:nvPr/>
                  </p:nvSpPr>
                  <p:spPr bwMode="hidden">
                    <a:xfrm rot="3144576">
                      <a:off x="3751" y="3436"/>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5" name="Group 98">
                    <a:extLst>
                      <a:ext uri="{FF2B5EF4-FFF2-40B4-BE49-F238E27FC236}">
                        <a16:creationId xmlns:a16="http://schemas.microsoft.com/office/drawing/2014/main" id="{839D0C46-537A-475C-A429-A5F10EA3FFAF}"/>
                      </a:ext>
                    </a:extLst>
                  </p:cNvPr>
                  <p:cNvGrpSpPr>
                    <a:grpSpLocks/>
                  </p:cNvGrpSpPr>
                  <p:nvPr/>
                </p:nvGrpSpPr>
                <p:grpSpPr bwMode="auto">
                  <a:xfrm>
                    <a:off x="3255" y="1838"/>
                    <a:ext cx="883" cy="2426"/>
                    <a:chOff x="3181" y="1866"/>
                    <a:chExt cx="883" cy="2426"/>
                  </a:xfrm>
                </p:grpSpPr>
                <p:sp>
                  <p:nvSpPr>
                    <p:cNvPr id="75" name="Freeform 99">
                      <a:extLst>
                        <a:ext uri="{FF2B5EF4-FFF2-40B4-BE49-F238E27FC236}">
                          <a16:creationId xmlns:a16="http://schemas.microsoft.com/office/drawing/2014/main" id="{1EEE982F-2631-4C76-AED9-0FA2759BFFFB}"/>
                        </a:ext>
                      </a:extLst>
                    </p:cNvPr>
                    <p:cNvSpPr>
                      <a:spLocks/>
                    </p:cNvSpPr>
                    <p:nvPr/>
                  </p:nvSpPr>
                  <p:spPr bwMode="hidden">
                    <a:xfrm rot="3745735">
                      <a:off x="2506" y="2541"/>
                      <a:ext cx="1650" cy="299"/>
                    </a:xfrm>
                    <a:custGeom>
                      <a:avLst/>
                      <a:gdLst>
                        <a:gd name="T0" fmla="*/ 0 w 2736"/>
                        <a:gd name="T1" fmla="*/ 299 h 504"/>
                        <a:gd name="T2" fmla="*/ 521 w 2736"/>
                        <a:gd name="T3" fmla="*/ 100 h 504"/>
                        <a:gd name="T4" fmla="*/ 1071 w 2736"/>
                        <a:gd name="T5" fmla="*/ 14 h 504"/>
                        <a:gd name="T6" fmla="*/ 1650 w 2736"/>
                        <a:gd name="T7" fmla="*/ 14 h 504"/>
                        <a:gd name="T8" fmla="*/ 1640 w 2736"/>
                        <a:gd name="T9" fmla="*/ 61 h 504"/>
                        <a:gd name="T10" fmla="*/ 1064 w 2736"/>
                        <a:gd name="T11" fmla="*/ 61 h 504"/>
                        <a:gd name="T12" fmla="*/ 394 w 2736"/>
                        <a:gd name="T13" fmla="*/ 173 h 504"/>
                        <a:gd name="T14" fmla="*/ 0 w 2736"/>
                        <a:gd name="T15" fmla="*/ 29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76" name="Freeform 100">
                      <a:extLst>
                        <a:ext uri="{FF2B5EF4-FFF2-40B4-BE49-F238E27FC236}">
                          <a16:creationId xmlns:a16="http://schemas.microsoft.com/office/drawing/2014/main" id="{14D9BD06-375C-41AA-9C3F-C731F54F6363}"/>
                        </a:ext>
                      </a:extLst>
                    </p:cNvPr>
                    <p:cNvSpPr>
                      <a:spLocks/>
                    </p:cNvSpPr>
                    <p:nvPr/>
                  </p:nvSpPr>
                  <p:spPr bwMode="hidden">
                    <a:xfrm rot="3745735">
                      <a:off x="3387" y="3615"/>
                      <a:ext cx="885" cy="469"/>
                    </a:xfrm>
                    <a:custGeom>
                      <a:avLst/>
                      <a:gdLst>
                        <a:gd name="T0" fmla="*/ 3 w 1769"/>
                        <a:gd name="T1" fmla="*/ 5 h 791"/>
                        <a:gd name="T2" fmla="*/ 243 w 1769"/>
                        <a:gd name="T3" fmla="*/ 33 h 791"/>
                        <a:gd name="T4" fmla="*/ 579 w 1769"/>
                        <a:gd name="T5" fmla="*/ 119 h 791"/>
                        <a:gd name="T6" fmla="*/ 806 w 1769"/>
                        <a:gd name="T7" fmla="*/ 256 h 791"/>
                        <a:gd name="T8" fmla="*/ 878 w 1769"/>
                        <a:gd name="T9" fmla="*/ 361 h 791"/>
                        <a:gd name="T10" fmla="*/ 845 w 1769"/>
                        <a:gd name="T11" fmla="*/ 467 h 791"/>
                        <a:gd name="T12" fmla="*/ 795 w 1769"/>
                        <a:gd name="T13" fmla="*/ 375 h 791"/>
                        <a:gd name="T14" fmla="*/ 695 w 1769"/>
                        <a:gd name="T15" fmla="*/ 269 h 791"/>
                        <a:gd name="T16" fmla="*/ 555 w 1769"/>
                        <a:gd name="T17" fmla="*/ 176 h 791"/>
                        <a:gd name="T18" fmla="*/ 291 w 1769"/>
                        <a:gd name="T19" fmla="*/ 90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6" name="Group 101">
                    <a:extLst>
                      <a:ext uri="{FF2B5EF4-FFF2-40B4-BE49-F238E27FC236}">
                        <a16:creationId xmlns:a16="http://schemas.microsoft.com/office/drawing/2014/main" id="{E393CB69-FC99-460C-8BF1-F96B5D04AC1C}"/>
                      </a:ext>
                    </a:extLst>
                  </p:cNvPr>
                  <p:cNvGrpSpPr>
                    <a:grpSpLocks/>
                  </p:cNvGrpSpPr>
                  <p:nvPr/>
                </p:nvGrpSpPr>
                <p:grpSpPr bwMode="auto">
                  <a:xfrm>
                    <a:off x="3080" y="1955"/>
                    <a:ext cx="619" cy="2386"/>
                    <a:chOff x="3006" y="1983"/>
                    <a:chExt cx="619" cy="2386"/>
                  </a:xfrm>
                </p:grpSpPr>
                <p:sp>
                  <p:nvSpPr>
                    <p:cNvPr id="73" name="Freeform 102">
                      <a:extLst>
                        <a:ext uri="{FF2B5EF4-FFF2-40B4-BE49-F238E27FC236}">
                          <a16:creationId xmlns:a16="http://schemas.microsoft.com/office/drawing/2014/main" id="{8DFB6390-C094-4662-B873-1FF3F42EF1F0}"/>
                        </a:ext>
                      </a:extLst>
                    </p:cNvPr>
                    <p:cNvSpPr>
                      <a:spLocks/>
                    </p:cNvSpPr>
                    <p:nvPr/>
                  </p:nvSpPr>
                  <p:spPr bwMode="hidden">
                    <a:xfrm rot="4286818">
                      <a:off x="2328" y="2661"/>
                      <a:ext cx="1601" cy="246"/>
                    </a:xfrm>
                    <a:custGeom>
                      <a:avLst/>
                      <a:gdLst>
                        <a:gd name="T0" fmla="*/ 0 w 2736"/>
                        <a:gd name="T1" fmla="*/ 246 h 504"/>
                        <a:gd name="T2" fmla="*/ 506 w 2736"/>
                        <a:gd name="T3" fmla="*/ 82 h 504"/>
                        <a:gd name="T4" fmla="*/ 1039 w 2736"/>
                        <a:gd name="T5" fmla="*/ 12 h 504"/>
                        <a:gd name="T6" fmla="*/ 1601 w 2736"/>
                        <a:gd name="T7" fmla="*/ 12 h 504"/>
                        <a:gd name="T8" fmla="*/ 1592 w 2736"/>
                        <a:gd name="T9" fmla="*/ 50 h 504"/>
                        <a:gd name="T10" fmla="*/ 1032 w 2736"/>
                        <a:gd name="T11" fmla="*/ 50 h 504"/>
                        <a:gd name="T12" fmla="*/ 383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74" name="Freeform 103">
                      <a:extLst>
                        <a:ext uri="{FF2B5EF4-FFF2-40B4-BE49-F238E27FC236}">
                          <a16:creationId xmlns:a16="http://schemas.microsoft.com/office/drawing/2014/main" id="{585582CF-9B42-4B81-8FDE-A013016DFDEF}"/>
                        </a:ext>
                      </a:extLst>
                    </p:cNvPr>
                    <p:cNvSpPr>
                      <a:spLocks/>
                    </p:cNvSpPr>
                    <p:nvPr/>
                  </p:nvSpPr>
                  <p:spPr bwMode="hidden">
                    <a:xfrm rot="4286818">
                      <a:off x="3002" y="3747"/>
                      <a:ext cx="859" cy="386"/>
                    </a:xfrm>
                    <a:custGeom>
                      <a:avLst/>
                      <a:gdLst>
                        <a:gd name="T0" fmla="*/ 2 w 1769"/>
                        <a:gd name="T1" fmla="*/ 4 h 791"/>
                        <a:gd name="T2" fmla="*/ 236 w 1769"/>
                        <a:gd name="T3" fmla="*/ 27 h 791"/>
                        <a:gd name="T4" fmla="*/ 562 w 1769"/>
                        <a:gd name="T5" fmla="*/ 98 h 791"/>
                        <a:gd name="T6" fmla="*/ 782 w 1769"/>
                        <a:gd name="T7" fmla="*/ 211 h 791"/>
                        <a:gd name="T8" fmla="*/ 853 w 1769"/>
                        <a:gd name="T9" fmla="*/ 297 h 791"/>
                        <a:gd name="T10" fmla="*/ 820 w 1769"/>
                        <a:gd name="T11" fmla="*/ 384 h 791"/>
                        <a:gd name="T12" fmla="*/ 772 w 1769"/>
                        <a:gd name="T13" fmla="*/ 308 h 791"/>
                        <a:gd name="T14" fmla="*/ 674 w 1769"/>
                        <a:gd name="T15" fmla="*/ 222 h 791"/>
                        <a:gd name="T16" fmla="*/ 539 w 1769"/>
                        <a:gd name="T17" fmla="*/ 144 h 791"/>
                        <a:gd name="T18" fmla="*/ 282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7" name="Group 104">
                    <a:extLst>
                      <a:ext uri="{FF2B5EF4-FFF2-40B4-BE49-F238E27FC236}">
                        <a16:creationId xmlns:a16="http://schemas.microsoft.com/office/drawing/2014/main" id="{4D049853-35A7-4521-ADCC-3543305398A5}"/>
                      </a:ext>
                    </a:extLst>
                  </p:cNvPr>
                  <p:cNvGrpSpPr>
                    <a:grpSpLocks/>
                  </p:cNvGrpSpPr>
                  <p:nvPr/>
                </p:nvGrpSpPr>
                <p:grpSpPr bwMode="auto">
                  <a:xfrm>
                    <a:off x="2893" y="2073"/>
                    <a:ext cx="405" cy="2219"/>
                    <a:chOff x="2819" y="2101"/>
                    <a:chExt cx="405" cy="2219"/>
                  </a:xfrm>
                </p:grpSpPr>
                <p:sp>
                  <p:nvSpPr>
                    <p:cNvPr id="71" name="Freeform 105">
                      <a:extLst>
                        <a:ext uri="{FF2B5EF4-FFF2-40B4-BE49-F238E27FC236}">
                          <a16:creationId xmlns:a16="http://schemas.microsoft.com/office/drawing/2014/main" id="{88C09A68-32EA-496C-84B2-0F91A0574AE2}"/>
                        </a:ext>
                      </a:extLst>
                    </p:cNvPr>
                    <p:cNvSpPr>
                      <a:spLocks/>
                    </p:cNvSpPr>
                    <p:nvPr/>
                  </p:nvSpPr>
                  <p:spPr bwMode="hidden">
                    <a:xfrm rot="4898956">
                      <a:off x="2206" y="2714"/>
                      <a:ext cx="1471" cy="246"/>
                    </a:xfrm>
                    <a:custGeom>
                      <a:avLst/>
                      <a:gdLst>
                        <a:gd name="T0" fmla="*/ 0 w 2736"/>
                        <a:gd name="T1" fmla="*/ 246 h 504"/>
                        <a:gd name="T2" fmla="*/ 465 w 2736"/>
                        <a:gd name="T3" fmla="*/ 82 h 504"/>
                        <a:gd name="T4" fmla="*/ 955 w 2736"/>
                        <a:gd name="T5" fmla="*/ 12 h 504"/>
                        <a:gd name="T6" fmla="*/ 1471 w 2736"/>
                        <a:gd name="T7" fmla="*/ 12 h 504"/>
                        <a:gd name="T8" fmla="*/ 1462 w 2736"/>
                        <a:gd name="T9" fmla="*/ 50 h 504"/>
                        <a:gd name="T10" fmla="*/ 948 w 2736"/>
                        <a:gd name="T11" fmla="*/ 50 h 504"/>
                        <a:gd name="T12" fmla="*/ 352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72" name="Freeform 106">
                      <a:extLst>
                        <a:ext uri="{FF2B5EF4-FFF2-40B4-BE49-F238E27FC236}">
                          <a16:creationId xmlns:a16="http://schemas.microsoft.com/office/drawing/2014/main" id="{3DEA57D2-F079-486C-9C3B-DA8F60286ED7}"/>
                        </a:ext>
                      </a:extLst>
                    </p:cNvPr>
                    <p:cNvSpPr>
                      <a:spLocks/>
                    </p:cNvSpPr>
                    <p:nvPr/>
                  </p:nvSpPr>
                  <p:spPr bwMode="hidden">
                    <a:xfrm rot="4898956">
                      <a:off x="2636" y="3732"/>
                      <a:ext cx="790" cy="386"/>
                    </a:xfrm>
                    <a:custGeom>
                      <a:avLst/>
                      <a:gdLst>
                        <a:gd name="T0" fmla="*/ 2 w 1769"/>
                        <a:gd name="T1" fmla="*/ 4 h 791"/>
                        <a:gd name="T2" fmla="*/ 217 w 1769"/>
                        <a:gd name="T3" fmla="*/ 27 h 791"/>
                        <a:gd name="T4" fmla="*/ 517 w 1769"/>
                        <a:gd name="T5" fmla="*/ 98 h 791"/>
                        <a:gd name="T6" fmla="*/ 719 w 1769"/>
                        <a:gd name="T7" fmla="*/ 211 h 791"/>
                        <a:gd name="T8" fmla="*/ 784 w 1769"/>
                        <a:gd name="T9" fmla="*/ 297 h 791"/>
                        <a:gd name="T10" fmla="*/ 754 w 1769"/>
                        <a:gd name="T11" fmla="*/ 384 h 791"/>
                        <a:gd name="T12" fmla="*/ 710 w 1769"/>
                        <a:gd name="T13" fmla="*/ 308 h 791"/>
                        <a:gd name="T14" fmla="*/ 620 w 1769"/>
                        <a:gd name="T15" fmla="*/ 222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68" name="Group 107">
                    <a:extLst>
                      <a:ext uri="{FF2B5EF4-FFF2-40B4-BE49-F238E27FC236}">
                        <a16:creationId xmlns:a16="http://schemas.microsoft.com/office/drawing/2014/main" id="{24CA1A29-BE53-4529-8181-10DD1D2A9336}"/>
                      </a:ext>
                    </a:extLst>
                  </p:cNvPr>
                  <p:cNvGrpSpPr>
                    <a:grpSpLocks/>
                  </p:cNvGrpSpPr>
                  <p:nvPr/>
                </p:nvGrpSpPr>
                <p:grpSpPr bwMode="auto">
                  <a:xfrm>
                    <a:off x="2372" y="2107"/>
                    <a:ext cx="426" cy="2185"/>
                    <a:chOff x="2287" y="2135"/>
                    <a:chExt cx="426" cy="2185"/>
                  </a:xfrm>
                </p:grpSpPr>
                <p:sp>
                  <p:nvSpPr>
                    <p:cNvPr id="69" name="Freeform 108">
                      <a:extLst>
                        <a:ext uri="{FF2B5EF4-FFF2-40B4-BE49-F238E27FC236}">
                          <a16:creationId xmlns:a16="http://schemas.microsoft.com/office/drawing/2014/main" id="{DB15843D-ED44-477B-B32D-28419844EAF8}"/>
                        </a:ext>
                      </a:extLst>
                    </p:cNvPr>
                    <p:cNvSpPr>
                      <a:spLocks/>
                    </p:cNvSpPr>
                    <p:nvPr/>
                  </p:nvSpPr>
                  <p:spPr bwMode="hidden">
                    <a:xfrm rot="5755659">
                      <a:off x="1900" y="2760"/>
                      <a:ext cx="1437" cy="188"/>
                    </a:xfrm>
                    <a:custGeom>
                      <a:avLst/>
                      <a:gdLst>
                        <a:gd name="T0" fmla="*/ 0 w 2736"/>
                        <a:gd name="T1" fmla="*/ 188 h 504"/>
                        <a:gd name="T2" fmla="*/ 454 w 2736"/>
                        <a:gd name="T3" fmla="*/ 63 h 504"/>
                        <a:gd name="T4" fmla="*/ 933 w 2736"/>
                        <a:gd name="T5" fmla="*/ 9 h 504"/>
                        <a:gd name="T6" fmla="*/ 1437 w 2736"/>
                        <a:gd name="T7" fmla="*/ 9 h 504"/>
                        <a:gd name="T8" fmla="*/ 1429 w 2736"/>
                        <a:gd name="T9" fmla="*/ 38 h 504"/>
                        <a:gd name="T10" fmla="*/ 926 w 2736"/>
                        <a:gd name="T11" fmla="*/ 38 h 504"/>
                        <a:gd name="T12" fmla="*/ 343 w 2736"/>
                        <a:gd name="T13" fmla="*/ 109 h 504"/>
                        <a:gd name="T14" fmla="*/ 0 w 2736"/>
                        <a:gd name="T15" fmla="*/ 18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70" name="Freeform 109">
                      <a:extLst>
                        <a:ext uri="{FF2B5EF4-FFF2-40B4-BE49-F238E27FC236}">
                          <a16:creationId xmlns:a16="http://schemas.microsoft.com/office/drawing/2014/main" id="{D0085FDC-3E7E-4A86-93DF-6BD28A5ED223}"/>
                        </a:ext>
                      </a:extLst>
                    </p:cNvPr>
                    <p:cNvSpPr>
                      <a:spLocks/>
                    </p:cNvSpPr>
                    <p:nvPr/>
                  </p:nvSpPr>
                  <p:spPr bwMode="hidden">
                    <a:xfrm rot="5755659">
                      <a:off x="2049" y="3787"/>
                      <a:ext cx="771" cy="295"/>
                    </a:xfrm>
                    <a:custGeom>
                      <a:avLst/>
                      <a:gdLst>
                        <a:gd name="T0" fmla="*/ 2 w 1769"/>
                        <a:gd name="T1" fmla="*/ 3 h 791"/>
                        <a:gd name="T2" fmla="*/ 211 w 1769"/>
                        <a:gd name="T3" fmla="*/ 21 h 791"/>
                        <a:gd name="T4" fmla="*/ 504 w 1769"/>
                        <a:gd name="T5" fmla="*/ 75 h 791"/>
                        <a:gd name="T6" fmla="*/ 702 w 1769"/>
                        <a:gd name="T7" fmla="*/ 161 h 791"/>
                        <a:gd name="T8" fmla="*/ 765 w 1769"/>
                        <a:gd name="T9" fmla="*/ 227 h 791"/>
                        <a:gd name="T10" fmla="*/ 736 w 1769"/>
                        <a:gd name="T11" fmla="*/ 294 h 791"/>
                        <a:gd name="T12" fmla="*/ 693 w 1769"/>
                        <a:gd name="T13" fmla="*/ 236 h 791"/>
                        <a:gd name="T14" fmla="*/ 605 w 1769"/>
                        <a:gd name="T15" fmla="*/ 169 h 791"/>
                        <a:gd name="T16" fmla="*/ 483 w 1769"/>
                        <a:gd name="T17" fmla="*/ 110 h 791"/>
                        <a:gd name="T18" fmla="*/ 253 w 1769"/>
                        <a:gd name="T19" fmla="*/ 57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grpSp>
          <p:grpSp>
            <p:nvGrpSpPr>
              <p:cNvPr id="23" name="Group 110">
                <a:extLst>
                  <a:ext uri="{FF2B5EF4-FFF2-40B4-BE49-F238E27FC236}">
                    <a16:creationId xmlns:a16="http://schemas.microsoft.com/office/drawing/2014/main" id="{C7B99C32-A09B-4033-80B3-87DD802E7F5D}"/>
                  </a:ext>
                </a:extLst>
              </p:cNvPr>
              <p:cNvGrpSpPr>
                <a:grpSpLocks/>
              </p:cNvGrpSpPr>
              <p:nvPr/>
            </p:nvGrpSpPr>
            <p:grpSpPr bwMode="auto">
              <a:xfrm>
                <a:off x="74" y="313"/>
                <a:ext cx="5459" cy="3667"/>
                <a:chOff x="74" y="313"/>
                <a:chExt cx="5459" cy="3667"/>
              </a:xfrm>
            </p:grpSpPr>
            <p:grpSp>
              <p:nvGrpSpPr>
                <p:cNvPr id="24" name="Group 111">
                  <a:extLst>
                    <a:ext uri="{FF2B5EF4-FFF2-40B4-BE49-F238E27FC236}">
                      <a16:creationId xmlns:a16="http://schemas.microsoft.com/office/drawing/2014/main" id="{F9268CCD-5121-4522-BAF0-0AB0996BFD27}"/>
                    </a:ext>
                  </a:extLst>
                </p:cNvPr>
                <p:cNvGrpSpPr>
                  <a:grpSpLocks/>
                </p:cNvGrpSpPr>
                <p:nvPr/>
              </p:nvGrpSpPr>
              <p:grpSpPr bwMode="auto">
                <a:xfrm>
                  <a:off x="74" y="313"/>
                  <a:ext cx="5459" cy="3667"/>
                  <a:chOff x="74" y="313"/>
                  <a:chExt cx="5459" cy="3667"/>
                </a:xfrm>
              </p:grpSpPr>
              <p:sp>
                <p:nvSpPr>
                  <p:cNvPr id="26" name="Arc 112">
                    <a:extLst>
                      <a:ext uri="{FF2B5EF4-FFF2-40B4-BE49-F238E27FC236}">
                        <a16:creationId xmlns:a16="http://schemas.microsoft.com/office/drawing/2014/main" id="{31BE64B2-7508-4985-9F45-B366168CA145}"/>
                      </a:ext>
                    </a:extLst>
                  </p:cNvPr>
                  <p:cNvSpPr>
                    <a:spLocks/>
                  </p:cNvSpPr>
                  <p:nvPr/>
                </p:nvSpPr>
                <p:spPr bwMode="hidden">
                  <a:xfrm flipV="1">
                    <a:off x="2966" y="456"/>
                    <a:ext cx="2567" cy="2046"/>
                  </a:xfrm>
                  <a:custGeom>
                    <a:avLst/>
                    <a:gdLst>
                      <a:gd name="T0" fmla="*/ 2567 w 36729"/>
                      <a:gd name="T1" fmla="*/ 990 h 21600"/>
                      <a:gd name="T2" fmla="*/ 0 w 36729"/>
                      <a:gd name="T3" fmla="*/ 1155 h 21600"/>
                      <a:gd name="T4" fmla="*/ 1246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600"/>
                          <a:pt x="17826" y="21600"/>
                        </a:cubicBezTo>
                        <a:cubicBezTo>
                          <a:pt x="10696" y="21600"/>
                          <a:pt x="4025" y="18081"/>
                          <a:pt x="-1" y="12197"/>
                        </a:cubicBezTo>
                      </a:path>
                      <a:path w="36729" h="21600" stroke="0" extrusionOk="0">
                        <a:moveTo>
                          <a:pt x="36729" y="10451"/>
                        </a:moveTo>
                        <a:cubicBezTo>
                          <a:pt x="32926" y="17330"/>
                          <a:pt x="25686" y="21600"/>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7" name="Arc 113">
                    <a:extLst>
                      <a:ext uri="{FF2B5EF4-FFF2-40B4-BE49-F238E27FC236}">
                        <a16:creationId xmlns:a16="http://schemas.microsoft.com/office/drawing/2014/main" id="{25D1649E-D736-4CA4-A7BF-22CFE6905684}"/>
                      </a:ext>
                    </a:extLst>
                  </p:cNvPr>
                  <p:cNvSpPr>
                    <a:spLocks/>
                  </p:cNvSpPr>
                  <p:nvPr/>
                </p:nvSpPr>
                <p:spPr bwMode="hidden">
                  <a:xfrm flipH="1">
                    <a:off x="388" y="1601"/>
                    <a:ext cx="2016" cy="2379"/>
                  </a:xfrm>
                  <a:custGeom>
                    <a:avLst/>
                    <a:gdLst>
                      <a:gd name="T0" fmla="*/ 0 w 30473"/>
                      <a:gd name="T1" fmla="*/ 203 h 22305"/>
                      <a:gd name="T2" fmla="*/ 2015 w 30473"/>
                      <a:gd name="T3" fmla="*/ 2379 h 22305"/>
                      <a:gd name="T4" fmla="*/ 587 w 30473"/>
                      <a:gd name="T5" fmla="*/ 2304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8" name="Arc 114">
                    <a:extLst>
                      <a:ext uri="{FF2B5EF4-FFF2-40B4-BE49-F238E27FC236}">
                        <a16:creationId xmlns:a16="http://schemas.microsoft.com/office/drawing/2014/main" id="{CE2E986E-5055-47A3-BB40-E9536D323115}"/>
                      </a:ext>
                    </a:extLst>
                  </p:cNvPr>
                  <p:cNvSpPr>
                    <a:spLocks/>
                  </p:cNvSpPr>
                  <p:nvPr/>
                </p:nvSpPr>
                <p:spPr bwMode="hidden">
                  <a:xfrm>
                    <a:off x="3029" y="1181"/>
                    <a:ext cx="1426" cy="2379"/>
                  </a:xfrm>
                  <a:custGeom>
                    <a:avLst/>
                    <a:gdLst>
                      <a:gd name="T0" fmla="*/ 0 w 34812"/>
                      <a:gd name="T1" fmla="*/ 481 h 22305"/>
                      <a:gd name="T2" fmla="*/ 1426 w 34812"/>
                      <a:gd name="T3" fmla="*/ 2379 h 22305"/>
                      <a:gd name="T4" fmla="*/ 541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9" name="Arc 115">
                    <a:extLst>
                      <a:ext uri="{FF2B5EF4-FFF2-40B4-BE49-F238E27FC236}">
                        <a16:creationId xmlns:a16="http://schemas.microsoft.com/office/drawing/2014/main" id="{A92961D1-F5C4-4F1F-A740-62F12B9E1B83}"/>
                      </a:ext>
                    </a:extLst>
                  </p:cNvPr>
                  <p:cNvSpPr>
                    <a:spLocks/>
                  </p:cNvSpPr>
                  <p:nvPr/>
                </p:nvSpPr>
                <p:spPr bwMode="hidden">
                  <a:xfrm flipH="1">
                    <a:off x="74" y="813"/>
                    <a:ext cx="2540" cy="2379"/>
                  </a:xfrm>
                  <a:custGeom>
                    <a:avLst/>
                    <a:gdLst>
                      <a:gd name="T0" fmla="*/ 0 w 36830"/>
                      <a:gd name="T1" fmla="*/ 670 h 22305"/>
                      <a:gd name="T2" fmla="*/ 2539 w 36830"/>
                      <a:gd name="T3" fmla="*/ 2379 h 22305"/>
                      <a:gd name="T4" fmla="*/ 1050 w 36830"/>
                      <a:gd name="T5" fmla="*/ 2304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0" name="Arc 116">
                    <a:extLst>
                      <a:ext uri="{FF2B5EF4-FFF2-40B4-BE49-F238E27FC236}">
                        <a16:creationId xmlns:a16="http://schemas.microsoft.com/office/drawing/2014/main" id="{8F82335E-116E-401C-8F00-7ACC28DAD4B0}"/>
                      </a:ext>
                    </a:extLst>
                  </p:cNvPr>
                  <p:cNvSpPr>
                    <a:spLocks/>
                  </p:cNvSpPr>
                  <p:nvPr/>
                </p:nvSpPr>
                <p:spPr bwMode="hidden">
                  <a:xfrm flipH="1">
                    <a:off x="790" y="313"/>
                    <a:ext cx="1850" cy="2304"/>
                  </a:xfrm>
                  <a:custGeom>
                    <a:avLst/>
                    <a:gdLst>
                      <a:gd name="T0" fmla="*/ 0 w 31881"/>
                      <a:gd name="T1" fmla="*/ 1068 h 21600"/>
                      <a:gd name="T2" fmla="*/ 1850 w 31881"/>
                      <a:gd name="T3" fmla="*/ 518 h 21600"/>
                      <a:gd name="T4" fmla="*/ 1058 w 31881"/>
                      <a:gd name="T5" fmla="*/ 23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1" name="Arc 117">
                    <a:extLst>
                      <a:ext uri="{FF2B5EF4-FFF2-40B4-BE49-F238E27FC236}">
                        <a16:creationId xmlns:a16="http://schemas.microsoft.com/office/drawing/2014/main" id="{F59ED667-85DA-4D2F-BB0F-F3C631C5514E}"/>
                      </a:ext>
                    </a:extLst>
                  </p:cNvPr>
                  <p:cNvSpPr>
                    <a:spLocks/>
                  </p:cNvSpPr>
                  <p:nvPr/>
                </p:nvSpPr>
                <p:spPr bwMode="hidden">
                  <a:xfrm>
                    <a:off x="2763" y="1281"/>
                    <a:ext cx="764" cy="2304"/>
                  </a:xfrm>
                  <a:custGeom>
                    <a:avLst/>
                    <a:gdLst>
                      <a:gd name="T0" fmla="*/ 0 w 31146"/>
                      <a:gd name="T1" fmla="*/ 481 h 21600"/>
                      <a:gd name="T2" fmla="*/ 764 w 31146"/>
                      <a:gd name="T3" fmla="*/ 1020 h 21600"/>
                      <a:gd name="T4" fmla="*/ 324 w 31146"/>
                      <a:gd name="T5" fmla="*/ 23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2" name="Freeform 118">
                    <a:extLst>
                      <a:ext uri="{FF2B5EF4-FFF2-40B4-BE49-F238E27FC236}">
                        <a16:creationId xmlns:a16="http://schemas.microsoft.com/office/drawing/2014/main" id="{55E1EAEF-FB41-45A5-B536-10E29FDC500D}"/>
                      </a:ext>
                    </a:extLst>
                  </p:cNvPr>
                  <p:cNvSpPr>
                    <a:spLocks/>
                  </p:cNvSpPr>
                  <p:nvPr/>
                </p:nvSpPr>
                <p:spPr bwMode="hidden">
                  <a:xfrm flipH="1">
                    <a:off x="1800" y="438"/>
                    <a:ext cx="418" cy="1524"/>
                  </a:xfrm>
                  <a:custGeom>
                    <a:avLst/>
                    <a:gdLst>
                      <a:gd name="T0" fmla="*/ 0 w 776"/>
                      <a:gd name="T1" fmla="*/ 41 h 2368"/>
                      <a:gd name="T2" fmla="*/ 129 w 776"/>
                      <a:gd name="T3" fmla="*/ 10 h 2368"/>
                      <a:gd name="T4" fmla="*/ 52 w 776"/>
                      <a:gd name="T5" fmla="*/ 103 h 2368"/>
                      <a:gd name="T6" fmla="*/ 181 w 776"/>
                      <a:gd name="T7" fmla="*/ 103 h 2368"/>
                      <a:gd name="T8" fmla="*/ 103 w 776"/>
                      <a:gd name="T9" fmla="*/ 196 h 2368"/>
                      <a:gd name="T10" fmla="*/ 207 w 776"/>
                      <a:gd name="T11" fmla="*/ 227 h 2368"/>
                      <a:gd name="T12" fmla="*/ 155 w 776"/>
                      <a:gd name="T13" fmla="*/ 288 h 2368"/>
                      <a:gd name="T14" fmla="*/ 259 w 776"/>
                      <a:gd name="T15" fmla="*/ 319 h 2368"/>
                      <a:gd name="T16" fmla="*/ 207 w 776"/>
                      <a:gd name="T17" fmla="*/ 381 h 2368"/>
                      <a:gd name="T18" fmla="*/ 284 w 776"/>
                      <a:gd name="T19" fmla="*/ 412 h 2368"/>
                      <a:gd name="T20" fmla="*/ 259 w 776"/>
                      <a:gd name="T21" fmla="*/ 474 h 2368"/>
                      <a:gd name="T22" fmla="*/ 310 w 776"/>
                      <a:gd name="T23" fmla="*/ 535 h 2368"/>
                      <a:gd name="T24" fmla="*/ 310 w 776"/>
                      <a:gd name="T25" fmla="*/ 597 h 2368"/>
                      <a:gd name="T26" fmla="*/ 362 w 776"/>
                      <a:gd name="T27" fmla="*/ 690 h 2368"/>
                      <a:gd name="T28" fmla="*/ 336 w 776"/>
                      <a:gd name="T29" fmla="*/ 783 h 2368"/>
                      <a:gd name="T30" fmla="*/ 388 w 776"/>
                      <a:gd name="T31" fmla="*/ 844 h 2368"/>
                      <a:gd name="T32" fmla="*/ 362 w 776"/>
                      <a:gd name="T33" fmla="*/ 937 h 2368"/>
                      <a:gd name="T34" fmla="*/ 388 w 776"/>
                      <a:gd name="T35" fmla="*/ 1030 h 2368"/>
                      <a:gd name="T36" fmla="*/ 362 w 776"/>
                      <a:gd name="T37" fmla="*/ 1092 h 2368"/>
                      <a:gd name="T38" fmla="*/ 414 w 776"/>
                      <a:gd name="T39" fmla="*/ 1184 h 2368"/>
                      <a:gd name="T40" fmla="*/ 388 w 776"/>
                      <a:gd name="T41" fmla="*/ 1277 h 2368"/>
                      <a:gd name="T42" fmla="*/ 414 w 776"/>
                      <a:gd name="T43" fmla="*/ 1400 h 2368"/>
                      <a:gd name="T44" fmla="*/ 388 w 776"/>
                      <a:gd name="T45" fmla="*/ 1431 h 2368"/>
                      <a:gd name="T46" fmla="*/ 41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 name="Freeform 119">
                  <a:extLst>
                    <a:ext uri="{FF2B5EF4-FFF2-40B4-BE49-F238E27FC236}">
                      <a16:creationId xmlns:a16="http://schemas.microsoft.com/office/drawing/2014/main" id="{B9ED0003-0F6E-401A-A479-DB055D8E759A}"/>
                    </a:ext>
                  </a:extLst>
                </p:cNvPr>
                <p:cNvSpPr>
                  <a:spLocks/>
                </p:cNvSpPr>
                <p:nvPr/>
              </p:nvSpPr>
              <p:spPr bwMode="hidden">
                <a:xfrm rot="-1346631">
                  <a:off x="3280" y="1529"/>
                  <a:ext cx="442" cy="837"/>
                </a:xfrm>
                <a:custGeom>
                  <a:avLst/>
                  <a:gdLst>
                    <a:gd name="T0" fmla="*/ 0 w 776"/>
                    <a:gd name="T1" fmla="*/ 23 h 2368"/>
                    <a:gd name="T2" fmla="*/ 137 w 776"/>
                    <a:gd name="T3" fmla="*/ 6 h 2368"/>
                    <a:gd name="T4" fmla="*/ 55 w 776"/>
                    <a:gd name="T5" fmla="*/ 57 h 2368"/>
                    <a:gd name="T6" fmla="*/ 191 w 776"/>
                    <a:gd name="T7" fmla="*/ 57 h 2368"/>
                    <a:gd name="T8" fmla="*/ 109 w 776"/>
                    <a:gd name="T9" fmla="*/ 107 h 2368"/>
                    <a:gd name="T10" fmla="*/ 219 w 776"/>
                    <a:gd name="T11" fmla="*/ 124 h 2368"/>
                    <a:gd name="T12" fmla="*/ 164 w 776"/>
                    <a:gd name="T13" fmla="*/ 158 h 2368"/>
                    <a:gd name="T14" fmla="*/ 273 w 776"/>
                    <a:gd name="T15" fmla="*/ 175 h 2368"/>
                    <a:gd name="T16" fmla="*/ 219 w 776"/>
                    <a:gd name="T17" fmla="*/ 209 h 2368"/>
                    <a:gd name="T18" fmla="*/ 301 w 776"/>
                    <a:gd name="T19" fmla="*/ 226 h 2368"/>
                    <a:gd name="T20" fmla="*/ 273 w 776"/>
                    <a:gd name="T21" fmla="*/ 260 h 2368"/>
                    <a:gd name="T22" fmla="*/ 328 w 776"/>
                    <a:gd name="T23" fmla="*/ 294 h 2368"/>
                    <a:gd name="T24" fmla="*/ 328 w 776"/>
                    <a:gd name="T25" fmla="*/ 328 h 2368"/>
                    <a:gd name="T26" fmla="*/ 383 w 776"/>
                    <a:gd name="T27" fmla="*/ 379 h 2368"/>
                    <a:gd name="T28" fmla="*/ 355 w 776"/>
                    <a:gd name="T29" fmla="*/ 430 h 2368"/>
                    <a:gd name="T30" fmla="*/ 410 w 776"/>
                    <a:gd name="T31" fmla="*/ 464 h 2368"/>
                    <a:gd name="T32" fmla="*/ 383 w 776"/>
                    <a:gd name="T33" fmla="*/ 515 h 2368"/>
                    <a:gd name="T34" fmla="*/ 410 w 776"/>
                    <a:gd name="T35" fmla="*/ 566 h 2368"/>
                    <a:gd name="T36" fmla="*/ 383 w 776"/>
                    <a:gd name="T37" fmla="*/ 599 h 2368"/>
                    <a:gd name="T38" fmla="*/ 437 w 776"/>
                    <a:gd name="T39" fmla="*/ 650 h 2368"/>
                    <a:gd name="T40" fmla="*/ 410 w 776"/>
                    <a:gd name="T41" fmla="*/ 701 h 2368"/>
                    <a:gd name="T42" fmla="*/ 437 w 776"/>
                    <a:gd name="T43" fmla="*/ 769 h 2368"/>
                    <a:gd name="T44" fmla="*/ 410 w 776"/>
                    <a:gd name="T45" fmla="*/ 786 h 2368"/>
                    <a:gd name="T46" fmla="*/ 437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grpSp>
          <p:nvGrpSpPr>
            <p:cNvPr id="7" name="Group 120">
              <a:extLst>
                <a:ext uri="{FF2B5EF4-FFF2-40B4-BE49-F238E27FC236}">
                  <a16:creationId xmlns:a16="http://schemas.microsoft.com/office/drawing/2014/main" id="{AECC5A90-61B4-487D-9150-3F5EF374BD3B}"/>
                </a:ext>
              </a:extLst>
            </p:cNvPr>
            <p:cNvGrpSpPr>
              <a:grpSpLocks/>
            </p:cNvGrpSpPr>
            <p:nvPr/>
          </p:nvGrpSpPr>
          <p:grpSpPr bwMode="auto">
            <a:xfrm>
              <a:off x="1476" y="449"/>
              <a:ext cx="4038" cy="2966"/>
              <a:chOff x="210" y="337"/>
              <a:chExt cx="5198" cy="3818"/>
            </a:xfrm>
          </p:grpSpPr>
          <p:sp>
            <p:nvSpPr>
              <p:cNvPr id="8" name="Freeform 121">
                <a:extLst>
                  <a:ext uri="{FF2B5EF4-FFF2-40B4-BE49-F238E27FC236}">
                    <a16:creationId xmlns:a16="http://schemas.microsoft.com/office/drawing/2014/main" id="{C7F051A5-9869-4449-9AF1-CE54C0EC2AFE}"/>
                  </a:ext>
                </a:extLst>
              </p:cNvPr>
              <p:cNvSpPr>
                <a:spLocks/>
              </p:cNvSpPr>
              <p:nvPr/>
            </p:nvSpPr>
            <p:spPr bwMode="hidden">
              <a:xfrm flipH="1">
                <a:off x="1934" y="2382"/>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9" name="Arc 122">
                <a:extLst>
                  <a:ext uri="{FF2B5EF4-FFF2-40B4-BE49-F238E27FC236}">
                    <a16:creationId xmlns:a16="http://schemas.microsoft.com/office/drawing/2014/main" id="{B19365F1-5D1F-4FB7-854E-31583F946D36}"/>
                  </a:ext>
                </a:extLst>
              </p:cNvPr>
              <p:cNvSpPr>
                <a:spLocks/>
              </p:cNvSpPr>
              <p:nvPr/>
            </p:nvSpPr>
            <p:spPr bwMode="hidden">
              <a:xfrm flipH="1">
                <a:off x="1054" y="1851"/>
                <a:ext cx="2122" cy="2304"/>
              </a:xfrm>
              <a:custGeom>
                <a:avLst/>
                <a:gdLst>
                  <a:gd name="T0" fmla="*/ 537 w 21600"/>
                  <a:gd name="T1" fmla="*/ 0 h 21602"/>
                  <a:gd name="T2" fmla="*/ 2121 w 21600"/>
                  <a:gd name="T3" fmla="*/ 2304 h 21602"/>
                  <a:gd name="T4" fmla="*/ 0 w 21600"/>
                  <a:gd name="T5" fmla="*/ 2229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 name="Arc 123">
                <a:extLst>
                  <a:ext uri="{FF2B5EF4-FFF2-40B4-BE49-F238E27FC236}">
                    <a16:creationId xmlns:a16="http://schemas.microsoft.com/office/drawing/2014/main" id="{3B65BA25-59C9-45AA-9BC2-BEB721907644}"/>
                  </a:ext>
                </a:extLst>
              </p:cNvPr>
              <p:cNvSpPr>
                <a:spLocks/>
              </p:cNvSpPr>
              <p:nvPr/>
            </p:nvSpPr>
            <p:spPr bwMode="hidden">
              <a:xfrm flipH="1">
                <a:off x="1266" y="1480"/>
                <a:ext cx="1244" cy="2379"/>
              </a:xfrm>
              <a:custGeom>
                <a:avLst/>
                <a:gdLst>
                  <a:gd name="T0" fmla="*/ 0 w 28940"/>
                  <a:gd name="T1" fmla="*/ 137 h 22305"/>
                  <a:gd name="T2" fmla="*/ 1244 w 28940"/>
                  <a:gd name="T3" fmla="*/ 2379 h 22305"/>
                  <a:gd name="T4" fmla="*/ 316 w 28940"/>
                  <a:gd name="T5" fmla="*/ 2304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 name="Arc 124">
                <a:extLst>
                  <a:ext uri="{FF2B5EF4-FFF2-40B4-BE49-F238E27FC236}">
                    <a16:creationId xmlns:a16="http://schemas.microsoft.com/office/drawing/2014/main" id="{CC3E0A6A-E74D-4A92-857C-7EED7FE7D7E8}"/>
                  </a:ext>
                </a:extLst>
              </p:cNvPr>
              <p:cNvSpPr>
                <a:spLocks/>
              </p:cNvSpPr>
              <p:nvPr/>
            </p:nvSpPr>
            <p:spPr bwMode="hidden">
              <a:xfrm flipH="1">
                <a:off x="210" y="1168"/>
                <a:ext cx="2376" cy="2379"/>
              </a:xfrm>
              <a:custGeom>
                <a:avLst/>
                <a:gdLst>
                  <a:gd name="T0" fmla="*/ 0 w 34455"/>
                  <a:gd name="T1" fmla="*/ 452 h 22305"/>
                  <a:gd name="T2" fmla="*/ 2375 w 34455"/>
                  <a:gd name="T3" fmla="*/ 2379 h 22305"/>
                  <a:gd name="T4" fmla="*/ 886 w 34455"/>
                  <a:gd name="T5" fmla="*/ 2304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 name="Arc 125">
                <a:extLst>
                  <a:ext uri="{FF2B5EF4-FFF2-40B4-BE49-F238E27FC236}">
                    <a16:creationId xmlns:a16="http://schemas.microsoft.com/office/drawing/2014/main" id="{58636FB5-C1A9-4147-92D8-AC5F9A232D03}"/>
                  </a:ext>
                </a:extLst>
              </p:cNvPr>
              <p:cNvSpPr>
                <a:spLocks/>
              </p:cNvSpPr>
              <p:nvPr/>
            </p:nvSpPr>
            <p:spPr bwMode="hidden">
              <a:xfrm>
                <a:off x="2840" y="1503"/>
                <a:ext cx="381" cy="2379"/>
              </a:xfrm>
              <a:custGeom>
                <a:avLst/>
                <a:gdLst>
                  <a:gd name="T0" fmla="*/ 0 w 34812"/>
                  <a:gd name="T1" fmla="*/ 481 h 22305"/>
                  <a:gd name="T2" fmla="*/ 381 w 34812"/>
                  <a:gd name="T3" fmla="*/ 2379 h 22305"/>
                  <a:gd name="T4" fmla="*/ 145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3" name="Arc 126">
                <a:extLst>
                  <a:ext uri="{FF2B5EF4-FFF2-40B4-BE49-F238E27FC236}">
                    <a16:creationId xmlns:a16="http://schemas.microsoft.com/office/drawing/2014/main" id="{5EF164A1-087F-4F6E-BAE1-2D37A08316E1}"/>
                  </a:ext>
                </a:extLst>
              </p:cNvPr>
              <p:cNvSpPr>
                <a:spLocks/>
              </p:cNvSpPr>
              <p:nvPr/>
            </p:nvSpPr>
            <p:spPr bwMode="hidden">
              <a:xfrm>
                <a:off x="2940" y="1492"/>
                <a:ext cx="1004" cy="2379"/>
              </a:xfrm>
              <a:custGeom>
                <a:avLst/>
                <a:gdLst>
                  <a:gd name="T0" fmla="*/ 0 w 34812"/>
                  <a:gd name="T1" fmla="*/ 481 h 22305"/>
                  <a:gd name="T2" fmla="*/ 1004 w 34812"/>
                  <a:gd name="T3" fmla="*/ 2379 h 22305"/>
                  <a:gd name="T4" fmla="*/ 381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 name="Freeform 127">
                <a:extLst>
                  <a:ext uri="{FF2B5EF4-FFF2-40B4-BE49-F238E27FC236}">
                    <a16:creationId xmlns:a16="http://schemas.microsoft.com/office/drawing/2014/main" id="{420A800C-CA11-4477-B65D-2286DF3A2EE8}"/>
                  </a:ext>
                </a:extLst>
              </p:cNvPr>
              <p:cNvSpPr>
                <a:spLocks/>
              </p:cNvSpPr>
              <p:nvPr/>
            </p:nvSpPr>
            <p:spPr bwMode="hidden">
              <a:xfrm>
                <a:off x="3301" y="2635"/>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 name="Freeform 128">
                <a:extLst>
                  <a:ext uri="{FF2B5EF4-FFF2-40B4-BE49-F238E27FC236}">
                    <a16:creationId xmlns:a16="http://schemas.microsoft.com/office/drawing/2014/main" id="{8B559EA4-64BB-47D1-9AB2-507983E8F4E8}"/>
                  </a:ext>
                </a:extLst>
              </p:cNvPr>
              <p:cNvSpPr>
                <a:spLocks/>
              </p:cNvSpPr>
              <p:nvPr/>
            </p:nvSpPr>
            <p:spPr bwMode="hidden">
              <a:xfrm rot="19660755" flipV="1">
                <a:off x="2546" y="2150"/>
                <a:ext cx="442" cy="837"/>
              </a:xfrm>
              <a:custGeom>
                <a:avLst/>
                <a:gdLst>
                  <a:gd name="T0" fmla="*/ 0 w 776"/>
                  <a:gd name="T1" fmla="*/ 23 h 2368"/>
                  <a:gd name="T2" fmla="*/ 137 w 776"/>
                  <a:gd name="T3" fmla="*/ 6 h 2368"/>
                  <a:gd name="T4" fmla="*/ 55 w 776"/>
                  <a:gd name="T5" fmla="*/ 57 h 2368"/>
                  <a:gd name="T6" fmla="*/ 191 w 776"/>
                  <a:gd name="T7" fmla="*/ 57 h 2368"/>
                  <a:gd name="T8" fmla="*/ 109 w 776"/>
                  <a:gd name="T9" fmla="*/ 107 h 2368"/>
                  <a:gd name="T10" fmla="*/ 219 w 776"/>
                  <a:gd name="T11" fmla="*/ 124 h 2368"/>
                  <a:gd name="T12" fmla="*/ 164 w 776"/>
                  <a:gd name="T13" fmla="*/ 158 h 2368"/>
                  <a:gd name="T14" fmla="*/ 273 w 776"/>
                  <a:gd name="T15" fmla="*/ 175 h 2368"/>
                  <a:gd name="T16" fmla="*/ 219 w 776"/>
                  <a:gd name="T17" fmla="*/ 209 h 2368"/>
                  <a:gd name="T18" fmla="*/ 301 w 776"/>
                  <a:gd name="T19" fmla="*/ 226 h 2368"/>
                  <a:gd name="T20" fmla="*/ 273 w 776"/>
                  <a:gd name="T21" fmla="*/ 260 h 2368"/>
                  <a:gd name="T22" fmla="*/ 328 w 776"/>
                  <a:gd name="T23" fmla="*/ 294 h 2368"/>
                  <a:gd name="T24" fmla="*/ 328 w 776"/>
                  <a:gd name="T25" fmla="*/ 328 h 2368"/>
                  <a:gd name="T26" fmla="*/ 383 w 776"/>
                  <a:gd name="T27" fmla="*/ 379 h 2368"/>
                  <a:gd name="T28" fmla="*/ 355 w 776"/>
                  <a:gd name="T29" fmla="*/ 430 h 2368"/>
                  <a:gd name="T30" fmla="*/ 410 w 776"/>
                  <a:gd name="T31" fmla="*/ 464 h 2368"/>
                  <a:gd name="T32" fmla="*/ 383 w 776"/>
                  <a:gd name="T33" fmla="*/ 515 h 2368"/>
                  <a:gd name="T34" fmla="*/ 410 w 776"/>
                  <a:gd name="T35" fmla="*/ 566 h 2368"/>
                  <a:gd name="T36" fmla="*/ 383 w 776"/>
                  <a:gd name="T37" fmla="*/ 599 h 2368"/>
                  <a:gd name="T38" fmla="*/ 437 w 776"/>
                  <a:gd name="T39" fmla="*/ 650 h 2368"/>
                  <a:gd name="T40" fmla="*/ 410 w 776"/>
                  <a:gd name="T41" fmla="*/ 701 h 2368"/>
                  <a:gd name="T42" fmla="*/ 437 w 776"/>
                  <a:gd name="T43" fmla="*/ 769 h 2368"/>
                  <a:gd name="T44" fmla="*/ 410 w 776"/>
                  <a:gd name="T45" fmla="*/ 786 h 2368"/>
                  <a:gd name="T46" fmla="*/ 437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6" name="Freeform 129">
                <a:extLst>
                  <a:ext uri="{FF2B5EF4-FFF2-40B4-BE49-F238E27FC236}">
                    <a16:creationId xmlns:a16="http://schemas.microsoft.com/office/drawing/2014/main" id="{DE6C835B-E222-44F3-AE34-CD657242AA41}"/>
                  </a:ext>
                </a:extLst>
              </p:cNvPr>
              <p:cNvSpPr>
                <a:spLocks/>
              </p:cNvSpPr>
              <p:nvPr/>
            </p:nvSpPr>
            <p:spPr bwMode="hidden">
              <a:xfrm flipH="1">
                <a:off x="489" y="2504"/>
                <a:ext cx="1085" cy="1524"/>
              </a:xfrm>
              <a:custGeom>
                <a:avLst/>
                <a:gdLst>
                  <a:gd name="T0" fmla="*/ 0 w 776"/>
                  <a:gd name="T1" fmla="*/ 41 h 2368"/>
                  <a:gd name="T2" fmla="*/ 336 w 776"/>
                  <a:gd name="T3" fmla="*/ 10 h 2368"/>
                  <a:gd name="T4" fmla="*/ 134 w 776"/>
                  <a:gd name="T5" fmla="*/ 103 h 2368"/>
                  <a:gd name="T6" fmla="*/ 470 w 776"/>
                  <a:gd name="T7" fmla="*/ 103 h 2368"/>
                  <a:gd name="T8" fmla="*/ 268 w 776"/>
                  <a:gd name="T9" fmla="*/ 196 h 2368"/>
                  <a:gd name="T10" fmla="*/ 537 w 776"/>
                  <a:gd name="T11" fmla="*/ 227 h 2368"/>
                  <a:gd name="T12" fmla="*/ 403 w 776"/>
                  <a:gd name="T13" fmla="*/ 288 h 2368"/>
                  <a:gd name="T14" fmla="*/ 671 w 776"/>
                  <a:gd name="T15" fmla="*/ 319 h 2368"/>
                  <a:gd name="T16" fmla="*/ 537 w 776"/>
                  <a:gd name="T17" fmla="*/ 381 h 2368"/>
                  <a:gd name="T18" fmla="*/ 738 w 776"/>
                  <a:gd name="T19" fmla="*/ 412 h 2368"/>
                  <a:gd name="T20" fmla="*/ 671 w 776"/>
                  <a:gd name="T21" fmla="*/ 474 h 2368"/>
                  <a:gd name="T22" fmla="*/ 805 w 776"/>
                  <a:gd name="T23" fmla="*/ 535 h 2368"/>
                  <a:gd name="T24" fmla="*/ 805 w 776"/>
                  <a:gd name="T25" fmla="*/ 597 h 2368"/>
                  <a:gd name="T26" fmla="*/ 940 w 776"/>
                  <a:gd name="T27" fmla="*/ 690 h 2368"/>
                  <a:gd name="T28" fmla="*/ 872 w 776"/>
                  <a:gd name="T29" fmla="*/ 783 h 2368"/>
                  <a:gd name="T30" fmla="*/ 1007 w 776"/>
                  <a:gd name="T31" fmla="*/ 844 h 2368"/>
                  <a:gd name="T32" fmla="*/ 940 w 776"/>
                  <a:gd name="T33" fmla="*/ 937 h 2368"/>
                  <a:gd name="T34" fmla="*/ 1007 w 776"/>
                  <a:gd name="T35" fmla="*/ 1030 h 2368"/>
                  <a:gd name="T36" fmla="*/ 940 w 776"/>
                  <a:gd name="T37" fmla="*/ 1092 h 2368"/>
                  <a:gd name="T38" fmla="*/ 1074 w 776"/>
                  <a:gd name="T39" fmla="*/ 1184 h 2368"/>
                  <a:gd name="T40" fmla="*/ 1007 w 776"/>
                  <a:gd name="T41" fmla="*/ 1277 h 2368"/>
                  <a:gd name="T42" fmla="*/ 1074 w 776"/>
                  <a:gd name="T43" fmla="*/ 1400 h 2368"/>
                  <a:gd name="T44" fmla="*/ 1007 w 776"/>
                  <a:gd name="T45" fmla="*/ 1431 h 2368"/>
                  <a:gd name="T46" fmla="*/ 107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 name="Freeform 130">
                <a:extLst>
                  <a:ext uri="{FF2B5EF4-FFF2-40B4-BE49-F238E27FC236}">
                    <a16:creationId xmlns:a16="http://schemas.microsoft.com/office/drawing/2014/main" id="{B262C0CF-244A-4DE5-91A8-1CC7BCC00CE8}"/>
                  </a:ext>
                </a:extLst>
              </p:cNvPr>
              <p:cNvSpPr>
                <a:spLocks/>
              </p:cNvSpPr>
              <p:nvPr/>
            </p:nvSpPr>
            <p:spPr bwMode="hidden">
              <a:xfrm flipH="1">
                <a:off x="1000" y="893"/>
                <a:ext cx="696" cy="1524"/>
              </a:xfrm>
              <a:custGeom>
                <a:avLst/>
                <a:gdLst>
                  <a:gd name="T0" fmla="*/ 0 w 776"/>
                  <a:gd name="T1" fmla="*/ 41 h 2368"/>
                  <a:gd name="T2" fmla="*/ 215 w 776"/>
                  <a:gd name="T3" fmla="*/ 10 h 2368"/>
                  <a:gd name="T4" fmla="*/ 86 w 776"/>
                  <a:gd name="T5" fmla="*/ 103 h 2368"/>
                  <a:gd name="T6" fmla="*/ 301 w 776"/>
                  <a:gd name="T7" fmla="*/ 103 h 2368"/>
                  <a:gd name="T8" fmla="*/ 172 w 776"/>
                  <a:gd name="T9" fmla="*/ 196 h 2368"/>
                  <a:gd name="T10" fmla="*/ 344 w 776"/>
                  <a:gd name="T11" fmla="*/ 227 h 2368"/>
                  <a:gd name="T12" fmla="*/ 258 w 776"/>
                  <a:gd name="T13" fmla="*/ 288 h 2368"/>
                  <a:gd name="T14" fmla="*/ 431 w 776"/>
                  <a:gd name="T15" fmla="*/ 319 h 2368"/>
                  <a:gd name="T16" fmla="*/ 344 w 776"/>
                  <a:gd name="T17" fmla="*/ 381 h 2368"/>
                  <a:gd name="T18" fmla="*/ 474 w 776"/>
                  <a:gd name="T19" fmla="*/ 412 h 2368"/>
                  <a:gd name="T20" fmla="*/ 431 w 776"/>
                  <a:gd name="T21" fmla="*/ 474 h 2368"/>
                  <a:gd name="T22" fmla="*/ 517 w 776"/>
                  <a:gd name="T23" fmla="*/ 535 h 2368"/>
                  <a:gd name="T24" fmla="*/ 517 w 776"/>
                  <a:gd name="T25" fmla="*/ 597 h 2368"/>
                  <a:gd name="T26" fmla="*/ 603 w 776"/>
                  <a:gd name="T27" fmla="*/ 690 h 2368"/>
                  <a:gd name="T28" fmla="*/ 560 w 776"/>
                  <a:gd name="T29" fmla="*/ 783 h 2368"/>
                  <a:gd name="T30" fmla="*/ 646 w 776"/>
                  <a:gd name="T31" fmla="*/ 844 h 2368"/>
                  <a:gd name="T32" fmla="*/ 603 w 776"/>
                  <a:gd name="T33" fmla="*/ 937 h 2368"/>
                  <a:gd name="T34" fmla="*/ 646 w 776"/>
                  <a:gd name="T35" fmla="*/ 1030 h 2368"/>
                  <a:gd name="T36" fmla="*/ 603 w 776"/>
                  <a:gd name="T37" fmla="*/ 1092 h 2368"/>
                  <a:gd name="T38" fmla="*/ 689 w 776"/>
                  <a:gd name="T39" fmla="*/ 1184 h 2368"/>
                  <a:gd name="T40" fmla="*/ 646 w 776"/>
                  <a:gd name="T41" fmla="*/ 1277 h 2368"/>
                  <a:gd name="T42" fmla="*/ 689 w 776"/>
                  <a:gd name="T43" fmla="*/ 1400 h 2368"/>
                  <a:gd name="T44" fmla="*/ 646 w 776"/>
                  <a:gd name="T45" fmla="*/ 1431 h 2368"/>
                  <a:gd name="T46" fmla="*/ 689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8" name="Freeform 131">
                <a:extLst>
                  <a:ext uri="{FF2B5EF4-FFF2-40B4-BE49-F238E27FC236}">
                    <a16:creationId xmlns:a16="http://schemas.microsoft.com/office/drawing/2014/main" id="{9C5E1F2F-6485-4074-A1C5-2A2E4487729A}"/>
                  </a:ext>
                </a:extLst>
              </p:cNvPr>
              <p:cNvSpPr>
                <a:spLocks/>
              </p:cNvSpPr>
              <p:nvPr/>
            </p:nvSpPr>
            <p:spPr bwMode="hidden">
              <a:xfrm>
                <a:off x="4401" y="2280"/>
                <a:ext cx="1007" cy="1601"/>
              </a:xfrm>
              <a:custGeom>
                <a:avLst/>
                <a:gdLst>
                  <a:gd name="T0" fmla="*/ 0 w 776"/>
                  <a:gd name="T1" fmla="*/ 43 h 2368"/>
                  <a:gd name="T2" fmla="*/ 311 w 776"/>
                  <a:gd name="T3" fmla="*/ 11 h 2368"/>
                  <a:gd name="T4" fmla="*/ 125 w 776"/>
                  <a:gd name="T5" fmla="*/ 108 h 2368"/>
                  <a:gd name="T6" fmla="*/ 436 w 776"/>
                  <a:gd name="T7" fmla="*/ 108 h 2368"/>
                  <a:gd name="T8" fmla="*/ 249 w 776"/>
                  <a:gd name="T9" fmla="*/ 206 h 2368"/>
                  <a:gd name="T10" fmla="*/ 498 w 776"/>
                  <a:gd name="T11" fmla="*/ 238 h 2368"/>
                  <a:gd name="T12" fmla="*/ 374 w 776"/>
                  <a:gd name="T13" fmla="*/ 303 h 2368"/>
                  <a:gd name="T14" fmla="*/ 623 w 776"/>
                  <a:gd name="T15" fmla="*/ 335 h 2368"/>
                  <a:gd name="T16" fmla="*/ 498 w 776"/>
                  <a:gd name="T17" fmla="*/ 400 h 2368"/>
                  <a:gd name="T18" fmla="*/ 685 w 776"/>
                  <a:gd name="T19" fmla="*/ 433 h 2368"/>
                  <a:gd name="T20" fmla="*/ 623 w 776"/>
                  <a:gd name="T21" fmla="*/ 498 h 2368"/>
                  <a:gd name="T22" fmla="*/ 747 w 776"/>
                  <a:gd name="T23" fmla="*/ 563 h 2368"/>
                  <a:gd name="T24" fmla="*/ 747 w 776"/>
                  <a:gd name="T25" fmla="*/ 627 h 2368"/>
                  <a:gd name="T26" fmla="*/ 872 w 776"/>
                  <a:gd name="T27" fmla="*/ 725 h 2368"/>
                  <a:gd name="T28" fmla="*/ 810 w 776"/>
                  <a:gd name="T29" fmla="*/ 822 h 2368"/>
                  <a:gd name="T30" fmla="*/ 934 w 776"/>
                  <a:gd name="T31" fmla="*/ 887 h 2368"/>
                  <a:gd name="T32" fmla="*/ 872 w 776"/>
                  <a:gd name="T33" fmla="*/ 984 h 2368"/>
                  <a:gd name="T34" fmla="*/ 934 w 776"/>
                  <a:gd name="T35" fmla="*/ 1082 h 2368"/>
                  <a:gd name="T36" fmla="*/ 872 w 776"/>
                  <a:gd name="T37" fmla="*/ 1147 h 2368"/>
                  <a:gd name="T38" fmla="*/ 997 w 776"/>
                  <a:gd name="T39" fmla="*/ 1244 h 2368"/>
                  <a:gd name="T40" fmla="*/ 934 w 776"/>
                  <a:gd name="T41" fmla="*/ 1341 h 2368"/>
                  <a:gd name="T42" fmla="*/ 997 w 776"/>
                  <a:gd name="T43" fmla="*/ 1471 h 2368"/>
                  <a:gd name="T44" fmla="*/ 934 w 776"/>
                  <a:gd name="T45" fmla="*/ 1504 h 2368"/>
                  <a:gd name="T46" fmla="*/ 997 w 776"/>
                  <a:gd name="T47" fmla="*/ 160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 name="Freeform 132">
                <a:extLst>
                  <a:ext uri="{FF2B5EF4-FFF2-40B4-BE49-F238E27FC236}">
                    <a16:creationId xmlns:a16="http://schemas.microsoft.com/office/drawing/2014/main" id="{AA53A749-4354-4229-B198-8255507290B1}"/>
                  </a:ext>
                </a:extLst>
              </p:cNvPr>
              <p:cNvSpPr>
                <a:spLocks/>
              </p:cNvSpPr>
              <p:nvPr/>
            </p:nvSpPr>
            <p:spPr bwMode="hidden">
              <a:xfrm>
                <a:off x="3878" y="1470"/>
                <a:ext cx="1518" cy="1067"/>
              </a:xfrm>
              <a:custGeom>
                <a:avLst/>
                <a:gdLst>
                  <a:gd name="T0" fmla="*/ 0 w 776"/>
                  <a:gd name="T1" fmla="*/ 29 h 2368"/>
                  <a:gd name="T2" fmla="*/ 469 w 776"/>
                  <a:gd name="T3" fmla="*/ 7 h 2368"/>
                  <a:gd name="T4" fmla="*/ 188 w 776"/>
                  <a:gd name="T5" fmla="*/ 72 h 2368"/>
                  <a:gd name="T6" fmla="*/ 657 w 776"/>
                  <a:gd name="T7" fmla="*/ 72 h 2368"/>
                  <a:gd name="T8" fmla="*/ 376 w 776"/>
                  <a:gd name="T9" fmla="*/ 137 h 2368"/>
                  <a:gd name="T10" fmla="*/ 751 w 776"/>
                  <a:gd name="T11" fmla="*/ 159 h 2368"/>
                  <a:gd name="T12" fmla="*/ 563 w 776"/>
                  <a:gd name="T13" fmla="*/ 202 h 2368"/>
                  <a:gd name="T14" fmla="*/ 939 w 776"/>
                  <a:gd name="T15" fmla="*/ 223 h 2368"/>
                  <a:gd name="T16" fmla="*/ 751 w 776"/>
                  <a:gd name="T17" fmla="*/ 267 h 2368"/>
                  <a:gd name="T18" fmla="*/ 1033 w 776"/>
                  <a:gd name="T19" fmla="*/ 288 h 2368"/>
                  <a:gd name="T20" fmla="*/ 939 w 776"/>
                  <a:gd name="T21" fmla="*/ 332 h 2368"/>
                  <a:gd name="T22" fmla="*/ 1127 w 776"/>
                  <a:gd name="T23" fmla="*/ 375 h 2368"/>
                  <a:gd name="T24" fmla="*/ 1127 w 776"/>
                  <a:gd name="T25" fmla="*/ 418 h 2368"/>
                  <a:gd name="T26" fmla="*/ 1315 w 776"/>
                  <a:gd name="T27" fmla="*/ 483 h 2368"/>
                  <a:gd name="T28" fmla="*/ 1221 w 776"/>
                  <a:gd name="T29" fmla="*/ 548 h 2368"/>
                  <a:gd name="T30" fmla="*/ 1408 w 776"/>
                  <a:gd name="T31" fmla="*/ 591 h 2368"/>
                  <a:gd name="T32" fmla="*/ 1315 w 776"/>
                  <a:gd name="T33" fmla="*/ 656 h 2368"/>
                  <a:gd name="T34" fmla="*/ 1408 w 776"/>
                  <a:gd name="T35" fmla="*/ 721 h 2368"/>
                  <a:gd name="T36" fmla="*/ 1315 w 776"/>
                  <a:gd name="T37" fmla="*/ 764 h 2368"/>
                  <a:gd name="T38" fmla="*/ 1502 w 776"/>
                  <a:gd name="T39" fmla="*/ 829 h 2368"/>
                  <a:gd name="T40" fmla="*/ 1408 w 776"/>
                  <a:gd name="T41" fmla="*/ 894 h 2368"/>
                  <a:gd name="T42" fmla="*/ 1502 w 776"/>
                  <a:gd name="T43" fmla="*/ 980 h 2368"/>
                  <a:gd name="T44" fmla="*/ 1408 w 776"/>
                  <a:gd name="T45" fmla="*/ 1002 h 2368"/>
                  <a:gd name="T46" fmla="*/ 1502 w 776"/>
                  <a:gd name="T47" fmla="*/ 10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0" name="Freeform 133">
                <a:extLst>
                  <a:ext uri="{FF2B5EF4-FFF2-40B4-BE49-F238E27FC236}">
                    <a16:creationId xmlns:a16="http://schemas.microsoft.com/office/drawing/2014/main" id="{E854F8F4-E6C9-45C0-A9C7-A63A980E4C8C}"/>
                  </a:ext>
                </a:extLst>
              </p:cNvPr>
              <p:cNvSpPr>
                <a:spLocks/>
              </p:cNvSpPr>
              <p:nvPr/>
            </p:nvSpPr>
            <p:spPr bwMode="hidden">
              <a:xfrm>
                <a:off x="3934" y="337"/>
                <a:ext cx="663" cy="1434"/>
              </a:xfrm>
              <a:custGeom>
                <a:avLst/>
                <a:gdLst>
                  <a:gd name="T0" fmla="*/ 0 w 776"/>
                  <a:gd name="T1" fmla="*/ 39 h 2368"/>
                  <a:gd name="T2" fmla="*/ 205 w 776"/>
                  <a:gd name="T3" fmla="*/ 10 h 2368"/>
                  <a:gd name="T4" fmla="*/ 82 w 776"/>
                  <a:gd name="T5" fmla="*/ 97 h 2368"/>
                  <a:gd name="T6" fmla="*/ 287 w 776"/>
                  <a:gd name="T7" fmla="*/ 97 h 2368"/>
                  <a:gd name="T8" fmla="*/ 164 w 776"/>
                  <a:gd name="T9" fmla="*/ 184 h 2368"/>
                  <a:gd name="T10" fmla="*/ 328 w 776"/>
                  <a:gd name="T11" fmla="*/ 213 h 2368"/>
                  <a:gd name="T12" fmla="*/ 246 w 776"/>
                  <a:gd name="T13" fmla="*/ 271 h 2368"/>
                  <a:gd name="T14" fmla="*/ 410 w 776"/>
                  <a:gd name="T15" fmla="*/ 300 h 2368"/>
                  <a:gd name="T16" fmla="*/ 328 w 776"/>
                  <a:gd name="T17" fmla="*/ 359 h 2368"/>
                  <a:gd name="T18" fmla="*/ 451 w 776"/>
                  <a:gd name="T19" fmla="*/ 388 h 2368"/>
                  <a:gd name="T20" fmla="*/ 410 w 776"/>
                  <a:gd name="T21" fmla="*/ 446 h 2368"/>
                  <a:gd name="T22" fmla="*/ 492 w 776"/>
                  <a:gd name="T23" fmla="*/ 504 h 2368"/>
                  <a:gd name="T24" fmla="*/ 492 w 776"/>
                  <a:gd name="T25" fmla="*/ 562 h 2368"/>
                  <a:gd name="T26" fmla="*/ 574 w 776"/>
                  <a:gd name="T27" fmla="*/ 649 h 2368"/>
                  <a:gd name="T28" fmla="*/ 533 w 776"/>
                  <a:gd name="T29" fmla="*/ 736 h 2368"/>
                  <a:gd name="T30" fmla="*/ 615 w 776"/>
                  <a:gd name="T31" fmla="*/ 795 h 2368"/>
                  <a:gd name="T32" fmla="*/ 574 w 776"/>
                  <a:gd name="T33" fmla="*/ 882 h 2368"/>
                  <a:gd name="T34" fmla="*/ 615 w 776"/>
                  <a:gd name="T35" fmla="*/ 969 h 2368"/>
                  <a:gd name="T36" fmla="*/ 574 w 776"/>
                  <a:gd name="T37" fmla="*/ 1027 h 2368"/>
                  <a:gd name="T38" fmla="*/ 656 w 776"/>
                  <a:gd name="T39" fmla="*/ 1114 h 2368"/>
                  <a:gd name="T40" fmla="*/ 615 w 776"/>
                  <a:gd name="T41" fmla="*/ 1201 h 2368"/>
                  <a:gd name="T42" fmla="*/ 656 w 776"/>
                  <a:gd name="T43" fmla="*/ 1318 h 2368"/>
                  <a:gd name="T44" fmla="*/ 615 w 776"/>
                  <a:gd name="T45" fmla="*/ 1347 h 2368"/>
                  <a:gd name="T46" fmla="*/ 656 w 776"/>
                  <a:gd name="T47" fmla="*/ 14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1" name="Freeform 134">
                <a:extLst>
                  <a:ext uri="{FF2B5EF4-FFF2-40B4-BE49-F238E27FC236}">
                    <a16:creationId xmlns:a16="http://schemas.microsoft.com/office/drawing/2014/main" id="{5C98D492-FE10-4A50-9CEA-77B9C1887018}"/>
                  </a:ext>
                </a:extLst>
              </p:cNvPr>
              <p:cNvSpPr>
                <a:spLocks/>
              </p:cNvSpPr>
              <p:nvPr/>
            </p:nvSpPr>
            <p:spPr bwMode="hidden">
              <a:xfrm rot="1346631" flipH="1">
                <a:off x="1702" y="1506"/>
                <a:ext cx="442" cy="837"/>
              </a:xfrm>
              <a:custGeom>
                <a:avLst/>
                <a:gdLst>
                  <a:gd name="T0" fmla="*/ 0 w 776"/>
                  <a:gd name="T1" fmla="*/ 23 h 2368"/>
                  <a:gd name="T2" fmla="*/ 137 w 776"/>
                  <a:gd name="T3" fmla="*/ 6 h 2368"/>
                  <a:gd name="T4" fmla="*/ 55 w 776"/>
                  <a:gd name="T5" fmla="*/ 57 h 2368"/>
                  <a:gd name="T6" fmla="*/ 191 w 776"/>
                  <a:gd name="T7" fmla="*/ 57 h 2368"/>
                  <a:gd name="T8" fmla="*/ 109 w 776"/>
                  <a:gd name="T9" fmla="*/ 107 h 2368"/>
                  <a:gd name="T10" fmla="*/ 219 w 776"/>
                  <a:gd name="T11" fmla="*/ 124 h 2368"/>
                  <a:gd name="T12" fmla="*/ 164 w 776"/>
                  <a:gd name="T13" fmla="*/ 158 h 2368"/>
                  <a:gd name="T14" fmla="*/ 273 w 776"/>
                  <a:gd name="T15" fmla="*/ 175 h 2368"/>
                  <a:gd name="T16" fmla="*/ 219 w 776"/>
                  <a:gd name="T17" fmla="*/ 209 h 2368"/>
                  <a:gd name="T18" fmla="*/ 301 w 776"/>
                  <a:gd name="T19" fmla="*/ 226 h 2368"/>
                  <a:gd name="T20" fmla="*/ 273 w 776"/>
                  <a:gd name="T21" fmla="*/ 260 h 2368"/>
                  <a:gd name="T22" fmla="*/ 328 w 776"/>
                  <a:gd name="T23" fmla="*/ 294 h 2368"/>
                  <a:gd name="T24" fmla="*/ 328 w 776"/>
                  <a:gd name="T25" fmla="*/ 328 h 2368"/>
                  <a:gd name="T26" fmla="*/ 383 w 776"/>
                  <a:gd name="T27" fmla="*/ 379 h 2368"/>
                  <a:gd name="T28" fmla="*/ 355 w 776"/>
                  <a:gd name="T29" fmla="*/ 430 h 2368"/>
                  <a:gd name="T30" fmla="*/ 410 w 776"/>
                  <a:gd name="T31" fmla="*/ 464 h 2368"/>
                  <a:gd name="T32" fmla="*/ 383 w 776"/>
                  <a:gd name="T33" fmla="*/ 515 h 2368"/>
                  <a:gd name="T34" fmla="*/ 410 w 776"/>
                  <a:gd name="T35" fmla="*/ 566 h 2368"/>
                  <a:gd name="T36" fmla="*/ 383 w 776"/>
                  <a:gd name="T37" fmla="*/ 599 h 2368"/>
                  <a:gd name="T38" fmla="*/ 437 w 776"/>
                  <a:gd name="T39" fmla="*/ 650 h 2368"/>
                  <a:gd name="T40" fmla="*/ 410 w 776"/>
                  <a:gd name="T41" fmla="*/ 701 h 2368"/>
                  <a:gd name="T42" fmla="*/ 437 w 776"/>
                  <a:gd name="T43" fmla="*/ 769 h 2368"/>
                  <a:gd name="T44" fmla="*/ 410 w 776"/>
                  <a:gd name="T45" fmla="*/ 786 h 2368"/>
                  <a:gd name="T46" fmla="*/ 437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sp>
        <p:nvSpPr>
          <p:cNvPr id="5255" name="Rectangle 135"/>
          <p:cNvSpPr>
            <a:spLocks noGrp="1" noChangeArrowheads="1"/>
          </p:cNvSpPr>
          <p:nvPr>
            <p:ph type="ctrTitle" sz="quarter"/>
          </p:nvPr>
        </p:nvSpPr>
        <p:spPr>
          <a:xfrm>
            <a:off x="914400" y="1827214"/>
            <a:ext cx="10363200" cy="1627187"/>
          </a:xfrm>
        </p:spPr>
        <p:txBody>
          <a:bodyPr/>
          <a:lstStyle>
            <a:lvl1pPr>
              <a:defRPr/>
            </a:lvl1pPr>
          </a:lstStyle>
          <a:p>
            <a:pPr lvl="0"/>
            <a:r>
              <a:rPr lang="en-US" altLang="en-US" noProof="0"/>
              <a:t>Click to edit Master title style</a:t>
            </a:r>
          </a:p>
        </p:txBody>
      </p:sp>
      <p:sp>
        <p:nvSpPr>
          <p:cNvPr id="5256" name="Rectangle 136"/>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37" name="Rectangle 137">
            <a:extLst>
              <a:ext uri="{FF2B5EF4-FFF2-40B4-BE49-F238E27FC236}">
                <a16:creationId xmlns:a16="http://schemas.microsoft.com/office/drawing/2014/main" id="{C9BD4C06-CAD3-4496-8712-D44B6D7F0B8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8" name="Rectangle 138">
            <a:extLst>
              <a:ext uri="{FF2B5EF4-FFF2-40B4-BE49-F238E27FC236}">
                <a16:creationId xmlns:a16="http://schemas.microsoft.com/office/drawing/2014/main" id="{F864D83B-0C33-4DF9-8566-E37BECCB31C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39" name="Rectangle 139">
            <a:extLst>
              <a:ext uri="{FF2B5EF4-FFF2-40B4-BE49-F238E27FC236}">
                <a16:creationId xmlns:a16="http://schemas.microsoft.com/office/drawing/2014/main" id="{6921ECCB-DCFD-4C8B-B968-B1CE83527834}"/>
              </a:ext>
            </a:extLst>
          </p:cNvPr>
          <p:cNvSpPr>
            <a:spLocks noGrp="1" noChangeArrowheads="1"/>
          </p:cNvSpPr>
          <p:nvPr>
            <p:ph type="sldNum" sz="quarter" idx="12"/>
          </p:nvPr>
        </p:nvSpPr>
        <p:spPr/>
        <p:txBody>
          <a:bodyPr/>
          <a:lstStyle>
            <a:lvl1pPr>
              <a:defRPr smtClean="0"/>
            </a:lvl1pPr>
          </a:lstStyle>
          <a:p>
            <a:pPr>
              <a:defRPr/>
            </a:pPr>
            <a:fld id="{2A9BA677-09A1-4664-B13A-BCB7A8AF5663}" type="slidenum">
              <a:rPr lang="en-US" altLang="en-US"/>
              <a:pPr>
                <a:defRPr/>
              </a:pPr>
              <a:t>‹#›</a:t>
            </a:fld>
            <a:endParaRPr lang="en-US" altLang="en-US"/>
          </a:p>
        </p:txBody>
      </p:sp>
    </p:spTree>
    <p:extLst>
      <p:ext uri="{BB962C8B-B14F-4D97-AF65-F5344CB8AC3E}">
        <p14:creationId xmlns:p14="http://schemas.microsoft.com/office/powerpoint/2010/main" val="1765460018"/>
      </p:ext>
    </p:extLst>
  </p:cSld>
  <p:clrMapOvr>
    <a:masterClrMapping/>
  </p:clrMapOvr>
  <p:transition spd="slow">
    <p:comb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a:extLst>
              <a:ext uri="{FF2B5EF4-FFF2-40B4-BE49-F238E27FC236}">
                <a16:creationId xmlns:a16="http://schemas.microsoft.com/office/drawing/2014/main" id="{17C09FBF-B206-4971-BA74-79C8AA54F9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40">
            <a:extLst>
              <a:ext uri="{FF2B5EF4-FFF2-40B4-BE49-F238E27FC236}">
                <a16:creationId xmlns:a16="http://schemas.microsoft.com/office/drawing/2014/main" id="{37FF4665-74FB-42A1-8383-C00518BAC3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1">
            <a:extLst>
              <a:ext uri="{FF2B5EF4-FFF2-40B4-BE49-F238E27FC236}">
                <a16:creationId xmlns:a16="http://schemas.microsoft.com/office/drawing/2014/main" id="{113A7E04-1B57-4BED-811A-C69118F77457}"/>
              </a:ext>
            </a:extLst>
          </p:cNvPr>
          <p:cNvSpPr>
            <a:spLocks noGrp="1" noChangeArrowheads="1"/>
          </p:cNvSpPr>
          <p:nvPr>
            <p:ph type="sldNum" sz="quarter" idx="12"/>
          </p:nvPr>
        </p:nvSpPr>
        <p:spPr>
          <a:ln/>
        </p:spPr>
        <p:txBody>
          <a:bodyPr/>
          <a:lstStyle>
            <a:lvl1pPr>
              <a:defRPr/>
            </a:lvl1pPr>
          </a:lstStyle>
          <a:p>
            <a:pPr>
              <a:defRPr/>
            </a:pPr>
            <a:fld id="{13774E42-2310-4598-8AC9-F7463DFFB2FF}" type="slidenum">
              <a:rPr lang="en-US" altLang="en-US"/>
              <a:pPr>
                <a:defRPr/>
              </a:pPr>
              <a:t>‹#›</a:t>
            </a:fld>
            <a:endParaRPr lang="en-US" altLang="en-US"/>
          </a:p>
        </p:txBody>
      </p:sp>
    </p:spTree>
    <p:extLst>
      <p:ext uri="{BB962C8B-B14F-4D97-AF65-F5344CB8AC3E}">
        <p14:creationId xmlns:p14="http://schemas.microsoft.com/office/powerpoint/2010/main" val="1492870197"/>
      </p:ext>
    </p:extLst>
  </p:cSld>
  <p:clrMapOvr>
    <a:masterClrMapping/>
  </p:clrMapOvr>
  <p:transition spd="slow">
    <p:comb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9">
            <a:extLst>
              <a:ext uri="{FF2B5EF4-FFF2-40B4-BE49-F238E27FC236}">
                <a16:creationId xmlns:a16="http://schemas.microsoft.com/office/drawing/2014/main" id="{BCA2A9DF-4377-4493-94C6-DA27519BBC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40">
            <a:extLst>
              <a:ext uri="{FF2B5EF4-FFF2-40B4-BE49-F238E27FC236}">
                <a16:creationId xmlns:a16="http://schemas.microsoft.com/office/drawing/2014/main" id="{76FCD988-4FD0-4607-A5B2-118608E2C7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1">
            <a:extLst>
              <a:ext uri="{FF2B5EF4-FFF2-40B4-BE49-F238E27FC236}">
                <a16:creationId xmlns:a16="http://schemas.microsoft.com/office/drawing/2014/main" id="{6645D5CB-9803-42CE-A73E-CD3A02BFB71D}"/>
              </a:ext>
            </a:extLst>
          </p:cNvPr>
          <p:cNvSpPr>
            <a:spLocks noGrp="1" noChangeArrowheads="1"/>
          </p:cNvSpPr>
          <p:nvPr>
            <p:ph type="sldNum" sz="quarter" idx="12"/>
          </p:nvPr>
        </p:nvSpPr>
        <p:spPr>
          <a:ln/>
        </p:spPr>
        <p:txBody>
          <a:bodyPr/>
          <a:lstStyle>
            <a:lvl1pPr>
              <a:defRPr/>
            </a:lvl1pPr>
          </a:lstStyle>
          <a:p>
            <a:pPr>
              <a:defRPr/>
            </a:pPr>
            <a:fld id="{607BDB88-AC77-4B81-9257-66C6937DC3E3}" type="slidenum">
              <a:rPr lang="en-US" altLang="en-US"/>
              <a:pPr>
                <a:defRPr/>
              </a:pPr>
              <a:t>‹#›</a:t>
            </a:fld>
            <a:endParaRPr lang="en-US" altLang="en-US"/>
          </a:p>
        </p:txBody>
      </p:sp>
    </p:spTree>
    <p:extLst>
      <p:ext uri="{BB962C8B-B14F-4D97-AF65-F5344CB8AC3E}">
        <p14:creationId xmlns:p14="http://schemas.microsoft.com/office/powerpoint/2010/main" val="3742199496"/>
      </p:ext>
    </p:extLst>
  </p:cSld>
  <p:clrMapOvr>
    <a:masterClrMapping/>
  </p:clrMapOvr>
  <p:transition spd="slow">
    <p:comb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303218248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a:extLst>
              <a:ext uri="{FF2B5EF4-FFF2-40B4-BE49-F238E27FC236}">
                <a16:creationId xmlns:a16="http://schemas.microsoft.com/office/drawing/2014/main" id="{A5C3E736-DC6C-4007-BDDA-C528F54420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40">
            <a:extLst>
              <a:ext uri="{FF2B5EF4-FFF2-40B4-BE49-F238E27FC236}">
                <a16:creationId xmlns:a16="http://schemas.microsoft.com/office/drawing/2014/main" id="{B9142817-F522-499A-97CE-B86F49F2FB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1">
            <a:extLst>
              <a:ext uri="{FF2B5EF4-FFF2-40B4-BE49-F238E27FC236}">
                <a16:creationId xmlns:a16="http://schemas.microsoft.com/office/drawing/2014/main" id="{E57467AB-38DC-4AB1-839A-33593005875B}"/>
              </a:ext>
            </a:extLst>
          </p:cNvPr>
          <p:cNvSpPr>
            <a:spLocks noGrp="1" noChangeArrowheads="1"/>
          </p:cNvSpPr>
          <p:nvPr>
            <p:ph type="sldNum" sz="quarter" idx="12"/>
          </p:nvPr>
        </p:nvSpPr>
        <p:spPr>
          <a:ln/>
        </p:spPr>
        <p:txBody>
          <a:bodyPr/>
          <a:lstStyle>
            <a:lvl1pPr>
              <a:defRPr/>
            </a:lvl1pPr>
          </a:lstStyle>
          <a:p>
            <a:pPr>
              <a:defRPr/>
            </a:pPr>
            <a:fld id="{3631B029-A2DF-4CB5-9512-CC36CE0F1F2C}" type="slidenum">
              <a:rPr lang="en-US" altLang="en-US"/>
              <a:pPr>
                <a:defRPr/>
              </a:pPr>
              <a:t>‹#›</a:t>
            </a:fld>
            <a:endParaRPr lang="en-US" altLang="en-US"/>
          </a:p>
        </p:txBody>
      </p:sp>
    </p:spTree>
    <p:extLst>
      <p:ext uri="{BB962C8B-B14F-4D97-AF65-F5344CB8AC3E}">
        <p14:creationId xmlns:p14="http://schemas.microsoft.com/office/powerpoint/2010/main" val="652210403"/>
      </p:ext>
    </p:extLst>
  </p:cSld>
  <p:clrMapOvr>
    <a:masterClrMapping/>
  </p:clrMapOvr>
  <p:transition spd="slow">
    <p:comb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a:extLst>
              <a:ext uri="{FF2B5EF4-FFF2-40B4-BE49-F238E27FC236}">
                <a16:creationId xmlns:a16="http://schemas.microsoft.com/office/drawing/2014/main" id="{57ACDF32-598E-466B-9E6B-8265974FF5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40">
            <a:extLst>
              <a:ext uri="{FF2B5EF4-FFF2-40B4-BE49-F238E27FC236}">
                <a16:creationId xmlns:a16="http://schemas.microsoft.com/office/drawing/2014/main" id="{99FE07D8-B7C8-4336-A4F7-511E4BA091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1">
            <a:extLst>
              <a:ext uri="{FF2B5EF4-FFF2-40B4-BE49-F238E27FC236}">
                <a16:creationId xmlns:a16="http://schemas.microsoft.com/office/drawing/2014/main" id="{3E7E34D4-0918-4402-B531-F250461FD6E4}"/>
              </a:ext>
            </a:extLst>
          </p:cNvPr>
          <p:cNvSpPr>
            <a:spLocks noGrp="1" noChangeArrowheads="1"/>
          </p:cNvSpPr>
          <p:nvPr>
            <p:ph type="sldNum" sz="quarter" idx="12"/>
          </p:nvPr>
        </p:nvSpPr>
        <p:spPr>
          <a:ln/>
        </p:spPr>
        <p:txBody>
          <a:bodyPr/>
          <a:lstStyle>
            <a:lvl1pPr>
              <a:defRPr/>
            </a:lvl1pPr>
          </a:lstStyle>
          <a:p>
            <a:pPr>
              <a:defRPr/>
            </a:pPr>
            <a:fld id="{9B3F0572-9F78-4DDA-943F-4A2DBF8592AF}" type="slidenum">
              <a:rPr lang="en-US" altLang="en-US"/>
              <a:pPr>
                <a:defRPr/>
              </a:pPr>
              <a:t>‹#›</a:t>
            </a:fld>
            <a:endParaRPr lang="en-US" altLang="en-US"/>
          </a:p>
        </p:txBody>
      </p:sp>
    </p:spTree>
    <p:extLst>
      <p:ext uri="{BB962C8B-B14F-4D97-AF65-F5344CB8AC3E}">
        <p14:creationId xmlns:p14="http://schemas.microsoft.com/office/powerpoint/2010/main" val="356845343"/>
      </p:ext>
    </p:extLst>
  </p:cSld>
  <p:clrMapOvr>
    <a:masterClrMapping/>
  </p:clrMapOvr>
  <p:transition spd="slow">
    <p:comb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a:extLst>
              <a:ext uri="{FF2B5EF4-FFF2-40B4-BE49-F238E27FC236}">
                <a16:creationId xmlns:a16="http://schemas.microsoft.com/office/drawing/2014/main" id="{E56F7E83-0DC5-43B7-B04C-B52E57F88E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40">
            <a:extLst>
              <a:ext uri="{FF2B5EF4-FFF2-40B4-BE49-F238E27FC236}">
                <a16:creationId xmlns:a16="http://schemas.microsoft.com/office/drawing/2014/main" id="{AEA9EB3D-F767-4F2F-B2D9-C82A4EEBCF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1">
            <a:extLst>
              <a:ext uri="{FF2B5EF4-FFF2-40B4-BE49-F238E27FC236}">
                <a16:creationId xmlns:a16="http://schemas.microsoft.com/office/drawing/2014/main" id="{956864B9-0C23-404D-8F52-4697A175DFC9}"/>
              </a:ext>
            </a:extLst>
          </p:cNvPr>
          <p:cNvSpPr>
            <a:spLocks noGrp="1" noChangeArrowheads="1"/>
          </p:cNvSpPr>
          <p:nvPr>
            <p:ph type="sldNum" sz="quarter" idx="12"/>
          </p:nvPr>
        </p:nvSpPr>
        <p:spPr>
          <a:ln/>
        </p:spPr>
        <p:txBody>
          <a:bodyPr/>
          <a:lstStyle>
            <a:lvl1pPr>
              <a:defRPr/>
            </a:lvl1pPr>
          </a:lstStyle>
          <a:p>
            <a:pPr>
              <a:defRPr/>
            </a:pPr>
            <a:fld id="{84008E12-C34A-4811-B87C-1EB3B1107A5D}" type="slidenum">
              <a:rPr lang="en-US" altLang="en-US"/>
              <a:pPr>
                <a:defRPr/>
              </a:pPr>
              <a:t>‹#›</a:t>
            </a:fld>
            <a:endParaRPr lang="en-US" altLang="en-US"/>
          </a:p>
        </p:txBody>
      </p:sp>
    </p:spTree>
    <p:extLst>
      <p:ext uri="{BB962C8B-B14F-4D97-AF65-F5344CB8AC3E}">
        <p14:creationId xmlns:p14="http://schemas.microsoft.com/office/powerpoint/2010/main" val="1166060860"/>
      </p:ext>
    </p:extLst>
  </p:cSld>
  <p:clrMapOvr>
    <a:masterClrMapping/>
  </p:clrMapOvr>
  <p:transition spd="slow">
    <p:comb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a:extLst>
              <a:ext uri="{FF2B5EF4-FFF2-40B4-BE49-F238E27FC236}">
                <a16:creationId xmlns:a16="http://schemas.microsoft.com/office/drawing/2014/main" id="{2731887B-67D5-418E-800B-BEFB4B7DD8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40">
            <a:extLst>
              <a:ext uri="{FF2B5EF4-FFF2-40B4-BE49-F238E27FC236}">
                <a16:creationId xmlns:a16="http://schemas.microsoft.com/office/drawing/2014/main" id="{9FA0FC6E-FD9D-4571-A010-4C4AFAF4EB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1">
            <a:extLst>
              <a:ext uri="{FF2B5EF4-FFF2-40B4-BE49-F238E27FC236}">
                <a16:creationId xmlns:a16="http://schemas.microsoft.com/office/drawing/2014/main" id="{B8907F22-0B8D-403E-BCAE-316B9B17E39C}"/>
              </a:ext>
            </a:extLst>
          </p:cNvPr>
          <p:cNvSpPr>
            <a:spLocks noGrp="1" noChangeArrowheads="1"/>
          </p:cNvSpPr>
          <p:nvPr>
            <p:ph type="sldNum" sz="quarter" idx="12"/>
          </p:nvPr>
        </p:nvSpPr>
        <p:spPr>
          <a:ln/>
        </p:spPr>
        <p:txBody>
          <a:bodyPr/>
          <a:lstStyle>
            <a:lvl1pPr>
              <a:defRPr/>
            </a:lvl1pPr>
          </a:lstStyle>
          <a:p>
            <a:pPr>
              <a:defRPr/>
            </a:pPr>
            <a:fld id="{D10C3FCB-2B02-492E-AACD-38E2B8BE0AFE}" type="slidenum">
              <a:rPr lang="en-US" altLang="en-US"/>
              <a:pPr>
                <a:defRPr/>
              </a:pPr>
              <a:t>‹#›</a:t>
            </a:fld>
            <a:endParaRPr lang="en-US" altLang="en-US"/>
          </a:p>
        </p:txBody>
      </p:sp>
    </p:spTree>
    <p:extLst>
      <p:ext uri="{BB962C8B-B14F-4D97-AF65-F5344CB8AC3E}">
        <p14:creationId xmlns:p14="http://schemas.microsoft.com/office/powerpoint/2010/main" val="3258176513"/>
      </p:ext>
    </p:extLst>
  </p:cSld>
  <p:clrMapOvr>
    <a:masterClrMapping/>
  </p:clrMapOvr>
  <p:transition spd="slow">
    <p:comb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9">
            <a:extLst>
              <a:ext uri="{FF2B5EF4-FFF2-40B4-BE49-F238E27FC236}">
                <a16:creationId xmlns:a16="http://schemas.microsoft.com/office/drawing/2014/main" id="{35C106BF-7C7B-43E5-9EB8-BF59727C32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40">
            <a:extLst>
              <a:ext uri="{FF2B5EF4-FFF2-40B4-BE49-F238E27FC236}">
                <a16:creationId xmlns:a16="http://schemas.microsoft.com/office/drawing/2014/main" id="{F109C01E-D4DC-4BFE-AADF-827CBF641D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1">
            <a:extLst>
              <a:ext uri="{FF2B5EF4-FFF2-40B4-BE49-F238E27FC236}">
                <a16:creationId xmlns:a16="http://schemas.microsoft.com/office/drawing/2014/main" id="{F31142CB-D150-4B9C-80D4-B1A6A0ACC876}"/>
              </a:ext>
            </a:extLst>
          </p:cNvPr>
          <p:cNvSpPr>
            <a:spLocks noGrp="1" noChangeArrowheads="1"/>
          </p:cNvSpPr>
          <p:nvPr>
            <p:ph type="sldNum" sz="quarter" idx="12"/>
          </p:nvPr>
        </p:nvSpPr>
        <p:spPr>
          <a:ln/>
        </p:spPr>
        <p:txBody>
          <a:bodyPr/>
          <a:lstStyle>
            <a:lvl1pPr>
              <a:defRPr/>
            </a:lvl1pPr>
          </a:lstStyle>
          <a:p>
            <a:pPr>
              <a:defRPr/>
            </a:pPr>
            <a:fld id="{05CCEB16-6089-4E0F-AF76-A145ED3EB2B3}" type="slidenum">
              <a:rPr lang="en-US" altLang="en-US"/>
              <a:pPr>
                <a:defRPr/>
              </a:pPr>
              <a:t>‹#›</a:t>
            </a:fld>
            <a:endParaRPr lang="en-US" altLang="en-US"/>
          </a:p>
        </p:txBody>
      </p:sp>
    </p:spTree>
    <p:extLst>
      <p:ext uri="{BB962C8B-B14F-4D97-AF65-F5344CB8AC3E}">
        <p14:creationId xmlns:p14="http://schemas.microsoft.com/office/powerpoint/2010/main" val="290339996"/>
      </p:ext>
    </p:extLst>
  </p:cSld>
  <p:clrMapOvr>
    <a:masterClrMapping/>
  </p:clrMapOvr>
  <p:transition spd="slow">
    <p:comb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9">
            <a:extLst>
              <a:ext uri="{FF2B5EF4-FFF2-40B4-BE49-F238E27FC236}">
                <a16:creationId xmlns:a16="http://schemas.microsoft.com/office/drawing/2014/main" id="{7F821E84-EB8C-46A1-AF6D-EED7120F4A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40">
            <a:extLst>
              <a:ext uri="{FF2B5EF4-FFF2-40B4-BE49-F238E27FC236}">
                <a16:creationId xmlns:a16="http://schemas.microsoft.com/office/drawing/2014/main" id="{3C6C699A-F4C7-4B3C-A571-709D4DCAE6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1">
            <a:extLst>
              <a:ext uri="{FF2B5EF4-FFF2-40B4-BE49-F238E27FC236}">
                <a16:creationId xmlns:a16="http://schemas.microsoft.com/office/drawing/2014/main" id="{FBA7A789-C533-4172-8962-6EEBC0DE770A}"/>
              </a:ext>
            </a:extLst>
          </p:cNvPr>
          <p:cNvSpPr>
            <a:spLocks noGrp="1" noChangeArrowheads="1"/>
          </p:cNvSpPr>
          <p:nvPr>
            <p:ph type="sldNum" sz="quarter" idx="12"/>
          </p:nvPr>
        </p:nvSpPr>
        <p:spPr>
          <a:ln/>
        </p:spPr>
        <p:txBody>
          <a:bodyPr/>
          <a:lstStyle>
            <a:lvl1pPr>
              <a:defRPr/>
            </a:lvl1pPr>
          </a:lstStyle>
          <a:p>
            <a:pPr>
              <a:defRPr/>
            </a:pPr>
            <a:fld id="{AF1B5D79-CD49-4759-A447-ED06D73ED1CD}" type="slidenum">
              <a:rPr lang="en-US" altLang="en-US"/>
              <a:pPr>
                <a:defRPr/>
              </a:pPr>
              <a:t>‹#›</a:t>
            </a:fld>
            <a:endParaRPr lang="en-US" altLang="en-US"/>
          </a:p>
        </p:txBody>
      </p:sp>
    </p:spTree>
    <p:extLst>
      <p:ext uri="{BB962C8B-B14F-4D97-AF65-F5344CB8AC3E}">
        <p14:creationId xmlns:p14="http://schemas.microsoft.com/office/powerpoint/2010/main" val="464767249"/>
      </p:ext>
    </p:extLst>
  </p:cSld>
  <p:clrMapOvr>
    <a:masterClrMapping/>
  </p:clrMapOvr>
  <p:transition spd="slow">
    <p:comb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a:extLst>
              <a:ext uri="{FF2B5EF4-FFF2-40B4-BE49-F238E27FC236}">
                <a16:creationId xmlns:a16="http://schemas.microsoft.com/office/drawing/2014/main" id="{CD716BB9-28D2-439D-8649-0D27F6808A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40">
            <a:extLst>
              <a:ext uri="{FF2B5EF4-FFF2-40B4-BE49-F238E27FC236}">
                <a16:creationId xmlns:a16="http://schemas.microsoft.com/office/drawing/2014/main" id="{FB4E22C0-9F6C-46CA-AF87-9EFFE0118A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1">
            <a:extLst>
              <a:ext uri="{FF2B5EF4-FFF2-40B4-BE49-F238E27FC236}">
                <a16:creationId xmlns:a16="http://schemas.microsoft.com/office/drawing/2014/main" id="{6F8BD8F1-9951-4852-8A9D-2A47ACEAB84E}"/>
              </a:ext>
            </a:extLst>
          </p:cNvPr>
          <p:cNvSpPr>
            <a:spLocks noGrp="1" noChangeArrowheads="1"/>
          </p:cNvSpPr>
          <p:nvPr>
            <p:ph type="sldNum" sz="quarter" idx="12"/>
          </p:nvPr>
        </p:nvSpPr>
        <p:spPr>
          <a:ln/>
        </p:spPr>
        <p:txBody>
          <a:bodyPr/>
          <a:lstStyle>
            <a:lvl1pPr>
              <a:defRPr/>
            </a:lvl1pPr>
          </a:lstStyle>
          <a:p>
            <a:pPr>
              <a:defRPr/>
            </a:pPr>
            <a:fld id="{75FF3481-8189-4891-B801-3063AEF7EC7D}" type="slidenum">
              <a:rPr lang="en-US" altLang="en-US"/>
              <a:pPr>
                <a:defRPr/>
              </a:pPr>
              <a:t>‹#›</a:t>
            </a:fld>
            <a:endParaRPr lang="en-US" altLang="en-US"/>
          </a:p>
        </p:txBody>
      </p:sp>
    </p:spTree>
    <p:extLst>
      <p:ext uri="{BB962C8B-B14F-4D97-AF65-F5344CB8AC3E}">
        <p14:creationId xmlns:p14="http://schemas.microsoft.com/office/powerpoint/2010/main" val="3021491662"/>
      </p:ext>
    </p:extLst>
  </p:cSld>
  <p:clrMapOvr>
    <a:masterClrMapping/>
  </p:clrMapOvr>
  <p:transition spd="slow">
    <p:comb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1626"/>
            <a:ext cx="25908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1626"/>
            <a:ext cx="75692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a:extLst>
              <a:ext uri="{FF2B5EF4-FFF2-40B4-BE49-F238E27FC236}">
                <a16:creationId xmlns:a16="http://schemas.microsoft.com/office/drawing/2014/main" id="{6ADA87EA-62CB-4414-9959-97CA5EDE9D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40">
            <a:extLst>
              <a:ext uri="{FF2B5EF4-FFF2-40B4-BE49-F238E27FC236}">
                <a16:creationId xmlns:a16="http://schemas.microsoft.com/office/drawing/2014/main" id="{C52F70FE-618C-40F9-8DDF-8C13B3B803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1">
            <a:extLst>
              <a:ext uri="{FF2B5EF4-FFF2-40B4-BE49-F238E27FC236}">
                <a16:creationId xmlns:a16="http://schemas.microsoft.com/office/drawing/2014/main" id="{0B8B1A4B-D40E-4394-B780-BA8B3A1A814F}"/>
              </a:ext>
            </a:extLst>
          </p:cNvPr>
          <p:cNvSpPr>
            <a:spLocks noGrp="1" noChangeArrowheads="1"/>
          </p:cNvSpPr>
          <p:nvPr>
            <p:ph type="sldNum" sz="quarter" idx="12"/>
          </p:nvPr>
        </p:nvSpPr>
        <p:spPr>
          <a:ln/>
        </p:spPr>
        <p:txBody>
          <a:bodyPr/>
          <a:lstStyle>
            <a:lvl1pPr>
              <a:defRPr/>
            </a:lvl1pPr>
          </a:lstStyle>
          <a:p>
            <a:pPr>
              <a:defRPr/>
            </a:pPr>
            <a:fld id="{CF6E8550-7A04-48D7-BA47-C2AFFEA073E0}" type="slidenum">
              <a:rPr lang="en-US" altLang="en-US"/>
              <a:pPr>
                <a:defRPr/>
              </a:pPr>
              <a:t>‹#›</a:t>
            </a:fld>
            <a:endParaRPr lang="en-US" altLang="en-US"/>
          </a:p>
        </p:txBody>
      </p:sp>
    </p:spTree>
    <p:extLst>
      <p:ext uri="{BB962C8B-B14F-4D97-AF65-F5344CB8AC3E}">
        <p14:creationId xmlns:p14="http://schemas.microsoft.com/office/powerpoint/2010/main" val="2678347936"/>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19063838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15670981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29521672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F2519-1453-4EA9-BF1F-D3E9BDBA43E3}" type="datetimeFigureOut">
              <a:rPr lang="en-US" smtClean="0"/>
              <a:pPr/>
              <a:t>9/19/2021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7855342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w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F2519-1453-4EA9-BF1F-D3E9BDBA43E3}" type="datetimeFigureOut">
              <a:rPr lang="en-US" smtClean="0"/>
              <a:pPr/>
              <a:t>9/19/2021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8805681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D9FF"/>
            </a:gs>
            <a:gs pos="50000">
              <a:srgbClr val="FFFBFE"/>
            </a:gs>
            <a:gs pos="100000">
              <a:srgbClr val="FFD9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5099AF-7757-4DDD-AE89-E26BCE3F36C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ABDF4E6-EEA0-4D61-AFBB-CA4F30005A2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8913F2-153B-4DBC-8107-5D579DC29D0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B85D503-6FDC-4866-8793-4FB5F376C91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5687E6F-4F1E-4874-B285-4866ECBC0B1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B4A01D0-11A7-4D14-8371-9CC5B7815264}" type="slidenum">
              <a:rPr lang="en-US" altLang="en-US"/>
              <a:pPr/>
              <a:t>‹#›</a:t>
            </a:fld>
            <a:endParaRPr lang="en-US" altLang="en-US"/>
          </a:p>
        </p:txBody>
      </p:sp>
    </p:spTree>
    <p:extLst>
      <p:ext uri="{BB962C8B-B14F-4D97-AF65-F5344CB8AC3E}">
        <p14:creationId xmlns:p14="http://schemas.microsoft.com/office/powerpoint/2010/main" val="297027841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p:spli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rgbClr val="CC0099"/>
        </a:buClr>
        <a:buFont typeface="Wingdings" panose="05000000000000000000" pitchFamily="2" charset="2"/>
        <a:buChar char="Ø"/>
        <a:defRPr sz="3200" kern="1200">
          <a:solidFill>
            <a:schemeClr val="tx1"/>
          </a:solidFill>
          <a:latin typeface="+mn-lt"/>
          <a:ea typeface="+mn-ea"/>
          <a:cs typeface="+mn-cs"/>
        </a:defRPr>
      </a:lvl1pPr>
      <a:lvl2pPr marL="742950" indent="-285750" algn="l" rtl="0" fontAlgn="base">
        <a:spcBef>
          <a:spcPct val="20000"/>
        </a:spcBef>
        <a:spcAft>
          <a:spcPct val="0"/>
        </a:spcAft>
        <a:buClr>
          <a:srgbClr val="0033CC"/>
        </a:buClr>
        <a:buFont typeface="Wingdings" panose="05000000000000000000" pitchFamily="2" charset="2"/>
        <a:buChar char="u"/>
        <a:defRPr sz="2800" kern="1200">
          <a:solidFill>
            <a:schemeClr val="tx1"/>
          </a:solidFill>
          <a:latin typeface="+mn-lt"/>
          <a:ea typeface="+mn-ea"/>
          <a:cs typeface="+mn-cs"/>
        </a:defRPr>
      </a:lvl2pPr>
      <a:lvl3pPr marL="1143000" indent="-228600" algn="l" rtl="0" fontAlgn="base">
        <a:spcBef>
          <a:spcPct val="20000"/>
        </a:spcBef>
        <a:spcAft>
          <a:spcPct val="0"/>
        </a:spcAft>
        <a:buClr>
          <a:srgbClr val="CC0099"/>
        </a:buClr>
        <a:buFont typeface="Wingdings" panose="05000000000000000000" pitchFamily="2" charset="2"/>
        <a:buChar char="q"/>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52A00"/>
            </a:gs>
            <a:gs pos="100000">
              <a:srgbClr val="001A00"/>
            </a:gs>
          </a:gsLst>
          <a:lin ang="5400000" scaled="1"/>
        </a:gra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17234D83-3EEC-44D4-9AFC-54B980887109}"/>
              </a:ext>
            </a:extLst>
          </p:cNvPr>
          <p:cNvGrpSpPr>
            <a:grpSpLocks/>
          </p:cNvGrpSpPr>
          <p:nvPr/>
        </p:nvGrpSpPr>
        <p:grpSpPr bwMode="auto">
          <a:xfrm>
            <a:off x="0" y="0"/>
            <a:ext cx="12192000" cy="6934200"/>
            <a:chOff x="0" y="0"/>
            <a:chExt cx="5760" cy="4368"/>
          </a:xfrm>
        </p:grpSpPr>
        <p:sp>
          <p:nvSpPr>
            <p:cNvPr id="6147" name="Freeform 3">
              <a:extLst>
                <a:ext uri="{FF2B5EF4-FFF2-40B4-BE49-F238E27FC236}">
                  <a16:creationId xmlns:a16="http://schemas.microsoft.com/office/drawing/2014/main" id="{9CAF8E03-E1D9-4D77-9D4C-F9E726E6CD77}"/>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48" name="Freeform 4">
              <a:extLst>
                <a:ext uri="{FF2B5EF4-FFF2-40B4-BE49-F238E27FC236}">
                  <a16:creationId xmlns:a16="http://schemas.microsoft.com/office/drawing/2014/main" id="{1BBA01EB-466E-4107-B83F-D96AA6E66CE9}"/>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49" name="Freeform 5">
              <a:extLst>
                <a:ext uri="{FF2B5EF4-FFF2-40B4-BE49-F238E27FC236}">
                  <a16:creationId xmlns:a16="http://schemas.microsoft.com/office/drawing/2014/main" id="{B741235F-685B-4793-B007-A12393C0183B}"/>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806260A9-50D8-45E4-A776-8242A28224A8}"/>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1" name="Freeform 7">
              <a:extLst>
                <a:ext uri="{FF2B5EF4-FFF2-40B4-BE49-F238E27FC236}">
                  <a16:creationId xmlns:a16="http://schemas.microsoft.com/office/drawing/2014/main" id="{AD87ECF9-DF3A-469A-AE2F-F4C9865EBFF8}"/>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2" name="Freeform 8">
              <a:extLst>
                <a:ext uri="{FF2B5EF4-FFF2-40B4-BE49-F238E27FC236}">
                  <a16:creationId xmlns:a16="http://schemas.microsoft.com/office/drawing/2014/main" id="{6536D7DF-B775-44A2-89F4-B00CEC4A84D2}"/>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3" name="Freeform 9">
              <a:extLst>
                <a:ext uri="{FF2B5EF4-FFF2-40B4-BE49-F238E27FC236}">
                  <a16:creationId xmlns:a16="http://schemas.microsoft.com/office/drawing/2014/main" id="{EF79A455-BA59-45E6-8CD8-25D92D8B5636}"/>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4" name="Freeform 10">
              <a:extLst>
                <a:ext uri="{FF2B5EF4-FFF2-40B4-BE49-F238E27FC236}">
                  <a16:creationId xmlns:a16="http://schemas.microsoft.com/office/drawing/2014/main" id="{CF93AD50-4B91-453B-9500-E2B7195F9667}"/>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5" name="Freeform 11">
              <a:extLst>
                <a:ext uri="{FF2B5EF4-FFF2-40B4-BE49-F238E27FC236}">
                  <a16:creationId xmlns:a16="http://schemas.microsoft.com/office/drawing/2014/main" id="{E0BCD38F-D65E-4633-ADFB-24FA293780C4}"/>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6" name="Rectangle 12">
              <a:extLst>
                <a:ext uri="{FF2B5EF4-FFF2-40B4-BE49-F238E27FC236}">
                  <a16:creationId xmlns:a16="http://schemas.microsoft.com/office/drawing/2014/main" id="{43EA6A39-E4E7-464F-AC8B-2BD9D5DD6287}"/>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6157" name="Rectangle 13">
              <a:extLst>
                <a:ext uri="{FF2B5EF4-FFF2-40B4-BE49-F238E27FC236}">
                  <a16:creationId xmlns:a16="http://schemas.microsoft.com/office/drawing/2014/main" id="{0F2CE932-3AB5-4A97-8604-798F95A04CEC}"/>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6158" name="Freeform 14">
              <a:extLst>
                <a:ext uri="{FF2B5EF4-FFF2-40B4-BE49-F238E27FC236}">
                  <a16:creationId xmlns:a16="http://schemas.microsoft.com/office/drawing/2014/main" id="{CAC3B772-514B-499C-840D-EA6F0142C231}"/>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9" name="Freeform 15">
              <a:extLst>
                <a:ext uri="{FF2B5EF4-FFF2-40B4-BE49-F238E27FC236}">
                  <a16:creationId xmlns:a16="http://schemas.microsoft.com/office/drawing/2014/main" id="{FB200236-AC13-4B37-BAEB-C53FC2279ABF}"/>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60" name="Freeform 16">
              <a:extLst>
                <a:ext uri="{FF2B5EF4-FFF2-40B4-BE49-F238E27FC236}">
                  <a16:creationId xmlns:a16="http://schemas.microsoft.com/office/drawing/2014/main" id="{DA272704-9C97-4E4B-A090-D20FB980E93B}"/>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61" name="Freeform 17">
              <a:extLst>
                <a:ext uri="{FF2B5EF4-FFF2-40B4-BE49-F238E27FC236}">
                  <a16:creationId xmlns:a16="http://schemas.microsoft.com/office/drawing/2014/main" id="{8EC731F2-B719-4BFC-8D04-6AB43BCA9679}"/>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62" name="Freeform 18">
              <a:extLst>
                <a:ext uri="{FF2B5EF4-FFF2-40B4-BE49-F238E27FC236}">
                  <a16:creationId xmlns:a16="http://schemas.microsoft.com/office/drawing/2014/main" id="{A3E42FC8-ED5B-476B-BFE9-0B1B62209749}"/>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63" name="Freeform 19">
              <a:extLst>
                <a:ext uri="{FF2B5EF4-FFF2-40B4-BE49-F238E27FC236}">
                  <a16:creationId xmlns:a16="http://schemas.microsoft.com/office/drawing/2014/main" id="{F049A8E0-0899-47D5-9906-2DE8BBB93B5C}"/>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64" name="Freeform 20">
              <a:extLst>
                <a:ext uri="{FF2B5EF4-FFF2-40B4-BE49-F238E27FC236}">
                  <a16:creationId xmlns:a16="http://schemas.microsoft.com/office/drawing/2014/main" id="{89BD38B4-0E13-4F79-953F-726109DA401F}"/>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6165" name="Rectangle 21">
            <a:extLst>
              <a:ext uri="{FF2B5EF4-FFF2-40B4-BE49-F238E27FC236}">
                <a16:creationId xmlns:a16="http://schemas.microsoft.com/office/drawing/2014/main" id="{0A6008C7-B300-460D-8C14-2AD3E1A218AD}"/>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66" name="Rectangle 22">
            <a:extLst>
              <a:ext uri="{FF2B5EF4-FFF2-40B4-BE49-F238E27FC236}">
                <a16:creationId xmlns:a16="http://schemas.microsoft.com/office/drawing/2014/main" id="{AF53185B-7536-4441-ABC5-2795C90E2814}"/>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67" name="Rectangle 23">
            <a:extLst>
              <a:ext uri="{FF2B5EF4-FFF2-40B4-BE49-F238E27FC236}">
                <a16:creationId xmlns:a16="http://schemas.microsoft.com/office/drawing/2014/main" id="{90FE0A17-F6BC-47D4-A9BC-63C7C660FBA1}"/>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ltLang="en-US"/>
          </a:p>
        </p:txBody>
      </p:sp>
      <p:sp>
        <p:nvSpPr>
          <p:cNvPr id="6168" name="Rectangle 24">
            <a:extLst>
              <a:ext uri="{FF2B5EF4-FFF2-40B4-BE49-F238E27FC236}">
                <a16:creationId xmlns:a16="http://schemas.microsoft.com/office/drawing/2014/main" id="{DD0AE318-18B5-4D3A-A1C8-57A2316E5BC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ltLang="en-US"/>
          </a:p>
        </p:txBody>
      </p:sp>
      <p:sp>
        <p:nvSpPr>
          <p:cNvPr id="6169" name="Rectangle 25">
            <a:extLst>
              <a:ext uri="{FF2B5EF4-FFF2-40B4-BE49-F238E27FC236}">
                <a16:creationId xmlns:a16="http://schemas.microsoft.com/office/drawing/2014/main" id="{7E5B4E74-BE6C-4D75-B3AD-98D56AF0FA09}"/>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CA51F8FD-564C-4BE5-AF66-8F2C8DD671EC}" type="slidenum">
              <a:rPr lang="en-US" altLang="en-US"/>
              <a:pPr/>
              <a:t>‹#›</a:t>
            </a:fld>
            <a:endParaRPr lang="en-US" altLang="en-US"/>
          </a:p>
        </p:txBody>
      </p:sp>
    </p:spTree>
    <p:extLst>
      <p:ext uri="{BB962C8B-B14F-4D97-AF65-F5344CB8AC3E}">
        <p14:creationId xmlns:p14="http://schemas.microsoft.com/office/powerpoint/2010/main" val="1636604908"/>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slow">
    <p:split orient="vert"/>
  </p:transition>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3302B"/>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F51BBA2-4CD6-4336-90F1-07A6BC1798C8}"/>
              </a:ext>
            </a:extLst>
          </p:cNvPr>
          <p:cNvGrpSpPr>
            <a:grpSpLocks/>
          </p:cNvGrpSpPr>
          <p:nvPr/>
        </p:nvGrpSpPr>
        <p:grpSpPr bwMode="auto">
          <a:xfrm>
            <a:off x="1" y="0"/>
            <a:ext cx="12213167" cy="6870700"/>
            <a:chOff x="0" y="0"/>
            <a:chExt cx="5770" cy="4328"/>
          </a:xfrm>
        </p:grpSpPr>
        <p:sp>
          <p:nvSpPr>
            <p:cNvPr id="4099" name="Rectangle 3">
              <a:extLst>
                <a:ext uri="{FF2B5EF4-FFF2-40B4-BE49-F238E27FC236}">
                  <a16:creationId xmlns:a16="http://schemas.microsoft.com/office/drawing/2014/main" id="{BFDB8131-80D5-4286-ACE1-F2C13460FE46}"/>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4100" name="Rectangle 4">
              <a:extLst>
                <a:ext uri="{FF2B5EF4-FFF2-40B4-BE49-F238E27FC236}">
                  <a16:creationId xmlns:a16="http://schemas.microsoft.com/office/drawing/2014/main" id="{65AEAEA2-D803-4D4A-A94D-DF9EEF88B202}"/>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4101" name="Rectangle 5">
              <a:extLst>
                <a:ext uri="{FF2B5EF4-FFF2-40B4-BE49-F238E27FC236}">
                  <a16:creationId xmlns:a16="http://schemas.microsoft.com/office/drawing/2014/main" id="{78F34E9D-BE94-48FC-ABEA-8A8B23B09EFC}"/>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grpSp>
          <p:nvGrpSpPr>
            <p:cNvPr id="1035" name="Group 6">
              <a:extLst>
                <a:ext uri="{FF2B5EF4-FFF2-40B4-BE49-F238E27FC236}">
                  <a16:creationId xmlns:a16="http://schemas.microsoft.com/office/drawing/2014/main" id="{DD189BD8-0FF7-476D-8CDF-1F35E84D47CA}"/>
                </a:ext>
              </a:extLst>
            </p:cNvPr>
            <p:cNvGrpSpPr>
              <a:grpSpLocks/>
            </p:cNvGrpSpPr>
            <p:nvPr/>
          </p:nvGrpSpPr>
          <p:grpSpPr bwMode="auto">
            <a:xfrm>
              <a:off x="4944" y="1"/>
              <a:ext cx="816" cy="3974"/>
              <a:chOff x="4944" y="1"/>
              <a:chExt cx="816" cy="3974"/>
            </a:xfrm>
          </p:grpSpPr>
          <p:grpSp>
            <p:nvGrpSpPr>
              <p:cNvPr id="1047" name="Group 7">
                <a:extLst>
                  <a:ext uri="{FF2B5EF4-FFF2-40B4-BE49-F238E27FC236}">
                    <a16:creationId xmlns:a16="http://schemas.microsoft.com/office/drawing/2014/main" id="{AFB0B3F4-AF83-450A-AAAB-535AAD59E4CD}"/>
                  </a:ext>
                </a:extLst>
              </p:cNvPr>
              <p:cNvGrpSpPr>
                <a:grpSpLocks/>
              </p:cNvGrpSpPr>
              <p:nvPr userDrawn="1"/>
            </p:nvGrpSpPr>
            <p:grpSpPr bwMode="auto">
              <a:xfrm>
                <a:off x="5280" y="1"/>
                <a:ext cx="480" cy="1430"/>
                <a:chOff x="5280" y="1"/>
                <a:chExt cx="480" cy="1430"/>
              </a:xfrm>
            </p:grpSpPr>
            <p:grpSp>
              <p:nvGrpSpPr>
                <p:cNvPr id="1068" name="Group 8">
                  <a:extLst>
                    <a:ext uri="{FF2B5EF4-FFF2-40B4-BE49-F238E27FC236}">
                      <a16:creationId xmlns:a16="http://schemas.microsoft.com/office/drawing/2014/main" id="{4C813296-6B76-411D-B49A-213DE5E05362}"/>
                    </a:ext>
                  </a:extLst>
                </p:cNvPr>
                <p:cNvGrpSpPr>
                  <a:grpSpLocks/>
                </p:cNvGrpSpPr>
                <p:nvPr userDrawn="1"/>
              </p:nvGrpSpPr>
              <p:grpSpPr bwMode="auto">
                <a:xfrm rot="-5400000">
                  <a:off x="5484" y="0"/>
                  <a:ext cx="174" cy="176"/>
                  <a:chOff x="1657" y="323"/>
                  <a:chExt cx="1691" cy="2560"/>
                </a:xfrm>
              </p:grpSpPr>
              <p:grpSp>
                <p:nvGrpSpPr>
                  <p:cNvPr id="1077" name="Group 9">
                    <a:extLst>
                      <a:ext uri="{FF2B5EF4-FFF2-40B4-BE49-F238E27FC236}">
                        <a16:creationId xmlns:a16="http://schemas.microsoft.com/office/drawing/2014/main" id="{27C430ED-4596-412B-9C6C-CCA1E0D25921}"/>
                      </a:ext>
                    </a:extLst>
                  </p:cNvPr>
                  <p:cNvGrpSpPr>
                    <a:grpSpLocks/>
                  </p:cNvGrpSpPr>
                  <p:nvPr/>
                </p:nvGrpSpPr>
                <p:grpSpPr bwMode="auto">
                  <a:xfrm>
                    <a:off x="1657" y="323"/>
                    <a:ext cx="1691" cy="2560"/>
                    <a:chOff x="1657" y="323"/>
                    <a:chExt cx="1691" cy="2560"/>
                  </a:xfrm>
                </p:grpSpPr>
                <p:sp>
                  <p:nvSpPr>
                    <p:cNvPr id="4106" name="Freeform 10">
                      <a:extLst>
                        <a:ext uri="{FF2B5EF4-FFF2-40B4-BE49-F238E27FC236}">
                          <a16:creationId xmlns:a16="http://schemas.microsoft.com/office/drawing/2014/main" id="{E0BE37C5-7447-4F45-ABAE-5858FC766B69}"/>
                        </a:ext>
                      </a:extLst>
                    </p:cNvPr>
                    <p:cNvSpPr>
                      <a:spLocks/>
                    </p:cNvSpPr>
                    <p:nvPr/>
                  </p:nvSpPr>
                  <p:spPr bwMode="auto">
                    <a:xfrm>
                      <a:off x="212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07" name="Freeform 11">
                      <a:extLst>
                        <a:ext uri="{FF2B5EF4-FFF2-40B4-BE49-F238E27FC236}">
                          <a16:creationId xmlns:a16="http://schemas.microsoft.com/office/drawing/2014/main" id="{9DF16FE0-8B3D-4173-A070-F18C42DB4A12}"/>
                        </a:ext>
                      </a:extLst>
                    </p:cNvPr>
                    <p:cNvSpPr>
                      <a:spLocks/>
                    </p:cNvSpPr>
                    <p:nvPr/>
                  </p:nvSpPr>
                  <p:spPr bwMode="auto">
                    <a:xfrm>
                      <a:off x="1667" y="381"/>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sp>
                <p:nvSpPr>
                  <p:cNvPr id="4108" name="Oval 12">
                    <a:extLst>
                      <a:ext uri="{FF2B5EF4-FFF2-40B4-BE49-F238E27FC236}">
                        <a16:creationId xmlns:a16="http://schemas.microsoft.com/office/drawing/2014/main" id="{8ACD09BA-030F-4E20-B887-C36FF6623483}"/>
                      </a:ext>
                    </a:extLst>
                  </p:cNvPr>
                  <p:cNvSpPr>
                    <a:spLocks noChangeArrowheads="1"/>
                  </p:cNvSpPr>
                  <p:nvPr/>
                </p:nvSpPr>
                <p:spPr bwMode="auto">
                  <a:xfrm>
                    <a:off x="2396" y="1428"/>
                    <a:ext cx="175" cy="247"/>
                  </a:xfrm>
                  <a:prstGeom prst="ellipse">
                    <a:avLst/>
                  </a:prstGeom>
                  <a:solidFill>
                    <a:srgbClr val="E7D6B7"/>
                  </a:solidFill>
                  <a:ln w="9525">
                    <a:noFill/>
                    <a:round/>
                    <a:headEnd/>
                    <a:tailEnd/>
                  </a:ln>
                  <a:effectLst/>
                </p:spPr>
                <p:txBody>
                  <a:bodyPr wrap="none" anchor="ctr"/>
                  <a:lstStyle/>
                  <a:p>
                    <a:pPr>
                      <a:defRPr/>
                    </a:pPr>
                    <a:endParaRPr lang="en-US" sz="1800">
                      <a:latin typeface="Arial" charset="0"/>
                    </a:endParaRPr>
                  </a:p>
                </p:txBody>
              </p:sp>
              <p:sp>
                <p:nvSpPr>
                  <p:cNvPr id="4109" name="Freeform 13">
                    <a:extLst>
                      <a:ext uri="{FF2B5EF4-FFF2-40B4-BE49-F238E27FC236}">
                        <a16:creationId xmlns:a16="http://schemas.microsoft.com/office/drawing/2014/main" id="{6429A6F3-63B2-4129-B65A-59DC302C850F}"/>
                      </a:ext>
                    </a:extLst>
                  </p:cNvPr>
                  <p:cNvSpPr>
                    <a:spLocks/>
                  </p:cNvSpPr>
                  <p:nvPr/>
                </p:nvSpPr>
                <p:spPr bwMode="auto">
                  <a:xfrm>
                    <a:off x="2609" y="745"/>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0" name="Freeform 14">
                    <a:extLst>
                      <a:ext uri="{FF2B5EF4-FFF2-40B4-BE49-F238E27FC236}">
                        <a16:creationId xmlns:a16="http://schemas.microsoft.com/office/drawing/2014/main" id="{205F2354-588D-4402-B1FD-E09B1294A1B2}"/>
                      </a:ext>
                    </a:extLst>
                  </p:cNvPr>
                  <p:cNvSpPr>
                    <a:spLocks/>
                  </p:cNvSpPr>
                  <p:nvPr/>
                </p:nvSpPr>
                <p:spPr bwMode="auto">
                  <a:xfrm>
                    <a:off x="267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1" name="Freeform 15">
                    <a:extLst>
                      <a:ext uri="{FF2B5EF4-FFF2-40B4-BE49-F238E27FC236}">
                        <a16:creationId xmlns:a16="http://schemas.microsoft.com/office/drawing/2014/main" id="{287D46B7-EDF9-47FF-A31D-FFDF4665AAF3}"/>
                      </a:ext>
                    </a:extLst>
                  </p:cNvPr>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2" name="Freeform 16">
                    <a:extLst>
                      <a:ext uri="{FF2B5EF4-FFF2-40B4-BE49-F238E27FC236}">
                        <a16:creationId xmlns:a16="http://schemas.microsoft.com/office/drawing/2014/main" id="{409A6C79-7B58-43F5-8B66-8DA13E0C91EC}"/>
                      </a:ext>
                    </a:extLst>
                  </p:cNvPr>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3" name="Freeform 17">
                    <a:extLst>
                      <a:ext uri="{FF2B5EF4-FFF2-40B4-BE49-F238E27FC236}">
                        <a16:creationId xmlns:a16="http://schemas.microsoft.com/office/drawing/2014/main" id="{611CE7F1-56A0-4B6D-9568-2BF7504FF4EC}"/>
                      </a:ext>
                    </a:extLst>
                  </p:cNvPr>
                  <p:cNvSpPr>
                    <a:spLocks/>
                  </p:cNvSpPr>
                  <p:nvPr/>
                </p:nvSpPr>
                <p:spPr bwMode="auto">
                  <a:xfrm>
                    <a:off x="2094" y="934"/>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pic>
              <p:nvPicPr>
                <p:cNvPr id="1069" name="Picture 18">
                  <a:extLst>
                    <a:ext uri="{FF2B5EF4-FFF2-40B4-BE49-F238E27FC236}">
                      <a16:creationId xmlns:a16="http://schemas.microsoft.com/office/drawing/2014/main" id="{9F7F95A5-2527-47FD-9E61-BE8486AD31C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19">
                  <a:extLst>
                    <a:ext uri="{FF2B5EF4-FFF2-40B4-BE49-F238E27FC236}">
                      <a16:creationId xmlns:a16="http://schemas.microsoft.com/office/drawing/2014/main" id="{B3EF364D-FC5B-4E41-A4FB-EF199BD6C56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20">
                  <a:extLst>
                    <a:ext uri="{FF2B5EF4-FFF2-40B4-BE49-F238E27FC236}">
                      <a16:creationId xmlns:a16="http://schemas.microsoft.com/office/drawing/2014/main" id="{84DE335E-4F54-472D-BDF1-D53E44F75BA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21">
                  <a:extLst>
                    <a:ext uri="{FF2B5EF4-FFF2-40B4-BE49-F238E27FC236}">
                      <a16:creationId xmlns:a16="http://schemas.microsoft.com/office/drawing/2014/main" id="{2093A53C-F953-4195-ACCA-7D54E2458BE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22">
                  <a:extLst>
                    <a:ext uri="{FF2B5EF4-FFF2-40B4-BE49-F238E27FC236}">
                      <a16:creationId xmlns:a16="http://schemas.microsoft.com/office/drawing/2014/main" id="{73998837-A901-4094-ABF6-4DF37D3BCFA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23">
                  <a:extLst>
                    <a:ext uri="{FF2B5EF4-FFF2-40B4-BE49-F238E27FC236}">
                      <a16:creationId xmlns:a16="http://schemas.microsoft.com/office/drawing/2014/main" id="{096CFBA7-904E-41CA-8FC8-DC7EBAA7928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24">
                  <a:extLst>
                    <a:ext uri="{FF2B5EF4-FFF2-40B4-BE49-F238E27FC236}">
                      <a16:creationId xmlns:a16="http://schemas.microsoft.com/office/drawing/2014/main" id="{5FD5EF7C-7F9A-49FC-AB75-276372C2A2E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25">
                  <a:extLst>
                    <a:ext uri="{FF2B5EF4-FFF2-40B4-BE49-F238E27FC236}">
                      <a16:creationId xmlns:a16="http://schemas.microsoft.com/office/drawing/2014/main" id="{41A2EA61-F8A7-431D-B56F-68314AD47B9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8" name="Group 26">
                <a:extLst>
                  <a:ext uri="{FF2B5EF4-FFF2-40B4-BE49-F238E27FC236}">
                    <a16:creationId xmlns:a16="http://schemas.microsoft.com/office/drawing/2014/main" id="{FF225438-492B-4EF4-9155-50CA41E2F79D}"/>
                  </a:ext>
                </a:extLst>
              </p:cNvPr>
              <p:cNvGrpSpPr>
                <a:grpSpLocks/>
              </p:cNvGrpSpPr>
              <p:nvPr userDrawn="1"/>
            </p:nvGrpSpPr>
            <p:grpSpPr bwMode="auto">
              <a:xfrm>
                <a:off x="4944" y="1008"/>
                <a:ext cx="522" cy="2967"/>
                <a:chOff x="4944" y="1008"/>
                <a:chExt cx="522" cy="2967"/>
              </a:xfrm>
            </p:grpSpPr>
            <p:pic>
              <p:nvPicPr>
                <p:cNvPr id="1049" name="Picture 27">
                  <a:extLst>
                    <a:ext uri="{FF2B5EF4-FFF2-40B4-BE49-F238E27FC236}">
                      <a16:creationId xmlns:a16="http://schemas.microsoft.com/office/drawing/2014/main" id="{3B3E1405-9847-46DE-B4B7-232C60DA596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8">
                  <a:extLst>
                    <a:ext uri="{FF2B5EF4-FFF2-40B4-BE49-F238E27FC236}">
                      <a16:creationId xmlns:a16="http://schemas.microsoft.com/office/drawing/2014/main" id="{0AACE27A-63FA-47AF-BFB9-DCCD1219FAC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9">
                  <a:extLst>
                    <a:ext uri="{FF2B5EF4-FFF2-40B4-BE49-F238E27FC236}">
                      <a16:creationId xmlns:a16="http://schemas.microsoft.com/office/drawing/2014/main" id="{F6D6EB36-5927-43C2-9F23-C25616965CF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30">
                  <a:extLst>
                    <a:ext uri="{FF2B5EF4-FFF2-40B4-BE49-F238E27FC236}">
                      <a16:creationId xmlns:a16="http://schemas.microsoft.com/office/drawing/2014/main" id="{11BBD603-74CA-4924-947A-E0181508B62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1">
                  <a:extLst>
                    <a:ext uri="{FF2B5EF4-FFF2-40B4-BE49-F238E27FC236}">
                      <a16:creationId xmlns:a16="http://schemas.microsoft.com/office/drawing/2014/main" id="{0A24576A-5728-401F-B82F-0BAFEF23227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2">
                  <a:extLst>
                    <a:ext uri="{FF2B5EF4-FFF2-40B4-BE49-F238E27FC236}">
                      <a16:creationId xmlns:a16="http://schemas.microsoft.com/office/drawing/2014/main" id="{55AEFC62-1A13-4850-89C8-0C7C712C6F6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3">
                  <a:extLst>
                    <a:ext uri="{FF2B5EF4-FFF2-40B4-BE49-F238E27FC236}">
                      <a16:creationId xmlns:a16="http://schemas.microsoft.com/office/drawing/2014/main" id="{90E53EED-34E9-4C81-BA77-E5D04893CF7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4">
                  <a:extLst>
                    <a:ext uri="{FF2B5EF4-FFF2-40B4-BE49-F238E27FC236}">
                      <a16:creationId xmlns:a16="http://schemas.microsoft.com/office/drawing/2014/main" id="{A3CACB0A-1B95-41DF-B8DA-941E45E2957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5">
                  <a:extLst>
                    <a:ext uri="{FF2B5EF4-FFF2-40B4-BE49-F238E27FC236}">
                      <a16:creationId xmlns:a16="http://schemas.microsoft.com/office/drawing/2014/main" id="{726DE42C-9891-41C2-B724-B2FB15CECF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6">
                  <a:extLst>
                    <a:ext uri="{FF2B5EF4-FFF2-40B4-BE49-F238E27FC236}">
                      <a16:creationId xmlns:a16="http://schemas.microsoft.com/office/drawing/2014/main" id="{8386B058-C3EB-4EC1-8E0B-D087EEA180A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7">
                  <a:extLst>
                    <a:ext uri="{FF2B5EF4-FFF2-40B4-BE49-F238E27FC236}">
                      <a16:creationId xmlns:a16="http://schemas.microsoft.com/office/drawing/2014/main" id="{3A63FDC3-F49A-467E-B750-8A3F799FABB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8">
                  <a:extLst>
                    <a:ext uri="{FF2B5EF4-FFF2-40B4-BE49-F238E27FC236}">
                      <a16:creationId xmlns:a16="http://schemas.microsoft.com/office/drawing/2014/main" id="{8DD7241D-CA6C-4E60-8BAA-B8A1C4C64D5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9">
                  <a:extLst>
                    <a:ext uri="{FF2B5EF4-FFF2-40B4-BE49-F238E27FC236}">
                      <a16:creationId xmlns:a16="http://schemas.microsoft.com/office/drawing/2014/main" id="{256AFABB-AE4B-4F67-B331-EA3BC25D540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0">
                  <a:extLst>
                    <a:ext uri="{FF2B5EF4-FFF2-40B4-BE49-F238E27FC236}">
                      <a16:creationId xmlns:a16="http://schemas.microsoft.com/office/drawing/2014/main" id="{6CF7E074-27D3-4704-86BA-4FE82CB20B4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1">
                  <a:extLst>
                    <a:ext uri="{FF2B5EF4-FFF2-40B4-BE49-F238E27FC236}">
                      <a16:creationId xmlns:a16="http://schemas.microsoft.com/office/drawing/2014/main" id="{96C8745E-AB4B-4859-A17C-EBA6EC1904E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2">
                  <a:extLst>
                    <a:ext uri="{FF2B5EF4-FFF2-40B4-BE49-F238E27FC236}">
                      <a16:creationId xmlns:a16="http://schemas.microsoft.com/office/drawing/2014/main" id="{10ADF505-18BD-43F4-8C21-19DDF5BB706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3">
                  <a:extLst>
                    <a:ext uri="{FF2B5EF4-FFF2-40B4-BE49-F238E27FC236}">
                      <a16:creationId xmlns:a16="http://schemas.microsoft.com/office/drawing/2014/main" id="{F56DB18A-8E3B-4FA9-AB52-EA1A15DBD21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4">
                  <a:extLst>
                    <a:ext uri="{FF2B5EF4-FFF2-40B4-BE49-F238E27FC236}">
                      <a16:creationId xmlns:a16="http://schemas.microsoft.com/office/drawing/2014/main" id="{CBF84965-83A4-47A4-9437-191B29EDE1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5">
                  <a:extLst>
                    <a:ext uri="{FF2B5EF4-FFF2-40B4-BE49-F238E27FC236}">
                      <a16:creationId xmlns:a16="http://schemas.microsoft.com/office/drawing/2014/main" id="{55C03883-3046-4A39-B1F9-76E90320653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142" name="Freeform 46">
              <a:extLst>
                <a:ext uri="{FF2B5EF4-FFF2-40B4-BE49-F238E27FC236}">
                  <a16:creationId xmlns:a16="http://schemas.microsoft.com/office/drawing/2014/main" id="{F9DC0551-3A60-461C-8FF3-1AF89707E362}"/>
                </a:ext>
              </a:extLst>
            </p:cNvPr>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43" name="Freeform 47">
              <a:extLst>
                <a:ext uri="{FF2B5EF4-FFF2-40B4-BE49-F238E27FC236}">
                  <a16:creationId xmlns:a16="http://schemas.microsoft.com/office/drawing/2014/main" id="{D387ED98-B33C-4134-A2A1-570172178567}"/>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44" name="Freeform 48">
              <a:extLst>
                <a:ext uri="{FF2B5EF4-FFF2-40B4-BE49-F238E27FC236}">
                  <a16:creationId xmlns:a16="http://schemas.microsoft.com/office/drawing/2014/main" id="{23A0D5FA-F85B-426F-873E-2D790C126D6A}"/>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latin typeface="Arial" charset="0"/>
              </a:endParaRPr>
            </a:p>
          </p:txBody>
        </p:sp>
        <p:sp>
          <p:nvSpPr>
            <p:cNvPr id="4145" name="Freeform 49" descr="kimonopat1">
              <a:extLst>
                <a:ext uri="{FF2B5EF4-FFF2-40B4-BE49-F238E27FC236}">
                  <a16:creationId xmlns:a16="http://schemas.microsoft.com/office/drawing/2014/main" id="{454A2862-E127-41E3-B7A3-64EC5624A36B}"/>
                </a:ext>
              </a:extLst>
            </p:cNvPr>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4146" name="Freeform 50" descr="kimonopat1">
              <a:extLst>
                <a:ext uri="{FF2B5EF4-FFF2-40B4-BE49-F238E27FC236}">
                  <a16:creationId xmlns:a16="http://schemas.microsoft.com/office/drawing/2014/main" id="{03C93AA4-CC3F-45A0-BCA3-8A9BC1CC8D5F}"/>
                </a:ext>
              </a:extLst>
            </p:cNvPr>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4147" name="Freeform 51">
              <a:extLst>
                <a:ext uri="{FF2B5EF4-FFF2-40B4-BE49-F238E27FC236}">
                  <a16:creationId xmlns:a16="http://schemas.microsoft.com/office/drawing/2014/main" id="{41F7214C-D50C-45C8-A2C8-02F3FC292113}"/>
                </a:ext>
              </a:extLst>
            </p:cNvPr>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48" name="Freeform 52">
              <a:extLst>
                <a:ext uri="{FF2B5EF4-FFF2-40B4-BE49-F238E27FC236}">
                  <a16:creationId xmlns:a16="http://schemas.microsoft.com/office/drawing/2014/main" id="{762A34CE-4BA2-4C7F-8DB8-9F2F00350368}"/>
                </a:ext>
              </a:extLst>
            </p:cNvPr>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1800">
                <a:latin typeface="Arial" charset="0"/>
              </a:endParaRPr>
            </a:p>
          </p:txBody>
        </p:sp>
        <p:sp>
          <p:nvSpPr>
            <p:cNvPr id="4149" name="Freeform 53">
              <a:extLst>
                <a:ext uri="{FF2B5EF4-FFF2-40B4-BE49-F238E27FC236}">
                  <a16:creationId xmlns:a16="http://schemas.microsoft.com/office/drawing/2014/main" id="{ECB4B8A8-14CE-43D4-AD60-2B7DA1F32413}"/>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latin typeface="Arial" charset="0"/>
              </a:endParaRPr>
            </a:p>
          </p:txBody>
        </p:sp>
        <p:sp>
          <p:nvSpPr>
            <p:cNvPr id="4150" name="Rectangle 54">
              <a:extLst>
                <a:ext uri="{FF2B5EF4-FFF2-40B4-BE49-F238E27FC236}">
                  <a16:creationId xmlns:a16="http://schemas.microsoft.com/office/drawing/2014/main" id="{8213EC8B-B4E5-48C4-A1AD-E47787F5D0D1}"/>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4151" name="Freeform 55">
              <a:extLst>
                <a:ext uri="{FF2B5EF4-FFF2-40B4-BE49-F238E27FC236}">
                  <a16:creationId xmlns:a16="http://schemas.microsoft.com/office/drawing/2014/main" id="{87FBF69A-9D62-4212-ABE4-3F3A69C4683C}"/>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52" name="AutoShape 56">
              <a:extLst>
                <a:ext uri="{FF2B5EF4-FFF2-40B4-BE49-F238E27FC236}">
                  <a16:creationId xmlns:a16="http://schemas.microsoft.com/office/drawing/2014/main" id="{C2883172-EB31-4390-9AEA-241C6C0ED385}"/>
                </a:ext>
              </a:extLst>
            </p:cNvPr>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eaLnBrk="1" hangingPunct="1">
                <a:defRPr/>
              </a:pPr>
              <a:endParaRPr kumimoji="1" lang="en-US" sz="1800">
                <a:latin typeface="Arial" charset="0"/>
              </a:endParaRPr>
            </a:p>
          </p:txBody>
        </p:sp>
      </p:grpSp>
      <p:sp>
        <p:nvSpPr>
          <p:cNvPr id="1027" name="Rectangle 57">
            <a:extLst>
              <a:ext uri="{FF2B5EF4-FFF2-40B4-BE49-F238E27FC236}">
                <a16:creationId xmlns:a16="http://schemas.microsoft.com/office/drawing/2014/main" id="{79011B93-DCAE-43B2-805D-1E469D1AE626}"/>
              </a:ext>
            </a:extLst>
          </p:cNvPr>
          <p:cNvSpPr>
            <a:spLocks noGrp="1" noChangeArrowheads="1"/>
          </p:cNvSpPr>
          <p:nvPr>
            <p:ph type="title"/>
          </p:nvPr>
        </p:nvSpPr>
        <p:spPr bwMode="auto">
          <a:xfrm>
            <a:off x="292101" y="227013"/>
            <a:ext cx="996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a:extLst>
              <a:ext uri="{FF2B5EF4-FFF2-40B4-BE49-F238E27FC236}">
                <a16:creationId xmlns:a16="http://schemas.microsoft.com/office/drawing/2014/main" id="{A4259307-D4E2-4935-AED0-A1B2959338CE}"/>
              </a:ext>
            </a:extLst>
          </p:cNvPr>
          <p:cNvSpPr>
            <a:spLocks noGrp="1" noChangeArrowheads="1"/>
          </p:cNvSpPr>
          <p:nvPr>
            <p:ph type="body" idx="1"/>
          </p:nvPr>
        </p:nvSpPr>
        <p:spPr bwMode="auto">
          <a:xfrm>
            <a:off x="351367" y="1598613"/>
            <a:ext cx="9848851"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55" name="Rectangle 59">
            <a:extLst>
              <a:ext uri="{FF2B5EF4-FFF2-40B4-BE49-F238E27FC236}">
                <a16:creationId xmlns:a16="http://schemas.microsoft.com/office/drawing/2014/main" id="{1BE5F78E-3808-4FB7-A6F0-73020DF40783}"/>
              </a:ext>
            </a:extLst>
          </p:cNvPr>
          <p:cNvSpPr>
            <a:spLocks noGrp="1" noChangeArrowheads="1"/>
          </p:cNvSpPr>
          <p:nvPr>
            <p:ph type="dt" sz="half" idx="2"/>
          </p:nvPr>
        </p:nvSpPr>
        <p:spPr bwMode="auto">
          <a:xfrm>
            <a:off x="402168" y="6242051"/>
            <a:ext cx="237701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atin typeface="Arial" charset="0"/>
              </a:defRPr>
            </a:lvl1pPr>
          </a:lstStyle>
          <a:p>
            <a:pPr>
              <a:defRPr/>
            </a:pPr>
            <a:endParaRPr lang="en-US"/>
          </a:p>
        </p:txBody>
      </p:sp>
      <p:sp>
        <p:nvSpPr>
          <p:cNvPr id="4156" name="Rectangle 60">
            <a:extLst>
              <a:ext uri="{FF2B5EF4-FFF2-40B4-BE49-F238E27FC236}">
                <a16:creationId xmlns:a16="http://schemas.microsoft.com/office/drawing/2014/main" id="{AB58BB3F-7939-47E9-96D9-72E6D46C89FA}"/>
              </a:ext>
            </a:extLst>
          </p:cNvPr>
          <p:cNvSpPr>
            <a:spLocks noGrp="1" noChangeArrowheads="1"/>
          </p:cNvSpPr>
          <p:nvPr>
            <p:ph type="ftr" sz="quarter" idx="3"/>
          </p:nvPr>
        </p:nvSpPr>
        <p:spPr bwMode="auto">
          <a:xfrm>
            <a:off x="3009900" y="6248401"/>
            <a:ext cx="4607984"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charset="0"/>
              </a:defRPr>
            </a:lvl1pPr>
          </a:lstStyle>
          <a:p>
            <a:pPr>
              <a:defRPr/>
            </a:pPr>
            <a:endParaRPr lang="en-US"/>
          </a:p>
        </p:txBody>
      </p:sp>
      <p:sp>
        <p:nvSpPr>
          <p:cNvPr id="4157" name="Rectangle 61">
            <a:extLst>
              <a:ext uri="{FF2B5EF4-FFF2-40B4-BE49-F238E27FC236}">
                <a16:creationId xmlns:a16="http://schemas.microsoft.com/office/drawing/2014/main" id="{64AD16DC-515A-4B95-85BF-5C2D1CDCB64C}"/>
              </a:ext>
            </a:extLst>
          </p:cNvPr>
          <p:cNvSpPr>
            <a:spLocks noGrp="1" noChangeArrowheads="1"/>
          </p:cNvSpPr>
          <p:nvPr>
            <p:ph type="sldNum" sz="quarter" idx="4"/>
          </p:nvPr>
        </p:nvSpPr>
        <p:spPr bwMode="auto">
          <a:xfrm>
            <a:off x="7823201" y="6248401"/>
            <a:ext cx="234103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ABC1C4F2-563E-4EDA-8071-4ED4A0ED8A45}" type="slidenum">
              <a:rPr lang="en-US" altLang="en-US"/>
              <a:pPr/>
              <a:t>‹#›</a:t>
            </a:fld>
            <a:endParaRPr lang="en-US" altLang="en-US"/>
          </a:p>
        </p:txBody>
      </p:sp>
    </p:spTree>
    <p:extLst>
      <p:ext uri="{BB962C8B-B14F-4D97-AF65-F5344CB8AC3E}">
        <p14:creationId xmlns:p14="http://schemas.microsoft.com/office/powerpoint/2010/main" val="382468268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cover dir="lu"/>
  </p:transition>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itchFamily="18" charset="0"/>
        </a:defRPr>
      </a:lvl2pPr>
      <a:lvl3pPr algn="l" rtl="0" eaLnBrk="0" fontAlgn="base" hangingPunct="0">
        <a:spcBef>
          <a:spcPct val="0"/>
        </a:spcBef>
        <a:spcAft>
          <a:spcPct val="0"/>
        </a:spcAft>
        <a:defRPr sz="4000" b="1">
          <a:solidFill>
            <a:schemeClr val="tx2"/>
          </a:solidFill>
          <a:latin typeface="Times New Roman" pitchFamily="18" charset="0"/>
        </a:defRPr>
      </a:lvl3pPr>
      <a:lvl4pPr algn="l" rtl="0" eaLnBrk="0" fontAlgn="base" hangingPunct="0">
        <a:spcBef>
          <a:spcPct val="0"/>
        </a:spcBef>
        <a:spcAft>
          <a:spcPct val="0"/>
        </a:spcAft>
        <a:defRPr sz="4000" b="1">
          <a:solidFill>
            <a:schemeClr val="tx2"/>
          </a:solidFill>
          <a:latin typeface="Times New Roman" pitchFamily="18" charset="0"/>
        </a:defRPr>
      </a:lvl4pPr>
      <a:lvl5pPr algn="l" rtl="0" eaLnBrk="0" fontAlgn="base" hangingPunct="0">
        <a:spcBef>
          <a:spcPct val="0"/>
        </a:spcBef>
        <a:spcAft>
          <a:spcPct val="0"/>
        </a:spcAft>
        <a:defRPr sz="4000" b="1">
          <a:solidFill>
            <a:schemeClr val="tx2"/>
          </a:solidFill>
          <a:latin typeface="Times New Roman" pitchFamily="18" charset="0"/>
        </a:defRPr>
      </a:lvl5pPr>
      <a:lvl6pPr marL="457200" algn="l" rtl="0" fontAlgn="base">
        <a:spcBef>
          <a:spcPct val="0"/>
        </a:spcBef>
        <a:spcAft>
          <a:spcPct val="0"/>
        </a:spcAft>
        <a:defRPr sz="4000" b="1">
          <a:solidFill>
            <a:schemeClr val="tx2"/>
          </a:solidFill>
          <a:latin typeface="Times New Roman" pitchFamily="18" charset="0"/>
        </a:defRPr>
      </a:lvl6pPr>
      <a:lvl7pPr marL="914400" algn="l" rtl="0" fontAlgn="base">
        <a:spcBef>
          <a:spcPct val="0"/>
        </a:spcBef>
        <a:spcAft>
          <a:spcPct val="0"/>
        </a:spcAft>
        <a:defRPr sz="4000" b="1">
          <a:solidFill>
            <a:schemeClr val="tx2"/>
          </a:solidFill>
          <a:latin typeface="Times New Roman" pitchFamily="18" charset="0"/>
        </a:defRPr>
      </a:lvl7pPr>
      <a:lvl8pPr marL="1371600" algn="l" rtl="0" fontAlgn="base">
        <a:spcBef>
          <a:spcPct val="0"/>
        </a:spcBef>
        <a:spcAft>
          <a:spcPct val="0"/>
        </a:spcAft>
        <a:defRPr sz="4000" b="1">
          <a:solidFill>
            <a:schemeClr val="tx2"/>
          </a:solidFill>
          <a:latin typeface="Times New Roman" pitchFamily="18" charset="0"/>
        </a:defRPr>
      </a:lvl8pPr>
      <a:lvl9pPr marL="1828800" algn="l"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ABCDAD"/>
        </a:buClr>
        <a:buFont typeface="Wingdings" panose="05000000000000000000" pitchFamily="2" charset="2"/>
        <a:buChar char="u"/>
        <a:defRPr sz="3200" b="1">
          <a:solidFill>
            <a:schemeClr val="tx2"/>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ü"/>
        <a:defRPr sz="2800">
          <a:solidFill>
            <a:srgbClr val="ABCDAD"/>
          </a:solidFill>
          <a:latin typeface="+mn-lt"/>
        </a:defRPr>
      </a:lvl2pPr>
      <a:lvl3pPr marL="1143000" indent="-228600" algn="l" rtl="0" eaLnBrk="0" fontAlgn="base" hangingPunct="0">
        <a:spcBef>
          <a:spcPct val="20000"/>
        </a:spcBef>
        <a:spcAft>
          <a:spcPct val="0"/>
        </a:spcAft>
        <a:buClr>
          <a:schemeClr val="accent2"/>
        </a:buClr>
        <a:buSzPct val="70000"/>
        <a:buFont typeface="Arial" panose="020B0604020202020204" pitchFamily="34" charset="0"/>
        <a:buChar char="–"/>
        <a:defRPr sz="2400" i="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45A4743-3E4C-4E46-84FD-F45BC485EA85}"/>
              </a:ext>
            </a:extLst>
          </p:cNvPr>
          <p:cNvGrpSpPr>
            <a:grpSpLocks/>
          </p:cNvGrpSpPr>
          <p:nvPr/>
        </p:nvGrpSpPr>
        <p:grpSpPr bwMode="auto">
          <a:xfrm>
            <a:off x="8405285" y="1"/>
            <a:ext cx="3786716" cy="3254375"/>
            <a:chOff x="3115" y="0"/>
            <a:chExt cx="2170" cy="2486"/>
          </a:xfrm>
        </p:grpSpPr>
        <p:grpSp>
          <p:nvGrpSpPr>
            <p:cNvPr id="1032" name="Group 3">
              <a:extLst>
                <a:ext uri="{FF2B5EF4-FFF2-40B4-BE49-F238E27FC236}">
                  <a16:creationId xmlns:a16="http://schemas.microsoft.com/office/drawing/2014/main" id="{D9DF1E90-A2D5-403E-856A-56754A8C14DC}"/>
                </a:ext>
              </a:extLst>
            </p:cNvPr>
            <p:cNvGrpSpPr>
              <a:grpSpLocks/>
            </p:cNvGrpSpPr>
            <p:nvPr/>
          </p:nvGrpSpPr>
          <p:grpSpPr bwMode="auto">
            <a:xfrm>
              <a:off x="4080" y="1910"/>
              <a:ext cx="768" cy="576"/>
              <a:chOff x="0" y="0"/>
              <a:chExt cx="768" cy="576"/>
            </a:xfrm>
          </p:grpSpPr>
          <p:sp>
            <p:nvSpPr>
              <p:cNvPr id="1164" name="Oval 4">
                <a:extLst>
                  <a:ext uri="{FF2B5EF4-FFF2-40B4-BE49-F238E27FC236}">
                    <a16:creationId xmlns:a16="http://schemas.microsoft.com/office/drawing/2014/main" id="{23A07A07-0655-451E-8224-7203A968991E}"/>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sp>
            <p:nvSpPr>
              <p:cNvPr id="1165" name="Oval 5">
                <a:extLst>
                  <a:ext uri="{FF2B5EF4-FFF2-40B4-BE49-F238E27FC236}">
                    <a16:creationId xmlns:a16="http://schemas.microsoft.com/office/drawing/2014/main" id="{23805C09-5D87-43EF-9416-847BBABB46C5}"/>
                  </a:ext>
                </a:extLst>
              </p:cNvPr>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grpSp>
        <p:grpSp>
          <p:nvGrpSpPr>
            <p:cNvPr id="1033" name="Group 6">
              <a:extLst>
                <a:ext uri="{FF2B5EF4-FFF2-40B4-BE49-F238E27FC236}">
                  <a16:creationId xmlns:a16="http://schemas.microsoft.com/office/drawing/2014/main" id="{0CD3CB91-CEF8-459B-B930-2DE5B58B14CF}"/>
                </a:ext>
              </a:extLst>
            </p:cNvPr>
            <p:cNvGrpSpPr>
              <a:grpSpLocks/>
            </p:cNvGrpSpPr>
            <p:nvPr/>
          </p:nvGrpSpPr>
          <p:grpSpPr bwMode="auto">
            <a:xfrm>
              <a:off x="4257" y="1103"/>
              <a:ext cx="768" cy="576"/>
              <a:chOff x="0" y="0"/>
              <a:chExt cx="768" cy="576"/>
            </a:xfrm>
          </p:grpSpPr>
          <p:sp>
            <p:nvSpPr>
              <p:cNvPr id="1162" name="Oval 7">
                <a:extLst>
                  <a:ext uri="{FF2B5EF4-FFF2-40B4-BE49-F238E27FC236}">
                    <a16:creationId xmlns:a16="http://schemas.microsoft.com/office/drawing/2014/main" id="{8157D223-2C21-4903-9346-D7DB80917E1D}"/>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sp>
            <p:nvSpPr>
              <p:cNvPr id="1163" name="Oval 8">
                <a:extLst>
                  <a:ext uri="{FF2B5EF4-FFF2-40B4-BE49-F238E27FC236}">
                    <a16:creationId xmlns:a16="http://schemas.microsoft.com/office/drawing/2014/main" id="{736C2218-EBB0-4009-84F8-8B751A330CB7}"/>
                  </a:ext>
                </a:extLst>
              </p:cNvPr>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grpSp>
        <p:grpSp>
          <p:nvGrpSpPr>
            <p:cNvPr id="1034" name="Group 9">
              <a:extLst>
                <a:ext uri="{FF2B5EF4-FFF2-40B4-BE49-F238E27FC236}">
                  <a16:creationId xmlns:a16="http://schemas.microsoft.com/office/drawing/2014/main" id="{B5883C20-D3C4-4349-8B76-DA54CB2E241D}"/>
                </a:ext>
              </a:extLst>
            </p:cNvPr>
            <p:cNvGrpSpPr>
              <a:grpSpLocks/>
            </p:cNvGrpSpPr>
            <p:nvPr/>
          </p:nvGrpSpPr>
          <p:grpSpPr bwMode="auto">
            <a:xfrm>
              <a:off x="3134" y="0"/>
              <a:ext cx="768" cy="576"/>
              <a:chOff x="0" y="0"/>
              <a:chExt cx="768" cy="576"/>
            </a:xfrm>
          </p:grpSpPr>
          <p:sp>
            <p:nvSpPr>
              <p:cNvPr id="1160" name="Oval 10">
                <a:extLst>
                  <a:ext uri="{FF2B5EF4-FFF2-40B4-BE49-F238E27FC236}">
                    <a16:creationId xmlns:a16="http://schemas.microsoft.com/office/drawing/2014/main" id="{ADD70EE5-BFC1-4483-B742-B0EAF4A9626D}"/>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sp>
            <p:nvSpPr>
              <p:cNvPr id="1161" name="Oval 11">
                <a:extLst>
                  <a:ext uri="{FF2B5EF4-FFF2-40B4-BE49-F238E27FC236}">
                    <a16:creationId xmlns:a16="http://schemas.microsoft.com/office/drawing/2014/main" id="{0A5DB8E4-AE40-4B6A-916C-CA4DA75271BD}"/>
                  </a:ext>
                </a:extLst>
              </p:cNvPr>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grpSp>
        <p:grpSp>
          <p:nvGrpSpPr>
            <p:cNvPr id="1035" name="Group 12">
              <a:extLst>
                <a:ext uri="{FF2B5EF4-FFF2-40B4-BE49-F238E27FC236}">
                  <a16:creationId xmlns:a16="http://schemas.microsoft.com/office/drawing/2014/main" id="{B388CE22-8C9C-46C4-830E-7B187255652E}"/>
                </a:ext>
              </a:extLst>
            </p:cNvPr>
            <p:cNvGrpSpPr>
              <a:grpSpLocks/>
            </p:cNvGrpSpPr>
            <p:nvPr/>
          </p:nvGrpSpPr>
          <p:grpSpPr bwMode="auto">
            <a:xfrm>
              <a:off x="3115" y="0"/>
              <a:ext cx="2170" cy="1702"/>
              <a:chOff x="3115" y="0"/>
              <a:chExt cx="2170" cy="1702"/>
            </a:xfrm>
          </p:grpSpPr>
          <p:grpSp>
            <p:nvGrpSpPr>
              <p:cNvPr id="1036" name="Group 13">
                <a:extLst>
                  <a:ext uri="{FF2B5EF4-FFF2-40B4-BE49-F238E27FC236}">
                    <a16:creationId xmlns:a16="http://schemas.microsoft.com/office/drawing/2014/main" id="{33696A87-18A9-4B59-BD8C-4B951DD9A5A2}"/>
                  </a:ext>
                </a:extLst>
              </p:cNvPr>
              <p:cNvGrpSpPr>
                <a:grpSpLocks/>
              </p:cNvGrpSpPr>
              <p:nvPr/>
            </p:nvGrpSpPr>
            <p:grpSpPr bwMode="auto">
              <a:xfrm>
                <a:off x="3640" y="308"/>
                <a:ext cx="1145" cy="844"/>
                <a:chOff x="1265" y="814"/>
                <a:chExt cx="2919" cy="2151"/>
              </a:xfrm>
            </p:grpSpPr>
            <p:sp>
              <p:nvSpPr>
                <p:cNvPr id="1158" name="Oval 14">
                  <a:extLst>
                    <a:ext uri="{FF2B5EF4-FFF2-40B4-BE49-F238E27FC236}">
                      <a16:creationId xmlns:a16="http://schemas.microsoft.com/office/drawing/2014/main" id="{3E514929-8D5C-414E-9AA8-6E6132E71938}"/>
                    </a:ext>
                  </a:extLst>
                </p:cNvPr>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sp>
              <p:nvSpPr>
                <p:cNvPr id="1159" name="Oval 15">
                  <a:extLst>
                    <a:ext uri="{FF2B5EF4-FFF2-40B4-BE49-F238E27FC236}">
                      <a16:creationId xmlns:a16="http://schemas.microsoft.com/office/drawing/2014/main" id="{99D01332-C728-4592-A5E7-0EA23FBB80B2}"/>
                    </a:ext>
                  </a:extLst>
                </p:cNvPr>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endParaRPr lang="en-US" altLang="en-US" sz="1800"/>
                </a:p>
              </p:txBody>
            </p:sp>
          </p:grpSp>
          <p:grpSp>
            <p:nvGrpSpPr>
              <p:cNvPr id="1037" name="Group 16">
                <a:extLst>
                  <a:ext uri="{FF2B5EF4-FFF2-40B4-BE49-F238E27FC236}">
                    <a16:creationId xmlns:a16="http://schemas.microsoft.com/office/drawing/2014/main" id="{45FAFCBD-49D8-4A9C-BC50-47D444D8904A}"/>
                  </a:ext>
                </a:extLst>
              </p:cNvPr>
              <p:cNvGrpSpPr>
                <a:grpSpLocks/>
              </p:cNvGrpSpPr>
              <p:nvPr/>
            </p:nvGrpSpPr>
            <p:grpSpPr bwMode="auto">
              <a:xfrm>
                <a:off x="3115" y="0"/>
                <a:ext cx="2145" cy="1702"/>
                <a:chOff x="3115" y="0"/>
                <a:chExt cx="2145" cy="1702"/>
              </a:xfrm>
            </p:grpSpPr>
            <p:grpSp>
              <p:nvGrpSpPr>
                <p:cNvPr id="1060" name="Group 17">
                  <a:extLst>
                    <a:ext uri="{FF2B5EF4-FFF2-40B4-BE49-F238E27FC236}">
                      <a16:creationId xmlns:a16="http://schemas.microsoft.com/office/drawing/2014/main" id="{7700BEDE-30CB-4BD1-BE8C-35EEC140171B}"/>
                    </a:ext>
                  </a:extLst>
                </p:cNvPr>
                <p:cNvGrpSpPr>
                  <a:grpSpLocks/>
                </p:cNvGrpSpPr>
                <p:nvPr/>
              </p:nvGrpSpPr>
              <p:grpSpPr bwMode="auto">
                <a:xfrm>
                  <a:off x="4505" y="589"/>
                  <a:ext cx="493" cy="912"/>
                  <a:chOff x="3471" y="1530"/>
                  <a:chExt cx="1258" cy="2327"/>
                </a:xfrm>
              </p:grpSpPr>
              <p:sp>
                <p:nvSpPr>
                  <p:cNvPr id="1156" name="Freeform 18">
                    <a:extLst>
                      <a:ext uri="{FF2B5EF4-FFF2-40B4-BE49-F238E27FC236}">
                        <a16:creationId xmlns:a16="http://schemas.microsoft.com/office/drawing/2014/main" id="{4C2204FC-3A4A-43B3-B33B-9EB0A4DCB695}"/>
                      </a:ext>
                    </a:extLst>
                  </p:cNvPr>
                  <p:cNvSpPr>
                    <a:spLocks/>
                  </p:cNvSpPr>
                  <p:nvPr/>
                </p:nvSpPr>
                <p:spPr bwMode="hidden">
                  <a:xfrm rot="2711884">
                    <a:off x="2765" y="2236"/>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57" name="Freeform 19">
                    <a:extLst>
                      <a:ext uri="{FF2B5EF4-FFF2-40B4-BE49-F238E27FC236}">
                        <a16:creationId xmlns:a16="http://schemas.microsoft.com/office/drawing/2014/main" id="{D4C0FD08-C34B-466B-8815-C1E081D92107}"/>
                      </a:ext>
                    </a:extLst>
                  </p:cNvPr>
                  <p:cNvSpPr>
                    <a:spLocks/>
                  </p:cNvSpPr>
                  <p:nvPr/>
                </p:nvSpPr>
                <p:spPr bwMode="hidden">
                  <a:xfrm rot="2711884">
                    <a:off x="4021" y="3150"/>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1" name="Group 20">
                  <a:extLst>
                    <a:ext uri="{FF2B5EF4-FFF2-40B4-BE49-F238E27FC236}">
                      <a16:creationId xmlns:a16="http://schemas.microsoft.com/office/drawing/2014/main" id="{8E136AA5-315A-4690-B384-96C25BF4040F}"/>
                    </a:ext>
                  </a:extLst>
                </p:cNvPr>
                <p:cNvGrpSpPr>
                  <a:grpSpLocks/>
                </p:cNvGrpSpPr>
                <p:nvPr/>
              </p:nvGrpSpPr>
              <p:grpSpPr bwMode="auto">
                <a:xfrm>
                  <a:off x="4267" y="781"/>
                  <a:ext cx="966" cy="522"/>
                  <a:chOff x="2864" y="2019"/>
                  <a:chExt cx="2463" cy="1332"/>
                </a:xfrm>
              </p:grpSpPr>
              <p:sp>
                <p:nvSpPr>
                  <p:cNvPr id="1154" name="Freeform 21">
                    <a:extLst>
                      <a:ext uri="{FF2B5EF4-FFF2-40B4-BE49-F238E27FC236}">
                        <a16:creationId xmlns:a16="http://schemas.microsoft.com/office/drawing/2014/main" id="{60D34E79-B887-4628-8A37-D05B59BCB794}"/>
                      </a:ext>
                    </a:extLst>
                  </p:cNvPr>
                  <p:cNvSpPr>
                    <a:spLocks/>
                  </p:cNvSpPr>
                  <p:nvPr/>
                </p:nvSpPr>
                <p:spPr bwMode="hidden">
                  <a:xfrm rot="2104081">
                    <a:off x="2864" y="2019"/>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55" name="Freeform 22">
                    <a:extLst>
                      <a:ext uri="{FF2B5EF4-FFF2-40B4-BE49-F238E27FC236}">
                        <a16:creationId xmlns:a16="http://schemas.microsoft.com/office/drawing/2014/main" id="{59A40643-30A0-4637-826F-79F3ABE01CBB}"/>
                      </a:ext>
                    </a:extLst>
                  </p:cNvPr>
                  <p:cNvSpPr>
                    <a:spLocks/>
                  </p:cNvSpPr>
                  <p:nvPr/>
                </p:nvSpPr>
                <p:spPr bwMode="hidden">
                  <a:xfrm rot="2104081">
                    <a:off x="4353" y="2806"/>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2" name="Group 23">
                  <a:extLst>
                    <a:ext uri="{FF2B5EF4-FFF2-40B4-BE49-F238E27FC236}">
                      <a16:creationId xmlns:a16="http://schemas.microsoft.com/office/drawing/2014/main" id="{52FA9A9A-6F84-4635-B159-DA047903E7BE}"/>
                    </a:ext>
                  </a:extLst>
                </p:cNvPr>
                <p:cNvGrpSpPr>
                  <a:grpSpLocks/>
                </p:cNvGrpSpPr>
                <p:nvPr/>
              </p:nvGrpSpPr>
              <p:grpSpPr bwMode="auto">
                <a:xfrm>
                  <a:off x="4280" y="707"/>
                  <a:ext cx="971" cy="417"/>
                  <a:chOff x="2897" y="1832"/>
                  <a:chExt cx="2477" cy="1064"/>
                </a:xfrm>
              </p:grpSpPr>
              <p:sp>
                <p:nvSpPr>
                  <p:cNvPr id="1152" name="Freeform 24">
                    <a:extLst>
                      <a:ext uri="{FF2B5EF4-FFF2-40B4-BE49-F238E27FC236}">
                        <a16:creationId xmlns:a16="http://schemas.microsoft.com/office/drawing/2014/main" id="{F7ED9E16-232F-4010-9DA1-713ADCB5CF91}"/>
                      </a:ext>
                    </a:extLst>
                  </p:cNvPr>
                  <p:cNvSpPr>
                    <a:spLocks/>
                  </p:cNvSpPr>
                  <p:nvPr/>
                </p:nvSpPr>
                <p:spPr bwMode="hidden">
                  <a:xfrm rot="1582915">
                    <a:off x="2897" y="1832"/>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53" name="Freeform 25">
                    <a:extLst>
                      <a:ext uri="{FF2B5EF4-FFF2-40B4-BE49-F238E27FC236}">
                        <a16:creationId xmlns:a16="http://schemas.microsoft.com/office/drawing/2014/main" id="{3ACE5B05-AFD4-44F4-A6B3-E8A7FDCD10F9}"/>
                      </a:ext>
                    </a:extLst>
                  </p:cNvPr>
                  <p:cNvSpPr>
                    <a:spLocks/>
                  </p:cNvSpPr>
                  <p:nvPr/>
                </p:nvSpPr>
                <p:spPr bwMode="hidden">
                  <a:xfrm rot="1582915">
                    <a:off x="4442" y="2420"/>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3" name="Group 26">
                  <a:extLst>
                    <a:ext uri="{FF2B5EF4-FFF2-40B4-BE49-F238E27FC236}">
                      <a16:creationId xmlns:a16="http://schemas.microsoft.com/office/drawing/2014/main" id="{7D042EF1-8A79-47EA-98DD-489B18BF61DD}"/>
                    </a:ext>
                  </a:extLst>
                </p:cNvPr>
                <p:cNvGrpSpPr>
                  <a:grpSpLocks/>
                </p:cNvGrpSpPr>
                <p:nvPr/>
              </p:nvGrpSpPr>
              <p:grpSpPr bwMode="auto">
                <a:xfrm>
                  <a:off x="4291" y="630"/>
                  <a:ext cx="969" cy="364"/>
                  <a:chOff x="2924" y="1636"/>
                  <a:chExt cx="2472" cy="927"/>
                </a:xfrm>
              </p:grpSpPr>
              <p:sp>
                <p:nvSpPr>
                  <p:cNvPr id="1150" name="Freeform 27">
                    <a:extLst>
                      <a:ext uri="{FF2B5EF4-FFF2-40B4-BE49-F238E27FC236}">
                        <a16:creationId xmlns:a16="http://schemas.microsoft.com/office/drawing/2014/main" id="{D405B588-2AF0-4B32-9A9D-50CE2725BBEB}"/>
                      </a:ext>
                    </a:extLst>
                  </p:cNvPr>
                  <p:cNvSpPr>
                    <a:spLocks/>
                  </p:cNvSpPr>
                  <p:nvPr/>
                </p:nvSpPr>
                <p:spPr bwMode="hidden">
                  <a:xfrm rot="1080363">
                    <a:off x="2924" y="1636"/>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51" name="Freeform 28">
                    <a:extLst>
                      <a:ext uri="{FF2B5EF4-FFF2-40B4-BE49-F238E27FC236}">
                        <a16:creationId xmlns:a16="http://schemas.microsoft.com/office/drawing/2014/main" id="{59816517-6C45-4CF6-B087-56BC95654756}"/>
                      </a:ext>
                    </a:extLst>
                  </p:cNvPr>
                  <p:cNvSpPr>
                    <a:spLocks/>
                  </p:cNvSpPr>
                  <p:nvPr/>
                </p:nvSpPr>
                <p:spPr bwMode="hidden">
                  <a:xfrm rot="1080363">
                    <a:off x="4495" y="2037"/>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4" name="Group 29">
                  <a:extLst>
                    <a:ext uri="{FF2B5EF4-FFF2-40B4-BE49-F238E27FC236}">
                      <a16:creationId xmlns:a16="http://schemas.microsoft.com/office/drawing/2014/main" id="{6825EB23-F5E6-4B19-B1AA-0F8AEAFA2E85}"/>
                    </a:ext>
                  </a:extLst>
                </p:cNvPr>
                <p:cNvGrpSpPr>
                  <a:grpSpLocks/>
                </p:cNvGrpSpPr>
                <p:nvPr/>
              </p:nvGrpSpPr>
              <p:grpSpPr bwMode="auto">
                <a:xfrm>
                  <a:off x="4304" y="543"/>
                  <a:ext cx="918" cy="258"/>
                  <a:chOff x="2958" y="1414"/>
                  <a:chExt cx="2342" cy="657"/>
                </a:xfrm>
              </p:grpSpPr>
              <p:sp>
                <p:nvSpPr>
                  <p:cNvPr id="1148" name="Freeform 30">
                    <a:extLst>
                      <a:ext uri="{FF2B5EF4-FFF2-40B4-BE49-F238E27FC236}">
                        <a16:creationId xmlns:a16="http://schemas.microsoft.com/office/drawing/2014/main" id="{11E2A1FD-15BC-4EC7-83DD-064ECAF86665}"/>
                      </a:ext>
                    </a:extLst>
                  </p:cNvPr>
                  <p:cNvSpPr>
                    <a:spLocks/>
                  </p:cNvSpPr>
                  <p:nvPr/>
                </p:nvSpPr>
                <p:spPr bwMode="hidden">
                  <a:xfrm rot="463793">
                    <a:off x="2958" y="1414"/>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49" name="Freeform 31">
                    <a:extLst>
                      <a:ext uri="{FF2B5EF4-FFF2-40B4-BE49-F238E27FC236}">
                        <a16:creationId xmlns:a16="http://schemas.microsoft.com/office/drawing/2014/main" id="{289F086C-6050-4A1F-88C5-40CB8953DC3B}"/>
                      </a:ext>
                    </a:extLst>
                  </p:cNvPr>
                  <p:cNvSpPr>
                    <a:spLocks/>
                  </p:cNvSpPr>
                  <p:nvPr/>
                </p:nvSpPr>
                <p:spPr bwMode="hidden">
                  <a:xfrm rot="463793">
                    <a:off x="4470" y="1582"/>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5" name="Group 32">
                  <a:extLst>
                    <a:ext uri="{FF2B5EF4-FFF2-40B4-BE49-F238E27FC236}">
                      <a16:creationId xmlns:a16="http://schemas.microsoft.com/office/drawing/2014/main" id="{2777FC01-FDC0-4A10-9726-9C1E5B50BB84}"/>
                    </a:ext>
                  </a:extLst>
                </p:cNvPr>
                <p:cNvGrpSpPr>
                  <a:grpSpLocks/>
                </p:cNvGrpSpPr>
                <p:nvPr/>
              </p:nvGrpSpPr>
              <p:grpSpPr bwMode="auto">
                <a:xfrm>
                  <a:off x="4314" y="487"/>
                  <a:ext cx="843" cy="134"/>
                  <a:chOff x="2983" y="1269"/>
                  <a:chExt cx="2150" cy="343"/>
                </a:xfrm>
              </p:grpSpPr>
              <p:sp>
                <p:nvSpPr>
                  <p:cNvPr id="1146" name="Freeform 33">
                    <a:extLst>
                      <a:ext uri="{FF2B5EF4-FFF2-40B4-BE49-F238E27FC236}">
                        <a16:creationId xmlns:a16="http://schemas.microsoft.com/office/drawing/2014/main" id="{BB093AB6-5B1D-48C5-9E75-270D698853DF}"/>
                      </a:ext>
                    </a:extLst>
                  </p:cNvPr>
                  <p:cNvSpPr>
                    <a:spLocks/>
                  </p:cNvSpPr>
                  <p:nvPr/>
                </p:nvSpPr>
                <p:spPr bwMode="hidden">
                  <a:xfrm rot="-84182">
                    <a:off x="2983" y="1289"/>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47" name="Freeform 34">
                    <a:extLst>
                      <a:ext uri="{FF2B5EF4-FFF2-40B4-BE49-F238E27FC236}">
                        <a16:creationId xmlns:a16="http://schemas.microsoft.com/office/drawing/2014/main" id="{BF660558-2ED7-4408-A9A4-1141AF09CCDB}"/>
                      </a:ext>
                    </a:extLst>
                  </p:cNvPr>
                  <p:cNvSpPr>
                    <a:spLocks/>
                  </p:cNvSpPr>
                  <p:nvPr/>
                </p:nvSpPr>
                <p:spPr bwMode="hidden">
                  <a:xfrm rot="-84182">
                    <a:off x="4379" y="1269"/>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6" name="Group 35">
                  <a:extLst>
                    <a:ext uri="{FF2B5EF4-FFF2-40B4-BE49-F238E27FC236}">
                      <a16:creationId xmlns:a16="http://schemas.microsoft.com/office/drawing/2014/main" id="{788B5ABB-C469-4FD6-8941-52A675E61DC8}"/>
                    </a:ext>
                  </a:extLst>
                </p:cNvPr>
                <p:cNvGrpSpPr>
                  <a:grpSpLocks/>
                </p:cNvGrpSpPr>
                <p:nvPr/>
              </p:nvGrpSpPr>
              <p:grpSpPr bwMode="auto">
                <a:xfrm>
                  <a:off x="4296" y="349"/>
                  <a:ext cx="737" cy="167"/>
                  <a:chOff x="2938" y="917"/>
                  <a:chExt cx="1879" cy="427"/>
                </a:xfrm>
              </p:grpSpPr>
              <p:sp>
                <p:nvSpPr>
                  <p:cNvPr id="1144" name="Freeform 36">
                    <a:extLst>
                      <a:ext uri="{FF2B5EF4-FFF2-40B4-BE49-F238E27FC236}">
                        <a16:creationId xmlns:a16="http://schemas.microsoft.com/office/drawing/2014/main" id="{5551E44B-8167-412D-AE5C-0E1F6DA5EBEC}"/>
                      </a:ext>
                    </a:extLst>
                  </p:cNvPr>
                  <p:cNvSpPr>
                    <a:spLocks/>
                  </p:cNvSpPr>
                  <p:nvPr/>
                </p:nvSpPr>
                <p:spPr bwMode="hidden">
                  <a:xfrm rot="-802576">
                    <a:off x="2938" y="1129"/>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45" name="Freeform 37">
                    <a:extLst>
                      <a:ext uri="{FF2B5EF4-FFF2-40B4-BE49-F238E27FC236}">
                        <a16:creationId xmlns:a16="http://schemas.microsoft.com/office/drawing/2014/main" id="{521EBCC1-7C8B-4BB7-AFCE-6B09B425D8AC}"/>
                      </a:ext>
                    </a:extLst>
                  </p:cNvPr>
                  <p:cNvSpPr>
                    <a:spLocks/>
                  </p:cNvSpPr>
                  <p:nvPr/>
                </p:nvSpPr>
                <p:spPr bwMode="hidden">
                  <a:xfrm rot="-802576">
                    <a:off x="4155" y="917"/>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7" name="Group 38">
                  <a:extLst>
                    <a:ext uri="{FF2B5EF4-FFF2-40B4-BE49-F238E27FC236}">
                      <a16:creationId xmlns:a16="http://schemas.microsoft.com/office/drawing/2014/main" id="{A9BE65E8-74AB-437F-ABA1-17A00244B938}"/>
                    </a:ext>
                  </a:extLst>
                </p:cNvPr>
                <p:cNvGrpSpPr>
                  <a:grpSpLocks/>
                </p:cNvGrpSpPr>
                <p:nvPr/>
              </p:nvGrpSpPr>
              <p:grpSpPr bwMode="auto">
                <a:xfrm>
                  <a:off x="3394" y="637"/>
                  <a:ext cx="493" cy="912"/>
                  <a:chOff x="637" y="1653"/>
                  <a:chExt cx="1257" cy="2326"/>
                </a:xfrm>
              </p:grpSpPr>
              <p:sp>
                <p:nvSpPr>
                  <p:cNvPr id="1142" name="Freeform 39">
                    <a:extLst>
                      <a:ext uri="{FF2B5EF4-FFF2-40B4-BE49-F238E27FC236}">
                        <a16:creationId xmlns:a16="http://schemas.microsoft.com/office/drawing/2014/main" id="{9818B053-56C4-422B-8B2A-805467D8BEC0}"/>
                      </a:ext>
                    </a:extLst>
                  </p:cNvPr>
                  <p:cNvSpPr>
                    <a:spLocks/>
                  </p:cNvSpPr>
                  <p:nvPr/>
                </p:nvSpPr>
                <p:spPr bwMode="hidden">
                  <a:xfrm rot="18888116" flipH="1">
                    <a:off x="876" y="2359"/>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43" name="Freeform 40">
                    <a:extLst>
                      <a:ext uri="{FF2B5EF4-FFF2-40B4-BE49-F238E27FC236}">
                        <a16:creationId xmlns:a16="http://schemas.microsoft.com/office/drawing/2014/main" id="{E1E5F69B-F4EF-4C7E-A05B-9BB29E8CD43B}"/>
                      </a:ext>
                    </a:extLst>
                  </p:cNvPr>
                  <p:cNvSpPr>
                    <a:spLocks/>
                  </p:cNvSpPr>
                  <p:nvPr/>
                </p:nvSpPr>
                <p:spPr bwMode="hidden">
                  <a:xfrm rot="18888116" flipH="1">
                    <a:off x="419" y="327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8" name="Group 41">
                  <a:extLst>
                    <a:ext uri="{FF2B5EF4-FFF2-40B4-BE49-F238E27FC236}">
                      <a16:creationId xmlns:a16="http://schemas.microsoft.com/office/drawing/2014/main" id="{A4ACEABE-D507-481C-8782-8A9109C9952D}"/>
                    </a:ext>
                  </a:extLst>
                </p:cNvPr>
                <p:cNvGrpSpPr>
                  <a:grpSpLocks/>
                </p:cNvGrpSpPr>
                <p:nvPr/>
              </p:nvGrpSpPr>
              <p:grpSpPr bwMode="auto">
                <a:xfrm>
                  <a:off x="3142" y="850"/>
                  <a:ext cx="966" cy="522"/>
                  <a:chOff x="-5" y="2196"/>
                  <a:chExt cx="2463" cy="1332"/>
                </a:xfrm>
              </p:grpSpPr>
              <p:sp>
                <p:nvSpPr>
                  <p:cNvPr id="1140" name="Freeform 42">
                    <a:extLst>
                      <a:ext uri="{FF2B5EF4-FFF2-40B4-BE49-F238E27FC236}">
                        <a16:creationId xmlns:a16="http://schemas.microsoft.com/office/drawing/2014/main" id="{549A9AC3-DC26-4A12-BB5C-E5F68BCCBF54}"/>
                      </a:ext>
                    </a:extLst>
                  </p:cNvPr>
                  <p:cNvSpPr>
                    <a:spLocks/>
                  </p:cNvSpPr>
                  <p:nvPr/>
                </p:nvSpPr>
                <p:spPr bwMode="hidden">
                  <a:xfrm rot="19495919" flipH="1">
                    <a:off x="644" y="2196"/>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41" name="Freeform 43">
                    <a:extLst>
                      <a:ext uri="{FF2B5EF4-FFF2-40B4-BE49-F238E27FC236}">
                        <a16:creationId xmlns:a16="http://schemas.microsoft.com/office/drawing/2014/main" id="{7EC2C637-511B-4495-AC23-241BADB1D04D}"/>
                      </a:ext>
                    </a:extLst>
                  </p:cNvPr>
                  <p:cNvSpPr>
                    <a:spLocks/>
                  </p:cNvSpPr>
                  <p:nvPr/>
                </p:nvSpPr>
                <p:spPr bwMode="hidden">
                  <a:xfrm rot="19495919" flipH="1">
                    <a:off x="-5" y="2983"/>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69" name="Group 44">
                  <a:extLst>
                    <a:ext uri="{FF2B5EF4-FFF2-40B4-BE49-F238E27FC236}">
                      <a16:creationId xmlns:a16="http://schemas.microsoft.com/office/drawing/2014/main" id="{8661B607-8AD6-4706-AD69-93C4CF3F17C5}"/>
                    </a:ext>
                  </a:extLst>
                </p:cNvPr>
                <p:cNvGrpSpPr>
                  <a:grpSpLocks/>
                </p:cNvGrpSpPr>
                <p:nvPr/>
              </p:nvGrpSpPr>
              <p:grpSpPr bwMode="auto">
                <a:xfrm>
                  <a:off x="3124" y="777"/>
                  <a:ext cx="971" cy="417"/>
                  <a:chOff x="-52" y="2009"/>
                  <a:chExt cx="2477" cy="1064"/>
                </a:xfrm>
              </p:grpSpPr>
              <p:sp>
                <p:nvSpPr>
                  <p:cNvPr id="1138" name="Freeform 45">
                    <a:extLst>
                      <a:ext uri="{FF2B5EF4-FFF2-40B4-BE49-F238E27FC236}">
                        <a16:creationId xmlns:a16="http://schemas.microsoft.com/office/drawing/2014/main" id="{1EF15394-E05B-46F3-AAE3-E73BEDD977C1}"/>
                      </a:ext>
                    </a:extLst>
                  </p:cNvPr>
                  <p:cNvSpPr>
                    <a:spLocks/>
                  </p:cNvSpPr>
                  <p:nvPr/>
                </p:nvSpPr>
                <p:spPr bwMode="hidden">
                  <a:xfrm rot="20017085" flipH="1">
                    <a:off x="689" y="2009"/>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39" name="Freeform 46">
                    <a:extLst>
                      <a:ext uri="{FF2B5EF4-FFF2-40B4-BE49-F238E27FC236}">
                        <a16:creationId xmlns:a16="http://schemas.microsoft.com/office/drawing/2014/main" id="{151AC763-2660-4791-8A4F-5B974E2B678F}"/>
                      </a:ext>
                    </a:extLst>
                  </p:cNvPr>
                  <p:cNvSpPr>
                    <a:spLocks/>
                  </p:cNvSpPr>
                  <p:nvPr/>
                </p:nvSpPr>
                <p:spPr bwMode="hidden">
                  <a:xfrm rot="20017085" flipH="1">
                    <a:off x="-52" y="2597"/>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0" name="Group 47">
                  <a:extLst>
                    <a:ext uri="{FF2B5EF4-FFF2-40B4-BE49-F238E27FC236}">
                      <a16:creationId xmlns:a16="http://schemas.microsoft.com/office/drawing/2014/main" id="{838C2837-09BC-4826-9B57-B92ED015D301}"/>
                    </a:ext>
                  </a:extLst>
                </p:cNvPr>
                <p:cNvGrpSpPr>
                  <a:grpSpLocks/>
                </p:cNvGrpSpPr>
                <p:nvPr/>
              </p:nvGrpSpPr>
              <p:grpSpPr bwMode="auto">
                <a:xfrm>
                  <a:off x="3115" y="700"/>
                  <a:ext cx="969" cy="363"/>
                  <a:chOff x="-74" y="1813"/>
                  <a:chExt cx="2472" cy="927"/>
                </a:xfrm>
              </p:grpSpPr>
              <p:sp>
                <p:nvSpPr>
                  <p:cNvPr id="1136" name="Freeform 48">
                    <a:extLst>
                      <a:ext uri="{FF2B5EF4-FFF2-40B4-BE49-F238E27FC236}">
                        <a16:creationId xmlns:a16="http://schemas.microsoft.com/office/drawing/2014/main" id="{0FBD853F-8407-4C74-B15D-C583DD844DEA}"/>
                      </a:ext>
                    </a:extLst>
                  </p:cNvPr>
                  <p:cNvSpPr>
                    <a:spLocks/>
                  </p:cNvSpPr>
                  <p:nvPr/>
                </p:nvSpPr>
                <p:spPr bwMode="hidden">
                  <a:xfrm rot="20519637" flipH="1">
                    <a:off x="721" y="1813"/>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37" name="Freeform 49">
                    <a:extLst>
                      <a:ext uri="{FF2B5EF4-FFF2-40B4-BE49-F238E27FC236}">
                        <a16:creationId xmlns:a16="http://schemas.microsoft.com/office/drawing/2014/main" id="{FD7B8DC4-B110-4C55-A134-62F65320D3B4}"/>
                      </a:ext>
                    </a:extLst>
                  </p:cNvPr>
                  <p:cNvSpPr>
                    <a:spLocks/>
                  </p:cNvSpPr>
                  <p:nvPr/>
                </p:nvSpPr>
                <p:spPr bwMode="hidden">
                  <a:xfrm rot="20519637" flipH="1">
                    <a:off x="-74" y="2214"/>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1" name="Group 50">
                  <a:extLst>
                    <a:ext uri="{FF2B5EF4-FFF2-40B4-BE49-F238E27FC236}">
                      <a16:creationId xmlns:a16="http://schemas.microsoft.com/office/drawing/2014/main" id="{0BBCB39D-5534-4E03-BD2E-D49BB1795EA9}"/>
                    </a:ext>
                  </a:extLst>
                </p:cNvPr>
                <p:cNvGrpSpPr>
                  <a:grpSpLocks/>
                </p:cNvGrpSpPr>
                <p:nvPr/>
              </p:nvGrpSpPr>
              <p:grpSpPr bwMode="auto">
                <a:xfrm>
                  <a:off x="3153" y="613"/>
                  <a:ext cx="918" cy="257"/>
                  <a:chOff x="22" y="1591"/>
                  <a:chExt cx="2342" cy="657"/>
                </a:xfrm>
              </p:grpSpPr>
              <p:sp>
                <p:nvSpPr>
                  <p:cNvPr id="1134" name="Freeform 51">
                    <a:extLst>
                      <a:ext uri="{FF2B5EF4-FFF2-40B4-BE49-F238E27FC236}">
                        <a16:creationId xmlns:a16="http://schemas.microsoft.com/office/drawing/2014/main" id="{DB65D1EB-338A-47A8-9A6D-CF7698C4459F}"/>
                      </a:ext>
                    </a:extLst>
                  </p:cNvPr>
                  <p:cNvSpPr>
                    <a:spLocks/>
                  </p:cNvSpPr>
                  <p:nvPr/>
                </p:nvSpPr>
                <p:spPr bwMode="hidden">
                  <a:xfrm rot="21136207" flipH="1">
                    <a:off x="819" y="1591"/>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35" name="Freeform 52">
                    <a:extLst>
                      <a:ext uri="{FF2B5EF4-FFF2-40B4-BE49-F238E27FC236}">
                        <a16:creationId xmlns:a16="http://schemas.microsoft.com/office/drawing/2014/main" id="{8F435D13-6712-4906-8531-B703D04A159E}"/>
                      </a:ext>
                    </a:extLst>
                  </p:cNvPr>
                  <p:cNvSpPr>
                    <a:spLocks/>
                  </p:cNvSpPr>
                  <p:nvPr/>
                </p:nvSpPr>
                <p:spPr bwMode="hidden">
                  <a:xfrm rot="21136207" flipH="1">
                    <a:off x="22" y="1759"/>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2" name="Group 53">
                  <a:extLst>
                    <a:ext uri="{FF2B5EF4-FFF2-40B4-BE49-F238E27FC236}">
                      <a16:creationId xmlns:a16="http://schemas.microsoft.com/office/drawing/2014/main" id="{364731ED-98DA-479D-9D67-F4C850ADFC4A}"/>
                    </a:ext>
                  </a:extLst>
                </p:cNvPr>
                <p:cNvGrpSpPr>
                  <a:grpSpLocks/>
                </p:cNvGrpSpPr>
                <p:nvPr/>
              </p:nvGrpSpPr>
              <p:grpSpPr bwMode="auto">
                <a:xfrm>
                  <a:off x="3218" y="556"/>
                  <a:ext cx="843" cy="134"/>
                  <a:chOff x="189" y="1446"/>
                  <a:chExt cx="2150" cy="343"/>
                </a:xfrm>
              </p:grpSpPr>
              <p:sp>
                <p:nvSpPr>
                  <p:cNvPr id="1132" name="Freeform 54">
                    <a:extLst>
                      <a:ext uri="{FF2B5EF4-FFF2-40B4-BE49-F238E27FC236}">
                        <a16:creationId xmlns:a16="http://schemas.microsoft.com/office/drawing/2014/main" id="{8D8B636E-C429-4494-B2F0-F26E5F7CECE1}"/>
                      </a:ext>
                    </a:extLst>
                  </p:cNvPr>
                  <p:cNvSpPr>
                    <a:spLocks/>
                  </p:cNvSpPr>
                  <p:nvPr/>
                </p:nvSpPr>
                <p:spPr bwMode="hidden">
                  <a:xfrm rot="84182" flipH="1">
                    <a:off x="935" y="1466"/>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33" name="Freeform 55">
                    <a:extLst>
                      <a:ext uri="{FF2B5EF4-FFF2-40B4-BE49-F238E27FC236}">
                        <a16:creationId xmlns:a16="http://schemas.microsoft.com/office/drawing/2014/main" id="{91866E49-DAEC-4D1B-BFFC-CB96C38C859F}"/>
                      </a:ext>
                    </a:extLst>
                  </p:cNvPr>
                  <p:cNvSpPr>
                    <a:spLocks/>
                  </p:cNvSpPr>
                  <p:nvPr/>
                </p:nvSpPr>
                <p:spPr bwMode="hidden">
                  <a:xfrm rot="84182" flipH="1">
                    <a:off x="189" y="1446"/>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3" name="Group 56">
                  <a:extLst>
                    <a:ext uri="{FF2B5EF4-FFF2-40B4-BE49-F238E27FC236}">
                      <a16:creationId xmlns:a16="http://schemas.microsoft.com/office/drawing/2014/main" id="{BDF9A78C-DDB4-4070-9F28-E19368CDE1FD}"/>
                    </a:ext>
                  </a:extLst>
                </p:cNvPr>
                <p:cNvGrpSpPr>
                  <a:grpSpLocks/>
                </p:cNvGrpSpPr>
                <p:nvPr/>
              </p:nvGrpSpPr>
              <p:grpSpPr bwMode="auto">
                <a:xfrm>
                  <a:off x="3342" y="418"/>
                  <a:ext cx="737" cy="167"/>
                  <a:chOff x="505" y="1094"/>
                  <a:chExt cx="1879" cy="427"/>
                </a:xfrm>
              </p:grpSpPr>
              <p:sp>
                <p:nvSpPr>
                  <p:cNvPr id="1130" name="Freeform 57">
                    <a:extLst>
                      <a:ext uri="{FF2B5EF4-FFF2-40B4-BE49-F238E27FC236}">
                        <a16:creationId xmlns:a16="http://schemas.microsoft.com/office/drawing/2014/main" id="{B3F5ED26-F955-410D-9ACB-7BE48BD17002}"/>
                      </a:ext>
                    </a:extLst>
                  </p:cNvPr>
                  <p:cNvSpPr>
                    <a:spLocks/>
                  </p:cNvSpPr>
                  <p:nvPr/>
                </p:nvSpPr>
                <p:spPr bwMode="hidden">
                  <a:xfrm rot="802576" flipH="1">
                    <a:off x="1151" y="1306"/>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31" name="Freeform 58">
                    <a:extLst>
                      <a:ext uri="{FF2B5EF4-FFF2-40B4-BE49-F238E27FC236}">
                        <a16:creationId xmlns:a16="http://schemas.microsoft.com/office/drawing/2014/main" id="{D579783C-9A01-4B7F-B30D-E1849DB50E59}"/>
                      </a:ext>
                    </a:extLst>
                  </p:cNvPr>
                  <p:cNvSpPr>
                    <a:spLocks/>
                  </p:cNvSpPr>
                  <p:nvPr/>
                </p:nvSpPr>
                <p:spPr bwMode="hidden">
                  <a:xfrm rot="802576" flipH="1">
                    <a:off x="505" y="1094"/>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4" name="Group 59">
                  <a:extLst>
                    <a:ext uri="{FF2B5EF4-FFF2-40B4-BE49-F238E27FC236}">
                      <a16:creationId xmlns:a16="http://schemas.microsoft.com/office/drawing/2014/main" id="{72851D5C-2834-417A-B5F6-D91FE39C0CDD}"/>
                    </a:ext>
                  </a:extLst>
                </p:cNvPr>
                <p:cNvGrpSpPr>
                  <a:grpSpLocks/>
                </p:cNvGrpSpPr>
                <p:nvPr/>
              </p:nvGrpSpPr>
              <p:grpSpPr bwMode="auto">
                <a:xfrm>
                  <a:off x="3386" y="341"/>
                  <a:ext cx="725" cy="218"/>
                  <a:chOff x="616" y="899"/>
                  <a:chExt cx="1850" cy="554"/>
                </a:xfrm>
              </p:grpSpPr>
              <p:sp>
                <p:nvSpPr>
                  <p:cNvPr id="1128" name="Freeform 60">
                    <a:extLst>
                      <a:ext uri="{FF2B5EF4-FFF2-40B4-BE49-F238E27FC236}">
                        <a16:creationId xmlns:a16="http://schemas.microsoft.com/office/drawing/2014/main" id="{13EBFF39-CF79-4710-B614-DA5A7667A759}"/>
                      </a:ext>
                    </a:extLst>
                  </p:cNvPr>
                  <p:cNvSpPr>
                    <a:spLocks/>
                  </p:cNvSpPr>
                  <p:nvPr/>
                </p:nvSpPr>
                <p:spPr bwMode="hidden">
                  <a:xfrm rot="1277471" flipH="1">
                    <a:off x="1233" y="1238"/>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29" name="Freeform 61">
                    <a:extLst>
                      <a:ext uri="{FF2B5EF4-FFF2-40B4-BE49-F238E27FC236}">
                        <a16:creationId xmlns:a16="http://schemas.microsoft.com/office/drawing/2014/main" id="{83AF7D34-61B4-49D6-956F-F5054CF2A916}"/>
                      </a:ext>
                    </a:extLst>
                  </p:cNvPr>
                  <p:cNvSpPr>
                    <a:spLocks/>
                  </p:cNvSpPr>
                  <p:nvPr/>
                </p:nvSpPr>
                <p:spPr bwMode="hidden">
                  <a:xfrm rot="1277471" flipH="1">
                    <a:off x="616" y="899"/>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5" name="Group 62">
                  <a:extLst>
                    <a:ext uri="{FF2B5EF4-FFF2-40B4-BE49-F238E27FC236}">
                      <a16:creationId xmlns:a16="http://schemas.microsoft.com/office/drawing/2014/main" id="{405A6719-FD31-42BF-A01B-C87804B29E07}"/>
                    </a:ext>
                  </a:extLst>
                </p:cNvPr>
                <p:cNvGrpSpPr>
                  <a:grpSpLocks/>
                </p:cNvGrpSpPr>
                <p:nvPr/>
              </p:nvGrpSpPr>
              <p:grpSpPr bwMode="auto">
                <a:xfrm>
                  <a:off x="3472" y="231"/>
                  <a:ext cx="693" cy="291"/>
                  <a:chOff x="3472" y="231"/>
                  <a:chExt cx="693" cy="291"/>
                </a:xfrm>
              </p:grpSpPr>
              <p:sp>
                <p:nvSpPr>
                  <p:cNvPr id="1126" name="Freeform 63">
                    <a:extLst>
                      <a:ext uri="{FF2B5EF4-FFF2-40B4-BE49-F238E27FC236}">
                        <a16:creationId xmlns:a16="http://schemas.microsoft.com/office/drawing/2014/main" id="{28E19DE6-6794-4A1B-8A35-03BF9E6CAEC8}"/>
                      </a:ext>
                    </a:extLst>
                  </p:cNvPr>
                  <p:cNvSpPr>
                    <a:spLocks/>
                  </p:cNvSpPr>
                  <p:nvPr/>
                </p:nvSpPr>
                <p:spPr bwMode="hidden">
                  <a:xfrm rot="2028410" flipH="1">
                    <a:off x="3681" y="438"/>
                    <a:ext cx="484" cy="84"/>
                  </a:xfrm>
                  <a:custGeom>
                    <a:avLst/>
                    <a:gdLst>
                      <a:gd name="T0" fmla="*/ 0 w 2736"/>
                      <a:gd name="T1" fmla="*/ 84 h 504"/>
                      <a:gd name="T2" fmla="*/ 153 w 2736"/>
                      <a:gd name="T3" fmla="*/ 28 h 504"/>
                      <a:gd name="T4" fmla="*/ 314 w 2736"/>
                      <a:gd name="T5" fmla="*/ 4 h 504"/>
                      <a:gd name="T6" fmla="*/ 484 w 2736"/>
                      <a:gd name="T7" fmla="*/ 4 h 504"/>
                      <a:gd name="T8" fmla="*/ 481 w 2736"/>
                      <a:gd name="T9" fmla="*/ 17 h 504"/>
                      <a:gd name="T10" fmla="*/ 312 w 2736"/>
                      <a:gd name="T11" fmla="*/ 17 h 504"/>
                      <a:gd name="T12" fmla="*/ 116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27" name="Freeform 64">
                    <a:extLst>
                      <a:ext uri="{FF2B5EF4-FFF2-40B4-BE49-F238E27FC236}">
                        <a16:creationId xmlns:a16="http://schemas.microsoft.com/office/drawing/2014/main" id="{9C89D031-6F2C-4378-9984-7C8DBE5D45E1}"/>
                      </a:ext>
                    </a:extLst>
                  </p:cNvPr>
                  <p:cNvSpPr>
                    <a:spLocks/>
                  </p:cNvSpPr>
                  <p:nvPr/>
                </p:nvSpPr>
                <p:spPr bwMode="hidden">
                  <a:xfrm rot="2028410" flipH="1">
                    <a:off x="3472" y="231"/>
                    <a:ext cx="260" cy="132"/>
                  </a:xfrm>
                  <a:custGeom>
                    <a:avLst/>
                    <a:gdLst>
                      <a:gd name="T0" fmla="*/ 1 w 1769"/>
                      <a:gd name="T1" fmla="*/ 1 h 791"/>
                      <a:gd name="T2" fmla="*/ 71 w 1769"/>
                      <a:gd name="T3" fmla="*/ 9 h 791"/>
                      <a:gd name="T4" fmla="*/ 170 w 1769"/>
                      <a:gd name="T5" fmla="*/ 33 h 791"/>
                      <a:gd name="T6" fmla="*/ 237 w 1769"/>
                      <a:gd name="T7" fmla="*/ 72 h 791"/>
                      <a:gd name="T8" fmla="*/ 258 w 1769"/>
                      <a:gd name="T9" fmla="*/ 102 h 791"/>
                      <a:gd name="T10" fmla="*/ 248 w 1769"/>
                      <a:gd name="T11" fmla="*/ 131 h 791"/>
                      <a:gd name="T12" fmla="*/ 234 w 1769"/>
                      <a:gd name="T13" fmla="*/ 105 h 791"/>
                      <a:gd name="T14" fmla="*/ 204 w 1769"/>
                      <a:gd name="T15" fmla="*/ 76 h 791"/>
                      <a:gd name="T16" fmla="*/ 163 w 1769"/>
                      <a:gd name="T17" fmla="*/ 49 h 791"/>
                      <a:gd name="T18" fmla="*/ 85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6" name="Group 65">
                  <a:extLst>
                    <a:ext uri="{FF2B5EF4-FFF2-40B4-BE49-F238E27FC236}">
                      <a16:creationId xmlns:a16="http://schemas.microsoft.com/office/drawing/2014/main" id="{81F665A6-00C4-4531-8858-B17B98F135CE}"/>
                    </a:ext>
                  </a:extLst>
                </p:cNvPr>
                <p:cNvGrpSpPr>
                  <a:grpSpLocks/>
                </p:cNvGrpSpPr>
                <p:nvPr/>
              </p:nvGrpSpPr>
              <p:grpSpPr bwMode="auto">
                <a:xfrm>
                  <a:off x="3554" y="118"/>
                  <a:ext cx="664" cy="349"/>
                  <a:chOff x="3554" y="118"/>
                  <a:chExt cx="664" cy="349"/>
                </a:xfrm>
              </p:grpSpPr>
              <p:sp>
                <p:nvSpPr>
                  <p:cNvPr id="1124" name="Freeform 66">
                    <a:extLst>
                      <a:ext uri="{FF2B5EF4-FFF2-40B4-BE49-F238E27FC236}">
                        <a16:creationId xmlns:a16="http://schemas.microsoft.com/office/drawing/2014/main" id="{00D7E59B-0B9F-4C6C-94C2-7107928D67B9}"/>
                      </a:ext>
                    </a:extLst>
                  </p:cNvPr>
                  <p:cNvSpPr>
                    <a:spLocks/>
                  </p:cNvSpPr>
                  <p:nvPr/>
                </p:nvSpPr>
                <p:spPr bwMode="hidden">
                  <a:xfrm rot="2664424" flipH="1">
                    <a:off x="3727" y="383"/>
                    <a:ext cx="491" cy="84"/>
                  </a:xfrm>
                  <a:custGeom>
                    <a:avLst/>
                    <a:gdLst>
                      <a:gd name="T0" fmla="*/ 0 w 2736"/>
                      <a:gd name="T1" fmla="*/ 84 h 504"/>
                      <a:gd name="T2" fmla="*/ 155 w 2736"/>
                      <a:gd name="T3" fmla="*/ 28 h 504"/>
                      <a:gd name="T4" fmla="*/ 319 w 2736"/>
                      <a:gd name="T5" fmla="*/ 4 h 504"/>
                      <a:gd name="T6" fmla="*/ 491 w 2736"/>
                      <a:gd name="T7" fmla="*/ 4 h 504"/>
                      <a:gd name="T8" fmla="*/ 488 w 2736"/>
                      <a:gd name="T9" fmla="*/ 17 h 504"/>
                      <a:gd name="T10" fmla="*/ 317 w 2736"/>
                      <a:gd name="T11" fmla="*/ 17 h 504"/>
                      <a:gd name="T12" fmla="*/ 117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25" name="Freeform 67">
                    <a:extLst>
                      <a:ext uri="{FF2B5EF4-FFF2-40B4-BE49-F238E27FC236}">
                        <a16:creationId xmlns:a16="http://schemas.microsoft.com/office/drawing/2014/main" id="{52029922-25A5-42F3-9EF4-3BEFD6406CC1}"/>
                      </a:ext>
                    </a:extLst>
                  </p:cNvPr>
                  <p:cNvSpPr>
                    <a:spLocks/>
                  </p:cNvSpPr>
                  <p:nvPr/>
                </p:nvSpPr>
                <p:spPr bwMode="hidden">
                  <a:xfrm rot="2664424" flipH="1">
                    <a:off x="3554" y="118"/>
                    <a:ext cx="264" cy="132"/>
                  </a:xfrm>
                  <a:custGeom>
                    <a:avLst/>
                    <a:gdLst>
                      <a:gd name="T0" fmla="*/ 1 w 1769"/>
                      <a:gd name="T1" fmla="*/ 1 h 791"/>
                      <a:gd name="T2" fmla="*/ 72 w 1769"/>
                      <a:gd name="T3" fmla="*/ 9 h 791"/>
                      <a:gd name="T4" fmla="*/ 173 w 1769"/>
                      <a:gd name="T5" fmla="*/ 33 h 791"/>
                      <a:gd name="T6" fmla="*/ 240 w 1769"/>
                      <a:gd name="T7" fmla="*/ 72 h 791"/>
                      <a:gd name="T8" fmla="*/ 262 w 1769"/>
                      <a:gd name="T9" fmla="*/ 102 h 791"/>
                      <a:gd name="T10" fmla="*/ 252 w 1769"/>
                      <a:gd name="T11" fmla="*/ 131 h 791"/>
                      <a:gd name="T12" fmla="*/ 237 w 1769"/>
                      <a:gd name="T13" fmla="*/ 105 h 791"/>
                      <a:gd name="T14" fmla="*/ 207 w 1769"/>
                      <a:gd name="T15" fmla="*/ 76 h 791"/>
                      <a:gd name="T16" fmla="*/ 166 w 1769"/>
                      <a:gd name="T17" fmla="*/ 49 h 791"/>
                      <a:gd name="T18" fmla="*/ 87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7" name="Group 68">
                  <a:extLst>
                    <a:ext uri="{FF2B5EF4-FFF2-40B4-BE49-F238E27FC236}">
                      <a16:creationId xmlns:a16="http://schemas.microsoft.com/office/drawing/2014/main" id="{DD20C5D1-5A53-4681-A747-3D67C556ED56}"/>
                    </a:ext>
                  </a:extLst>
                </p:cNvPr>
                <p:cNvGrpSpPr>
                  <a:grpSpLocks/>
                </p:cNvGrpSpPr>
                <p:nvPr/>
              </p:nvGrpSpPr>
              <p:grpSpPr bwMode="auto">
                <a:xfrm>
                  <a:off x="3784" y="30"/>
                  <a:ext cx="305" cy="593"/>
                  <a:chOff x="1633" y="104"/>
                  <a:chExt cx="778" cy="1512"/>
                </a:xfrm>
              </p:grpSpPr>
              <p:sp>
                <p:nvSpPr>
                  <p:cNvPr id="1122" name="Freeform 69">
                    <a:extLst>
                      <a:ext uri="{FF2B5EF4-FFF2-40B4-BE49-F238E27FC236}">
                        <a16:creationId xmlns:a16="http://schemas.microsoft.com/office/drawing/2014/main" id="{C9AAAEED-2397-4507-943A-9ECA8D90657D}"/>
                      </a:ext>
                    </a:extLst>
                  </p:cNvPr>
                  <p:cNvSpPr>
                    <a:spLocks/>
                  </p:cNvSpPr>
                  <p:nvPr/>
                </p:nvSpPr>
                <p:spPr bwMode="hidden">
                  <a:xfrm rot="3473776" flipH="1">
                    <a:off x="1754" y="958"/>
                    <a:ext cx="1100" cy="215"/>
                  </a:xfrm>
                  <a:custGeom>
                    <a:avLst/>
                    <a:gdLst>
                      <a:gd name="T0" fmla="*/ 0 w 2736"/>
                      <a:gd name="T1" fmla="*/ 215 h 504"/>
                      <a:gd name="T2" fmla="*/ 347 w 2736"/>
                      <a:gd name="T3" fmla="*/ 72 h 504"/>
                      <a:gd name="T4" fmla="*/ 714 w 2736"/>
                      <a:gd name="T5" fmla="*/ 10 h 504"/>
                      <a:gd name="T6" fmla="*/ 1100 w 2736"/>
                      <a:gd name="T7" fmla="*/ 10 h 504"/>
                      <a:gd name="T8" fmla="*/ 1094 w 2736"/>
                      <a:gd name="T9" fmla="*/ 44 h 504"/>
                      <a:gd name="T10" fmla="*/ 709 w 2736"/>
                      <a:gd name="T11" fmla="*/ 44 h 504"/>
                      <a:gd name="T12" fmla="*/ 26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23" name="Freeform 70">
                    <a:extLst>
                      <a:ext uri="{FF2B5EF4-FFF2-40B4-BE49-F238E27FC236}">
                        <a16:creationId xmlns:a16="http://schemas.microsoft.com/office/drawing/2014/main" id="{5B67087C-4431-4862-A30C-E0774E010325}"/>
                      </a:ext>
                    </a:extLst>
                  </p:cNvPr>
                  <p:cNvSpPr>
                    <a:spLocks/>
                  </p:cNvSpPr>
                  <p:nvPr/>
                </p:nvSpPr>
                <p:spPr bwMode="hidden">
                  <a:xfrm rot="3473776" flipH="1">
                    <a:off x="1506" y="231"/>
                    <a:ext cx="591" cy="338"/>
                  </a:xfrm>
                  <a:custGeom>
                    <a:avLst/>
                    <a:gdLst>
                      <a:gd name="T0" fmla="*/ 2 w 1769"/>
                      <a:gd name="T1" fmla="*/ 3 h 791"/>
                      <a:gd name="T2" fmla="*/ 162 w 1769"/>
                      <a:gd name="T3" fmla="*/ 24 h 791"/>
                      <a:gd name="T4" fmla="*/ 387 w 1769"/>
                      <a:gd name="T5" fmla="*/ 85 h 791"/>
                      <a:gd name="T6" fmla="*/ 538 w 1769"/>
                      <a:gd name="T7" fmla="*/ 185 h 791"/>
                      <a:gd name="T8" fmla="*/ 587 w 1769"/>
                      <a:gd name="T9" fmla="*/ 260 h 791"/>
                      <a:gd name="T10" fmla="*/ 564 w 1769"/>
                      <a:gd name="T11" fmla="*/ 336 h 791"/>
                      <a:gd name="T12" fmla="*/ 531 w 1769"/>
                      <a:gd name="T13" fmla="*/ 270 h 791"/>
                      <a:gd name="T14" fmla="*/ 464 w 1769"/>
                      <a:gd name="T15" fmla="*/ 194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8" name="Group 71">
                  <a:extLst>
                    <a:ext uri="{FF2B5EF4-FFF2-40B4-BE49-F238E27FC236}">
                      <a16:creationId xmlns:a16="http://schemas.microsoft.com/office/drawing/2014/main" id="{20AEF508-04D5-4455-84AD-A3C79451B032}"/>
                    </a:ext>
                  </a:extLst>
                </p:cNvPr>
                <p:cNvGrpSpPr>
                  <a:grpSpLocks/>
                </p:cNvGrpSpPr>
                <p:nvPr/>
              </p:nvGrpSpPr>
              <p:grpSpPr bwMode="auto">
                <a:xfrm>
                  <a:off x="3903" y="0"/>
                  <a:ext cx="248" cy="601"/>
                  <a:chOff x="1935" y="28"/>
                  <a:chExt cx="634" cy="1534"/>
                </a:xfrm>
              </p:grpSpPr>
              <p:sp>
                <p:nvSpPr>
                  <p:cNvPr id="1120" name="Freeform 72">
                    <a:extLst>
                      <a:ext uri="{FF2B5EF4-FFF2-40B4-BE49-F238E27FC236}">
                        <a16:creationId xmlns:a16="http://schemas.microsoft.com/office/drawing/2014/main" id="{3F19935F-65E2-44A7-AFEC-981FFE3700D0}"/>
                      </a:ext>
                    </a:extLst>
                  </p:cNvPr>
                  <p:cNvSpPr>
                    <a:spLocks/>
                  </p:cNvSpPr>
                  <p:nvPr/>
                </p:nvSpPr>
                <p:spPr bwMode="hidden">
                  <a:xfrm rot="4126480" flipH="1">
                    <a:off x="1931" y="924"/>
                    <a:ext cx="1061" cy="215"/>
                  </a:xfrm>
                  <a:custGeom>
                    <a:avLst/>
                    <a:gdLst>
                      <a:gd name="T0" fmla="*/ 0 w 2736"/>
                      <a:gd name="T1" fmla="*/ 215 h 504"/>
                      <a:gd name="T2" fmla="*/ 335 w 2736"/>
                      <a:gd name="T3" fmla="*/ 72 h 504"/>
                      <a:gd name="T4" fmla="*/ 689 w 2736"/>
                      <a:gd name="T5" fmla="*/ 10 h 504"/>
                      <a:gd name="T6" fmla="*/ 1061 w 2736"/>
                      <a:gd name="T7" fmla="*/ 10 h 504"/>
                      <a:gd name="T8" fmla="*/ 1055 w 2736"/>
                      <a:gd name="T9" fmla="*/ 44 h 504"/>
                      <a:gd name="T10" fmla="*/ 684 w 2736"/>
                      <a:gd name="T11" fmla="*/ 44 h 504"/>
                      <a:gd name="T12" fmla="*/ 254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21" name="Freeform 73">
                    <a:extLst>
                      <a:ext uri="{FF2B5EF4-FFF2-40B4-BE49-F238E27FC236}">
                        <a16:creationId xmlns:a16="http://schemas.microsoft.com/office/drawing/2014/main" id="{147A70E5-F8FC-4C22-BFA7-DFBCA80A4E04}"/>
                      </a:ext>
                    </a:extLst>
                  </p:cNvPr>
                  <p:cNvSpPr>
                    <a:spLocks/>
                  </p:cNvSpPr>
                  <p:nvPr/>
                </p:nvSpPr>
                <p:spPr bwMode="hidden">
                  <a:xfrm rot="4126480" flipH="1">
                    <a:off x="1819" y="144"/>
                    <a:ext cx="570" cy="338"/>
                  </a:xfrm>
                  <a:custGeom>
                    <a:avLst/>
                    <a:gdLst>
                      <a:gd name="T0" fmla="*/ 2 w 1769"/>
                      <a:gd name="T1" fmla="*/ 3 h 791"/>
                      <a:gd name="T2" fmla="*/ 156 w 1769"/>
                      <a:gd name="T3" fmla="*/ 24 h 791"/>
                      <a:gd name="T4" fmla="*/ 373 w 1769"/>
                      <a:gd name="T5" fmla="*/ 85 h 791"/>
                      <a:gd name="T6" fmla="*/ 519 w 1769"/>
                      <a:gd name="T7" fmla="*/ 185 h 791"/>
                      <a:gd name="T8" fmla="*/ 566 w 1769"/>
                      <a:gd name="T9" fmla="*/ 260 h 791"/>
                      <a:gd name="T10" fmla="*/ 544 w 1769"/>
                      <a:gd name="T11" fmla="*/ 336 h 791"/>
                      <a:gd name="T12" fmla="*/ 512 w 1769"/>
                      <a:gd name="T13" fmla="*/ 270 h 791"/>
                      <a:gd name="T14" fmla="*/ 448 w 1769"/>
                      <a:gd name="T15" fmla="*/ 194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79" name="Group 74">
                  <a:extLst>
                    <a:ext uri="{FF2B5EF4-FFF2-40B4-BE49-F238E27FC236}">
                      <a16:creationId xmlns:a16="http://schemas.microsoft.com/office/drawing/2014/main" id="{E4536CF7-25EE-4C08-B9B6-C80ACBFE7AD0}"/>
                    </a:ext>
                  </a:extLst>
                </p:cNvPr>
                <p:cNvGrpSpPr>
                  <a:grpSpLocks/>
                </p:cNvGrpSpPr>
                <p:nvPr/>
              </p:nvGrpSpPr>
              <p:grpSpPr bwMode="auto">
                <a:xfrm>
                  <a:off x="4251" y="252"/>
                  <a:ext cx="723" cy="222"/>
                  <a:chOff x="2822" y="672"/>
                  <a:chExt cx="1845" cy="566"/>
                </a:xfrm>
              </p:grpSpPr>
              <p:sp>
                <p:nvSpPr>
                  <p:cNvPr id="1118" name="Freeform 75">
                    <a:extLst>
                      <a:ext uri="{FF2B5EF4-FFF2-40B4-BE49-F238E27FC236}">
                        <a16:creationId xmlns:a16="http://schemas.microsoft.com/office/drawing/2014/main" id="{8C8E6865-E801-466D-A403-F9F2AA2F0ADF}"/>
                      </a:ext>
                    </a:extLst>
                  </p:cNvPr>
                  <p:cNvSpPr>
                    <a:spLocks/>
                  </p:cNvSpPr>
                  <p:nvPr/>
                </p:nvSpPr>
                <p:spPr bwMode="hidden">
                  <a:xfrm rot="-1325434">
                    <a:off x="2822" y="1023"/>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19" name="Freeform 76">
                    <a:extLst>
                      <a:ext uri="{FF2B5EF4-FFF2-40B4-BE49-F238E27FC236}">
                        <a16:creationId xmlns:a16="http://schemas.microsoft.com/office/drawing/2014/main" id="{1908454C-1A61-4C79-B950-1C92D044A830}"/>
                      </a:ext>
                    </a:extLst>
                  </p:cNvPr>
                  <p:cNvSpPr>
                    <a:spLocks/>
                  </p:cNvSpPr>
                  <p:nvPr/>
                </p:nvSpPr>
                <p:spPr bwMode="hidden">
                  <a:xfrm rot="-1325434">
                    <a:off x="4005" y="672"/>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0" name="Group 77">
                  <a:extLst>
                    <a:ext uri="{FF2B5EF4-FFF2-40B4-BE49-F238E27FC236}">
                      <a16:creationId xmlns:a16="http://schemas.microsoft.com/office/drawing/2014/main" id="{E571EFD5-2F74-4A3C-A032-BADE676E3280}"/>
                    </a:ext>
                  </a:extLst>
                </p:cNvPr>
                <p:cNvGrpSpPr>
                  <a:grpSpLocks/>
                </p:cNvGrpSpPr>
                <p:nvPr/>
              </p:nvGrpSpPr>
              <p:grpSpPr bwMode="auto">
                <a:xfrm>
                  <a:off x="4196" y="163"/>
                  <a:ext cx="699" cy="282"/>
                  <a:chOff x="2683" y="445"/>
                  <a:chExt cx="1781" cy="717"/>
                </a:xfrm>
              </p:grpSpPr>
              <p:sp>
                <p:nvSpPr>
                  <p:cNvPr id="1116" name="Freeform 78">
                    <a:extLst>
                      <a:ext uri="{FF2B5EF4-FFF2-40B4-BE49-F238E27FC236}">
                        <a16:creationId xmlns:a16="http://schemas.microsoft.com/office/drawing/2014/main" id="{A49B58FC-5F6C-4CD8-9DF9-3B6480FA647C}"/>
                      </a:ext>
                    </a:extLst>
                  </p:cNvPr>
                  <p:cNvSpPr>
                    <a:spLocks/>
                  </p:cNvSpPr>
                  <p:nvPr/>
                </p:nvSpPr>
                <p:spPr bwMode="hidden">
                  <a:xfrm rot="-1921064">
                    <a:off x="2683" y="94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17" name="Freeform 79">
                    <a:extLst>
                      <a:ext uri="{FF2B5EF4-FFF2-40B4-BE49-F238E27FC236}">
                        <a16:creationId xmlns:a16="http://schemas.microsoft.com/office/drawing/2014/main" id="{AECFECA2-5AAE-47B7-9B5E-8AD570DCB19C}"/>
                      </a:ext>
                    </a:extLst>
                  </p:cNvPr>
                  <p:cNvSpPr>
                    <a:spLocks/>
                  </p:cNvSpPr>
                  <p:nvPr/>
                </p:nvSpPr>
                <p:spPr bwMode="hidden">
                  <a:xfrm rot="-1921064">
                    <a:off x="3802" y="445"/>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1081" name="Freeform 80">
                  <a:extLst>
                    <a:ext uri="{FF2B5EF4-FFF2-40B4-BE49-F238E27FC236}">
                      <a16:creationId xmlns:a16="http://schemas.microsoft.com/office/drawing/2014/main" id="{09F5200C-90F8-4910-8714-EB0ADE8C9A43}"/>
                    </a:ext>
                  </a:extLst>
                </p:cNvPr>
                <p:cNvSpPr>
                  <a:spLocks/>
                </p:cNvSpPr>
                <p:nvPr/>
              </p:nvSpPr>
              <p:spPr bwMode="hidden">
                <a:xfrm rot="4578755" flipH="1">
                  <a:off x="3968" y="372"/>
                  <a:ext cx="403" cy="57"/>
                </a:xfrm>
                <a:custGeom>
                  <a:avLst/>
                  <a:gdLst>
                    <a:gd name="T0" fmla="*/ 0 w 2736"/>
                    <a:gd name="T1" fmla="*/ 57 h 504"/>
                    <a:gd name="T2" fmla="*/ 127 w 2736"/>
                    <a:gd name="T3" fmla="*/ 19 h 504"/>
                    <a:gd name="T4" fmla="*/ 262 w 2736"/>
                    <a:gd name="T5" fmla="*/ 3 h 504"/>
                    <a:gd name="T6" fmla="*/ 403 w 2736"/>
                    <a:gd name="T7" fmla="*/ 3 h 504"/>
                    <a:gd name="T8" fmla="*/ 401 w 2736"/>
                    <a:gd name="T9" fmla="*/ 12 h 504"/>
                    <a:gd name="T10" fmla="*/ 260 w 2736"/>
                    <a:gd name="T11" fmla="*/ 12 h 504"/>
                    <a:gd name="T12" fmla="*/ 96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82" name="Freeform 81">
                  <a:extLst>
                    <a:ext uri="{FF2B5EF4-FFF2-40B4-BE49-F238E27FC236}">
                      <a16:creationId xmlns:a16="http://schemas.microsoft.com/office/drawing/2014/main" id="{66AD4B4D-D4D1-4B4A-B06E-558B1997F68E}"/>
                    </a:ext>
                  </a:extLst>
                </p:cNvPr>
                <p:cNvSpPr>
                  <a:spLocks/>
                </p:cNvSpPr>
                <p:nvPr/>
              </p:nvSpPr>
              <p:spPr bwMode="hidden">
                <a:xfrm rot="4578755" flipH="1">
                  <a:off x="3977" y="77"/>
                  <a:ext cx="216" cy="90"/>
                </a:xfrm>
                <a:custGeom>
                  <a:avLst/>
                  <a:gdLst>
                    <a:gd name="T0" fmla="*/ 1 w 1769"/>
                    <a:gd name="T1" fmla="*/ 1 h 791"/>
                    <a:gd name="T2" fmla="*/ 59 w 1769"/>
                    <a:gd name="T3" fmla="*/ 6 h 791"/>
                    <a:gd name="T4" fmla="*/ 141 w 1769"/>
                    <a:gd name="T5" fmla="*/ 23 h 791"/>
                    <a:gd name="T6" fmla="*/ 197 w 1769"/>
                    <a:gd name="T7" fmla="*/ 49 h 791"/>
                    <a:gd name="T8" fmla="*/ 214 w 1769"/>
                    <a:gd name="T9" fmla="*/ 69 h 791"/>
                    <a:gd name="T10" fmla="*/ 206 w 1769"/>
                    <a:gd name="T11" fmla="*/ 90 h 791"/>
                    <a:gd name="T12" fmla="*/ 194 w 1769"/>
                    <a:gd name="T13" fmla="*/ 72 h 791"/>
                    <a:gd name="T14" fmla="*/ 170 w 1769"/>
                    <a:gd name="T15" fmla="*/ 52 h 791"/>
                    <a:gd name="T16" fmla="*/ 135 w 1769"/>
                    <a:gd name="T17" fmla="*/ 34 h 791"/>
                    <a:gd name="T18" fmla="*/ 71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1083" name="Group 82">
                  <a:extLst>
                    <a:ext uri="{FF2B5EF4-FFF2-40B4-BE49-F238E27FC236}">
                      <a16:creationId xmlns:a16="http://schemas.microsoft.com/office/drawing/2014/main" id="{5428433A-144B-4A26-AFA8-0F349CEA5B42}"/>
                    </a:ext>
                  </a:extLst>
                </p:cNvPr>
                <p:cNvGrpSpPr>
                  <a:grpSpLocks/>
                </p:cNvGrpSpPr>
                <p:nvPr/>
              </p:nvGrpSpPr>
              <p:grpSpPr bwMode="auto">
                <a:xfrm>
                  <a:off x="4242" y="5"/>
                  <a:ext cx="251" cy="596"/>
                  <a:chOff x="2800" y="41"/>
                  <a:chExt cx="640" cy="1520"/>
                </a:xfrm>
              </p:grpSpPr>
              <p:sp>
                <p:nvSpPr>
                  <p:cNvPr id="1114" name="Freeform 83">
                    <a:extLst>
                      <a:ext uri="{FF2B5EF4-FFF2-40B4-BE49-F238E27FC236}">
                        <a16:creationId xmlns:a16="http://schemas.microsoft.com/office/drawing/2014/main" id="{01947CDE-665C-47D9-A2A5-9B30DB2E5082}"/>
                      </a:ext>
                    </a:extLst>
                  </p:cNvPr>
                  <p:cNvSpPr>
                    <a:spLocks/>
                  </p:cNvSpPr>
                  <p:nvPr/>
                </p:nvSpPr>
                <p:spPr bwMode="hidden">
                  <a:xfrm rot="-3857755">
                    <a:off x="2361" y="938"/>
                    <a:ext cx="1062" cy="184"/>
                  </a:xfrm>
                  <a:custGeom>
                    <a:avLst/>
                    <a:gdLst>
                      <a:gd name="T0" fmla="*/ 0 w 2736"/>
                      <a:gd name="T1" fmla="*/ 184 h 504"/>
                      <a:gd name="T2" fmla="*/ 335 w 2736"/>
                      <a:gd name="T3" fmla="*/ 61 h 504"/>
                      <a:gd name="T4" fmla="*/ 689 w 2736"/>
                      <a:gd name="T5" fmla="*/ 9 h 504"/>
                      <a:gd name="T6" fmla="*/ 1062 w 2736"/>
                      <a:gd name="T7" fmla="*/ 9 h 504"/>
                      <a:gd name="T8" fmla="*/ 1056 w 2736"/>
                      <a:gd name="T9" fmla="*/ 38 h 504"/>
                      <a:gd name="T10" fmla="*/ 685 w 2736"/>
                      <a:gd name="T11" fmla="*/ 38 h 504"/>
                      <a:gd name="T12" fmla="*/ 254 w 2736"/>
                      <a:gd name="T13" fmla="*/ 107 h 504"/>
                      <a:gd name="T14" fmla="*/ 0 w 2736"/>
                      <a:gd name="T15" fmla="*/ 1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15" name="Freeform 84">
                    <a:extLst>
                      <a:ext uri="{FF2B5EF4-FFF2-40B4-BE49-F238E27FC236}">
                        <a16:creationId xmlns:a16="http://schemas.microsoft.com/office/drawing/2014/main" id="{8FB3A0AC-44D4-47A7-BD59-FF3FA2400DCC}"/>
                      </a:ext>
                    </a:extLst>
                  </p:cNvPr>
                  <p:cNvSpPr>
                    <a:spLocks/>
                  </p:cNvSpPr>
                  <p:nvPr/>
                </p:nvSpPr>
                <p:spPr bwMode="hidden">
                  <a:xfrm rot="-3857755">
                    <a:off x="3011" y="181"/>
                    <a:ext cx="570" cy="289"/>
                  </a:xfrm>
                  <a:custGeom>
                    <a:avLst/>
                    <a:gdLst>
                      <a:gd name="T0" fmla="*/ 2 w 1769"/>
                      <a:gd name="T1" fmla="*/ 3 h 791"/>
                      <a:gd name="T2" fmla="*/ 156 w 1769"/>
                      <a:gd name="T3" fmla="*/ 20 h 791"/>
                      <a:gd name="T4" fmla="*/ 373 w 1769"/>
                      <a:gd name="T5" fmla="*/ 73 h 791"/>
                      <a:gd name="T6" fmla="*/ 519 w 1769"/>
                      <a:gd name="T7" fmla="*/ 158 h 791"/>
                      <a:gd name="T8" fmla="*/ 566 w 1769"/>
                      <a:gd name="T9" fmla="*/ 223 h 791"/>
                      <a:gd name="T10" fmla="*/ 544 w 1769"/>
                      <a:gd name="T11" fmla="*/ 288 h 791"/>
                      <a:gd name="T12" fmla="*/ 512 w 1769"/>
                      <a:gd name="T13" fmla="*/ 231 h 791"/>
                      <a:gd name="T14" fmla="*/ 448 w 1769"/>
                      <a:gd name="T15" fmla="*/ 166 h 791"/>
                      <a:gd name="T16" fmla="*/ 357 w 1769"/>
                      <a:gd name="T17" fmla="*/ 108 h 791"/>
                      <a:gd name="T18" fmla="*/ 187 w 1769"/>
                      <a:gd name="T19" fmla="*/ 56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4" name="Group 85">
                  <a:extLst>
                    <a:ext uri="{FF2B5EF4-FFF2-40B4-BE49-F238E27FC236}">
                      <a16:creationId xmlns:a16="http://schemas.microsoft.com/office/drawing/2014/main" id="{6C58C805-472B-408D-82B0-FBE9A62D0523}"/>
                    </a:ext>
                  </a:extLst>
                </p:cNvPr>
                <p:cNvGrpSpPr>
                  <a:grpSpLocks/>
                </p:cNvGrpSpPr>
                <p:nvPr/>
              </p:nvGrpSpPr>
              <p:grpSpPr bwMode="auto">
                <a:xfrm>
                  <a:off x="4295" y="53"/>
                  <a:ext cx="398" cy="574"/>
                  <a:chOff x="2934" y="163"/>
                  <a:chExt cx="1017" cy="1464"/>
                </a:xfrm>
              </p:grpSpPr>
              <p:sp>
                <p:nvSpPr>
                  <p:cNvPr id="1112" name="Freeform 86">
                    <a:extLst>
                      <a:ext uri="{FF2B5EF4-FFF2-40B4-BE49-F238E27FC236}">
                        <a16:creationId xmlns:a16="http://schemas.microsoft.com/office/drawing/2014/main" id="{8896CCAB-47C8-4CFF-839A-08EC8B1E5789}"/>
                      </a:ext>
                    </a:extLst>
                  </p:cNvPr>
                  <p:cNvSpPr>
                    <a:spLocks/>
                  </p:cNvSpPr>
                  <p:nvPr/>
                </p:nvSpPr>
                <p:spPr bwMode="hidden">
                  <a:xfrm rot="-2777260">
                    <a:off x="2491" y="915"/>
                    <a:ext cx="1155" cy="270"/>
                  </a:xfrm>
                  <a:custGeom>
                    <a:avLst/>
                    <a:gdLst>
                      <a:gd name="T0" fmla="*/ 0 w 2736"/>
                      <a:gd name="T1" fmla="*/ 270 h 504"/>
                      <a:gd name="T2" fmla="*/ 365 w 2736"/>
                      <a:gd name="T3" fmla="*/ 90 h 504"/>
                      <a:gd name="T4" fmla="*/ 750 w 2736"/>
                      <a:gd name="T5" fmla="*/ 13 h 504"/>
                      <a:gd name="T6" fmla="*/ 1155 w 2736"/>
                      <a:gd name="T7" fmla="*/ 13 h 504"/>
                      <a:gd name="T8" fmla="*/ 1148 w 2736"/>
                      <a:gd name="T9" fmla="*/ 55 h 504"/>
                      <a:gd name="T10" fmla="*/ 745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13" name="Freeform 87">
                    <a:extLst>
                      <a:ext uri="{FF2B5EF4-FFF2-40B4-BE49-F238E27FC236}">
                        <a16:creationId xmlns:a16="http://schemas.microsoft.com/office/drawing/2014/main" id="{3B1FFE88-5A15-4063-B32D-3F57DA6E92CE}"/>
                      </a:ext>
                    </a:extLst>
                  </p:cNvPr>
                  <p:cNvSpPr>
                    <a:spLocks/>
                  </p:cNvSpPr>
                  <p:nvPr/>
                </p:nvSpPr>
                <p:spPr bwMode="hidden">
                  <a:xfrm rot="-2777260">
                    <a:off x="3430" y="261"/>
                    <a:ext cx="620" cy="423"/>
                  </a:xfrm>
                  <a:custGeom>
                    <a:avLst/>
                    <a:gdLst>
                      <a:gd name="T0" fmla="*/ 2 w 1769"/>
                      <a:gd name="T1" fmla="*/ 4 h 791"/>
                      <a:gd name="T2" fmla="*/ 170 w 1769"/>
                      <a:gd name="T3" fmla="*/ 30 h 791"/>
                      <a:gd name="T4" fmla="*/ 406 w 1769"/>
                      <a:gd name="T5" fmla="*/ 107 h 791"/>
                      <a:gd name="T6" fmla="*/ 565 w 1769"/>
                      <a:gd name="T7" fmla="*/ 231 h 791"/>
                      <a:gd name="T8" fmla="*/ 615 w 1769"/>
                      <a:gd name="T9" fmla="*/ 326 h 791"/>
                      <a:gd name="T10" fmla="*/ 592 w 1769"/>
                      <a:gd name="T11" fmla="*/ 421 h 791"/>
                      <a:gd name="T12" fmla="*/ 557 w 1769"/>
                      <a:gd name="T13" fmla="*/ 338 h 791"/>
                      <a:gd name="T14" fmla="*/ 487 w 1769"/>
                      <a:gd name="T15" fmla="*/ 243 h 791"/>
                      <a:gd name="T16" fmla="*/ 389 w 1769"/>
                      <a:gd name="T17" fmla="*/ 158 h 791"/>
                      <a:gd name="T18" fmla="*/ 204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5" name="Group 88">
                  <a:extLst>
                    <a:ext uri="{FF2B5EF4-FFF2-40B4-BE49-F238E27FC236}">
                      <a16:creationId xmlns:a16="http://schemas.microsoft.com/office/drawing/2014/main" id="{E9B44812-937C-4043-989A-43427EB0CCB4}"/>
                    </a:ext>
                  </a:extLst>
                </p:cNvPr>
                <p:cNvGrpSpPr>
                  <a:grpSpLocks/>
                </p:cNvGrpSpPr>
                <p:nvPr/>
              </p:nvGrpSpPr>
              <p:grpSpPr bwMode="auto">
                <a:xfrm>
                  <a:off x="4215" y="2"/>
                  <a:ext cx="95" cy="567"/>
                  <a:chOff x="2730" y="32"/>
                  <a:chExt cx="243" cy="1448"/>
                </a:xfrm>
              </p:grpSpPr>
              <p:sp>
                <p:nvSpPr>
                  <p:cNvPr id="1110" name="Freeform 89">
                    <a:extLst>
                      <a:ext uri="{FF2B5EF4-FFF2-40B4-BE49-F238E27FC236}">
                        <a16:creationId xmlns:a16="http://schemas.microsoft.com/office/drawing/2014/main" id="{DFADE2BA-B887-44A0-96A1-AE1D99093B73}"/>
                      </a:ext>
                    </a:extLst>
                  </p:cNvPr>
                  <p:cNvSpPr>
                    <a:spLocks/>
                  </p:cNvSpPr>
                  <p:nvPr/>
                </p:nvSpPr>
                <p:spPr bwMode="hidden">
                  <a:xfrm rot="-4903748">
                    <a:off x="2296" y="960"/>
                    <a:ext cx="954" cy="86"/>
                  </a:xfrm>
                  <a:custGeom>
                    <a:avLst/>
                    <a:gdLst>
                      <a:gd name="T0" fmla="*/ 0 w 2736"/>
                      <a:gd name="T1" fmla="*/ 86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11" name="Freeform 90">
                    <a:extLst>
                      <a:ext uri="{FF2B5EF4-FFF2-40B4-BE49-F238E27FC236}">
                        <a16:creationId xmlns:a16="http://schemas.microsoft.com/office/drawing/2014/main" id="{EA4E8209-43CE-4A5F-9F2F-CEDEABA1074C}"/>
                      </a:ext>
                    </a:extLst>
                  </p:cNvPr>
                  <p:cNvSpPr>
                    <a:spLocks/>
                  </p:cNvSpPr>
                  <p:nvPr/>
                </p:nvSpPr>
                <p:spPr bwMode="hidden">
                  <a:xfrm rot="-4903748">
                    <a:off x="2650" y="220"/>
                    <a:ext cx="512" cy="135"/>
                  </a:xfrm>
                  <a:custGeom>
                    <a:avLst/>
                    <a:gdLst>
                      <a:gd name="T0" fmla="*/ 1 w 1769"/>
                      <a:gd name="T1" fmla="*/ 1 h 791"/>
                      <a:gd name="T2" fmla="*/ 140 w 1769"/>
                      <a:gd name="T3" fmla="*/ 10 h 791"/>
                      <a:gd name="T4" fmla="*/ 335 w 1769"/>
                      <a:gd name="T5" fmla="*/ 34 h 791"/>
                      <a:gd name="T6" fmla="*/ 466 w 1769"/>
                      <a:gd name="T7" fmla="*/ 74 h 791"/>
                      <a:gd name="T8" fmla="*/ 508 w 1769"/>
                      <a:gd name="T9" fmla="*/ 104 h 791"/>
                      <a:gd name="T10" fmla="*/ 489 w 1769"/>
                      <a:gd name="T11" fmla="*/ 134 h 791"/>
                      <a:gd name="T12" fmla="*/ 460 w 1769"/>
                      <a:gd name="T13" fmla="*/ 108 h 791"/>
                      <a:gd name="T14" fmla="*/ 402 w 1769"/>
                      <a:gd name="T15" fmla="*/ 77 h 791"/>
                      <a:gd name="T16" fmla="*/ 321 w 1769"/>
                      <a:gd name="T17" fmla="*/ 51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6" name="Group 91">
                  <a:extLst>
                    <a:ext uri="{FF2B5EF4-FFF2-40B4-BE49-F238E27FC236}">
                      <a16:creationId xmlns:a16="http://schemas.microsoft.com/office/drawing/2014/main" id="{C08B494E-74F8-4C7E-A71E-46639EC6D3A4}"/>
                    </a:ext>
                  </a:extLst>
                </p:cNvPr>
                <p:cNvGrpSpPr>
                  <a:grpSpLocks/>
                </p:cNvGrpSpPr>
                <p:nvPr/>
              </p:nvGrpSpPr>
              <p:grpSpPr bwMode="auto">
                <a:xfrm>
                  <a:off x="3514" y="683"/>
                  <a:ext cx="425" cy="960"/>
                  <a:chOff x="943" y="1769"/>
                  <a:chExt cx="1085" cy="2450"/>
                </a:xfrm>
              </p:grpSpPr>
              <p:sp>
                <p:nvSpPr>
                  <p:cNvPr id="1108" name="Freeform 92">
                    <a:extLst>
                      <a:ext uri="{FF2B5EF4-FFF2-40B4-BE49-F238E27FC236}">
                        <a16:creationId xmlns:a16="http://schemas.microsoft.com/office/drawing/2014/main" id="{12A0BA51-C26F-4637-B5F4-DB99D1B68DEF}"/>
                      </a:ext>
                    </a:extLst>
                  </p:cNvPr>
                  <p:cNvSpPr>
                    <a:spLocks/>
                  </p:cNvSpPr>
                  <p:nvPr/>
                </p:nvSpPr>
                <p:spPr bwMode="hidden">
                  <a:xfrm rot="18335692" flipH="1">
                    <a:off x="1010" y="2475"/>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09" name="Freeform 93">
                    <a:extLst>
                      <a:ext uri="{FF2B5EF4-FFF2-40B4-BE49-F238E27FC236}">
                        <a16:creationId xmlns:a16="http://schemas.microsoft.com/office/drawing/2014/main" id="{46539B4C-D92D-4C0D-B500-0F1A586A9A37}"/>
                      </a:ext>
                    </a:extLst>
                  </p:cNvPr>
                  <p:cNvSpPr>
                    <a:spLocks/>
                  </p:cNvSpPr>
                  <p:nvPr/>
                </p:nvSpPr>
                <p:spPr bwMode="hidden">
                  <a:xfrm rot="18335692" flipH="1">
                    <a:off x="725" y="351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7" name="Group 94">
                  <a:extLst>
                    <a:ext uri="{FF2B5EF4-FFF2-40B4-BE49-F238E27FC236}">
                      <a16:creationId xmlns:a16="http://schemas.microsoft.com/office/drawing/2014/main" id="{599BB335-600C-48CD-8E10-D9FCC7A7590D}"/>
                    </a:ext>
                  </a:extLst>
                </p:cNvPr>
                <p:cNvGrpSpPr>
                  <a:grpSpLocks/>
                </p:cNvGrpSpPr>
                <p:nvPr/>
              </p:nvGrpSpPr>
              <p:grpSpPr bwMode="auto">
                <a:xfrm>
                  <a:off x="3715" y="748"/>
                  <a:ext cx="300" cy="930"/>
                  <a:chOff x="1455" y="1936"/>
                  <a:chExt cx="766" cy="2373"/>
                </a:xfrm>
              </p:grpSpPr>
              <p:sp>
                <p:nvSpPr>
                  <p:cNvPr id="1106" name="Freeform 95">
                    <a:extLst>
                      <a:ext uri="{FF2B5EF4-FFF2-40B4-BE49-F238E27FC236}">
                        <a16:creationId xmlns:a16="http://schemas.microsoft.com/office/drawing/2014/main" id="{FEA4E04B-2A0E-49FB-9963-0756641A6A95}"/>
                      </a:ext>
                    </a:extLst>
                  </p:cNvPr>
                  <p:cNvSpPr>
                    <a:spLocks/>
                  </p:cNvSpPr>
                  <p:nvPr/>
                </p:nvSpPr>
                <p:spPr bwMode="hidden">
                  <a:xfrm rot="17542885" flipH="1">
                    <a:off x="1267" y="2578"/>
                    <a:ext cx="1595" cy="312"/>
                  </a:xfrm>
                  <a:custGeom>
                    <a:avLst/>
                    <a:gdLst>
                      <a:gd name="T0" fmla="*/ 0 w 2736"/>
                      <a:gd name="T1" fmla="*/ 312 h 504"/>
                      <a:gd name="T2" fmla="*/ 504 w 2736"/>
                      <a:gd name="T3" fmla="*/ 104 h 504"/>
                      <a:gd name="T4" fmla="*/ 1035 w 2736"/>
                      <a:gd name="T5" fmla="*/ 15 h 504"/>
                      <a:gd name="T6" fmla="*/ 1595 w 2736"/>
                      <a:gd name="T7" fmla="*/ 15 h 504"/>
                      <a:gd name="T8" fmla="*/ 1586 w 2736"/>
                      <a:gd name="T9" fmla="*/ 64 h 504"/>
                      <a:gd name="T10" fmla="*/ 1028 w 2736"/>
                      <a:gd name="T11" fmla="*/ 64 h 504"/>
                      <a:gd name="T12" fmla="*/ 381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07" name="Freeform 96">
                    <a:extLst>
                      <a:ext uri="{FF2B5EF4-FFF2-40B4-BE49-F238E27FC236}">
                        <a16:creationId xmlns:a16="http://schemas.microsoft.com/office/drawing/2014/main" id="{3FDEDB5C-8D99-4410-B62B-73CA67EBE8AD}"/>
                      </a:ext>
                    </a:extLst>
                  </p:cNvPr>
                  <p:cNvSpPr>
                    <a:spLocks/>
                  </p:cNvSpPr>
                  <p:nvPr/>
                </p:nvSpPr>
                <p:spPr bwMode="hidden">
                  <a:xfrm rot="17542885" flipH="1">
                    <a:off x="1272" y="3636"/>
                    <a:ext cx="856" cy="490"/>
                  </a:xfrm>
                  <a:custGeom>
                    <a:avLst/>
                    <a:gdLst>
                      <a:gd name="T0" fmla="*/ 2 w 1769"/>
                      <a:gd name="T1" fmla="*/ 5 h 791"/>
                      <a:gd name="T2" fmla="*/ 235 w 1769"/>
                      <a:gd name="T3" fmla="*/ 35 h 791"/>
                      <a:gd name="T4" fmla="*/ 560 w 1769"/>
                      <a:gd name="T5" fmla="*/ 124 h 791"/>
                      <a:gd name="T6" fmla="*/ 780 w 1769"/>
                      <a:gd name="T7" fmla="*/ 268 h 791"/>
                      <a:gd name="T8" fmla="*/ 850 w 1769"/>
                      <a:gd name="T9" fmla="*/ 377 h 791"/>
                      <a:gd name="T10" fmla="*/ 817 w 1769"/>
                      <a:gd name="T11" fmla="*/ 488 h 791"/>
                      <a:gd name="T12" fmla="*/ 769 w 1769"/>
                      <a:gd name="T13" fmla="*/ 392 h 791"/>
                      <a:gd name="T14" fmla="*/ 672 w 1769"/>
                      <a:gd name="T15" fmla="*/ 281 h 791"/>
                      <a:gd name="T16" fmla="*/ 537 w 1769"/>
                      <a:gd name="T17" fmla="*/ 183 h 791"/>
                      <a:gd name="T18" fmla="*/ 281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8" name="Group 97">
                  <a:extLst>
                    <a:ext uri="{FF2B5EF4-FFF2-40B4-BE49-F238E27FC236}">
                      <a16:creationId xmlns:a16="http://schemas.microsoft.com/office/drawing/2014/main" id="{55F7C77C-C385-4771-A6A4-A1F919398C26}"/>
                    </a:ext>
                  </a:extLst>
                </p:cNvPr>
                <p:cNvGrpSpPr>
                  <a:grpSpLocks/>
                </p:cNvGrpSpPr>
                <p:nvPr/>
              </p:nvGrpSpPr>
              <p:grpSpPr bwMode="auto">
                <a:xfrm rot="88588">
                  <a:off x="3923" y="769"/>
                  <a:ext cx="180" cy="913"/>
                  <a:chOff x="1956" y="1990"/>
                  <a:chExt cx="492" cy="2604"/>
                </a:xfrm>
              </p:grpSpPr>
              <p:sp>
                <p:nvSpPr>
                  <p:cNvPr id="1104" name="Freeform 98">
                    <a:extLst>
                      <a:ext uri="{FF2B5EF4-FFF2-40B4-BE49-F238E27FC236}">
                        <a16:creationId xmlns:a16="http://schemas.microsoft.com/office/drawing/2014/main" id="{48F45F8B-30C0-4049-AA3F-643D49F59670}"/>
                      </a:ext>
                    </a:extLst>
                  </p:cNvPr>
                  <p:cNvSpPr>
                    <a:spLocks/>
                  </p:cNvSpPr>
                  <p:nvPr/>
                </p:nvSpPr>
                <p:spPr bwMode="hidden">
                  <a:xfrm rot="16782062" flipH="1">
                    <a:off x="1442" y="2695"/>
                    <a:ext cx="1711" cy="301"/>
                  </a:xfrm>
                  <a:custGeom>
                    <a:avLst/>
                    <a:gdLst>
                      <a:gd name="T0" fmla="*/ 0 w 2736"/>
                      <a:gd name="T1" fmla="*/ 301 h 504"/>
                      <a:gd name="T2" fmla="*/ 540 w 2736"/>
                      <a:gd name="T3" fmla="*/ 100 h 504"/>
                      <a:gd name="T4" fmla="*/ 1111 w 2736"/>
                      <a:gd name="T5" fmla="*/ 14 h 504"/>
                      <a:gd name="T6" fmla="*/ 1711 w 2736"/>
                      <a:gd name="T7" fmla="*/ 14 h 504"/>
                      <a:gd name="T8" fmla="*/ 1701 w 2736"/>
                      <a:gd name="T9" fmla="*/ 62 h 504"/>
                      <a:gd name="T10" fmla="*/ 1103 w 2736"/>
                      <a:gd name="T11" fmla="*/ 62 h 504"/>
                      <a:gd name="T12" fmla="*/ 409 w 2736"/>
                      <a:gd name="T13" fmla="*/ 174 h 504"/>
                      <a:gd name="T14" fmla="*/ 0 w 2736"/>
                      <a:gd name="T15" fmla="*/ 3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05" name="Freeform 99">
                    <a:extLst>
                      <a:ext uri="{FF2B5EF4-FFF2-40B4-BE49-F238E27FC236}">
                        <a16:creationId xmlns:a16="http://schemas.microsoft.com/office/drawing/2014/main" id="{E26F39D5-43CE-4408-B79D-57589A65AF12}"/>
                      </a:ext>
                    </a:extLst>
                  </p:cNvPr>
                  <p:cNvSpPr>
                    <a:spLocks/>
                  </p:cNvSpPr>
                  <p:nvPr/>
                </p:nvSpPr>
                <p:spPr bwMode="hidden">
                  <a:xfrm rot="16782062" flipH="1">
                    <a:off x="1734" y="3898"/>
                    <a:ext cx="918" cy="473"/>
                  </a:xfrm>
                  <a:custGeom>
                    <a:avLst/>
                    <a:gdLst>
                      <a:gd name="T0" fmla="*/ 3 w 1769"/>
                      <a:gd name="T1" fmla="*/ 5 h 791"/>
                      <a:gd name="T2" fmla="*/ 252 w 1769"/>
                      <a:gd name="T3" fmla="*/ 33 h 791"/>
                      <a:gd name="T4" fmla="*/ 600 w 1769"/>
                      <a:gd name="T5" fmla="*/ 120 h 791"/>
                      <a:gd name="T6" fmla="*/ 836 w 1769"/>
                      <a:gd name="T7" fmla="*/ 258 h 791"/>
                      <a:gd name="T8" fmla="*/ 911 w 1769"/>
                      <a:gd name="T9" fmla="*/ 364 h 791"/>
                      <a:gd name="T10" fmla="*/ 876 w 1769"/>
                      <a:gd name="T11" fmla="*/ 471 h 791"/>
                      <a:gd name="T12" fmla="*/ 825 w 1769"/>
                      <a:gd name="T13" fmla="*/ 378 h 791"/>
                      <a:gd name="T14" fmla="*/ 721 w 1769"/>
                      <a:gd name="T15" fmla="*/ 271 h 791"/>
                      <a:gd name="T16" fmla="*/ 576 w 1769"/>
                      <a:gd name="T17" fmla="*/ 177 h 791"/>
                      <a:gd name="T18" fmla="*/ 302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89" name="Group 100">
                  <a:extLst>
                    <a:ext uri="{FF2B5EF4-FFF2-40B4-BE49-F238E27FC236}">
                      <a16:creationId xmlns:a16="http://schemas.microsoft.com/office/drawing/2014/main" id="{6EA4DBF8-A772-4F81-9717-1E507C980C55}"/>
                    </a:ext>
                  </a:extLst>
                </p:cNvPr>
                <p:cNvGrpSpPr>
                  <a:grpSpLocks/>
                </p:cNvGrpSpPr>
                <p:nvPr/>
              </p:nvGrpSpPr>
              <p:grpSpPr bwMode="auto">
                <a:xfrm>
                  <a:off x="4451" y="662"/>
                  <a:ext cx="442" cy="951"/>
                  <a:chOff x="3334" y="1717"/>
                  <a:chExt cx="1125" cy="2426"/>
                </a:xfrm>
              </p:grpSpPr>
              <p:sp>
                <p:nvSpPr>
                  <p:cNvPr id="1102" name="Freeform 101">
                    <a:extLst>
                      <a:ext uri="{FF2B5EF4-FFF2-40B4-BE49-F238E27FC236}">
                        <a16:creationId xmlns:a16="http://schemas.microsoft.com/office/drawing/2014/main" id="{811150C5-BB57-4827-9D23-4C1A9B82E314}"/>
                      </a:ext>
                    </a:extLst>
                  </p:cNvPr>
                  <p:cNvSpPr>
                    <a:spLocks/>
                  </p:cNvSpPr>
                  <p:nvPr/>
                </p:nvSpPr>
                <p:spPr bwMode="hidden">
                  <a:xfrm rot="3144576">
                    <a:off x="2628" y="2423"/>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03" name="Freeform 102">
                    <a:extLst>
                      <a:ext uri="{FF2B5EF4-FFF2-40B4-BE49-F238E27FC236}">
                        <a16:creationId xmlns:a16="http://schemas.microsoft.com/office/drawing/2014/main" id="{931DE6CB-230A-40DF-9BDB-691755630BF3}"/>
                      </a:ext>
                    </a:extLst>
                  </p:cNvPr>
                  <p:cNvSpPr>
                    <a:spLocks/>
                  </p:cNvSpPr>
                  <p:nvPr/>
                </p:nvSpPr>
                <p:spPr bwMode="hidden">
                  <a:xfrm rot="3144576">
                    <a:off x="3751" y="3436"/>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90" name="Group 103">
                  <a:extLst>
                    <a:ext uri="{FF2B5EF4-FFF2-40B4-BE49-F238E27FC236}">
                      <a16:creationId xmlns:a16="http://schemas.microsoft.com/office/drawing/2014/main" id="{305044AD-23AF-4CFF-B36A-EA416BA5729E}"/>
                    </a:ext>
                  </a:extLst>
                </p:cNvPr>
                <p:cNvGrpSpPr>
                  <a:grpSpLocks/>
                </p:cNvGrpSpPr>
                <p:nvPr/>
              </p:nvGrpSpPr>
              <p:grpSpPr bwMode="auto">
                <a:xfrm>
                  <a:off x="4391" y="721"/>
                  <a:ext cx="347" cy="951"/>
                  <a:chOff x="3181" y="1866"/>
                  <a:chExt cx="883" cy="2426"/>
                </a:xfrm>
              </p:grpSpPr>
              <p:sp>
                <p:nvSpPr>
                  <p:cNvPr id="1100" name="Freeform 104">
                    <a:extLst>
                      <a:ext uri="{FF2B5EF4-FFF2-40B4-BE49-F238E27FC236}">
                        <a16:creationId xmlns:a16="http://schemas.microsoft.com/office/drawing/2014/main" id="{243CBAF6-5937-4988-9AC3-2A33A38A38BA}"/>
                      </a:ext>
                    </a:extLst>
                  </p:cNvPr>
                  <p:cNvSpPr>
                    <a:spLocks/>
                  </p:cNvSpPr>
                  <p:nvPr/>
                </p:nvSpPr>
                <p:spPr bwMode="hidden">
                  <a:xfrm rot="3745735">
                    <a:off x="2506" y="2541"/>
                    <a:ext cx="1650" cy="299"/>
                  </a:xfrm>
                  <a:custGeom>
                    <a:avLst/>
                    <a:gdLst>
                      <a:gd name="T0" fmla="*/ 0 w 2736"/>
                      <a:gd name="T1" fmla="*/ 299 h 504"/>
                      <a:gd name="T2" fmla="*/ 521 w 2736"/>
                      <a:gd name="T3" fmla="*/ 100 h 504"/>
                      <a:gd name="T4" fmla="*/ 1071 w 2736"/>
                      <a:gd name="T5" fmla="*/ 14 h 504"/>
                      <a:gd name="T6" fmla="*/ 1650 w 2736"/>
                      <a:gd name="T7" fmla="*/ 14 h 504"/>
                      <a:gd name="T8" fmla="*/ 1640 w 2736"/>
                      <a:gd name="T9" fmla="*/ 61 h 504"/>
                      <a:gd name="T10" fmla="*/ 1064 w 2736"/>
                      <a:gd name="T11" fmla="*/ 61 h 504"/>
                      <a:gd name="T12" fmla="*/ 394 w 2736"/>
                      <a:gd name="T13" fmla="*/ 173 h 504"/>
                      <a:gd name="T14" fmla="*/ 0 w 2736"/>
                      <a:gd name="T15" fmla="*/ 29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01" name="Freeform 105">
                    <a:extLst>
                      <a:ext uri="{FF2B5EF4-FFF2-40B4-BE49-F238E27FC236}">
                        <a16:creationId xmlns:a16="http://schemas.microsoft.com/office/drawing/2014/main" id="{9B29C03E-CCBE-40FC-8901-561250B073CF}"/>
                      </a:ext>
                    </a:extLst>
                  </p:cNvPr>
                  <p:cNvSpPr>
                    <a:spLocks/>
                  </p:cNvSpPr>
                  <p:nvPr/>
                </p:nvSpPr>
                <p:spPr bwMode="hidden">
                  <a:xfrm rot="3745735">
                    <a:off x="3387" y="3615"/>
                    <a:ext cx="885" cy="469"/>
                  </a:xfrm>
                  <a:custGeom>
                    <a:avLst/>
                    <a:gdLst>
                      <a:gd name="T0" fmla="*/ 3 w 1769"/>
                      <a:gd name="T1" fmla="*/ 5 h 791"/>
                      <a:gd name="T2" fmla="*/ 243 w 1769"/>
                      <a:gd name="T3" fmla="*/ 33 h 791"/>
                      <a:gd name="T4" fmla="*/ 579 w 1769"/>
                      <a:gd name="T5" fmla="*/ 119 h 791"/>
                      <a:gd name="T6" fmla="*/ 806 w 1769"/>
                      <a:gd name="T7" fmla="*/ 256 h 791"/>
                      <a:gd name="T8" fmla="*/ 878 w 1769"/>
                      <a:gd name="T9" fmla="*/ 361 h 791"/>
                      <a:gd name="T10" fmla="*/ 845 w 1769"/>
                      <a:gd name="T11" fmla="*/ 467 h 791"/>
                      <a:gd name="T12" fmla="*/ 795 w 1769"/>
                      <a:gd name="T13" fmla="*/ 375 h 791"/>
                      <a:gd name="T14" fmla="*/ 695 w 1769"/>
                      <a:gd name="T15" fmla="*/ 269 h 791"/>
                      <a:gd name="T16" fmla="*/ 555 w 1769"/>
                      <a:gd name="T17" fmla="*/ 176 h 791"/>
                      <a:gd name="T18" fmla="*/ 291 w 1769"/>
                      <a:gd name="T19" fmla="*/ 90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91" name="Group 106">
                  <a:extLst>
                    <a:ext uri="{FF2B5EF4-FFF2-40B4-BE49-F238E27FC236}">
                      <a16:creationId xmlns:a16="http://schemas.microsoft.com/office/drawing/2014/main" id="{8B3ED44B-D751-4040-8D7D-3A450EA14D83}"/>
                    </a:ext>
                  </a:extLst>
                </p:cNvPr>
                <p:cNvGrpSpPr>
                  <a:grpSpLocks/>
                </p:cNvGrpSpPr>
                <p:nvPr/>
              </p:nvGrpSpPr>
              <p:grpSpPr bwMode="auto">
                <a:xfrm>
                  <a:off x="4323" y="767"/>
                  <a:ext cx="243" cy="935"/>
                  <a:chOff x="3006" y="1983"/>
                  <a:chExt cx="619" cy="2386"/>
                </a:xfrm>
              </p:grpSpPr>
              <p:sp>
                <p:nvSpPr>
                  <p:cNvPr id="1098" name="Freeform 107">
                    <a:extLst>
                      <a:ext uri="{FF2B5EF4-FFF2-40B4-BE49-F238E27FC236}">
                        <a16:creationId xmlns:a16="http://schemas.microsoft.com/office/drawing/2014/main" id="{37078CCB-EA60-430E-8FC6-84A1EFC87BE5}"/>
                      </a:ext>
                    </a:extLst>
                  </p:cNvPr>
                  <p:cNvSpPr>
                    <a:spLocks/>
                  </p:cNvSpPr>
                  <p:nvPr/>
                </p:nvSpPr>
                <p:spPr bwMode="hidden">
                  <a:xfrm rot="4286818">
                    <a:off x="2328" y="2661"/>
                    <a:ext cx="1601" cy="246"/>
                  </a:xfrm>
                  <a:custGeom>
                    <a:avLst/>
                    <a:gdLst>
                      <a:gd name="T0" fmla="*/ 0 w 2736"/>
                      <a:gd name="T1" fmla="*/ 246 h 504"/>
                      <a:gd name="T2" fmla="*/ 506 w 2736"/>
                      <a:gd name="T3" fmla="*/ 82 h 504"/>
                      <a:gd name="T4" fmla="*/ 1039 w 2736"/>
                      <a:gd name="T5" fmla="*/ 12 h 504"/>
                      <a:gd name="T6" fmla="*/ 1601 w 2736"/>
                      <a:gd name="T7" fmla="*/ 12 h 504"/>
                      <a:gd name="T8" fmla="*/ 1592 w 2736"/>
                      <a:gd name="T9" fmla="*/ 50 h 504"/>
                      <a:gd name="T10" fmla="*/ 1032 w 2736"/>
                      <a:gd name="T11" fmla="*/ 50 h 504"/>
                      <a:gd name="T12" fmla="*/ 383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99" name="Freeform 108">
                    <a:extLst>
                      <a:ext uri="{FF2B5EF4-FFF2-40B4-BE49-F238E27FC236}">
                        <a16:creationId xmlns:a16="http://schemas.microsoft.com/office/drawing/2014/main" id="{D45205A1-E3E3-44DE-B783-66D067DAA815}"/>
                      </a:ext>
                    </a:extLst>
                  </p:cNvPr>
                  <p:cNvSpPr>
                    <a:spLocks/>
                  </p:cNvSpPr>
                  <p:nvPr/>
                </p:nvSpPr>
                <p:spPr bwMode="hidden">
                  <a:xfrm rot="4286818">
                    <a:off x="3002" y="3747"/>
                    <a:ext cx="859" cy="386"/>
                  </a:xfrm>
                  <a:custGeom>
                    <a:avLst/>
                    <a:gdLst>
                      <a:gd name="T0" fmla="*/ 2 w 1769"/>
                      <a:gd name="T1" fmla="*/ 4 h 791"/>
                      <a:gd name="T2" fmla="*/ 236 w 1769"/>
                      <a:gd name="T3" fmla="*/ 27 h 791"/>
                      <a:gd name="T4" fmla="*/ 562 w 1769"/>
                      <a:gd name="T5" fmla="*/ 98 h 791"/>
                      <a:gd name="T6" fmla="*/ 782 w 1769"/>
                      <a:gd name="T7" fmla="*/ 211 h 791"/>
                      <a:gd name="T8" fmla="*/ 853 w 1769"/>
                      <a:gd name="T9" fmla="*/ 297 h 791"/>
                      <a:gd name="T10" fmla="*/ 820 w 1769"/>
                      <a:gd name="T11" fmla="*/ 384 h 791"/>
                      <a:gd name="T12" fmla="*/ 772 w 1769"/>
                      <a:gd name="T13" fmla="*/ 308 h 791"/>
                      <a:gd name="T14" fmla="*/ 674 w 1769"/>
                      <a:gd name="T15" fmla="*/ 222 h 791"/>
                      <a:gd name="T16" fmla="*/ 539 w 1769"/>
                      <a:gd name="T17" fmla="*/ 144 h 791"/>
                      <a:gd name="T18" fmla="*/ 282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92" name="Group 109">
                  <a:extLst>
                    <a:ext uri="{FF2B5EF4-FFF2-40B4-BE49-F238E27FC236}">
                      <a16:creationId xmlns:a16="http://schemas.microsoft.com/office/drawing/2014/main" id="{EE4CE3C5-7C5F-477E-BCC2-D5C343BF6CF7}"/>
                    </a:ext>
                  </a:extLst>
                </p:cNvPr>
                <p:cNvGrpSpPr>
                  <a:grpSpLocks/>
                </p:cNvGrpSpPr>
                <p:nvPr/>
              </p:nvGrpSpPr>
              <p:grpSpPr bwMode="auto">
                <a:xfrm>
                  <a:off x="4249" y="813"/>
                  <a:ext cx="159" cy="870"/>
                  <a:chOff x="2819" y="2101"/>
                  <a:chExt cx="405" cy="2219"/>
                </a:xfrm>
              </p:grpSpPr>
              <p:sp>
                <p:nvSpPr>
                  <p:cNvPr id="1096" name="Freeform 110">
                    <a:extLst>
                      <a:ext uri="{FF2B5EF4-FFF2-40B4-BE49-F238E27FC236}">
                        <a16:creationId xmlns:a16="http://schemas.microsoft.com/office/drawing/2014/main" id="{86B87364-BFD8-42CE-A021-36C57009E131}"/>
                      </a:ext>
                    </a:extLst>
                  </p:cNvPr>
                  <p:cNvSpPr>
                    <a:spLocks/>
                  </p:cNvSpPr>
                  <p:nvPr/>
                </p:nvSpPr>
                <p:spPr bwMode="hidden">
                  <a:xfrm rot="4898956">
                    <a:off x="2206" y="2714"/>
                    <a:ext cx="1471" cy="246"/>
                  </a:xfrm>
                  <a:custGeom>
                    <a:avLst/>
                    <a:gdLst>
                      <a:gd name="T0" fmla="*/ 0 w 2736"/>
                      <a:gd name="T1" fmla="*/ 246 h 504"/>
                      <a:gd name="T2" fmla="*/ 465 w 2736"/>
                      <a:gd name="T3" fmla="*/ 82 h 504"/>
                      <a:gd name="T4" fmla="*/ 955 w 2736"/>
                      <a:gd name="T5" fmla="*/ 12 h 504"/>
                      <a:gd name="T6" fmla="*/ 1471 w 2736"/>
                      <a:gd name="T7" fmla="*/ 12 h 504"/>
                      <a:gd name="T8" fmla="*/ 1462 w 2736"/>
                      <a:gd name="T9" fmla="*/ 50 h 504"/>
                      <a:gd name="T10" fmla="*/ 948 w 2736"/>
                      <a:gd name="T11" fmla="*/ 50 h 504"/>
                      <a:gd name="T12" fmla="*/ 352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97" name="Freeform 111">
                    <a:extLst>
                      <a:ext uri="{FF2B5EF4-FFF2-40B4-BE49-F238E27FC236}">
                        <a16:creationId xmlns:a16="http://schemas.microsoft.com/office/drawing/2014/main" id="{2BB7ADC3-FFE9-4A1F-9204-D470AD7A4F34}"/>
                      </a:ext>
                    </a:extLst>
                  </p:cNvPr>
                  <p:cNvSpPr>
                    <a:spLocks/>
                  </p:cNvSpPr>
                  <p:nvPr/>
                </p:nvSpPr>
                <p:spPr bwMode="hidden">
                  <a:xfrm rot="4898956">
                    <a:off x="2636" y="3732"/>
                    <a:ext cx="790" cy="386"/>
                  </a:xfrm>
                  <a:custGeom>
                    <a:avLst/>
                    <a:gdLst>
                      <a:gd name="T0" fmla="*/ 2 w 1769"/>
                      <a:gd name="T1" fmla="*/ 4 h 791"/>
                      <a:gd name="T2" fmla="*/ 217 w 1769"/>
                      <a:gd name="T3" fmla="*/ 27 h 791"/>
                      <a:gd name="T4" fmla="*/ 517 w 1769"/>
                      <a:gd name="T5" fmla="*/ 98 h 791"/>
                      <a:gd name="T6" fmla="*/ 719 w 1769"/>
                      <a:gd name="T7" fmla="*/ 211 h 791"/>
                      <a:gd name="T8" fmla="*/ 784 w 1769"/>
                      <a:gd name="T9" fmla="*/ 297 h 791"/>
                      <a:gd name="T10" fmla="*/ 754 w 1769"/>
                      <a:gd name="T11" fmla="*/ 384 h 791"/>
                      <a:gd name="T12" fmla="*/ 710 w 1769"/>
                      <a:gd name="T13" fmla="*/ 308 h 791"/>
                      <a:gd name="T14" fmla="*/ 620 w 1769"/>
                      <a:gd name="T15" fmla="*/ 222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093" name="Group 112">
                  <a:extLst>
                    <a:ext uri="{FF2B5EF4-FFF2-40B4-BE49-F238E27FC236}">
                      <a16:creationId xmlns:a16="http://schemas.microsoft.com/office/drawing/2014/main" id="{2D370472-118C-4D28-BEE7-9EA49D9AEF3A}"/>
                    </a:ext>
                  </a:extLst>
                </p:cNvPr>
                <p:cNvGrpSpPr>
                  <a:grpSpLocks/>
                </p:cNvGrpSpPr>
                <p:nvPr/>
              </p:nvGrpSpPr>
              <p:grpSpPr bwMode="auto">
                <a:xfrm>
                  <a:off x="4045" y="826"/>
                  <a:ext cx="167" cy="857"/>
                  <a:chOff x="2287" y="2135"/>
                  <a:chExt cx="426" cy="2185"/>
                </a:xfrm>
              </p:grpSpPr>
              <p:sp>
                <p:nvSpPr>
                  <p:cNvPr id="1094" name="Freeform 113">
                    <a:extLst>
                      <a:ext uri="{FF2B5EF4-FFF2-40B4-BE49-F238E27FC236}">
                        <a16:creationId xmlns:a16="http://schemas.microsoft.com/office/drawing/2014/main" id="{746B6A6E-01CB-4692-8E28-3BC74039EA0D}"/>
                      </a:ext>
                    </a:extLst>
                  </p:cNvPr>
                  <p:cNvSpPr>
                    <a:spLocks/>
                  </p:cNvSpPr>
                  <p:nvPr/>
                </p:nvSpPr>
                <p:spPr bwMode="hidden">
                  <a:xfrm rot="5755659">
                    <a:off x="1900" y="2760"/>
                    <a:ext cx="1437" cy="188"/>
                  </a:xfrm>
                  <a:custGeom>
                    <a:avLst/>
                    <a:gdLst>
                      <a:gd name="T0" fmla="*/ 0 w 2736"/>
                      <a:gd name="T1" fmla="*/ 188 h 504"/>
                      <a:gd name="T2" fmla="*/ 454 w 2736"/>
                      <a:gd name="T3" fmla="*/ 63 h 504"/>
                      <a:gd name="T4" fmla="*/ 933 w 2736"/>
                      <a:gd name="T5" fmla="*/ 9 h 504"/>
                      <a:gd name="T6" fmla="*/ 1437 w 2736"/>
                      <a:gd name="T7" fmla="*/ 9 h 504"/>
                      <a:gd name="T8" fmla="*/ 1429 w 2736"/>
                      <a:gd name="T9" fmla="*/ 38 h 504"/>
                      <a:gd name="T10" fmla="*/ 926 w 2736"/>
                      <a:gd name="T11" fmla="*/ 38 h 504"/>
                      <a:gd name="T12" fmla="*/ 343 w 2736"/>
                      <a:gd name="T13" fmla="*/ 109 h 504"/>
                      <a:gd name="T14" fmla="*/ 0 w 2736"/>
                      <a:gd name="T15" fmla="*/ 18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95" name="Freeform 114">
                    <a:extLst>
                      <a:ext uri="{FF2B5EF4-FFF2-40B4-BE49-F238E27FC236}">
                        <a16:creationId xmlns:a16="http://schemas.microsoft.com/office/drawing/2014/main" id="{DCC4F1BF-D802-413E-BD70-8F26D6FC8E8E}"/>
                      </a:ext>
                    </a:extLst>
                  </p:cNvPr>
                  <p:cNvSpPr>
                    <a:spLocks/>
                  </p:cNvSpPr>
                  <p:nvPr/>
                </p:nvSpPr>
                <p:spPr bwMode="hidden">
                  <a:xfrm rot="5755659">
                    <a:off x="2049" y="3787"/>
                    <a:ext cx="771" cy="295"/>
                  </a:xfrm>
                  <a:custGeom>
                    <a:avLst/>
                    <a:gdLst>
                      <a:gd name="T0" fmla="*/ 2 w 1769"/>
                      <a:gd name="T1" fmla="*/ 3 h 791"/>
                      <a:gd name="T2" fmla="*/ 211 w 1769"/>
                      <a:gd name="T3" fmla="*/ 21 h 791"/>
                      <a:gd name="T4" fmla="*/ 504 w 1769"/>
                      <a:gd name="T5" fmla="*/ 75 h 791"/>
                      <a:gd name="T6" fmla="*/ 702 w 1769"/>
                      <a:gd name="T7" fmla="*/ 161 h 791"/>
                      <a:gd name="T8" fmla="*/ 765 w 1769"/>
                      <a:gd name="T9" fmla="*/ 227 h 791"/>
                      <a:gd name="T10" fmla="*/ 736 w 1769"/>
                      <a:gd name="T11" fmla="*/ 294 h 791"/>
                      <a:gd name="T12" fmla="*/ 693 w 1769"/>
                      <a:gd name="T13" fmla="*/ 236 h 791"/>
                      <a:gd name="T14" fmla="*/ 605 w 1769"/>
                      <a:gd name="T15" fmla="*/ 169 h 791"/>
                      <a:gd name="T16" fmla="*/ 483 w 1769"/>
                      <a:gd name="T17" fmla="*/ 110 h 791"/>
                      <a:gd name="T18" fmla="*/ 253 w 1769"/>
                      <a:gd name="T19" fmla="*/ 57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sp>
            <p:nvSpPr>
              <p:cNvPr id="1038" name="Freeform 115">
                <a:extLst>
                  <a:ext uri="{FF2B5EF4-FFF2-40B4-BE49-F238E27FC236}">
                    <a16:creationId xmlns:a16="http://schemas.microsoft.com/office/drawing/2014/main" id="{EF369576-5FD5-4F6A-B23C-67D86190E42E}"/>
                  </a:ext>
                </a:extLst>
              </p:cNvPr>
              <p:cNvSpPr>
                <a:spLocks/>
              </p:cNvSpPr>
              <p:nvPr/>
            </p:nvSpPr>
            <p:spPr bwMode="hidden">
              <a:xfrm flipH="1">
                <a:off x="3873" y="934"/>
                <a:ext cx="191" cy="580"/>
              </a:xfrm>
              <a:custGeom>
                <a:avLst/>
                <a:gdLst>
                  <a:gd name="T0" fmla="*/ 0 w 776"/>
                  <a:gd name="T1" fmla="*/ 16 h 2368"/>
                  <a:gd name="T2" fmla="*/ 59 w 776"/>
                  <a:gd name="T3" fmla="*/ 4 h 2368"/>
                  <a:gd name="T4" fmla="*/ 24 w 776"/>
                  <a:gd name="T5" fmla="*/ 39 h 2368"/>
                  <a:gd name="T6" fmla="*/ 83 w 776"/>
                  <a:gd name="T7" fmla="*/ 39 h 2368"/>
                  <a:gd name="T8" fmla="*/ 47 w 776"/>
                  <a:gd name="T9" fmla="*/ 74 h 2368"/>
                  <a:gd name="T10" fmla="*/ 95 w 776"/>
                  <a:gd name="T11" fmla="*/ 86 h 2368"/>
                  <a:gd name="T12" fmla="*/ 71 w 776"/>
                  <a:gd name="T13" fmla="*/ 110 h 2368"/>
                  <a:gd name="T14" fmla="*/ 118 w 776"/>
                  <a:gd name="T15" fmla="*/ 121 h 2368"/>
                  <a:gd name="T16" fmla="*/ 95 w 776"/>
                  <a:gd name="T17" fmla="*/ 145 h 2368"/>
                  <a:gd name="T18" fmla="*/ 130 w 776"/>
                  <a:gd name="T19" fmla="*/ 157 h 2368"/>
                  <a:gd name="T20" fmla="*/ 118 w 776"/>
                  <a:gd name="T21" fmla="*/ 180 h 2368"/>
                  <a:gd name="T22" fmla="*/ 142 w 776"/>
                  <a:gd name="T23" fmla="*/ 204 h 2368"/>
                  <a:gd name="T24" fmla="*/ 142 w 776"/>
                  <a:gd name="T25" fmla="*/ 227 h 2368"/>
                  <a:gd name="T26" fmla="*/ 165 w 776"/>
                  <a:gd name="T27" fmla="*/ 263 h 2368"/>
                  <a:gd name="T28" fmla="*/ 154 w 776"/>
                  <a:gd name="T29" fmla="*/ 298 h 2368"/>
                  <a:gd name="T30" fmla="*/ 177 w 776"/>
                  <a:gd name="T31" fmla="*/ 321 h 2368"/>
                  <a:gd name="T32" fmla="*/ 165 w 776"/>
                  <a:gd name="T33" fmla="*/ 357 h 2368"/>
                  <a:gd name="T34" fmla="*/ 177 w 776"/>
                  <a:gd name="T35" fmla="*/ 392 h 2368"/>
                  <a:gd name="T36" fmla="*/ 165 w 776"/>
                  <a:gd name="T37" fmla="*/ 415 h 2368"/>
                  <a:gd name="T38" fmla="*/ 189 w 776"/>
                  <a:gd name="T39" fmla="*/ 451 h 2368"/>
                  <a:gd name="T40" fmla="*/ 177 w 776"/>
                  <a:gd name="T41" fmla="*/ 486 h 2368"/>
                  <a:gd name="T42" fmla="*/ 189 w 776"/>
                  <a:gd name="T43" fmla="*/ 533 h 2368"/>
                  <a:gd name="T44" fmla="*/ 177 w 776"/>
                  <a:gd name="T45" fmla="*/ 545 h 2368"/>
                  <a:gd name="T46" fmla="*/ 189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39" name="Arc 116">
                <a:extLst>
                  <a:ext uri="{FF2B5EF4-FFF2-40B4-BE49-F238E27FC236}">
                    <a16:creationId xmlns:a16="http://schemas.microsoft.com/office/drawing/2014/main" id="{B20C3526-CEAD-44DF-926A-0009CC5E6663}"/>
                  </a:ext>
                </a:extLst>
              </p:cNvPr>
              <p:cNvSpPr>
                <a:spLocks/>
              </p:cNvSpPr>
              <p:nvPr/>
            </p:nvSpPr>
            <p:spPr bwMode="hidden">
              <a:xfrm flipH="1">
                <a:off x="3528" y="726"/>
                <a:ext cx="833" cy="903"/>
              </a:xfrm>
              <a:custGeom>
                <a:avLst/>
                <a:gdLst>
                  <a:gd name="T0" fmla="*/ 211 w 21600"/>
                  <a:gd name="T1" fmla="*/ 0 h 21602"/>
                  <a:gd name="T2" fmla="*/ 833 w 21600"/>
                  <a:gd name="T3" fmla="*/ 903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0" name="Arc 117">
                <a:extLst>
                  <a:ext uri="{FF2B5EF4-FFF2-40B4-BE49-F238E27FC236}">
                    <a16:creationId xmlns:a16="http://schemas.microsoft.com/office/drawing/2014/main" id="{CBB9115F-97BA-4D29-AD56-F33901F56CAF}"/>
                  </a:ext>
                </a:extLst>
              </p:cNvPr>
              <p:cNvSpPr>
                <a:spLocks/>
              </p:cNvSpPr>
              <p:nvPr/>
            </p:nvSpPr>
            <p:spPr bwMode="hidden">
              <a:xfrm flipV="1">
                <a:off x="4278" y="179"/>
                <a:ext cx="1007" cy="802"/>
              </a:xfrm>
              <a:custGeom>
                <a:avLst/>
                <a:gdLst>
                  <a:gd name="T0" fmla="*/ 1007 w 36729"/>
                  <a:gd name="T1" fmla="*/ 388 h 21600"/>
                  <a:gd name="T2" fmla="*/ 0 w 36729"/>
                  <a:gd name="T3" fmla="*/ 453 h 21600"/>
                  <a:gd name="T4" fmla="*/ 489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600"/>
                      <a:pt x="17826" y="21600"/>
                    </a:cubicBezTo>
                    <a:cubicBezTo>
                      <a:pt x="10696" y="21600"/>
                      <a:pt x="4025" y="18081"/>
                      <a:pt x="-1" y="12197"/>
                    </a:cubicBezTo>
                  </a:path>
                  <a:path w="36729" h="21600" stroke="0" extrusionOk="0">
                    <a:moveTo>
                      <a:pt x="36729" y="10451"/>
                    </a:moveTo>
                    <a:cubicBezTo>
                      <a:pt x="32926" y="17330"/>
                      <a:pt x="25686" y="21600"/>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1" name="Arc 118">
                <a:extLst>
                  <a:ext uri="{FF2B5EF4-FFF2-40B4-BE49-F238E27FC236}">
                    <a16:creationId xmlns:a16="http://schemas.microsoft.com/office/drawing/2014/main" id="{04FA6C4C-312E-42CF-83B7-05B21B18DFB8}"/>
                  </a:ext>
                </a:extLst>
              </p:cNvPr>
              <p:cNvSpPr>
                <a:spLocks/>
              </p:cNvSpPr>
              <p:nvPr/>
            </p:nvSpPr>
            <p:spPr bwMode="hidden">
              <a:xfrm flipH="1">
                <a:off x="3612" y="580"/>
                <a:ext cx="487" cy="933"/>
              </a:xfrm>
              <a:custGeom>
                <a:avLst/>
                <a:gdLst>
                  <a:gd name="T0" fmla="*/ 0 w 28940"/>
                  <a:gd name="T1" fmla="*/ 54 h 22305"/>
                  <a:gd name="T2" fmla="*/ 487 w 28940"/>
                  <a:gd name="T3" fmla="*/ 933 h 22305"/>
                  <a:gd name="T4" fmla="*/ 124 w 28940"/>
                  <a:gd name="T5" fmla="*/ 904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2" name="Arc 119">
                <a:extLst>
                  <a:ext uri="{FF2B5EF4-FFF2-40B4-BE49-F238E27FC236}">
                    <a16:creationId xmlns:a16="http://schemas.microsoft.com/office/drawing/2014/main" id="{64C74C22-899A-4D3D-B2AE-48ADA769E107}"/>
                  </a:ext>
                </a:extLst>
              </p:cNvPr>
              <p:cNvSpPr>
                <a:spLocks/>
              </p:cNvSpPr>
              <p:nvPr/>
            </p:nvSpPr>
            <p:spPr bwMode="hidden">
              <a:xfrm flipH="1">
                <a:off x="3267" y="628"/>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3" name="Arc 120">
                <a:extLst>
                  <a:ext uri="{FF2B5EF4-FFF2-40B4-BE49-F238E27FC236}">
                    <a16:creationId xmlns:a16="http://schemas.microsoft.com/office/drawing/2014/main" id="{4FB2CE68-31D6-4764-B1F5-36BFE4C3C9AE}"/>
                  </a:ext>
                </a:extLst>
              </p:cNvPr>
              <p:cNvSpPr>
                <a:spLocks/>
              </p:cNvSpPr>
              <p:nvPr/>
            </p:nvSpPr>
            <p:spPr bwMode="hidden">
              <a:xfrm flipH="1">
                <a:off x="3197" y="458"/>
                <a:ext cx="932" cy="933"/>
              </a:xfrm>
              <a:custGeom>
                <a:avLst/>
                <a:gdLst>
                  <a:gd name="T0" fmla="*/ 0 w 34455"/>
                  <a:gd name="T1" fmla="*/ 177 h 22305"/>
                  <a:gd name="T2" fmla="*/ 932 w 34455"/>
                  <a:gd name="T3" fmla="*/ 933 h 22305"/>
                  <a:gd name="T4" fmla="*/ 348 w 34455"/>
                  <a:gd name="T5" fmla="*/ 904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4" name="Arc 121">
                <a:extLst>
                  <a:ext uri="{FF2B5EF4-FFF2-40B4-BE49-F238E27FC236}">
                    <a16:creationId xmlns:a16="http://schemas.microsoft.com/office/drawing/2014/main" id="{39EAA123-EE14-4734-8812-6402A393EC01}"/>
                  </a:ext>
                </a:extLst>
              </p:cNvPr>
              <p:cNvSpPr>
                <a:spLocks/>
              </p:cNvSpPr>
              <p:nvPr/>
            </p:nvSpPr>
            <p:spPr bwMode="hidden">
              <a:xfrm>
                <a:off x="4229" y="589"/>
                <a:ext cx="149" cy="933"/>
              </a:xfrm>
              <a:custGeom>
                <a:avLst/>
                <a:gdLst>
                  <a:gd name="T0" fmla="*/ 0 w 34812"/>
                  <a:gd name="T1" fmla="*/ 189 h 22305"/>
                  <a:gd name="T2" fmla="*/ 149 w 34812"/>
                  <a:gd name="T3" fmla="*/ 933 h 22305"/>
                  <a:gd name="T4" fmla="*/ 57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5" name="Arc 122">
                <a:extLst>
                  <a:ext uri="{FF2B5EF4-FFF2-40B4-BE49-F238E27FC236}">
                    <a16:creationId xmlns:a16="http://schemas.microsoft.com/office/drawing/2014/main" id="{DC3F839E-C65A-49D6-92A8-45A299DB4B9B}"/>
                  </a:ext>
                </a:extLst>
              </p:cNvPr>
              <p:cNvSpPr>
                <a:spLocks/>
              </p:cNvSpPr>
              <p:nvPr/>
            </p:nvSpPr>
            <p:spPr bwMode="hidden">
              <a:xfrm>
                <a:off x="4268" y="585"/>
                <a:ext cx="394" cy="933"/>
              </a:xfrm>
              <a:custGeom>
                <a:avLst/>
                <a:gdLst>
                  <a:gd name="T0" fmla="*/ 0 w 34812"/>
                  <a:gd name="T1" fmla="*/ 189 h 22305"/>
                  <a:gd name="T2" fmla="*/ 394 w 34812"/>
                  <a:gd name="T3" fmla="*/ 933 h 22305"/>
                  <a:gd name="T4" fmla="*/ 150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6" name="Arc 123">
                <a:extLst>
                  <a:ext uri="{FF2B5EF4-FFF2-40B4-BE49-F238E27FC236}">
                    <a16:creationId xmlns:a16="http://schemas.microsoft.com/office/drawing/2014/main" id="{387B9DA3-E8EB-42F6-8CB9-85328547AD77}"/>
                  </a:ext>
                </a:extLst>
              </p:cNvPr>
              <p:cNvSpPr>
                <a:spLocks/>
              </p:cNvSpPr>
              <p:nvPr/>
            </p:nvSpPr>
            <p:spPr bwMode="hidden">
              <a:xfrm>
                <a:off x="4303" y="463"/>
                <a:ext cx="559" cy="933"/>
              </a:xfrm>
              <a:custGeom>
                <a:avLst/>
                <a:gdLst>
                  <a:gd name="T0" fmla="*/ 0 w 34812"/>
                  <a:gd name="T1" fmla="*/ 189 h 22305"/>
                  <a:gd name="T2" fmla="*/ 559 w 34812"/>
                  <a:gd name="T3" fmla="*/ 933 h 22305"/>
                  <a:gd name="T4" fmla="*/ 212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7" name="Freeform 124">
                <a:extLst>
                  <a:ext uri="{FF2B5EF4-FFF2-40B4-BE49-F238E27FC236}">
                    <a16:creationId xmlns:a16="http://schemas.microsoft.com/office/drawing/2014/main" id="{986C485C-D292-4A32-BA3B-AE5AE9AF40C1}"/>
                  </a:ext>
                </a:extLst>
              </p:cNvPr>
              <p:cNvSpPr>
                <a:spLocks/>
              </p:cNvSpPr>
              <p:nvPr/>
            </p:nvSpPr>
            <p:spPr bwMode="hidden">
              <a:xfrm>
                <a:off x="4410" y="1033"/>
                <a:ext cx="190" cy="580"/>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10 h 2368"/>
                  <a:gd name="T14" fmla="*/ 118 w 776"/>
                  <a:gd name="T15" fmla="*/ 121 h 2368"/>
                  <a:gd name="T16" fmla="*/ 94 w 776"/>
                  <a:gd name="T17" fmla="*/ 145 h 2368"/>
                  <a:gd name="T18" fmla="*/ 129 w 776"/>
                  <a:gd name="T19" fmla="*/ 157 h 2368"/>
                  <a:gd name="T20" fmla="*/ 118 w 776"/>
                  <a:gd name="T21" fmla="*/ 180 h 2368"/>
                  <a:gd name="T22" fmla="*/ 141 w 776"/>
                  <a:gd name="T23" fmla="*/ 204 h 2368"/>
                  <a:gd name="T24" fmla="*/ 141 w 776"/>
                  <a:gd name="T25" fmla="*/ 227 h 2368"/>
                  <a:gd name="T26" fmla="*/ 165 w 776"/>
                  <a:gd name="T27" fmla="*/ 263 h 2368"/>
                  <a:gd name="T28" fmla="*/ 153 w 776"/>
                  <a:gd name="T29" fmla="*/ 298 h 2368"/>
                  <a:gd name="T30" fmla="*/ 176 w 776"/>
                  <a:gd name="T31" fmla="*/ 321 h 2368"/>
                  <a:gd name="T32" fmla="*/ 165 w 776"/>
                  <a:gd name="T33" fmla="*/ 357 h 2368"/>
                  <a:gd name="T34" fmla="*/ 176 w 776"/>
                  <a:gd name="T35" fmla="*/ 392 h 2368"/>
                  <a:gd name="T36" fmla="*/ 165 w 776"/>
                  <a:gd name="T37" fmla="*/ 415 h 2368"/>
                  <a:gd name="T38" fmla="*/ 188 w 776"/>
                  <a:gd name="T39" fmla="*/ 451 h 2368"/>
                  <a:gd name="T40" fmla="*/ 176 w 776"/>
                  <a:gd name="T41" fmla="*/ 486 h 2368"/>
                  <a:gd name="T42" fmla="*/ 188 w 776"/>
                  <a:gd name="T43" fmla="*/ 533 h 2368"/>
                  <a:gd name="T44" fmla="*/ 176 w 776"/>
                  <a:gd name="T45" fmla="*/ 545 h 2368"/>
                  <a:gd name="T46" fmla="*/ 188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8" name="Freeform 125">
                <a:extLst>
                  <a:ext uri="{FF2B5EF4-FFF2-40B4-BE49-F238E27FC236}">
                    <a16:creationId xmlns:a16="http://schemas.microsoft.com/office/drawing/2014/main" id="{238C4B0F-1A04-4836-85B5-2BD7B9907F44}"/>
                  </a:ext>
                </a:extLst>
              </p:cNvPr>
              <p:cNvSpPr>
                <a:spLocks/>
              </p:cNvSpPr>
              <p:nvPr/>
            </p:nvSpPr>
            <p:spPr bwMode="hidden">
              <a:xfrm rot="19660755" flipV="1">
                <a:off x="4114" y="843"/>
                <a:ext cx="173" cy="328"/>
              </a:xfrm>
              <a:custGeom>
                <a:avLst/>
                <a:gdLst>
                  <a:gd name="T0" fmla="*/ 0 w 776"/>
                  <a:gd name="T1" fmla="*/ 9 h 2368"/>
                  <a:gd name="T2" fmla="*/ 54 w 776"/>
                  <a:gd name="T3" fmla="*/ 2 h 2368"/>
                  <a:gd name="T4" fmla="*/ 21 w 776"/>
                  <a:gd name="T5" fmla="*/ 22 h 2368"/>
                  <a:gd name="T6" fmla="*/ 75 w 776"/>
                  <a:gd name="T7" fmla="*/ 22 h 2368"/>
                  <a:gd name="T8" fmla="*/ 43 w 776"/>
                  <a:gd name="T9" fmla="*/ 42 h 2368"/>
                  <a:gd name="T10" fmla="*/ 86 w 776"/>
                  <a:gd name="T11" fmla="*/ 49 h 2368"/>
                  <a:gd name="T12" fmla="*/ 64 w 776"/>
                  <a:gd name="T13" fmla="*/ 62 h 2368"/>
                  <a:gd name="T14" fmla="*/ 107 w 776"/>
                  <a:gd name="T15" fmla="*/ 69 h 2368"/>
                  <a:gd name="T16" fmla="*/ 86 w 776"/>
                  <a:gd name="T17" fmla="*/ 82 h 2368"/>
                  <a:gd name="T18" fmla="*/ 118 w 776"/>
                  <a:gd name="T19" fmla="*/ 89 h 2368"/>
                  <a:gd name="T20" fmla="*/ 107 w 776"/>
                  <a:gd name="T21" fmla="*/ 102 h 2368"/>
                  <a:gd name="T22" fmla="*/ 128 w 776"/>
                  <a:gd name="T23" fmla="*/ 115 h 2368"/>
                  <a:gd name="T24" fmla="*/ 128 w 776"/>
                  <a:gd name="T25" fmla="*/ 129 h 2368"/>
                  <a:gd name="T26" fmla="*/ 150 w 776"/>
                  <a:gd name="T27" fmla="*/ 148 h 2368"/>
                  <a:gd name="T28" fmla="*/ 139 w 776"/>
                  <a:gd name="T29" fmla="*/ 168 h 2368"/>
                  <a:gd name="T30" fmla="*/ 161 w 776"/>
                  <a:gd name="T31" fmla="*/ 182 h 2368"/>
                  <a:gd name="T32" fmla="*/ 150 w 776"/>
                  <a:gd name="T33" fmla="*/ 202 h 2368"/>
                  <a:gd name="T34" fmla="*/ 161 w 776"/>
                  <a:gd name="T35" fmla="*/ 222 h 2368"/>
                  <a:gd name="T36" fmla="*/ 150 w 776"/>
                  <a:gd name="T37" fmla="*/ 235 h 2368"/>
                  <a:gd name="T38" fmla="*/ 171 w 776"/>
                  <a:gd name="T39" fmla="*/ 255 h 2368"/>
                  <a:gd name="T40" fmla="*/ 161 w 776"/>
                  <a:gd name="T41" fmla="*/ 275 h 2368"/>
                  <a:gd name="T42" fmla="*/ 171 w 776"/>
                  <a:gd name="T43" fmla="*/ 301 h 2368"/>
                  <a:gd name="T44" fmla="*/ 161 w 776"/>
                  <a:gd name="T45" fmla="*/ 308 h 2368"/>
                  <a:gd name="T46" fmla="*/ 171 w 776"/>
                  <a:gd name="T47" fmla="*/ 32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49" name="Arc 126">
                <a:extLst>
                  <a:ext uri="{FF2B5EF4-FFF2-40B4-BE49-F238E27FC236}">
                    <a16:creationId xmlns:a16="http://schemas.microsoft.com/office/drawing/2014/main" id="{A2C33DA3-819E-418E-8D1A-B1B17F7DB8EA}"/>
                  </a:ext>
                </a:extLst>
              </p:cNvPr>
              <p:cNvSpPr>
                <a:spLocks/>
              </p:cNvSpPr>
              <p:nvPr/>
            </p:nvSpPr>
            <p:spPr bwMode="hidden">
              <a:xfrm flipH="1">
                <a:off x="3144" y="319"/>
                <a:ext cx="996" cy="933"/>
              </a:xfrm>
              <a:custGeom>
                <a:avLst/>
                <a:gdLst>
                  <a:gd name="T0" fmla="*/ 0 w 36830"/>
                  <a:gd name="T1" fmla="*/ 263 h 22305"/>
                  <a:gd name="T2" fmla="*/ 996 w 36830"/>
                  <a:gd name="T3" fmla="*/ 933 h 22305"/>
                  <a:gd name="T4" fmla="*/ 412 w 36830"/>
                  <a:gd name="T5" fmla="*/ 904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0" name="Arc 127">
                <a:extLst>
                  <a:ext uri="{FF2B5EF4-FFF2-40B4-BE49-F238E27FC236}">
                    <a16:creationId xmlns:a16="http://schemas.microsoft.com/office/drawing/2014/main" id="{E88D2EF8-F75B-45AE-8FDF-381D52CCDC5C}"/>
                  </a:ext>
                </a:extLst>
              </p:cNvPr>
              <p:cNvSpPr>
                <a:spLocks/>
              </p:cNvSpPr>
              <p:nvPr/>
            </p:nvSpPr>
            <p:spPr bwMode="hidden">
              <a:xfrm flipH="1">
                <a:off x="3425" y="123"/>
                <a:ext cx="725" cy="903"/>
              </a:xfrm>
              <a:custGeom>
                <a:avLst/>
                <a:gdLst>
                  <a:gd name="T0" fmla="*/ 0 w 31881"/>
                  <a:gd name="T1" fmla="*/ 419 h 21600"/>
                  <a:gd name="T2" fmla="*/ 725 w 31881"/>
                  <a:gd name="T3" fmla="*/ 203 h 21600"/>
                  <a:gd name="T4" fmla="*/ 415 w 31881"/>
                  <a:gd name="T5" fmla="*/ 90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1" name="Arc 128">
                <a:extLst>
                  <a:ext uri="{FF2B5EF4-FFF2-40B4-BE49-F238E27FC236}">
                    <a16:creationId xmlns:a16="http://schemas.microsoft.com/office/drawing/2014/main" id="{7B810956-7466-4C29-A285-4473CDAB3BF8}"/>
                  </a:ext>
                </a:extLst>
              </p:cNvPr>
              <p:cNvSpPr>
                <a:spLocks/>
              </p:cNvSpPr>
              <p:nvPr/>
            </p:nvSpPr>
            <p:spPr bwMode="hidden">
              <a:xfrm>
                <a:off x="4199" y="502"/>
                <a:ext cx="299" cy="904"/>
              </a:xfrm>
              <a:custGeom>
                <a:avLst/>
                <a:gdLst>
                  <a:gd name="T0" fmla="*/ 0 w 31146"/>
                  <a:gd name="T1" fmla="*/ 189 h 21600"/>
                  <a:gd name="T2" fmla="*/ 299 w 31146"/>
                  <a:gd name="T3" fmla="*/ 400 h 21600"/>
                  <a:gd name="T4" fmla="*/ 127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2" name="Freeform 129">
                <a:extLst>
                  <a:ext uri="{FF2B5EF4-FFF2-40B4-BE49-F238E27FC236}">
                    <a16:creationId xmlns:a16="http://schemas.microsoft.com/office/drawing/2014/main" id="{9D35C6A4-47EC-49F9-A2CE-AFBB56E405A4}"/>
                  </a:ext>
                </a:extLst>
              </p:cNvPr>
              <p:cNvSpPr>
                <a:spLocks/>
              </p:cNvSpPr>
              <p:nvPr/>
            </p:nvSpPr>
            <p:spPr bwMode="hidden">
              <a:xfrm flipH="1">
                <a:off x="3307" y="982"/>
                <a:ext cx="425" cy="597"/>
              </a:xfrm>
              <a:custGeom>
                <a:avLst/>
                <a:gdLst>
                  <a:gd name="T0" fmla="*/ 0 w 776"/>
                  <a:gd name="T1" fmla="*/ 16 h 2368"/>
                  <a:gd name="T2" fmla="*/ 131 w 776"/>
                  <a:gd name="T3" fmla="*/ 4 h 2368"/>
                  <a:gd name="T4" fmla="*/ 53 w 776"/>
                  <a:gd name="T5" fmla="*/ 40 h 2368"/>
                  <a:gd name="T6" fmla="*/ 184 w 776"/>
                  <a:gd name="T7" fmla="*/ 40 h 2368"/>
                  <a:gd name="T8" fmla="*/ 105 w 776"/>
                  <a:gd name="T9" fmla="*/ 77 h 2368"/>
                  <a:gd name="T10" fmla="*/ 210 w 776"/>
                  <a:gd name="T11" fmla="*/ 89 h 2368"/>
                  <a:gd name="T12" fmla="*/ 158 w 776"/>
                  <a:gd name="T13" fmla="*/ 113 h 2368"/>
                  <a:gd name="T14" fmla="*/ 263 w 776"/>
                  <a:gd name="T15" fmla="*/ 125 h 2368"/>
                  <a:gd name="T16" fmla="*/ 210 w 776"/>
                  <a:gd name="T17" fmla="*/ 149 h 2368"/>
                  <a:gd name="T18" fmla="*/ 289 w 776"/>
                  <a:gd name="T19" fmla="*/ 161 h 2368"/>
                  <a:gd name="T20" fmla="*/ 263 w 776"/>
                  <a:gd name="T21" fmla="*/ 186 h 2368"/>
                  <a:gd name="T22" fmla="*/ 315 w 776"/>
                  <a:gd name="T23" fmla="*/ 210 h 2368"/>
                  <a:gd name="T24" fmla="*/ 315 w 776"/>
                  <a:gd name="T25" fmla="*/ 234 h 2368"/>
                  <a:gd name="T26" fmla="*/ 368 w 776"/>
                  <a:gd name="T27" fmla="*/ 270 h 2368"/>
                  <a:gd name="T28" fmla="*/ 342 w 776"/>
                  <a:gd name="T29" fmla="*/ 307 h 2368"/>
                  <a:gd name="T30" fmla="*/ 394 w 776"/>
                  <a:gd name="T31" fmla="*/ 331 h 2368"/>
                  <a:gd name="T32" fmla="*/ 368 w 776"/>
                  <a:gd name="T33" fmla="*/ 367 h 2368"/>
                  <a:gd name="T34" fmla="*/ 394 w 776"/>
                  <a:gd name="T35" fmla="*/ 403 h 2368"/>
                  <a:gd name="T36" fmla="*/ 368 w 776"/>
                  <a:gd name="T37" fmla="*/ 428 h 2368"/>
                  <a:gd name="T38" fmla="*/ 421 w 776"/>
                  <a:gd name="T39" fmla="*/ 464 h 2368"/>
                  <a:gd name="T40" fmla="*/ 394 w 776"/>
                  <a:gd name="T41" fmla="*/ 500 h 2368"/>
                  <a:gd name="T42" fmla="*/ 421 w 776"/>
                  <a:gd name="T43" fmla="*/ 549 h 2368"/>
                  <a:gd name="T44" fmla="*/ 394 w 776"/>
                  <a:gd name="T45" fmla="*/ 561 h 2368"/>
                  <a:gd name="T46" fmla="*/ 421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3" name="Freeform 130">
                <a:extLst>
                  <a:ext uri="{FF2B5EF4-FFF2-40B4-BE49-F238E27FC236}">
                    <a16:creationId xmlns:a16="http://schemas.microsoft.com/office/drawing/2014/main" id="{E6CDBCD5-2B1A-4C43-B478-47BAD39EF558}"/>
                  </a:ext>
                </a:extLst>
              </p:cNvPr>
              <p:cNvSpPr>
                <a:spLocks/>
              </p:cNvSpPr>
              <p:nvPr/>
            </p:nvSpPr>
            <p:spPr bwMode="hidden">
              <a:xfrm flipH="1">
                <a:off x="3507" y="350"/>
                <a:ext cx="273" cy="598"/>
              </a:xfrm>
              <a:custGeom>
                <a:avLst/>
                <a:gdLst>
                  <a:gd name="T0" fmla="*/ 0 w 776"/>
                  <a:gd name="T1" fmla="*/ 16 h 2368"/>
                  <a:gd name="T2" fmla="*/ 84 w 776"/>
                  <a:gd name="T3" fmla="*/ 4 h 2368"/>
                  <a:gd name="T4" fmla="*/ 34 w 776"/>
                  <a:gd name="T5" fmla="*/ 40 h 2368"/>
                  <a:gd name="T6" fmla="*/ 118 w 776"/>
                  <a:gd name="T7" fmla="*/ 40 h 2368"/>
                  <a:gd name="T8" fmla="*/ 68 w 776"/>
                  <a:gd name="T9" fmla="*/ 77 h 2368"/>
                  <a:gd name="T10" fmla="*/ 135 w 776"/>
                  <a:gd name="T11" fmla="*/ 89 h 2368"/>
                  <a:gd name="T12" fmla="*/ 101 w 776"/>
                  <a:gd name="T13" fmla="*/ 113 h 2368"/>
                  <a:gd name="T14" fmla="*/ 169 w 776"/>
                  <a:gd name="T15" fmla="*/ 125 h 2368"/>
                  <a:gd name="T16" fmla="*/ 135 w 776"/>
                  <a:gd name="T17" fmla="*/ 150 h 2368"/>
                  <a:gd name="T18" fmla="*/ 186 w 776"/>
                  <a:gd name="T19" fmla="*/ 162 h 2368"/>
                  <a:gd name="T20" fmla="*/ 169 w 776"/>
                  <a:gd name="T21" fmla="*/ 186 h 2368"/>
                  <a:gd name="T22" fmla="*/ 203 w 776"/>
                  <a:gd name="T23" fmla="*/ 210 h 2368"/>
                  <a:gd name="T24" fmla="*/ 203 w 776"/>
                  <a:gd name="T25" fmla="*/ 234 h 2368"/>
                  <a:gd name="T26" fmla="*/ 236 w 776"/>
                  <a:gd name="T27" fmla="*/ 271 h 2368"/>
                  <a:gd name="T28" fmla="*/ 220 w 776"/>
                  <a:gd name="T29" fmla="*/ 307 h 2368"/>
                  <a:gd name="T30" fmla="*/ 253 w 776"/>
                  <a:gd name="T31" fmla="*/ 331 h 2368"/>
                  <a:gd name="T32" fmla="*/ 236 w 776"/>
                  <a:gd name="T33" fmla="*/ 368 h 2368"/>
                  <a:gd name="T34" fmla="*/ 253 w 776"/>
                  <a:gd name="T35" fmla="*/ 404 h 2368"/>
                  <a:gd name="T36" fmla="*/ 236 w 776"/>
                  <a:gd name="T37" fmla="*/ 428 h 2368"/>
                  <a:gd name="T38" fmla="*/ 270 w 776"/>
                  <a:gd name="T39" fmla="*/ 465 h 2368"/>
                  <a:gd name="T40" fmla="*/ 253 w 776"/>
                  <a:gd name="T41" fmla="*/ 501 h 2368"/>
                  <a:gd name="T42" fmla="*/ 270 w 776"/>
                  <a:gd name="T43" fmla="*/ 550 h 2368"/>
                  <a:gd name="T44" fmla="*/ 253 w 776"/>
                  <a:gd name="T45" fmla="*/ 562 h 2368"/>
                  <a:gd name="T46" fmla="*/ 270 w 776"/>
                  <a:gd name="T47" fmla="*/ 59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4" name="Freeform 131">
                <a:extLst>
                  <a:ext uri="{FF2B5EF4-FFF2-40B4-BE49-F238E27FC236}">
                    <a16:creationId xmlns:a16="http://schemas.microsoft.com/office/drawing/2014/main" id="{13909E25-6C1C-4ABF-961D-A4373723E467}"/>
                  </a:ext>
                </a:extLst>
              </p:cNvPr>
              <p:cNvSpPr>
                <a:spLocks/>
              </p:cNvSpPr>
              <p:nvPr/>
            </p:nvSpPr>
            <p:spPr bwMode="hidden">
              <a:xfrm flipH="1">
                <a:off x="3821" y="172"/>
                <a:ext cx="164" cy="597"/>
              </a:xfrm>
              <a:custGeom>
                <a:avLst/>
                <a:gdLst>
                  <a:gd name="T0" fmla="*/ 0 w 776"/>
                  <a:gd name="T1" fmla="*/ 16 h 2368"/>
                  <a:gd name="T2" fmla="*/ 51 w 776"/>
                  <a:gd name="T3" fmla="*/ 4 h 2368"/>
                  <a:gd name="T4" fmla="*/ 20 w 776"/>
                  <a:gd name="T5" fmla="*/ 40 h 2368"/>
                  <a:gd name="T6" fmla="*/ 71 w 776"/>
                  <a:gd name="T7" fmla="*/ 40 h 2368"/>
                  <a:gd name="T8" fmla="*/ 41 w 776"/>
                  <a:gd name="T9" fmla="*/ 77 h 2368"/>
                  <a:gd name="T10" fmla="*/ 81 w 776"/>
                  <a:gd name="T11" fmla="*/ 89 h 2368"/>
                  <a:gd name="T12" fmla="*/ 61 w 776"/>
                  <a:gd name="T13" fmla="*/ 113 h 2368"/>
                  <a:gd name="T14" fmla="*/ 101 w 776"/>
                  <a:gd name="T15" fmla="*/ 125 h 2368"/>
                  <a:gd name="T16" fmla="*/ 81 w 776"/>
                  <a:gd name="T17" fmla="*/ 149 h 2368"/>
                  <a:gd name="T18" fmla="*/ 112 w 776"/>
                  <a:gd name="T19" fmla="*/ 161 h 2368"/>
                  <a:gd name="T20" fmla="*/ 101 w 776"/>
                  <a:gd name="T21" fmla="*/ 186 h 2368"/>
                  <a:gd name="T22" fmla="*/ 122 w 776"/>
                  <a:gd name="T23" fmla="*/ 210 h 2368"/>
                  <a:gd name="T24" fmla="*/ 122 w 776"/>
                  <a:gd name="T25" fmla="*/ 234 h 2368"/>
                  <a:gd name="T26" fmla="*/ 142 w 776"/>
                  <a:gd name="T27" fmla="*/ 270 h 2368"/>
                  <a:gd name="T28" fmla="*/ 132 w 776"/>
                  <a:gd name="T29" fmla="*/ 307 h 2368"/>
                  <a:gd name="T30" fmla="*/ 152 w 776"/>
                  <a:gd name="T31" fmla="*/ 331 h 2368"/>
                  <a:gd name="T32" fmla="*/ 142 w 776"/>
                  <a:gd name="T33" fmla="*/ 367 h 2368"/>
                  <a:gd name="T34" fmla="*/ 152 w 776"/>
                  <a:gd name="T35" fmla="*/ 403 h 2368"/>
                  <a:gd name="T36" fmla="*/ 142 w 776"/>
                  <a:gd name="T37" fmla="*/ 428 h 2368"/>
                  <a:gd name="T38" fmla="*/ 162 w 776"/>
                  <a:gd name="T39" fmla="*/ 464 h 2368"/>
                  <a:gd name="T40" fmla="*/ 152 w 776"/>
                  <a:gd name="T41" fmla="*/ 500 h 2368"/>
                  <a:gd name="T42" fmla="*/ 162 w 776"/>
                  <a:gd name="T43" fmla="*/ 549 h 2368"/>
                  <a:gd name="T44" fmla="*/ 152 w 776"/>
                  <a:gd name="T45" fmla="*/ 561 h 2368"/>
                  <a:gd name="T46" fmla="*/ 162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5" name="Freeform 132">
                <a:extLst>
                  <a:ext uri="{FF2B5EF4-FFF2-40B4-BE49-F238E27FC236}">
                    <a16:creationId xmlns:a16="http://schemas.microsoft.com/office/drawing/2014/main" id="{95C0A048-153E-4512-9F2F-21267A5C9FA4}"/>
                  </a:ext>
                </a:extLst>
              </p:cNvPr>
              <p:cNvSpPr>
                <a:spLocks/>
              </p:cNvSpPr>
              <p:nvPr/>
            </p:nvSpPr>
            <p:spPr bwMode="hidden">
              <a:xfrm>
                <a:off x="4841" y="894"/>
                <a:ext cx="395" cy="628"/>
              </a:xfrm>
              <a:custGeom>
                <a:avLst/>
                <a:gdLst>
                  <a:gd name="T0" fmla="*/ 0 w 776"/>
                  <a:gd name="T1" fmla="*/ 17 h 2368"/>
                  <a:gd name="T2" fmla="*/ 122 w 776"/>
                  <a:gd name="T3" fmla="*/ 4 h 2368"/>
                  <a:gd name="T4" fmla="*/ 49 w 776"/>
                  <a:gd name="T5" fmla="*/ 42 h 2368"/>
                  <a:gd name="T6" fmla="*/ 171 w 776"/>
                  <a:gd name="T7" fmla="*/ 42 h 2368"/>
                  <a:gd name="T8" fmla="*/ 98 w 776"/>
                  <a:gd name="T9" fmla="*/ 81 h 2368"/>
                  <a:gd name="T10" fmla="*/ 195 w 776"/>
                  <a:gd name="T11" fmla="*/ 93 h 2368"/>
                  <a:gd name="T12" fmla="*/ 147 w 776"/>
                  <a:gd name="T13" fmla="*/ 119 h 2368"/>
                  <a:gd name="T14" fmla="*/ 244 w 776"/>
                  <a:gd name="T15" fmla="*/ 132 h 2368"/>
                  <a:gd name="T16" fmla="*/ 195 w 776"/>
                  <a:gd name="T17" fmla="*/ 157 h 2368"/>
                  <a:gd name="T18" fmla="*/ 269 w 776"/>
                  <a:gd name="T19" fmla="*/ 170 h 2368"/>
                  <a:gd name="T20" fmla="*/ 244 w 776"/>
                  <a:gd name="T21" fmla="*/ 195 h 2368"/>
                  <a:gd name="T22" fmla="*/ 293 w 776"/>
                  <a:gd name="T23" fmla="*/ 221 h 2368"/>
                  <a:gd name="T24" fmla="*/ 293 w 776"/>
                  <a:gd name="T25" fmla="*/ 246 h 2368"/>
                  <a:gd name="T26" fmla="*/ 342 w 776"/>
                  <a:gd name="T27" fmla="*/ 284 h 2368"/>
                  <a:gd name="T28" fmla="*/ 318 w 776"/>
                  <a:gd name="T29" fmla="*/ 322 h 2368"/>
                  <a:gd name="T30" fmla="*/ 366 w 776"/>
                  <a:gd name="T31" fmla="*/ 348 h 2368"/>
                  <a:gd name="T32" fmla="*/ 342 w 776"/>
                  <a:gd name="T33" fmla="*/ 386 h 2368"/>
                  <a:gd name="T34" fmla="*/ 366 w 776"/>
                  <a:gd name="T35" fmla="*/ 424 h 2368"/>
                  <a:gd name="T36" fmla="*/ 342 w 776"/>
                  <a:gd name="T37" fmla="*/ 450 h 2368"/>
                  <a:gd name="T38" fmla="*/ 391 w 776"/>
                  <a:gd name="T39" fmla="*/ 488 h 2368"/>
                  <a:gd name="T40" fmla="*/ 366 w 776"/>
                  <a:gd name="T41" fmla="*/ 526 h 2368"/>
                  <a:gd name="T42" fmla="*/ 391 w 776"/>
                  <a:gd name="T43" fmla="*/ 577 h 2368"/>
                  <a:gd name="T44" fmla="*/ 366 w 776"/>
                  <a:gd name="T45" fmla="*/ 590 h 2368"/>
                  <a:gd name="T46" fmla="*/ 391 w 776"/>
                  <a:gd name="T47" fmla="*/ 62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6" name="Freeform 133">
                <a:extLst>
                  <a:ext uri="{FF2B5EF4-FFF2-40B4-BE49-F238E27FC236}">
                    <a16:creationId xmlns:a16="http://schemas.microsoft.com/office/drawing/2014/main" id="{0DE4985D-90A3-41C7-8C81-2C5FEDD48E3A}"/>
                  </a:ext>
                </a:extLst>
              </p:cNvPr>
              <p:cNvSpPr>
                <a:spLocks/>
              </p:cNvSpPr>
              <p:nvPr/>
            </p:nvSpPr>
            <p:spPr bwMode="hidden">
              <a:xfrm>
                <a:off x="4636" y="576"/>
                <a:ext cx="595" cy="419"/>
              </a:xfrm>
              <a:custGeom>
                <a:avLst/>
                <a:gdLst>
                  <a:gd name="T0" fmla="*/ 0 w 776"/>
                  <a:gd name="T1" fmla="*/ 11 h 2368"/>
                  <a:gd name="T2" fmla="*/ 184 w 776"/>
                  <a:gd name="T3" fmla="*/ 3 h 2368"/>
                  <a:gd name="T4" fmla="*/ 74 w 776"/>
                  <a:gd name="T5" fmla="*/ 28 h 2368"/>
                  <a:gd name="T6" fmla="*/ 258 w 776"/>
                  <a:gd name="T7" fmla="*/ 28 h 2368"/>
                  <a:gd name="T8" fmla="*/ 147 w 776"/>
                  <a:gd name="T9" fmla="*/ 54 h 2368"/>
                  <a:gd name="T10" fmla="*/ 294 w 776"/>
                  <a:gd name="T11" fmla="*/ 62 h 2368"/>
                  <a:gd name="T12" fmla="*/ 221 w 776"/>
                  <a:gd name="T13" fmla="*/ 79 h 2368"/>
                  <a:gd name="T14" fmla="*/ 368 w 776"/>
                  <a:gd name="T15" fmla="*/ 88 h 2368"/>
                  <a:gd name="T16" fmla="*/ 294 w 776"/>
                  <a:gd name="T17" fmla="*/ 105 h 2368"/>
                  <a:gd name="T18" fmla="*/ 405 w 776"/>
                  <a:gd name="T19" fmla="*/ 113 h 2368"/>
                  <a:gd name="T20" fmla="*/ 368 w 776"/>
                  <a:gd name="T21" fmla="*/ 130 h 2368"/>
                  <a:gd name="T22" fmla="*/ 442 w 776"/>
                  <a:gd name="T23" fmla="*/ 147 h 2368"/>
                  <a:gd name="T24" fmla="*/ 442 w 776"/>
                  <a:gd name="T25" fmla="*/ 164 h 2368"/>
                  <a:gd name="T26" fmla="*/ 515 w 776"/>
                  <a:gd name="T27" fmla="*/ 190 h 2368"/>
                  <a:gd name="T28" fmla="*/ 478 w 776"/>
                  <a:gd name="T29" fmla="*/ 215 h 2368"/>
                  <a:gd name="T30" fmla="*/ 552 w 776"/>
                  <a:gd name="T31" fmla="*/ 232 h 2368"/>
                  <a:gd name="T32" fmla="*/ 515 w 776"/>
                  <a:gd name="T33" fmla="*/ 258 h 2368"/>
                  <a:gd name="T34" fmla="*/ 552 w 776"/>
                  <a:gd name="T35" fmla="*/ 283 h 2368"/>
                  <a:gd name="T36" fmla="*/ 515 w 776"/>
                  <a:gd name="T37" fmla="*/ 300 h 2368"/>
                  <a:gd name="T38" fmla="*/ 589 w 776"/>
                  <a:gd name="T39" fmla="*/ 326 h 2368"/>
                  <a:gd name="T40" fmla="*/ 552 w 776"/>
                  <a:gd name="T41" fmla="*/ 351 h 2368"/>
                  <a:gd name="T42" fmla="*/ 589 w 776"/>
                  <a:gd name="T43" fmla="*/ 385 h 2368"/>
                  <a:gd name="T44" fmla="*/ 552 w 776"/>
                  <a:gd name="T45" fmla="*/ 394 h 2368"/>
                  <a:gd name="T46" fmla="*/ 589 w 776"/>
                  <a:gd name="T47" fmla="*/ 4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7" name="Freeform 134">
                <a:extLst>
                  <a:ext uri="{FF2B5EF4-FFF2-40B4-BE49-F238E27FC236}">
                    <a16:creationId xmlns:a16="http://schemas.microsoft.com/office/drawing/2014/main" id="{41FFDF6D-2A37-4C99-A625-70BEA5CF0466}"/>
                  </a:ext>
                </a:extLst>
              </p:cNvPr>
              <p:cNvSpPr>
                <a:spLocks/>
              </p:cNvSpPr>
              <p:nvPr/>
            </p:nvSpPr>
            <p:spPr bwMode="hidden">
              <a:xfrm>
                <a:off x="4658" y="132"/>
                <a:ext cx="260" cy="562"/>
              </a:xfrm>
              <a:custGeom>
                <a:avLst/>
                <a:gdLst>
                  <a:gd name="T0" fmla="*/ 0 w 776"/>
                  <a:gd name="T1" fmla="*/ 15 h 2368"/>
                  <a:gd name="T2" fmla="*/ 80 w 776"/>
                  <a:gd name="T3" fmla="*/ 4 h 2368"/>
                  <a:gd name="T4" fmla="*/ 32 w 776"/>
                  <a:gd name="T5" fmla="*/ 38 h 2368"/>
                  <a:gd name="T6" fmla="*/ 113 w 776"/>
                  <a:gd name="T7" fmla="*/ 38 h 2368"/>
                  <a:gd name="T8" fmla="*/ 64 w 776"/>
                  <a:gd name="T9" fmla="*/ 72 h 2368"/>
                  <a:gd name="T10" fmla="*/ 129 w 776"/>
                  <a:gd name="T11" fmla="*/ 84 h 2368"/>
                  <a:gd name="T12" fmla="*/ 96 w 776"/>
                  <a:gd name="T13" fmla="*/ 106 h 2368"/>
                  <a:gd name="T14" fmla="*/ 161 w 776"/>
                  <a:gd name="T15" fmla="*/ 118 h 2368"/>
                  <a:gd name="T16" fmla="*/ 129 w 776"/>
                  <a:gd name="T17" fmla="*/ 141 h 2368"/>
                  <a:gd name="T18" fmla="*/ 177 w 776"/>
                  <a:gd name="T19" fmla="*/ 152 h 2368"/>
                  <a:gd name="T20" fmla="*/ 161 w 776"/>
                  <a:gd name="T21" fmla="*/ 175 h 2368"/>
                  <a:gd name="T22" fmla="*/ 193 w 776"/>
                  <a:gd name="T23" fmla="*/ 197 h 2368"/>
                  <a:gd name="T24" fmla="*/ 193 w 776"/>
                  <a:gd name="T25" fmla="*/ 220 h 2368"/>
                  <a:gd name="T26" fmla="*/ 225 w 776"/>
                  <a:gd name="T27" fmla="*/ 254 h 2368"/>
                  <a:gd name="T28" fmla="*/ 209 w 776"/>
                  <a:gd name="T29" fmla="*/ 289 h 2368"/>
                  <a:gd name="T30" fmla="*/ 241 w 776"/>
                  <a:gd name="T31" fmla="*/ 311 h 2368"/>
                  <a:gd name="T32" fmla="*/ 225 w 776"/>
                  <a:gd name="T33" fmla="*/ 346 h 2368"/>
                  <a:gd name="T34" fmla="*/ 241 w 776"/>
                  <a:gd name="T35" fmla="*/ 380 h 2368"/>
                  <a:gd name="T36" fmla="*/ 225 w 776"/>
                  <a:gd name="T37" fmla="*/ 403 h 2368"/>
                  <a:gd name="T38" fmla="*/ 257 w 776"/>
                  <a:gd name="T39" fmla="*/ 437 h 2368"/>
                  <a:gd name="T40" fmla="*/ 241 w 776"/>
                  <a:gd name="T41" fmla="*/ 471 h 2368"/>
                  <a:gd name="T42" fmla="*/ 257 w 776"/>
                  <a:gd name="T43" fmla="*/ 516 h 2368"/>
                  <a:gd name="T44" fmla="*/ 241 w 776"/>
                  <a:gd name="T45" fmla="*/ 528 h 2368"/>
                  <a:gd name="T46" fmla="*/ 257 w 776"/>
                  <a:gd name="T47" fmla="*/ 56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8" name="Freeform 135">
                <a:extLst>
                  <a:ext uri="{FF2B5EF4-FFF2-40B4-BE49-F238E27FC236}">
                    <a16:creationId xmlns:a16="http://schemas.microsoft.com/office/drawing/2014/main" id="{0F804EBC-8FA2-420B-ACDA-7DC2540508A4}"/>
                  </a:ext>
                </a:extLst>
              </p:cNvPr>
              <p:cNvSpPr>
                <a:spLocks/>
              </p:cNvSpPr>
              <p:nvPr/>
            </p:nvSpPr>
            <p:spPr bwMode="hidden">
              <a:xfrm rot="-1346631">
                <a:off x="4401" y="599"/>
                <a:ext cx="174" cy="329"/>
              </a:xfrm>
              <a:custGeom>
                <a:avLst/>
                <a:gdLst>
                  <a:gd name="T0" fmla="*/ 0 w 776"/>
                  <a:gd name="T1" fmla="*/ 9 h 2368"/>
                  <a:gd name="T2" fmla="*/ 54 w 776"/>
                  <a:gd name="T3" fmla="*/ 2 h 2368"/>
                  <a:gd name="T4" fmla="*/ 22 w 776"/>
                  <a:gd name="T5" fmla="*/ 22 h 2368"/>
                  <a:gd name="T6" fmla="*/ 75 w 776"/>
                  <a:gd name="T7" fmla="*/ 22 h 2368"/>
                  <a:gd name="T8" fmla="*/ 43 w 776"/>
                  <a:gd name="T9" fmla="*/ 42 h 2368"/>
                  <a:gd name="T10" fmla="*/ 86 w 776"/>
                  <a:gd name="T11" fmla="*/ 49 h 2368"/>
                  <a:gd name="T12" fmla="*/ 65 w 776"/>
                  <a:gd name="T13" fmla="*/ 62 h 2368"/>
                  <a:gd name="T14" fmla="*/ 108 w 776"/>
                  <a:gd name="T15" fmla="*/ 69 h 2368"/>
                  <a:gd name="T16" fmla="*/ 86 w 776"/>
                  <a:gd name="T17" fmla="*/ 82 h 2368"/>
                  <a:gd name="T18" fmla="*/ 118 w 776"/>
                  <a:gd name="T19" fmla="*/ 89 h 2368"/>
                  <a:gd name="T20" fmla="*/ 108 w 776"/>
                  <a:gd name="T21" fmla="*/ 102 h 2368"/>
                  <a:gd name="T22" fmla="*/ 129 w 776"/>
                  <a:gd name="T23" fmla="*/ 116 h 2368"/>
                  <a:gd name="T24" fmla="*/ 129 w 776"/>
                  <a:gd name="T25" fmla="*/ 129 h 2368"/>
                  <a:gd name="T26" fmla="*/ 151 w 776"/>
                  <a:gd name="T27" fmla="*/ 149 h 2368"/>
                  <a:gd name="T28" fmla="*/ 140 w 776"/>
                  <a:gd name="T29" fmla="*/ 169 h 2368"/>
                  <a:gd name="T30" fmla="*/ 161 w 776"/>
                  <a:gd name="T31" fmla="*/ 182 h 2368"/>
                  <a:gd name="T32" fmla="*/ 151 w 776"/>
                  <a:gd name="T33" fmla="*/ 202 h 2368"/>
                  <a:gd name="T34" fmla="*/ 161 w 776"/>
                  <a:gd name="T35" fmla="*/ 222 h 2368"/>
                  <a:gd name="T36" fmla="*/ 151 w 776"/>
                  <a:gd name="T37" fmla="*/ 236 h 2368"/>
                  <a:gd name="T38" fmla="*/ 172 w 776"/>
                  <a:gd name="T39" fmla="*/ 256 h 2368"/>
                  <a:gd name="T40" fmla="*/ 161 w 776"/>
                  <a:gd name="T41" fmla="*/ 276 h 2368"/>
                  <a:gd name="T42" fmla="*/ 172 w 776"/>
                  <a:gd name="T43" fmla="*/ 302 h 2368"/>
                  <a:gd name="T44" fmla="*/ 161 w 776"/>
                  <a:gd name="T45" fmla="*/ 309 h 2368"/>
                  <a:gd name="T46" fmla="*/ 172 w 776"/>
                  <a:gd name="T47" fmla="*/ 3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9" name="Freeform 136">
                <a:extLst>
                  <a:ext uri="{FF2B5EF4-FFF2-40B4-BE49-F238E27FC236}">
                    <a16:creationId xmlns:a16="http://schemas.microsoft.com/office/drawing/2014/main" id="{85387357-6A29-453C-92B6-A714D61A1389}"/>
                  </a:ext>
                </a:extLst>
              </p:cNvPr>
              <p:cNvSpPr>
                <a:spLocks/>
              </p:cNvSpPr>
              <p:nvPr/>
            </p:nvSpPr>
            <p:spPr bwMode="hidden">
              <a:xfrm rot="1346631" flipH="1">
                <a:off x="3783" y="590"/>
                <a:ext cx="173" cy="329"/>
              </a:xfrm>
              <a:custGeom>
                <a:avLst/>
                <a:gdLst>
                  <a:gd name="T0" fmla="*/ 0 w 776"/>
                  <a:gd name="T1" fmla="*/ 9 h 2368"/>
                  <a:gd name="T2" fmla="*/ 54 w 776"/>
                  <a:gd name="T3" fmla="*/ 2 h 2368"/>
                  <a:gd name="T4" fmla="*/ 21 w 776"/>
                  <a:gd name="T5" fmla="*/ 22 h 2368"/>
                  <a:gd name="T6" fmla="*/ 75 w 776"/>
                  <a:gd name="T7" fmla="*/ 22 h 2368"/>
                  <a:gd name="T8" fmla="*/ 43 w 776"/>
                  <a:gd name="T9" fmla="*/ 42 h 2368"/>
                  <a:gd name="T10" fmla="*/ 86 w 776"/>
                  <a:gd name="T11" fmla="*/ 49 h 2368"/>
                  <a:gd name="T12" fmla="*/ 64 w 776"/>
                  <a:gd name="T13" fmla="*/ 62 h 2368"/>
                  <a:gd name="T14" fmla="*/ 107 w 776"/>
                  <a:gd name="T15" fmla="*/ 69 h 2368"/>
                  <a:gd name="T16" fmla="*/ 86 w 776"/>
                  <a:gd name="T17" fmla="*/ 82 h 2368"/>
                  <a:gd name="T18" fmla="*/ 118 w 776"/>
                  <a:gd name="T19" fmla="*/ 89 h 2368"/>
                  <a:gd name="T20" fmla="*/ 107 w 776"/>
                  <a:gd name="T21" fmla="*/ 102 h 2368"/>
                  <a:gd name="T22" fmla="*/ 128 w 776"/>
                  <a:gd name="T23" fmla="*/ 116 h 2368"/>
                  <a:gd name="T24" fmla="*/ 128 w 776"/>
                  <a:gd name="T25" fmla="*/ 129 h 2368"/>
                  <a:gd name="T26" fmla="*/ 150 w 776"/>
                  <a:gd name="T27" fmla="*/ 149 h 2368"/>
                  <a:gd name="T28" fmla="*/ 139 w 776"/>
                  <a:gd name="T29" fmla="*/ 169 h 2368"/>
                  <a:gd name="T30" fmla="*/ 161 w 776"/>
                  <a:gd name="T31" fmla="*/ 182 h 2368"/>
                  <a:gd name="T32" fmla="*/ 150 w 776"/>
                  <a:gd name="T33" fmla="*/ 202 h 2368"/>
                  <a:gd name="T34" fmla="*/ 161 w 776"/>
                  <a:gd name="T35" fmla="*/ 222 h 2368"/>
                  <a:gd name="T36" fmla="*/ 150 w 776"/>
                  <a:gd name="T37" fmla="*/ 236 h 2368"/>
                  <a:gd name="T38" fmla="*/ 171 w 776"/>
                  <a:gd name="T39" fmla="*/ 256 h 2368"/>
                  <a:gd name="T40" fmla="*/ 161 w 776"/>
                  <a:gd name="T41" fmla="*/ 276 h 2368"/>
                  <a:gd name="T42" fmla="*/ 171 w 776"/>
                  <a:gd name="T43" fmla="*/ 302 h 2368"/>
                  <a:gd name="T44" fmla="*/ 161 w 776"/>
                  <a:gd name="T45" fmla="*/ 309 h 2368"/>
                  <a:gd name="T46" fmla="*/ 171 w 776"/>
                  <a:gd name="T47" fmla="*/ 3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sp>
        <p:nvSpPr>
          <p:cNvPr id="1027" name="Rectangle 137">
            <a:extLst>
              <a:ext uri="{FF2B5EF4-FFF2-40B4-BE49-F238E27FC236}">
                <a16:creationId xmlns:a16="http://schemas.microsoft.com/office/drawing/2014/main" id="{84396F66-EB2B-4B06-8A79-B442036BA218}"/>
              </a:ext>
            </a:extLst>
          </p:cNvPr>
          <p:cNvSpPr>
            <a:spLocks noGrp="1" noChangeArrowheads="1"/>
          </p:cNvSpPr>
          <p:nvPr>
            <p:ph type="title"/>
          </p:nvPr>
        </p:nvSpPr>
        <p:spPr bwMode="auto">
          <a:xfrm>
            <a:off x="914400" y="301625"/>
            <a:ext cx="103632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38">
            <a:extLst>
              <a:ext uri="{FF2B5EF4-FFF2-40B4-BE49-F238E27FC236}">
                <a16:creationId xmlns:a16="http://schemas.microsoft.com/office/drawing/2014/main" id="{2E1E7ABB-76C9-4925-B018-46761355AE3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35" name="Rectangle 139">
            <a:extLst>
              <a:ext uri="{FF2B5EF4-FFF2-40B4-BE49-F238E27FC236}">
                <a16:creationId xmlns:a16="http://schemas.microsoft.com/office/drawing/2014/main" id="{89C0DED0-A503-49AE-AAF5-9A3D3ABE6753}"/>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4236" name="Rectangle 140">
            <a:extLst>
              <a:ext uri="{FF2B5EF4-FFF2-40B4-BE49-F238E27FC236}">
                <a16:creationId xmlns:a16="http://schemas.microsoft.com/office/drawing/2014/main" id="{256B8BF7-81C8-44E1-A117-3BA4818330DE}"/>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4237" name="Rectangle 141">
            <a:extLst>
              <a:ext uri="{FF2B5EF4-FFF2-40B4-BE49-F238E27FC236}">
                <a16:creationId xmlns:a16="http://schemas.microsoft.com/office/drawing/2014/main" id="{57C8317F-7928-449F-9F99-6EB8F00737D8}"/>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F9BA5E0-EE34-44C7-91FD-41CB06C0F71D}" type="slidenum">
              <a:rPr lang="en-US" altLang="en-US"/>
              <a:pPr>
                <a:defRPr/>
              </a:pPr>
              <a:t>‹#›</a:t>
            </a:fld>
            <a:endParaRPr lang="en-US" altLang="en-US"/>
          </a:p>
        </p:txBody>
      </p:sp>
    </p:spTree>
    <p:extLst>
      <p:ext uri="{BB962C8B-B14F-4D97-AF65-F5344CB8AC3E}">
        <p14:creationId xmlns:p14="http://schemas.microsoft.com/office/powerpoint/2010/main" val="9765846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slow">
    <p:comb dir="vert"/>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anose="020B0A04020102020204" pitchFamily="34" charset="0"/>
        </a:defRPr>
      </a:lvl2pPr>
      <a:lvl3pPr algn="l" rtl="0" eaLnBrk="0" fontAlgn="base" hangingPunct="0">
        <a:spcBef>
          <a:spcPct val="0"/>
        </a:spcBef>
        <a:spcAft>
          <a:spcPct val="0"/>
        </a:spcAft>
        <a:defRPr sz="4400">
          <a:solidFill>
            <a:schemeClr val="tx2"/>
          </a:solidFill>
          <a:latin typeface="Arial Black" panose="020B0A04020102020204" pitchFamily="34" charset="0"/>
        </a:defRPr>
      </a:lvl3pPr>
      <a:lvl4pPr algn="l" rtl="0" eaLnBrk="0" fontAlgn="base" hangingPunct="0">
        <a:spcBef>
          <a:spcPct val="0"/>
        </a:spcBef>
        <a:spcAft>
          <a:spcPct val="0"/>
        </a:spcAft>
        <a:defRPr sz="4400">
          <a:solidFill>
            <a:schemeClr val="tx2"/>
          </a:solidFill>
          <a:latin typeface="Arial Black" panose="020B0A04020102020204" pitchFamily="34" charset="0"/>
        </a:defRPr>
      </a:lvl4pPr>
      <a:lvl5pPr algn="l" rtl="0" eaLnBrk="0" fontAlgn="base" hangingPunct="0">
        <a:spcBef>
          <a:spcPct val="0"/>
        </a:spcBef>
        <a:spcAft>
          <a:spcPct val="0"/>
        </a:spcAft>
        <a:defRPr sz="4400">
          <a:solidFill>
            <a:schemeClr val="tx2"/>
          </a:solidFill>
          <a:latin typeface="Arial Black" panose="020B0A04020102020204" pitchFamily="34" charset="0"/>
        </a:defRPr>
      </a:lvl5pPr>
      <a:lvl6pPr marL="457200" algn="l" rtl="0" fontAlgn="base">
        <a:spcBef>
          <a:spcPct val="0"/>
        </a:spcBef>
        <a:spcAft>
          <a:spcPct val="0"/>
        </a:spcAft>
        <a:defRPr sz="4400">
          <a:solidFill>
            <a:schemeClr val="tx2"/>
          </a:solidFill>
          <a:latin typeface="Arial Black" panose="020B0A04020102020204" pitchFamily="34" charset="0"/>
        </a:defRPr>
      </a:lvl6pPr>
      <a:lvl7pPr marL="914400" algn="l" rtl="0" fontAlgn="base">
        <a:spcBef>
          <a:spcPct val="0"/>
        </a:spcBef>
        <a:spcAft>
          <a:spcPct val="0"/>
        </a:spcAft>
        <a:defRPr sz="4400">
          <a:solidFill>
            <a:schemeClr val="tx2"/>
          </a:solidFill>
          <a:latin typeface="Arial Black" panose="020B0A04020102020204" pitchFamily="34" charset="0"/>
        </a:defRPr>
      </a:lvl7pPr>
      <a:lvl8pPr marL="1371600" algn="l" rtl="0" fontAlgn="base">
        <a:spcBef>
          <a:spcPct val="0"/>
        </a:spcBef>
        <a:spcAft>
          <a:spcPct val="0"/>
        </a:spcAft>
        <a:defRPr sz="4400">
          <a:solidFill>
            <a:schemeClr val="tx2"/>
          </a:solidFill>
          <a:latin typeface="Arial Black" panose="020B0A04020102020204" pitchFamily="34" charset="0"/>
        </a:defRPr>
      </a:lvl8pPr>
      <a:lvl9pPr marL="1828800" algn="l" rtl="0" fontAlgn="base">
        <a:spcBef>
          <a:spcPct val="0"/>
        </a:spcBef>
        <a:spcAft>
          <a:spcPct val="0"/>
        </a:spcAft>
        <a:defRPr sz="44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rgbClr val="33CCFF"/>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934437" y="1990217"/>
            <a:ext cx="3914851" cy="2819509"/>
          </a:xfrm>
        </p:spPr>
        <p:txBody>
          <a:bodyPr/>
          <a:lstStyle/>
          <a:p>
            <a:r>
              <a:rPr lang="en-US" dirty="0">
                <a:solidFill>
                  <a:schemeClr val="bg1"/>
                </a:solidFill>
              </a:rPr>
              <a:t>BETWEEN THE TWO TESTAMENTS</a:t>
            </a:r>
            <a:r>
              <a:rPr lang="en-US" dirty="0">
                <a:solidFill>
                  <a:schemeClr val="accent5">
                    <a:lumMod val="40000"/>
                    <a:lumOff val="60000"/>
                  </a:schemeClr>
                </a:solidFill>
              </a:rPr>
              <a:t>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414157" y="6342077"/>
            <a:ext cx="3954009"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Edited b</a:t>
            </a:r>
            <a:r>
              <a:rPr lang="en-US" sz="2000" b="1" cap="none" spc="50" dirty="0">
                <a:ln w="0"/>
                <a:solidFill>
                  <a:schemeClr val="bg2"/>
                </a:solidFill>
                <a:effectLst>
                  <a:innerShdw blurRad="63500" dist="50800" dir="13500000">
                    <a:srgbClr val="000000">
                      <a:alpha val="50000"/>
                    </a:srgbClr>
                  </a:innerShdw>
                </a:effectLst>
              </a:rPr>
              <a:t>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7DCC87D-3598-4252-B2A4-C5F635FCD20A}"/>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9699" name="Rectangle 3">
            <a:extLst>
              <a:ext uri="{FF2B5EF4-FFF2-40B4-BE49-F238E27FC236}">
                <a16:creationId xmlns:a16="http://schemas.microsoft.com/office/drawing/2014/main" id="{51BB9C20-4BD9-447F-A7A1-DE4ECC046637}"/>
              </a:ext>
            </a:extLst>
          </p:cNvPr>
          <p:cNvSpPr>
            <a:spLocks noGrp="1" noChangeArrowheads="1"/>
          </p:cNvSpPr>
          <p:nvPr>
            <p:ph type="body" idx="1"/>
          </p:nvPr>
        </p:nvSpPr>
        <p:spPr>
          <a:xfrm>
            <a:off x="1828800" y="1066800"/>
            <a:ext cx="8534400" cy="5562600"/>
          </a:xfrm>
        </p:spPr>
        <p:txBody>
          <a:bodyPr/>
          <a:lstStyle/>
          <a:p>
            <a:r>
              <a:rPr lang="en-US" altLang="en-US"/>
              <a:t>In the 14</a:t>
            </a:r>
            <a:r>
              <a:rPr lang="en-US" altLang="en-US" baseline="30000"/>
              <a:t>th</a:t>
            </a:r>
            <a:r>
              <a:rPr lang="en-US" altLang="en-US"/>
              <a:t> year of Hezekiah’s reign:</a:t>
            </a:r>
          </a:p>
          <a:p>
            <a:pPr lvl="1"/>
            <a:r>
              <a:rPr lang="en-US" altLang="en-US">
                <a:solidFill>
                  <a:srgbClr val="FFFF99"/>
                </a:solidFill>
              </a:rPr>
              <a:t>Armies came en masse – this time under King Sennacherib</a:t>
            </a:r>
          </a:p>
          <a:p>
            <a:pPr lvl="2"/>
            <a:r>
              <a:rPr lang="en-US" altLang="en-US" i="1"/>
              <a:t>Destroyed the city of Tyre – then Joppa</a:t>
            </a:r>
          </a:p>
          <a:p>
            <a:pPr lvl="2"/>
            <a:r>
              <a:rPr lang="en-US" altLang="en-US" i="1"/>
              <a:t>Met and defeated an Egyptian army along the way</a:t>
            </a:r>
          </a:p>
          <a:p>
            <a:pPr lvl="2"/>
            <a:r>
              <a:rPr lang="en-US" altLang="en-US" i="1"/>
              <a:t>Laid siege to Judah’s walled cities</a:t>
            </a:r>
          </a:p>
          <a:p>
            <a:pPr lvl="2"/>
            <a:r>
              <a:rPr lang="en-US" altLang="en-US" i="1"/>
              <a:t>They shut up Jerusalem </a:t>
            </a:r>
            <a:r>
              <a:rPr lang="en-US" altLang="en-US" b="1" i="1"/>
              <a:t>“like a bird in a cage”</a:t>
            </a:r>
          </a:p>
          <a:p>
            <a:pPr lvl="2"/>
            <a:r>
              <a:rPr lang="en-US" altLang="en-US" i="1"/>
              <a:t>Some of their armies devastated the countryside</a:t>
            </a:r>
          </a:p>
          <a:p>
            <a:pPr lvl="1"/>
            <a:r>
              <a:rPr lang="en-US" altLang="en-US">
                <a:solidFill>
                  <a:srgbClr val="FFFF99"/>
                </a:solidFill>
              </a:rPr>
              <a:t>Realizing his danger, Hezekiah sent a huge tribute to the king camped at Lachish</a:t>
            </a:r>
          </a:p>
          <a:p>
            <a:pPr lvl="2"/>
            <a:r>
              <a:rPr lang="en-US" altLang="en-US" i="1"/>
              <a:t>Stripped gold from the walls of the temple for resources</a:t>
            </a:r>
          </a:p>
          <a:p>
            <a:pPr lvl="2"/>
            <a:r>
              <a:rPr lang="en-US" altLang="en-US" i="1"/>
              <a:t>It did not appease Sennacherib</a:t>
            </a:r>
          </a:p>
        </p:txBody>
      </p:sp>
      <p:sp>
        <p:nvSpPr>
          <p:cNvPr id="29700" name="Rectangle 4">
            <a:extLst>
              <a:ext uri="{FF2B5EF4-FFF2-40B4-BE49-F238E27FC236}">
                <a16:creationId xmlns:a16="http://schemas.microsoft.com/office/drawing/2014/main" id="{29143B1C-DFA3-47DD-8202-353F9F40E62A}"/>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9701" name="Rectangle 5">
            <a:extLst>
              <a:ext uri="{FF2B5EF4-FFF2-40B4-BE49-F238E27FC236}">
                <a16:creationId xmlns:a16="http://schemas.microsoft.com/office/drawing/2014/main" id="{9637B741-6B24-479D-A495-8D4EA5B92F59}"/>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9702" name="Rectangle 6">
            <a:extLst>
              <a:ext uri="{FF2B5EF4-FFF2-40B4-BE49-F238E27FC236}">
                <a16:creationId xmlns:a16="http://schemas.microsoft.com/office/drawing/2014/main" id="{4762AF67-BD0A-4D11-9C8E-B205E6E567C7}"/>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9703" name="Rectangle 7">
            <a:extLst>
              <a:ext uri="{FF2B5EF4-FFF2-40B4-BE49-F238E27FC236}">
                <a16:creationId xmlns:a16="http://schemas.microsoft.com/office/drawing/2014/main" id="{46D11B62-2429-498B-A310-56DFB1691004}"/>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9704" name="Oval 8">
            <a:extLst>
              <a:ext uri="{FF2B5EF4-FFF2-40B4-BE49-F238E27FC236}">
                <a16:creationId xmlns:a16="http://schemas.microsoft.com/office/drawing/2014/main" id="{16FE4B89-6574-4D65-87F6-49C7C6762952}"/>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9705" name="Text Box 9">
            <a:extLst>
              <a:ext uri="{FF2B5EF4-FFF2-40B4-BE49-F238E27FC236}">
                <a16:creationId xmlns:a16="http://schemas.microsoft.com/office/drawing/2014/main" id="{D1624365-CEF4-4B58-8B2D-F3684C430304}"/>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 calcmode="lin" valueType="num">
                                      <p:cBhvr>
                                        <p:cTn id="12"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969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 calcmode="lin" valueType="num">
                                      <p:cBhvr>
                                        <p:cTn id="17"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969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 calcmode="lin" valueType="num">
                                      <p:cBhvr>
                                        <p:cTn id="22"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969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 calcmode="lin" valueType="num">
                                      <p:cBhvr>
                                        <p:cTn id="27" dur="5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9699">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 calcmode="lin" valueType="num">
                                      <p:cBhvr>
                                        <p:cTn id="32" dur="500" fill="hold"/>
                                        <p:tgtEl>
                                          <p:spTgt spid="29699">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9699">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23" presetClass="entr" presetSubtype="16" fill="hold" nodeType="after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 calcmode="lin" valueType="num">
                                      <p:cBhvr>
                                        <p:cTn id="37" dur="500" fill="hold"/>
                                        <p:tgtEl>
                                          <p:spTgt spid="29699">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969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9699">
                                            <p:txEl>
                                              <p:pRg st="7" end="7"/>
                                            </p:txEl>
                                          </p:spTgt>
                                        </p:tgtEl>
                                        <p:attrNameLst>
                                          <p:attrName>style.visibility</p:attrName>
                                        </p:attrNameLst>
                                      </p:cBhvr>
                                      <p:to>
                                        <p:strVal val="visible"/>
                                      </p:to>
                                    </p:set>
                                    <p:anim calcmode="lin" valueType="num">
                                      <p:cBhvr>
                                        <p:cTn id="43" dur="500" fill="hold"/>
                                        <p:tgtEl>
                                          <p:spTgt spid="2969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9699">
                                            <p:txEl>
                                              <p:pRg st="7" end="7"/>
                                            </p:txEl>
                                          </p:spTgt>
                                        </p:tgtEl>
                                        <p:attrNameLst>
                                          <p:attrName>ppt_h</p:attrName>
                                        </p:attrNameLst>
                                      </p:cBhvr>
                                      <p:tavLst>
                                        <p:tav tm="0">
                                          <p:val>
                                            <p:fltVal val="0"/>
                                          </p:val>
                                        </p:tav>
                                        <p:tav tm="100000">
                                          <p:val>
                                            <p:strVal val="#ppt_h"/>
                                          </p:val>
                                        </p:tav>
                                      </p:tavLst>
                                    </p:anim>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29699">
                                            <p:txEl>
                                              <p:pRg st="8" end="8"/>
                                            </p:txEl>
                                          </p:spTgt>
                                        </p:tgtEl>
                                        <p:attrNameLst>
                                          <p:attrName>style.visibility</p:attrName>
                                        </p:attrNameLst>
                                      </p:cBhvr>
                                      <p:to>
                                        <p:strVal val="visible"/>
                                      </p:to>
                                    </p:set>
                                    <p:anim calcmode="lin" valueType="num">
                                      <p:cBhvr>
                                        <p:cTn id="48" dur="500" fill="hold"/>
                                        <p:tgtEl>
                                          <p:spTgt spid="29699">
                                            <p:txEl>
                                              <p:pRg st="8" end="8"/>
                                            </p:txEl>
                                          </p:spTgt>
                                        </p:tgtEl>
                                        <p:attrNameLst>
                                          <p:attrName>ppt_w</p:attrName>
                                        </p:attrNameLst>
                                      </p:cBhvr>
                                      <p:tavLst>
                                        <p:tav tm="0">
                                          <p:val>
                                            <p:fltVal val="0"/>
                                          </p:val>
                                        </p:tav>
                                        <p:tav tm="100000">
                                          <p:val>
                                            <p:strVal val="#ppt_w"/>
                                          </p:val>
                                        </p:tav>
                                      </p:tavLst>
                                    </p:anim>
                                    <p:anim calcmode="lin" valueType="num">
                                      <p:cBhvr>
                                        <p:cTn id="49" dur="500" fill="hold"/>
                                        <p:tgtEl>
                                          <p:spTgt spid="29699">
                                            <p:txEl>
                                              <p:pRg st="8" end="8"/>
                                            </p:txEl>
                                          </p:spTgt>
                                        </p:tgtEl>
                                        <p:attrNameLst>
                                          <p:attrName>ppt_h</p:attrName>
                                        </p:attrNameLst>
                                      </p:cBhvr>
                                      <p:tavLst>
                                        <p:tav tm="0">
                                          <p:val>
                                            <p:fltVal val="0"/>
                                          </p:val>
                                        </p:tav>
                                        <p:tav tm="100000">
                                          <p:val>
                                            <p:strVal val="#ppt_h"/>
                                          </p:val>
                                        </p:tav>
                                      </p:tavLst>
                                    </p:anim>
                                  </p:childTnLst>
                                </p:cTn>
                              </p:par>
                            </p:childTnLst>
                          </p:cTn>
                        </p:par>
                        <p:par>
                          <p:cTn id="50" fill="hold" nodeType="afterGroup">
                            <p:stCondLst>
                              <p:cond delay="1000"/>
                            </p:stCondLst>
                            <p:childTnLst>
                              <p:par>
                                <p:cTn id="51" presetID="23" presetClass="entr" presetSubtype="16" fill="hold" nodeType="afterEffect">
                                  <p:stCondLst>
                                    <p:cond delay="0"/>
                                  </p:stCondLst>
                                  <p:childTnLst>
                                    <p:set>
                                      <p:cBhvr>
                                        <p:cTn id="52" dur="1" fill="hold">
                                          <p:stCondLst>
                                            <p:cond delay="0"/>
                                          </p:stCondLst>
                                        </p:cTn>
                                        <p:tgtEl>
                                          <p:spTgt spid="29699">
                                            <p:txEl>
                                              <p:pRg st="9" end="9"/>
                                            </p:txEl>
                                          </p:spTgt>
                                        </p:tgtEl>
                                        <p:attrNameLst>
                                          <p:attrName>style.visibility</p:attrName>
                                        </p:attrNameLst>
                                      </p:cBhvr>
                                      <p:to>
                                        <p:strVal val="visible"/>
                                      </p:to>
                                    </p:set>
                                    <p:anim calcmode="lin" valueType="num">
                                      <p:cBhvr>
                                        <p:cTn id="53" dur="500" fill="hold"/>
                                        <p:tgtEl>
                                          <p:spTgt spid="29699">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29699">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32D2783-BFF0-4115-91A7-F4BD56F76F89}"/>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0723" name="Rectangle 3">
            <a:extLst>
              <a:ext uri="{FF2B5EF4-FFF2-40B4-BE49-F238E27FC236}">
                <a16:creationId xmlns:a16="http://schemas.microsoft.com/office/drawing/2014/main" id="{21CFA995-3FAF-4CDE-86C5-1C74C90E68CD}"/>
              </a:ext>
            </a:extLst>
          </p:cNvPr>
          <p:cNvSpPr>
            <a:spLocks noGrp="1" noChangeArrowheads="1"/>
          </p:cNvSpPr>
          <p:nvPr>
            <p:ph type="body" idx="1"/>
          </p:nvPr>
        </p:nvSpPr>
        <p:spPr>
          <a:xfrm>
            <a:off x="1828800" y="1066800"/>
            <a:ext cx="8534400" cy="5562600"/>
          </a:xfrm>
        </p:spPr>
        <p:txBody>
          <a:bodyPr/>
          <a:lstStyle/>
          <a:p>
            <a:r>
              <a:rPr lang="en-US" altLang="en-US"/>
              <a:t>Judah was in serious trouble – All looked lost!</a:t>
            </a:r>
          </a:p>
          <a:p>
            <a:pPr lvl="1"/>
            <a:r>
              <a:rPr lang="en-US" altLang="en-US">
                <a:solidFill>
                  <a:srgbClr val="FFFF99"/>
                </a:solidFill>
              </a:rPr>
              <a:t>Hezekiah went to Jehovah in prayer for help and God answered with a promise </a:t>
            </a:r>
            <a:r>
              <a:rPr lang="en-US" altLang="en-US" i="1">
                <a:solidFill>
                  <a:srgbClr val="FFFF99"/>
                </a:solidFill>
              </a:rPr>
              <a:t>(Isa 37:33-35)</a:t>
            </a:r>
          </a:p>
          <a:p>
            <a:pPr lvl="1"/>
            <a:r>
              <a:rPr lang="en-US" altLang="en-US">
                <a:solidFill>
                  <a:srgbClr val="FFFF99"/>
                </a:solidFill>
              </a:rPr>
              <a:t>As God promised, He struck down the Assyrian host with a plague</a:t>
            </a:r>
          </a:p>
          <a:p>
            <a:pPr lvl="2"/>
            <a:r>
              <a:rPr lang="en-US" altLang="en-US" i="1"/>
              <a:t>Sennacherib awoke one morning to find </a:t>
            </a:r>
            <a:r>
              <a:rPr lang="en-US" altLang="en-US" b="1" i="1"/>
              <a:t>185,000</a:t>
            </a:r>
            <a:r>
              <a:rPr lang="en-US" altLang="en-US" i="1"/>
              <a:t> of his soldiers dead</a:t>
            </a:r>
          </a:p>
          <a:p>
            <a:pPr lvl="2"/>
            <a:r>
              <a:rPr lang="en-US" altLang="en-US" i="1"/>
              <a:t>He withdrew from the land and did not return again</a:t>
            </a:r>
          </a:p>
          <a:p>
            <a:pPr lvl="1"/>
            <a:r>
              <a:rPr lang="en-US" altLang="en-US">
                <a:solidFill>
                  <a:srgbClr val="FFFF99"/>
                </a:solidFill>
              </a:rPr>
              <a:t>Jerusalem was spared for another 100 years – but the toll had been high</a:t>
            </a:r>
          </a:p>
          <a:p>
            <a:pPr lvl="2"/>
            <a:r>
              <a:rPr lang="en-US" altLang="en-US" i="1"/>
              <a:t>Sennacherib’s records boast of 46 walled cities and forts taken on the raid – much of the land was in ashes!</a:t>
            </a:r>
          </a:p>
        </p:txBody>
      </p:sp>
      <p:sp>
        <p:nvSpPr>
          <p:cNvPr id="30724" name="Rectangle 4">
            <a:extLst>
              <a:ext uri="{FF2B5EF4-FFF2-40B4-BE49-F238E27FC236}">
                <a16:creationId xmlns:a16="http://schemas.microsoft.com/office/drawing/2014/main" id="{A86DD3C1-97A6-4515-A558-69F5951719E2}"/>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725" name="Rectangle 5">
            <a:extLst>
              <a:ext uri="{FF2B5EF4-FFF2-40B4-BE49-F238E27FC236}">
                <a16:creationId xmlns:a16="http://schemas.microsoft.com/office/drawing/2014/main" id="{F843884B-3214-47D4-A678-A3BA2E3A902C}"/>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726" name="Rectangle 6">
            <a:extLst>
              <a:ext uri="{FF2B5EF4-FFF2-40B4-BE49-F238E27FC236}">
                <a16:creationId xmlns:a16="http://schemas.microsoft.com/office/drawing/2014/main" id="{C1299749-951A-4CF2-A444-1D813387DC20}"/>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0727" name="Rectangle 7">
            <a:extLst>
              <a:ext uri="{FF2B5EF4-FFF2-40B4-BE49-F238E27FC236}">
                <a16:creationId xmlns:a16="http://schemas.microsoft.com/office/drawing/2014/main" id="{8A4EEBC9-5813-44E6-9414-FE749EAA6D70}"/>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0728" name="Oval 8">
            <a:extLst>
              <a:ext uri="{FF2B5EF4-FFF2-40B4-BE49-F238E27FC236}">
                <a16:creationId xmlns:a16="http://schemas.microsoft.com/office/drawing/2014/main" id="{A0153AB7-9B1C-4F30-B045-71C21A611F4C}"/>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729" name="Text Box 9">
            <a:extLst>
              <a:ext uri="{FF2B5EF4-FFF2-40B4-BE49-F238E27FC236}">
                <a16:creationId xmlns:a16="http://schemas.microsoft.com/office/drawing/2014/main" id="{AC65B864-566C-40B4-97E3-131274BA9DBC}"/>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 calcmode="lin" valueType="num">
                                      <p:cBhvr>
                                        <p:cTn id="12" dur="5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072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 calcmode="lin" valueType="num">
                                      <p:cBhvr>
                                        <p:cTn id="17" dur="500" fill="hold"/>
                                        <p:tgtEl>
                                          <p:spTgt spid="3072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0723">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 calcmode="lin" valueType="num">
                                      <p:cBhvr>
                                        <p:cTn id="22" dur="500" fill="hold"/>
                                        <p:tgtEl>
                                          <p:spTgt spid="3072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0723">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 calcmode="lin" valueType="num">
                                      <p:cBhvr>
                                        <p:cTn id="27" dur="500" fill="hold"/>
                                        <p:tgtEl>
                                          <p:spTgt spid="3072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072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30723">
                                            <p:txEl>
                                              <p:pRg st="5" end="5"/>
                                            </p:txEl>
                                          </p:spTgt>
                                        </p:tgtEl>
                                        <p:attrNameLst>
                                          <p:attrName>style.visibility</p:attrName>
                                        </p:attrNameLst>
                                      </p:cBhvr>
                                      <p:to>
                                        <p:strVal val="visible"/>
                                      </p:to>
                                    </p:set>
                                    <p:anim calcmode="lin" valueType="num">
                                      <p:cBhvr>
                                        <p:cTn id="33" dur="500" fill="hold"/>
                                        <p:tgtEl>
                                          <p:spTgt spid="3072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0723">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30723">
                                            <p:txEl>
                                              <p:pRg st="6" end="6"/>
                                            </p:txEl>
                                          </p:spTgt>
                                        </p:tgtEl>
                                        <p:attrNameLst>
                                          <p:attrName>style.visibility</p:attrName>
                                        </p:attrNameLst>
                                      </p:cBhvr>
                                      <p:to>
                                        <p:strVal val="visible"/>
                                      </p:to>
                                    </p:set>
                                    <p:anim calcmode="lin" valueType="num">
                                      <p:cBhvr>
                                        <p:cTn id="38" dur="500" fill="hold"/>
                                        <p:tgtEl>
                                          <p:spTgt spid="3072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072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5DFB31D-1764-4D01-BA03-953985761805}"/>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1748" name="Rectangle 4">
            <a:extLst>
              <a:ext uri="{FF2B5EF4-FFF2-40B4-BE49-F238E27FC236}">
                <a16:creationId xmlns:a16="http://schemas.microsoft.com/office/drawing/2014/main" id="{C3312397-52F5-45E1-A57B-AFD9B9B5216D}"/>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1749" name="Rectangle 5">
            <a:extLst>
              <a:ext uri="{FF2B5EF4-FFF2-40B4-BE49-F238E27FC236}">
                <a16:creationId xmlns:a16="http://schemas.microsoft.com/office/drawing/2014/main" id="{F711746D-9EB6-4AB9-8D38-B0B9D06EF1BC}"/>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1750" name="Rectangle 6">
            <a:extLst>
              <a:ext uri="{FF2B5EF4-FFF2-40B4-BE49-F238E27FC236}">
                <a16:creationId xmlns:a16="http://schemas.microsoft.com/office/drawing/2014/main" id="{94718E02-99D1-42DE-88C5-85008B299EF8}"/>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1751" name="Rectangle 7">
            <a:extLst>
              <a:ext uri="{FF2B5EF4-FFF2-40B4-BE49-F238E27FC236}">
                <a16:creationId xmlns:a16="http://schemas.microsoft.com/office/drawing/2014/main" id="{E35E8BC0-993F-43A7-A412-2F9E70F84ADE}"/>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1752" name="Oval 8">
            <a:extLst>
              <a:ext uri="{FF2B5EF4-FFF2-40B4-BE49-F238E27FC236}">
                <a16:creationId xmlns:a16="http://schemas.microsoft.com/office/drawing/2014/main" id="{4AF49FA3-A3C4-4B8B-9A41-81672B77BF1D}"/>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1753" name="Text Box 9">
            <a:extLst>
              <a:ext uri="{FF2B5EF4-FFF2-40B4-BE49-F238E27FC236}">
                <a16:creationId xmlns:a16="http://schemas.microsoft.com/office/drawing/2014/main" id="{0054C362-7E3F-40CD-A3D6-CA5AFB9494F8}"/>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pic>
        <p:nvPicPr>
          <p:cNvPr id="31758" name="Picture 14">
            <a:extLst>
              <a:ext uri="{FF2B5EF4-FFF2-40B4-BE49-F238E27FC236}">
                <a16:creationId xmlns:a16="http://schemas.microsoft.com/office/drawing/2014/main" id="{6B9E2F0E-6EBF-4EBE-9197-71607B381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26" y="1143000"/>
            <a:ext cx="37496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9" name="Picture 15">
            <a:extLst>
              <a:ext uri="{FF2B5EF4-FFF2-40B4-BE49-F238E27FC236}">
                <a16:creationId xmlns:a16="http://schemas.microsoft.com/office/drawing/2014/main" id="{2753A872-A16F-4496-B54F-942BD957C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143000"/>
            <a:ext cx="382111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758"/>
                                        </p:tgtEl>
                                        <p:attrNameLst>
                                          <p:attrName>style.visibility</p:attrName>
                                        </p:attrNameLst>
                                      </p:cBhvr>
                                      <p:to>
                                        <p:strVal val="visible"/>
                                      </p:to>
                                    </p:set>
                                    <p:animEffect transition="in" filter="fade">
                                      <p:cBhvr>
                                        <p:cTn id="7" dur="2000"/>
                                        <p:tgtEl>
                                          <p:spTgt spid="31758"/>
                                        </p:tgtEl>
                                      </p:cBhvr>
                                    </p:animEffect>
                                  </p:childTnLst>
                                </p:cTn>
                              </p:par>
                              <p:par>
                                <p:cTn id="8" presetID="10" presetClass="entr" presetSubtype="0" fill="hold" nodeType="withEffect">
                                  <p:stCondLst>
                                    <p:cond delay="0"/>
                                  </p:stCondLst>
                                  <p:childTnLst>
                                    <p:set>
                                      <p:cBhvr>
                                        <p:cTn id="9" dur="1" fill="hold">
                                          <p:stCondLst>
                                            <p:cond delay="0"/>
                                          </p:stCondLst>
                                        </p:cTn>
                                        <p:tgtEl>
                                          <p:spTgt spid="31759"/>
                                        </p:tgtEl>
                                        <p:attrNameLst>
                                          <p:attrName>style.visibility</p:attrName>
                                        </p:attrNameLst>
                                      </p:cBhvr>
                                      <p:to>
                                        <p:strVal val="visible"/>
                                      </p:to>
                                    </p:set>
                                    <p:animEffect transition="in" filter="fade">
                                      <p:cBhvr>
                                        <p:cTn id="10" dur="20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79F053E-A6CF-4B0C-A2C9-DFB15004816C}"/>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2771" name="Rectangle 3">
            <a:extLst>
              <a:ext uri="{FF2B5EF4-FFF2-40B4-BE49-F238E27FC236}">
                <a16:creationId xmlns:a16="http://schemas.microsoft.com/office/drawing/2014/main" id="{BA1DBD47-A698-49AD-9DDB-8F159E3D3AC7}"/>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2772" name="Rectangle 4">
            <a:extLst>
              <a:ext uri="{FF2B5EF4-FFF2-40B4-BE49-F238E27FC236}">
                <a16:creationId xmlns:a16="http://schemas.microsoft.com/office/drawing/2014/main" id="{1A3FDDB9-B9A2-4AEC-94DA-47947AB92E15}"/>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2773" name="Rectangle 5">
            <a:extLst>
              <a:ext uri="{FF2B5EF4-FFF2-40B4-BE49-F238E27FC236}">
                <a16:creationId xmlns:a16="http://schemas.microsoft.com/office/drawing/2014/main" id="{05582D3C-DD6E-41DF-B743-0E844B7B6FF1}"/>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2774" name="Rectangle 6">
            <a:extLst>
              <a:ext uri="{FF2B5EF4-FFF2-40B4-BE49-F238E27FC236}">
                <a16:creationId xmlns:a16="http://schemas.microsoft.com/office/drawing/2014/main" id="{0F8CD2B6-6315-4DF7-A0FB-C21CE1ADF247}"/>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2775" name="Oval 7">
            <a:extLst>
              <a:ext uri="{FF2B5EF4-FFF2-40B4-BE49-F238E27FC236}">
                <a16:creationId xmlns:a16="http://schemas.microsoft.com/office/drawing/2014/main" id="{40E58CB7-020A-496B-B194-72CB4697798E}"/>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2776" name="Text Box 8">
            <a:extLst>
              <a:ext uri="{FF2B5EF4-FFF2-40B4-BE49-F238E27FC236}">
                <a16:creationId xmlns:a16="http://schemas.microsoft.com/office/drawing/2014/main" id="{A265765A-C0F3-481D-A63C-40F101C5A65A}"/>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32781" name="WordArt 13">
            <a:extLst>
              <a:ext uri="{FF2B5EF4-FFF2-40B4-BE49-F238E27FC236}">
                <a16:creationId xmlns:a16="http://schemas.microsoft.com/office/drawing/2014/main" id="{71EB7AC6-ABC4-47CF-808E-C7583D9F07F2}"/>
              </a:ext>
            </a:extLst>
          </p:cNvPr>
          <p:cNvSpPr>
            <a:spLocks noChangeArrowheads="1" noChangeShapeType="1" noTextEdit="1"/>
          </p:cNvSpPr>
          <p:nvPr/>
        </p:nvSpPr>
        <p:spPr bwMode="auto">
          <a:xfrm>
            <a:off x="1828800" y="1143000"/>
            <a:ext cx="84582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solidFill>
                  <a:srgbClr val="FFFF99"/>
                </a:solidFill>
                <a:effectLst>
                  <a:outerShdw dist="45791" dir="2021404" algn="ctr" rotWithShape="0">
                    <a:srgbClr val="00FF00">
                      <a:alpha val="80000"/>
                    </a:srgbClr>
                  </a:outerShdw>
                </a:effectLst>
                <a:latin typeface="Times New Roman" panose="02020603050405020304" pitchFamily="18" charset="0"/>
                <a:cs typeface="Times New Roman" panose="02020603050405020304" pitchFamily="18" charset="0"/>
              </a:rPr>
              <a:t>Aramaic Language</a:t>
            </a:r>
          </a:p>
        </p:txBody>
      </p:sp>
      <p:sp>
        <p:nvSpPr>
          <p:cNvPr id="32782" name="Rectangle 14">
            <a:extLst>
              <a:ext uri="{FF2B5EF4-FFF2-40B4-BE49-F238E27FC236}">
                <a16:creationId xmlns:a16="http://schemas.microsoft.com/office/drawing/2014/main" id="{02D3E367-F8F3-4A2A-A774-55D633E40CE7}"/>
              </a:ext>
            </a:extLst>
          </p:cNvPr>
          <p:cNvSpPr>
            <a:spLocks noGrp="1" noChangeArrowheads="1"/>
          </p:cNvSpPr>
          <p:nvPr>
            <p:ph type="body" idx="1"/>
          </p:nvPr>
        </p:nvSpPr>
        <p:spPr>
          <a:xfrm>
            <a:off x="1828800" y="1981200"/>
            <a:ext cx="8534400" cy="4495800"/>
          </a:xfrm>
          <a:noFill/>
          <a:ln/>
        </p:spPr>
        <p:txBody>
          <a:bodyPr/>
          <a:lstStyle/>
          <a:p>
            <a:r>
              <a:rPr lang="en-US" altLang="en-US"/>
              <a:t>Israelite officials asked the Assyrians to speak in the Syrian or Aramaic language </a:t>
            </a:r>
            <a:r>
              <a:rPr lang="en-US" altLang="en-US" sz="2400" i="1"/>
              <a:t>(2 Kings 18:26)</a:t>
            </a:r>
            <a:endParaRPr lang="en-US" altLang="en-US" i="1"/>
          </a:p>
          <a:p>
            <a:pPr lvl="1"/>
            <a:r>
              <a:rPr lang="en-US" altLang="en-US">
                <a:solidFill>
                  <a:srgbClr val="FFFF99"/>
                </a:solidFill>
              </a:rPr>
              <a:t>This language was spoken by most of the people in northern Mesopotamia and Syria</a:t>
            </a:r>
          </a:p>
          <a:p>
            <a:pPr lvl="1"/>
            <a:r>
              <a:rPr lang="en-US" altLang="en-US">
                <a:solidFill>
                  <a:srgbClr val="FFFF99"/>
                </a:solidFill>
              </a:rPr>
              <a:t>All this area that we have been studying was either captive of or subject to the Assyrians</a:t>
            </a:r>
          </a:p>
          <a:p>
            <a:pPr lvl="2"/>
            <a:r>
              <a:rPr lang="en-US" altLang="en-US" i="1"/>
              <a:t>From this point on, the Aramaic language plays more of a part in the daily lives of the Israelites</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781"/>
                                        </p:tgtEl>
                                        <p:attrNameLst>
                                          <p:attrName>style.visibility</p:attrName>
                                        </p:attrNameLst>
                                      </p:cBhvr>
                                      <p:to>
                                        <p:strVal val="visible"/>
                                      </p:to>
                                    </p:set>
                                    <p:animEffect transition="in" filter="dissolve">
                                      <p:cBhvr>
                                        <p:cTn id="7" dur="1000"/>
                                        <p:tgtEl>
                                          <p:spTgt spid="3278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32782">
                                            <p:txEl>
                                              <p:pRg st="0" end="0"/>
                                            </p:txEl>
                                          </p:spTgt>
                                        </p:tgtEl>
                                        <p:attrNameLst>
                                          <p:attrName>style.visibility</p:attrName>
                                        </p:attrNameLst>
                                      </p:cBhvr>
                                      <p:to>
                                        <p:strVal val="visible"/>
                                      </p:to>
                                    </p:set>
                                    <p:animEffect transition="in" filter="dissolve">
                                      <p:cBhvr>
                                        <p:cTn id="11" dur="500"/>
                                        <p:tgtEl>
                                          <p:spTgt spid="3278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32782">
                                            <p:txEl>
                                              <p:pRg st="1" end="1"/>
                                            </p:txEl>
                                          </p:spTgt>
                                        </p:tgtEl>
                                        <p:attrNameLst>
                                          <p:attrName>style.visibility</p:attrName>
                                        </p:attrNameLst>
                                      </p:cBhvr>
                                      <p:to>
                                        <p:strVal val="visible"/>
                                      </p:to>
                                    </p:set>
                                    <p:anim calcmode="lin" valueType="num">
                                      <p:cBhvr>
                                        <p:cTn id="16" dur="500" fill="hold"/>
                                        <p:tgtEl>
                                          <p:spTgt spid="3278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2782">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32782">
                                            <p:txEl>
                                              <p:pRg st="2" end="2"/>
                                            </p:txEl>
                                          </p:spTgt>
                                        </p:tgtEl>
                                        <p:attrNameLst>
                                          <p:attrName>style.visibility</p:attrName>
                                        </p:attrNameLst>
                                      </p:cBhvr>
                                      <p:to>
                                        <p:strVal val="visible"/>
                                      </p:to>
                                    </p:set>
                                    <p:anim calcmode="lin" valueType="num">
                                      <p:cBhvr>
                                        <p:cTn id="21" dur="500" fill="hold"/>
                                        <p:tgtEl>
                                          <p:spTgt spid="3278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2782">
                                            <p:txEl>
                                              <p:pRg st="2" end="2"/>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32782">
                                            <p:txEl>
                                              <p:pRg st="3" end="3"/>
                                            </p:txEl>
                                          </p:spTgt>
                                        </p:tgtEl>
                                        <p:attrNameLst>
                                          <p:attrName>style.visibility</p:attrName>
                                        </p:attrNameLst>
                                      </p:cBhvr>
                                      <p:to>
                                        <p:strVal val="visible"/>
                                      </p:to>
                                    </p:set>
                                    <p:anim calcmode="lin" valueType="num">
                                      <p:cBhvr>
                                        <p:cTn id="26" dur="500" fill="hold"/>
                                        <p:tgtEl>
                                          <p:spTgt spid="3278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278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178839F-F70E-40CB-A610-C6C18D7ED00B}"/>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3795" name="Rectangle 3">
            <a:extLst>
              <a:ext uri="{FF2B5EF4-FFF2-40B4-BE49-F238E27FC236}">
                <a16:creationId xmlns:a16="http://schemas.microsoft.com/office/drawing/2014/main" id="{3BC90027-134D-43CC-B137-9F027D1E9E60}"/>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3796" name="Rectangle 4">
            <a:extLst>
              <a:ext uri="{FF2B5EF4-FFF2-40B4-BE49-F238E27FC236}">
                <a16:creationId xmlns:a16="http://schemas.microsoft.com/office/drawing/2014/main" id="{AAE01D5F-C13D-4C0D-97DB-E9F0B20A6F36}"/>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3797" name="Rectangle 5">
            <a:extLst>
              <a:ext uri="{FF2B5EF4-FFF2-40B4-BE49-F238E27FC236}">
                <a16:creationId xmlns:a16="http://schemas.microsoft.com/office/drawing/2014/main" id="{88AE77DC-9753-4C7E-9C25-F502CA04D767}"/>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3798" name="Rectangle 6">
            <a:extLst>
              <a:ext uri="{FF2B5EF4-FFF2-40B4-BE49-F238E27FC236}">
                <a16:creationId xmlns:a16="http://schemas.microsoft.com/office/drawing/2014/main" id="{77F33FB3-7BC1-470D-9A82-497903085610}"/>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3799" name="Oval 7">
            <a:extLst>
              <a:ext uri="{FF2B5EF4-FFF2-40B4-BE49-F238E27FC236}">
                <a16:creationId xmlns:a16="http://schemas.microsoft.com/office/drawing/2014/main" id="{1D2AEDDB-2E1C-4E99-B514-62EC2801D7BE}"/>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3800" name="Text Box 8">
            <a:extLst>
              <a:ext uri="{FF2B5EF4-FFF2-40B4-BE49-F238E27FC236}">
                <a16:creationId xmlns:a16="http://schemas.microsoft.com/office/drawing/2014/main" id="{6AE821B8-4A40-4031-85A7-7E37545B9C2B}"/>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33801" name="WordArt 9">
            <a:extLst>
              <a:ext uri="{FF2B5EF4-FFF2-40B4-BE49-F238E27FC236}">
                <a16:creationId xmlns:a16="http://schemas.microsoft.com/office/drawing/2014/main" id="{33322B7F-FCF6-472F-8202-50CABFAD6EE9}"/>
              </a:ext>
            </a:extLst>
          </p:cNvPr>
          <p:cNvSpPr>
            <a:spLocks noChangeArrowheads="1" noChangeShapeType="1" noTextEdit="1"/>
          </p:cNvSpPr>
          <p:nvPr/>
        </p:nvSpPr>
        <p:spPr bwMode="auto">
          <a:xfrm>
            <a:off x="1828800" y="1143000"/>
            <a:ext cx="84582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solidFill>
                  <a:srgbClr val="FFFF99"/>
                </a:solidFill>
                <a:effectLst>
                  <a:outerShdw dist="63500" dir="2212194" algn="ctr" rotWithShape="0">
                    <a:srgbClr val="00FF00">
                      <a:alpha val="80000"/>
                    </a:srgbClr>
                  </a:outerShdw>
                </a:effectLst>
                <a:latin typeface="Times New Roman" panose="02020603050405020304" pitchFamily="18" charset="0"/>
                <a:cs typeface="Times New Roman" panose="02020603050405020304" pitchFamily="18" charset="0"/>
              </a:rPr>
              <a:t>Jew</a:t>
            </a:r>
          </a:p>
        </p:txBody>
      </p:sp>
      <p:sp>
        <p:nvSpPr>
          <p:cNvPr id="33802" name="Rectangle 10">
            <a:extLst>
              <a:ext uri="{FF2B5EF4-FFF2-40B4-BE49-F238E27FC236}">
                <a16:creationId xmlns:a16="http://schemas.microsoft.com/office/drawing/2014/main" id="{293FC876-AEDE-413F-9956-A573B43E74D2}"/>
              </a:ext>
            </a:extLst>
          </p:cNvPr>
          <p:cNvSpPr>
            <a:spLocks noGrp="1" noChangeArrowheads="1"/>
          </p:cNvSpPr>
          <p:nvPr>
            <p:ph type="body" idx="1"/>
          </p:nvPr>
        </p:nvSpPr>
        <p:spPr>
          <a:xfrm>
            <a:off x="1828800" y="1981200"/>
            <a:ext cx="8534400" cy="4495800"/>
          </a:xfrm>
          <a:noFill/>
          <a:ln/>
        </p:spPr>
        <p:txBody>
          <a:bodyPr/>
          <a:lstStyle/>
          <a:p>
            <a:r>
              <a:rPr lang="en-US" altLang="en-US"/>
              <a:t>The name </a:t>
            </a:r>
            <a:r>
              <a:rPr lang="en-US" altLang="en-US" i="1"/>
              <a:t>“Jew”</a:t>
            </a:r>
            <a:r>
              <a:rPr lang="en-US" altLang="en-US"/>
              <a:t> began to be used about this time also. In the King James Version, the word is first used in </a:t>
            </a:r>
            <a:r>
              <a:rPr lang="en-US" altLang="en-US" i="1"/>
              <a:t>2 Kings 16:6</a:t>
            </a:r>
            <a:r>
              <a:rPr lang="en-US" altLang="en-US"/>
              <a:t>:</a:t>
            </a:r>
          </a:p>
          <a:p>
            <a:endParaRPr lang="en-US" altLang="en-US"/>
          </a:p>
          <a:p>
            <a:endParaRPr lang="en-US" altLang="en-US"/>
          </a:p>
          <a:p>
            <a:endParaRPr lang="en-US" altLang="en-US"/>
          </a:p>
          <a:p>
            <a:r>
              <a:rPr lang="en-US" altLang="en-US"/>
              <a:t>In this passage it refers to the people of Judah</a:t>
            </a:r>
          </a:p>
          <a:p>
            <a:pPr lvl="1"/>
            <a:r>
              <a:rPr lang="en-US" altLang="en-US">
                <a:solidFill>
                  <a:srgbClr val="FFFF99"/>
                </a:solidFill>
              </a:rPr>
              <a:t>Its use became more widespread as the years passed</a:t>
            </a:r>
          </a:p>
        </p:txBody>
      </p:sp>
      <p:sp>
        <p:nvSpPr>
          <p:cNvPr id="33803" name="Rectangle 11">
            <a:extLst>
              <a:ext uri="{FF2B5EF4-FFF2-40B4-BE49-F238E27FC236}">
                <a16:creationId xmlns:a16="http://schemas.microsoft.com/office/drawing/2014/main" id="{77615ED7-CDF5-4A94-A871-FD1DE714353A}"/>
              </a:ext>
            </a:extLst>
          </p:cNvPr>
          <p:cNvSpPr>
            <a:spLocks noChangeArrowheads="1"/>
          </p:cNvSpPr>
          <p:nvPr/>
        </p:nvSpPr>
        <p:spPr bwMode="auto">
          <a:xfrm>
            <a:off x="1905000" y="3581400"/>
            <a:ext cx="8382000" cy="1524000"/>
          </a:xfrm>
          <a:prstGeom prst="rect">
            <a:avLst/>
          </a:prstGeom>
          <a:solidFill>
            <a:srgbClr val="FFFF99"/>
          </a:solidFill>
          <a:ln w="9525">
            <a:solidFill>
              <a:schemeClr val="tx1"/>
            </a:solidFill>
            <a:miter lim="800000"/>
            <a:headEnd/>
            <a:tailEnd/>
          </a:ln>
          <a:effectLst>
            <a:outerShdw dist="127000" dir="3187806" algn="ctr" rotWithShape="0">
              <a:srgbClr val="00FF00"/>
            </a:outerShdw>
          </a:effec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3804" name="Text Box 12">
            <a:extLst>
              <a:ext uri="{FF2B5EF4-FFF2-40B4-BE49-F238E27FC236}">
                <a16:creationId xmlns:a16="http://schemas.microsoft.com/office/drawing/2014/main" id="{9A9C7BA0-DFBD-4D82-8D09-F9F60301685F}"/>
              </a:ext>
            </a:extLst>
          </p:cNvPr>
          <p:cNvSpPr txBox="1">
            <a:spLocks noChangeArrowheads="1"/>
          </p:cNvSpPr>
          <p:nvPr/>
        </p:nvSpPr>
        <p:spPr bwMode="auto">
          <a:xfrm>
            <a:off x="1981200" y="3657600"/>
            <a:ext cx="8305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800" i="1">
                <a:solidFill>
                  <a:srgbClr val="000000"/>
                </a:solidFill>
                <a:latin typeface="Times New Roman" panose="02020603050405020304" pitchFamily="18" charset="0"/>
              </a:rPr>
              <a:t>At that time Rezin king of Syria recovered Elath to Syria, and drave the </a:t>
            </a:r>
            <a:r>
              <a:rPr lang="en-US" altLang="en-US" sz="2800" b="1" i="1">
                <a:solidFill>
                  <a:srgbClr val="000000"/>
                </a:solidFill>
                <a:latin typeface="Times New Roman" panose="02020603050405020304" pitchFamily="18" charset="0"/>
              </a:rPr>
              <a:t>Jews</a:t>
            </a:r>
            <a:r>
              <a:rPr lang="en-US" altLang="en-US" sz="2800" i="1">
                <a:solidFill>
                  <a:srgbClr val="000000"/>
                </a:solidFill>
                <a:latin typeface="Times New Roman" panose="02020603050405020304" pitchFamily="18" charset="0"/>
              </a:rPr>
              <a:t> from Elath: and the Syrians came to Elath, and dwelt there unto this day.</a:t>
            </a:r>
            <a:endParaRPr lang="en-US" altLang="en-US" i="1">
              <a:solidFill>
                <a:srgbClr val="000000"/>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dissolve">
                                      <p:cBhvr>
                                        <p:cTn id="7" dur="1000"/>
                                        <p:tgtEl>
                                          <p:spTgt spid="3380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33802">
                                            <p:txEl>
                                              <p:pRg st="0" end="0"/>
                                            </p:txEl>
                                          </p:spTgt>
                                        </p:tgtEl>
                                        <p:attrNameLst>
                                          <p:attrName>style.visibility</p:attrName>
                                        </p:attrNameLst>
                                      </p:cBhvr>
                                      <p:to>
                                        <p:strVal val="visible"/>
                                      </p:to>
                                    </p:set>
                                    <p:animEffect transition="in" filter="dissolve">
                                      <p:cBhvr>
                                        <p:cTn id="11" dur="500"/>
                                        <p:tgtEl>
                                          <p:spTgt spid="3380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3803"/>
                                        </p:tgtEl>
                                        <p:attrNameLst>
                                          <p:attrName>style.visibility</p:attrName>
                                        </p:attrNameLst>
                                      </p:cBhvr>
                                      <p:to>
                                        <p:strVal val="visible"/>
                                      </p:to>
                                    </p:set>
                                    <p:animEffect transition="in" filter="dissolve">
                                      <p:cBhvr>
                                        <p:cTn id="16" dur="2000"/>
                                        <p:tgtEl>
                                          <p:spTgt spid="3380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3804"/>
                                        </p:tgtEl>
                                        <p:attrNameLst>
                                          <p:attrName>style.visibility</p:attrName>
                                        </p:attrNameLst>
                                      </p:cBhvr>
                                      <p:to>
                                        <p:strVal val="visible"/>
                                      </p:to>
                                    </p:set>
                                    <p:animEffect transition="in" filter="dissolve">
                                      <p:cBhvr>
                                        <p:cTn id="19" dur="2000"/>
                                        <p:tgtEl>
                                          <p:spTgt spid="3380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3802">
                                            <p:txEl>
                                              <p:pRg st="4" end="4"/>
                                            </p:txEl>
                                          </p:spTgt>
                                        </p:tgtEl>
                                        <p:attrNameLst>
                                          <p:attrName>style.visibility</p:attrName>
                                        </p:attrNameLst>
                                      </p:cBhvr>
                                      <p:to>
                                        <p:strVal val="visible"/>
                                      </p:to>
                                    </p:set>
                                    <p:animEffect transition="in" filter="dissolve">
                                      <p:cBhvr>
                                        <p:cTn id="24" dur="500"/>
                                        <p:tgtEl>
                                          <p:spTgt spid="33802">
                                            <p:txEl>
                                              <p:pRg st="4" end="4"/>
                                            </p:txEl>
                                          </p:spTgt>
                                        </p:tgtEl>
                                      </p:cBhvr>
                                    </p:animEffect>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33802">
                                            <p:txEl>
                                              <p:pRg st="5" end="5"/>
                                            </p:txEl>
                                          </p:spTgt>
                                        </p:tgtEl>
                                        <p:attrNameLst>
                                          <p:attrName>style.visibility</p:attrName>
                                        </p:attrNameLst>
                                      </p:cBhvr>
                                      <p:to>
                                        <p:strVal val="visible"/>
                                      </p:to>
                                    </p:set>
                                    <p:anim calcmode="lin" valueType="num">
                                      <p:cBhvr>
                                        <p:cTn id="28" dur="500" fill="hold"/>
                                        <p:tgtEl>
                                          <p:spTgt spid="3380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380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0045D9C-3E81-41FE-BC62-77430816F304}"/>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4819" name="Rectangle 3">
            <a:extLst>
              <a:ext uri="{FF2B5EF4-FFF2-40B4-BE49-F238E27FC236}">
                <a16:creationId xmlns:a16="http://schemas.microsoft.com/office/drawing/2014/main" id="{C52729B8-18B6-4F11-B2FB-A1AF6AB781E1}"/>
              </a:ext>
            </a:extLst>
          </p:cNvPr>
          <p:cNvSpPr>
            <a:spLocks noGrp="1" noChangeArrowheads="1"/>
          </p:cNvSpPr>
          <p:nvPr>
            <p:ph type="body" idx="1"/>
          </p:nvPr>
        </p:nvSpPr>
        <p:spPr>
          <a:xfrm>
            <a:off x="1828800" y="1066800"/>
            <a:ext cx="8610600" cy="5562600"/>
          </a:xfrm>
        </p:spPr>
        <p:txBody>
          <a:bodyPr/>
          <a:lstStyle/>
          <a:p>
            <a:r>
              <a:rPr lang="en-US" altLang="en-US"/>
              <a:t>Hezekiah was followed by his son Manasseh who reigned for 55 years</a:t>
            </a:r>
          </a:p>
          <a:p>
            <a:pPr lvl="1"/>
            <a:r>
              <a:rPr lang="en-US" altLang="en-US">
                <a:solidFill>
                  <a:srgbClr val="FFFF99"/>
                </a:solidFill>
              </a:rPr>
              <a:t>He was the most wicked king Judah ever had!</a:t>
            </a:r>
          </a:p>
          <a:p>
            <a:pPr lvl="2"/>
            <a:r>
              <a:rPr lang="en-US" altLang="en-US" i="1"/>
              <a:t>Revived idol worship</a:t>
            </a:r>
          </a:p>
          <a:p>
            <a:pPr lvl="2"/>
            <a:r>
              <a:rPr lang="en-US" altLang="en-US" i="1"/>
              <a:t>Built altars to all kinds of idols INSIDE the temple grounds</a:t>
            </a:r>
          </a:p>
          <a:p>
            <a:pPr lvl="2"/>
            <a:r>
              <a:rPr lang="en-US" altLang="en-US" i="1"/>
              <a:t>Sacrificed his own sons to Molech</a:t>
            </a:r>
          </a:p>
          <a:p>
            <a:pPr lvl="2"/>
            <a:r>
              <a:rPr lang="en-US" altLang="en-US" i="1"/>
              <a:t>Practiced sorcery, witchcraft, and divination</a:t>
            </a:r>
          </a:p>
          <a:p>
            <a:pPr lvl="2"/>
            <a:r>
              <a:rPr lang="en-US" altLang="en-US" i="1"/>
              <a:t>Cruel and unjust in all his dealings</a:t>
            </a:r>
          </a:p>
          <a:p>
            <a:pPr lvl="3"/>
            <a:r>
              <a:rPr lang="en-US" altLang="en-US" b="1">
                <a:solidFill>
                  <a:srgbClr val="A3FFA3"/>
                </a:solidFill>
              </a:rPr>
              <a:t>Filled Jerusalem with the blood of innocent people</a:t>
            </a:r>
          </a:p>
          <a:p>
            <a:pPr lvl="1"/>
            <a:r>
              <a:rPr lang="en-US" altLang="en-US">
                <a:solidFill>
                  <a:srgbClr val="FFFF99"/>
                </a:solidFill>
              </a:rPr>
              <a:t>God declared he was worse than the Amorites that had been driven out of Canaan in Joshua’s day</a:t>
            </a:r>
          </a:p>
          <a:p>
            <a:pPr lvl="2"/>
            <a:r>
              <a:rPr lang="en-US" altLang="en-US" i="1"/>
              <a:t>God would soon wipe Jerusalem clean!</a:t>
            </a:r>
          </a:p>
        </p:txBody>
      </p:sp>
      <p:sp>
        <p:nvSpPr>
          <p:cNvPr id="34820" name="Rectangle 4">
            <a:extLst>
              <a:ext uri="{FF2B5EF4-FFF2-40B4-BE49-F238E27FC236}">
                <a16:creationId xmlns:a16="http://schemas.microsoft.com/office/drawing/2014/main" id="{05773528-C693-4542-A632-29664868CFE3}"/>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4821" name="Rectangle 5">
            <a:extLst>
              <a:ext uri="{FF2B5EF4-FFF2-40B4-BE49-F238E27FC236}">
                <a16:creationId xmlns:a16="http://schemas.microsoft.com/office/drawing/2014/main" id="{54A41959-B852-4AAB-AD37-91DEDDEA51C6}"/>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4822" name="Rectangle 6">
            <a:extLst>
              <a:ext uri="{FF2B5EF4-FFF2-40B4-BE49-F238E27FC236}">
                <a16:creationId xmlns:a16="http://schemas.microsoft.com/office/drawing/2014/main" id="{A977DA3A-580C-4239-AC1D-E4A4ED1F7E74}"/>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4823" name="Rectangle 7">
            <a:extLst>
              <a:ext uri="{FF2B5EF4-FFF2-40B4-BE49-F238E27FC236}">
                <a16:creationId xmlns:a16="http://schemas.microsoft.com/office/drawing/2014/main" id="{D8A2A774-74B6-435A-AF6F-6E3D7C0CB7F7}"/>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4824" name="Oval 8">
            <a:extLst>
              <a:ext uri="{FF2B5EF4-FFF2-40B4-BE49-F238E27FC236}">
                <a16:creationId xmlns:a16="http://schemas.microsoft.com/office/drawing/2014/main" id="{F44F5D61-396F-42D4-95DF-4D7C022D0C33}"/>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4825" name="Text Box 9">
            <a:extLst>
              <a:ext uri="{FF2B5EF4-FFF2-40B4-BE49-F238E27FC236}">
                <a16:creationId xmlns:a16="http://schemas.microsoft.com/office/drawing/2014/main" id="{E9623DD2-A6F4-4739-865A-29E3A621E77D}"/>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calcmode="lin" valueType="num">
                                      <p:cBhvr>
                                        <p:cTn id="12" dur="500" fill="hold"/>
                                        <p:tgtEl>
                                          <p:spTgt spid="348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481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calcmode="lin" valueType="num">
                                      <p:cBhvr>
                                        <p:cTn id="17" dur="500" fill="hold"/>
                                        <p:tgtEl>
                                          <p:spTgt spid="3481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481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 calcmode="lin" valueType="num">
                                      <p:cBhvr>
                                        <p:cTn id="22" dur="500" fill="hold"/>
                                        <p:tgtEl>
                                          <p:spTgt spid="3481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481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 calcmode="lin" valueType="num">
                                      <p:cBhvr>
                                        <p:cTn id="27" dur="500" fill="hold"/>
                                        <p:tgtEl>
                                          <p:spTgt spid="3481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4819">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34819">
                                            <p:txEl>
                                              <p:pRg st="5" end="5"/>
                                            </p:txEl>
                                          </p:spTgt>
                                        </p:tgtEl>
                                        <p:attrNameLst>
                                          <p:attrName>style.visibility</p:attrName>
                                        </p:attrNameLst>
                                      </p:cBhvr>
                                      <p:to>
                                        <p:strVal val="visible"/>
                                      </p:to>
                                    </p:set>
                                    <p:anim calcmode="lin" valueType="num">
                                      <p:cBhvr>
                                        <p:cTn id="32" dur="500" fill="hold"/>
                                        <p:tgtEl>
                                          <p:spTgt spid="34819">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4819">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23" presetClass="entr" presetSubtype="16" fill="hold" nodeType="afterEffect">
                                  <p:stCondLst>
                                    <p:cond delay="0"/>
                                  </p:stCondLst>
                                  <p:childTnLst>
                                    <p:set>
                                      <p:cBhvr>
                                        <p:cTn id="36" dur="1" fill="hold">
                                          <p:stCondLst>
                                            <p:cond delay="0"/>
                                          </p:stCondLst>
                                        </p:cTn>
                                        <p:tgtEl>
                                          <p:spTgt spid="34819">
                                            <p:txEl>
                                              <p:pRg st="6" end="6"/>
                                            </p:txEl>
                                          </p:spTgt>
                                        </p:tgtEl>
                                        <p:attrNameLst>
                                          <p:attrName>style.visibility</p:attrName>
                                        </p:attrNameLst>
                                      </p:cBhvr>
                                      <p:to>
                                        <p:strVal val="visible"/>
                                      </p:to>
                                    </p:set>
                                    <p:anim calcmode="lin" valueType="num">
                                      <p:cBhvr>
                                        <p:cTn id="37" dur="500" fill="hold"/>
                                        <p:tgtEl>
                                          <p:spTgt spid="34819">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4819">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000"/>
                            </p:stCondLst>
                            <p:childTnLst>
                              <p:par>
                                <p:cTn id="40" presetID="23" presetClass="entr" presetSubtype="16" fill="hold" nodeType="afterEffect">
                                  <p:stCondLst>
                                    <p:cond delay="0"/>
                                  </p:stCondLst>
                                  <p:childTnLst>
                                    <p:set>
                                      <p:cBhvr>
                                        <p:cTn id="41" dur="1" fill="hold">
                                          <p:stCondLst>
                                            <p:cond delay="0"/>
                                          </p:stCondLst>
                                        </p:cTn>
                                        <p:tgtEl>
                                          <p:spTgt spid="34819">
                                            <p:txEl>
                                              <p:pRg st="7" end="7"/>
                                            </p:txEl>
                                          </p:spTgt>
                                        </p:tgtEl>
                                        <p:attrNameLst>
                                          <p:attrName>style.visibility</p:attrName>
                                        </p:attrNameLst>
                                      </p:cBhvr>
                                      <p:to>
                                        <p:strVal val="visible"/>
                                      </p:to>
                                    </p:set>
                                    <p:anim calcmode="lin" valueType="num">
                                      <p:cBhvr>
                                        <p:cTn id="42" dur="500" fill="hold"/>
                                        <p:tgtEl>
                                          <p:spTgt spid="34819">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481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34819">
                                            <p:txEl>
                                              <p:pRg st="8" end="8"/>
                                            </p:txEl>
                                          </p:spTgt>
                                        </p:tgtEl>
                                        <p:attrNameLst>
                                          <p:attrName>style.visibility</p:attrName>
                                        </p:attrNameLst>
                                      </p:cBhvr>
                                      <p:to>
                                        <p:strVal val="visible"/>
                                      </p:to>
                                    </p:set>
                                    <p:anim calcmode="lin" valueType="num">
                                      <p:cBhvr>
                                        <p:cTn id="48" dur="500" fill="hold"/>
                                        <p:tgtEl>
                                          <p:spTgt spid="34819">
                                            <p:txEl>
                                              <p:pRg st="8" end="8"/>
                                            </p:txEl>
                                          </p:spTgt>
                                        </p:tgtEl>
                                        <p:attrNameLst>
                                          <p:attrName>ppt_w</p:attrName>
                                        </p:attrNameLst>
                                      </p:cBhvr>
                                      <p:tavLst>
                                        <p:tav tm="0">
                                          <p:val>
                                            <p:fltVal val="0"/>
                                          </p:val>
                                        </p:tav>
                                        <p:tav tm="100000">
                                          <p:val>
                                            <p:strVal val="#ppt_w"/>
                                          </p:val>
                                        </p:tav>
                                      </p:tavLst>
                                    </p:anim>
                                    <p:anim calcmode="lin" valueType="num">
                                      <p:cBhvr>
                                        <p:cTn id="49" dur="500" fill="hold"/>
                                        <p:tgtEl>
                                          <p:spTgt spid="34819">
                                            <p:txEl>
                                              <p:pRg st="8" end="8"/>
                                            </p:txEl>
                                          </p:spTgt>
                                        </p:tgtEl>
                                        <p:attrNameLst>
                                          <p:attrName>ppt_h</p:attrName>
                                        </p:attrNameLst>
                                      </p:cBhvr>
                                      <p:tavLst>
                                        <p:tav tm="0">
                                          <p:val>
                                            <p:fltVal val="0"/>
                                          </p:val>
                                        </p:tav>
                                        <p:tav tm="100000">
                                          <p:val>
                                            <p:strVal val="#ppt_h"/>
                                          </p:val>
                                        </p:tav>
                                      </p:tavLst>
                                    </p:anim>
                                  </p:childTnLst>
                                </p:cTn>
                              </p:par>
                            </p:childTnLst>
                          </p:cTn>
                        </p:par>
                        <p:par>
                          <p:cTn id="50" fill="hold" nodeType="afterGroup">
                            <p:stCondLst>
                              <p:cond delay="500"/>
                            </p:stCondLst>
                            <p:childTnLst>
                              <p:par>
                                <p:cTn id="51" presetID="23" presetClass="entr" presetSubtype="16" fill="hold" nodeType="afterEffect">
                                  <p:stCondLst>
                                    <p:cond delay="0"/>
                                  </p:stCondLst>
                                  <p:childTnLst>
                                    <p:set>
                                      <p:cBhvr>
                                        <p:cTn id="52" dur="1" fill="hold">
                                          <p:stCondLst>
                                            <p:cond delay="0"/>
                                          </p:stCondLst>
                                        </p:cTn>
                                        <p:tgtEl>
                                          <p:spTgt spid="34819">
                                            <p:txEl>
                                              <p:pRg st="9" end="9"/>
                                            </p:txEl>
                                          </p:spTgt>
                                        </p:tgtEl>
                                        <p:attrNameLst>
                                          <p:attrName>style.visibility</p:attrName>
                                        </p:attrNameLst>
                                      </p:cBhvr>
                                      <p:to>
                                        <p:strVal val="visible"/>
                                      </p:to>
                                    </p:set>
                                    <p:anim calcmode="lin" valueType="num">
                                      <p:cBhvr>
                                        <p:cTn id="53" dur="500" fill="hold"/>
                                        <p:tgtEl>
                                          <p:spTgt spid="34819">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34819">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0B72878-08C1-48F1-9DCB-6E58069232A9}"/>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5843" name="Rectangle 3">
            <a:extLst>
              <a:ext uri="{FF2B5EF4-FFF2-40B4-BE49-F238E27FC236}">
                <a16:creationId xmlns:a16="http://schemas.microsoft.com/office/drawing/2014/main" id="{34AF2C11-AED0-4A3C-8737-0573741C1698}"/>
              </a:ext>
            </a:extLst>
          </p:cNvPr>
          <p:cNvSpPr>
            <a:spLocks noGrp="1" noChangeArrowheads="1"/>
          </p:cNvSpPr>
          <p:nvPr>
            <p:ph type="body" idx="1"/>
          </p:nvPr>
        </p:nvSpPr>
        <p:spPr>
          <a:xfrm>
            <a:off x="1828800" y="1066800"/>
            <a:ext cx="8610600" cy="5562600"/>
          </a:xfrm>
        </p:spPr>
        <p:txBody>
          <a:bodyPr/>
          <a:lstStyle/>
          <a:p>
            <a:r>
              <a:rPr lang="en-US" altLang="en-US"/>
              <a:t>Manasseh remained loyal to Assyria</a:t>
            </a:r>
          </a:p>
          <a:p>
            <a:pPr lvl="1"/>
            <a:r>
              <a:rPr lang="en-US" altLang="en-US">
                <a:solidFill>
                  <a:srgbClr val="FFFF99"/>
                </a:solidFill>
              </a:rPr>
              <a:t>He was later taken prisoner</a:t>
            </a:r>
          </a:p>
          <a:p>
            <a:pPr lvl="2"/>
            <a:r>
              <a:rPr lang="en-US" altLang="en-US" i="1"/>
              <a:t>Had a hook put in his nose, bound in shackles and taken to Babylon</a:t>
            </a:r>
          </a:p>
          <a:p>
            <a:pPr lvl="1"/>
            <a:r>
              <a:rPr lang="en-US" altLang="en-US">
                <a:solidFill>
                  <a:srgbClr val="FFFF99"/>
                </a:solidFill>
              </a:rPr>
              <a:t>While in Babylon he turned his heart to seek Jehovah</a:t>
            </a:r>
          </a:p>
          <a:p>
            <a:pPr lvl="2"/>
            <a:r>
              <a:rPr lang="en-US" altLang="en-US" i="1"/>
              <a:t>God heard his prayer</a:t>
            </a:r>
          </a:p>
          <a:p>
            <a:pPr lvl="2"/>
            <a:r>
              <a:rPr lang="en-US" altLang="en-US" i="1"/>
              <a:t>Later released and allowed to come back to his throne</a:t>
            </a:r>
          </a:p>
          <a:p>
            <a:pPr lvl="1"/>
            <a:r>
              <a:rPr lang="en-US" altLang="en-US">
                <a:solidFill>
                  <a:srgbClr val="FFFF99"/>
                </a:solidFill>
              </a:rPr>
              <a:t>Spent the last few years of his life trying to destroy the idols he had set up and to undo the evil that he did</a:t>
            </a:r>
          </a:p>
          <a:p>
            <a:r>
              <a:rPr lang="en-US" altLang="en-US"/>
              <a:t>His son Amon came to the throne</a:t>
            </a:r>
          </a:p>
          <a:p>
            <a:pPr lvl="1"/>
            <a:r>
              <a:rPr lang="en-US" altLang="en-US">
                <a:solidFill>
                  <a:srgbClr val="FFFF99"/>
                </a:solidFill>
              </a:rPr>
              <a:t>Wicked, reigned only two years and was killed</a:t>
            </a:r>
          </a:p>
        </p:txBody>
      </p:sp>
      <p:sp>
        <p:nvSpPr>
          <p:cNvPr id="35844" name="Rectangle 4">
            <a:extLst>
              <a:ext uri="{FF2B5EF4-FFF2-40B4-BE49-F238E27FC236}">
                <a16:creationId xmlns:a16="http://schemas.microsoft.com/office/drawing/2014/main" id="{CEF38C7E-9FC9-4CB5-85D1-01B455BFE33B}"/>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5845" name="Rectangle 5">
            <a:extLst>
              <a:ext uri="{FF2B5EF4-FFF2-40B4-BE49-F238E27FC236}">
                <a16:creationId xmlns:a16="http://schemas.microsoft.com/office/drawing/2014/main" id="{4B4AE892-02CB-4AB4-A7C2-4DB5198ED361}"/>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5846" name="Rectangle 6">
            <a:extLst>
              <a:ext uri="{FF2B5EF4-FFF2-40B4-BE49-F238E27FC236}">
                <a16:creationId xmlns:a16="http://schemas.microsoft.com/office/drawing/2014/main" id="{1FC524E3-A53A-4A68-AC90-BDAB838B791A}"/>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5847" name="Rectangle 7">
            <a:extLst>
              <a:ext uri="{FF2B5EF4-FFF2-40B4-BE49-F238E27FC236}">
                <a16:creationId xmlns:a16="http://schemas.microsoft.com/office/drawing/2014/main" id="{23CCB412-8D97-4617-BD4E-2E6C2605C68D}"/>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5848" name="Oval 8">
            <a:extLst>
              <a:ext uri="{FF2B5EF4-FFF2-40B4-BE49-F238E27FC236}">
                <a16:creationId xmlns:a16="http://schemas.microsoft.com/office/drawing/2014/main" id="{EE397C81-453E-4737-BE6D-77633FBBBFE7}"/>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5849" name="Text Box 9">
            <a:extLst>
              <a:ext uri="{FF2B5EF4-FFF2-40B4-BE49-F238E27FC236}">
                <a16:creationId xmlns:a16="http://schemas.microsoft.com/office/drawing/2014/main" id="{745365F2-125C-4E24-8AEF-41B81583543D}"/>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 calcmode="lin" valueType="num">
                                      <p:cBhvr>
                                        <p:cTn id="12" dur="500" fill="hold"/>
                                        <p:tgtEl>
                                          <p:spTgt spid="3584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584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 calcmode="lin" valueType="num">
                                      <p:cBhvr>
                                        <p:cTn id="17" dur="50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58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35843">
                                            <p:txEl>
                                              <p:pRg st="3" end="3"/>
                                            </p:txEl>
                                          </p:spTgt>
                                        </p:tgtEl>
                                        <p:attrNameLst>
                                          <p:attrName>style.visibility</p:attrName>
                                        </p:attrNameLst>
                                      </p:cBhvr>
                                      <p:to>
                                        <p:strVal val="visible"/>
                                      </p:to>
                                    </p:set>
                                    <p:anim calcmode="lin" valueType="num">
                                      <p:cBhvr>
                                        <p:cTn id="23" dur="500" fill="hold"/>
                                        <p:tgtEl>
                                          <p:spTgt spid="3584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5843">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35843">
                                            <p:txEl>
                                              <p:pRg st="4" end="4"/>
                                            </p:txEl>
                                          </p:spTgt>
                                        </p:tgtEl>
                                        <p:attrNameLst>
                                          <p:attrName>style.visibility</p:attrName>
                                        </p:attrNameLst>
                                      </p:cBhvr>
                                      <p:to>
                                        <p:strVal val="visible"/>
                                      </p:to>
                                    </p:set>
                                    <p:anim calcmode="lin" valueType="num">
                                      <p:cBhvr>
                                        <p:cTn id="28" dur="500" fill="hold"/>
                                        <p:tgtEl>
                                          <p:spTgt spid="3584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5843">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nodeType="afterEffect">
                                  <p:stCondLst>
                                    <p:cond delay="0"/>
                                  </p:stCondLst>
                                  <p:childTnLst>
                                    <p:set>
                                      <p:cBhvr>
                                        <p:cTn id="32" dur="1" fill="hold">
                                          <p:stCondLst>
                                            <p:cond delay="0"/>
                                          </p:stCondLst>
                                        </p:cTn>
                                        <p:tgtEl>
                                          <p:spTgt spid="35843">
                                            <p:txEl>
                                              <p:pRg st="5" end="5"/>
                                            </p:txEl>
                                          </p:spTgt>
                                        </p:tgtEl>
                                        <p:attrNameLst>
                                          <p:attrName>style.visibility</p:attrName>
                                        </p:attrNameLst>
                                      </p:cBhvr>
                                      <p:to>
                                        <p:strVal val="visible"/>
                                      </p:to>
                                    </p:set>
                                    <p:anim calcmode="lin" valueType="num">
                                      <p:cBhvr>
                                        <p:cTn id="33" dur="500" fill="hold"/>
                                        <p:tgtEl>
                                          <p:spTgt spid="3584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58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35843">
                                            <p:txEl>
                                              <p:pRg st="6" end="6"/>
                                            </p:txEl>
                                          </p:spTgt>
                                        </p:tgtEl>
                                        <p:attrNameLst>
                                          <p:attrName>style.visibility</p:attrName>
                                        </p:attrNameLst>
                                      </p:cBhvr>
                                      <p:to>
                                        <p:strVal val="visible"/>
                                      </p:to>
                                    </p:set>
                                    <p:anim calcmode="lin" valueType="num">
                                      <p:cBhvr>
                                        <p:cTn id="39" dur="500" fill="hold"/>
                                        <p:tgtEl>
                                          <p:spTgt spid="3584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584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35843">
                                            <p:txEl>
                                              <p:pRg st="7" end="7"/>
                                            </p:txEl>
                                          </p:spTgt>
                                        </p:tgtEl>
                                        <p:attrNameLst>
                                          <p:attrName>style.visibility</p:attrName>
                                        </p:attrNameLst>
                                      </p:cBhvr>
                                      <p:to>
                                        <p:strVal val="visible"/>
                                      </p:to>
                                    </p:set>
                                    <p:animEffect transition="in" filter="dissolve">
                                      <p:cBhvr>
                                        <p:cTn id="45" dur="500"/>
                                        <p:tgtEl>
                                          <p:spTgt spid="35843">
                                            <p:txEl>
                                              <p:pRg st="7" end="7"/>
                                            </p:txEl>
                                          </p:spTgt>
                                        </p:tgtEl>
                                      </p:cBhvr>
                                    </p:animEffect>
                                  </p:childTnLst>
                                </p:cTn>
                              </p:par>
                            </p:childTnLst>
                          </p:cTn>
                        </p:par>
                        <p:par>
                          <p:cTn id="46" fill="hold" nodeType="afterGroup">
                            <p:stCondLst>
                              <p:cond delay="500"/>
                            </p:stCondLst>
                            <p:childTnLst>
                              <p:par>
                                <p:cTn id="47" presetID="23" presetClass="entr" presetSubtype="16" fill="hold" nodeType="afterEffect">
                                  <p:stCondLst>
                                    <p:cond delay="0"/>
                                  </p:stCondLst>
                                  <p:childTnLst>
                                    <p:set>
                                      <p:cBhvr>
                                        <p:cTn id="48" dur="1" fill="hold">
                                          <p:stCondLst>
                                            <p:cond delay="0"/>
                                          </p:stCondLst>
                                        </p:cTn>
                                        <p:tgtEl>
                                          <p:spTgt spid="35843">
                                            <p:txEl>
                                              <p:pRg st="8" end="8"/>
                                            </p:txEl>
                                          </p:spTgt>
                                        </p:tgtEl>
                                        <p:attrNameLst>
                                          <p:attrName>style.visibility</p:attrName>
                                        </p:attrNameLst>
                                      </p:cBhvr>
                                      <p:to>
                                        <p:strVal val="visible"/>
                                      </p:to>
                                    </p:set>
                                    <p:anim calcmode="lin" valueType="num">
                                      <p:cBhvr>
                                        <p:cTn id="49" dur="500" fill="hold"/>
                                        <p:tgtEl>
                                          <p:spTgt spid="3584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584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00D11A3-68B9-4418-AC36-A2D9A9C48AA2}"/>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6867" name="Rectangle 3">
            <a:extLst>
              <a:ext uri="{FF2B5EF4-FFF2-40B4-BE49-F238E27FC236}">
                <a16:creationId xmlns:a16="http://schemas.microsoft.com/office/drawing/2014/main" id="{C9739946-5370-4210-B1D7-3AD9088FDE40}"/>
              </a:ext>
            </a:extLst>
          </p:cNvPr>
          <p:cNvSpPr>
            <a:spLocks noGrp="1" noChangeArrowheads="1"/>
          </p:cNvSpPr>
          <p:nvPr>
            <p:ph type="body" idx="1"/>
          </p:nvPr>
        </p:nvSpPr>
        <p:spPr>
          <a:xfrm>
            <a:off x="1828800" y="2057400"/>
            <a:ext cx="8610600" cy="4495800"/>
          </a:xfrm>
        </p:spPr>
        <p:txBody>
          <a:bodyPr/>
          <a:lstStyle/>
          <a:p>
            <a:r>
              <a:rPr lang="en-US" altLang="en-US"/>
              <a:t>Came to the throne when only 8 years old and was determined to serve Jehovah</a:t>
            </a:r>
          </a:p>
          <a:p>
            <a:pPr lvl="1"/>
            <a:r>
              <a:rPr lang="en-US" altLang="en-US">
                <a:solidFill>
                  <a:srgbClr val="FFFF99"/>
                </a:solidFill>
              </a:rPr>
              <a:t>Destroyed the idols throughout the land</a:t>
            </a:r>
          </a:p>
          <a:p>
            <a:pPr lvl="1"/>
            <a:r>
              <a:rPr lang="en-US" altLang="en-US">
                <a:solidFill>
                  <a:srgbClr val="FFFF99"/>
                </a:solidFill>
              </a:rPr>
              <a:t>Gave orders that the temple be cleansed</a:t>
            </a:r>
          </a:p>
          <a:p>
            <a:pPr lvl="1"/>
            <a:endParaRPr lang="en-US" altLang="en-US">
              <a:solidFill>
                <a:srgbClr val="FFFF99"/>
              </a:solidFill>
            </a:endParaRPr>
          </a:p>
          <a:p>
            <a:pPr lvl="1"/>
            <a:endParaRPr lang="en-US" altLang="en-US">
              <a:solidFill>
                <a:srgbClr val="FFFF99"/>
              </a:solidFill>
            </a:endParaRPr>
          </a:p>
          <a:p>
            <a:pPr lvl="2"/>
            <a:r>
              <a:rPr lang="en-US" altLang="en-US" i="1"/>
              <a:t>Huldah the prophetess told him that the law was correct</a:t>
            </a:r>
          </a:p>
          <a:p>
            <a:pPr lvl="2"/>
            <a:r>
              <a:rPr lang="en-US" altLang="en-US" i="1"/>
              <a:t>God was angry – too late for punishment to be averted</a:t>
            </a:r>
          </a:p>
          <a:p>
            <a:pPr lvl="3"/>
            <a:r>
              <a:rPr lang="en-US" altLang="en-US">
                <a:solidFill>
                  <a:srgbClr val="00FF00"/>
                </a:solidFill>
              </a:rPr>
              <a:t>It would be postponed because of Josiah’s faithfulness</a:t>
            </a:r>
          </a:p>
        </p:txBody>
      </p:sp>
      <p:sp>
        <p:nvSpPr>
          <p:cNvPr id="36868" name="Rectangle 4">
            <a:extLst>
              <a:ext uri="{FF2B5EF4-FFF2-40B4-BE49-F238E27FC236}">
                <a16:creationId xmlns:a16="http://schemas.microsoft.com/office/drawing/2014/main" id="{5E1D1E13-BCCA-458B-BEEA-96E12940B44A}"/>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6869" name="Rectangle 5">
            <a:extLst>
              <a:ext uri="{FF2B5EF4-FFF2-40B4-BE49-F238E27FC236}">
                <a16:creationId xmlns:a16="http://schemas.microsoft.com/office/drawing/2014/main" id="{960E674F-C836-40A3-9024-CE97EFD59948}"/>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6870" name="Rectangle 6">
            <a:extLst>
              <a:ext uri="{FF2B5EF4-FFF2-40B4-BE49-F238E27FC236}">
                <a16:creationId xmlns:a16="http://schemas.microsoft.com/office/drawing/2014/main" id="{E1F7617A-C963-4CDA-9035-72CF0C5A2539}"/>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6871" name="Rectangle 7">
            <a:extLst>
              <a:ext uri="{FF2B5EF4-FFF2-40B4-BE49-F238E27FC236}">
                <a16:creationId xmlns:a16="http://schemas.microsoft.com/office/drawing/2014/main" id="{350D0D4A-496A-4AAF-9DF8-9B842A183F50}"/>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6872" name="Oval 8">
            <a:extLst>
              <a:ext uri="{FF2B5EF4-FFF2-40B4-BE49-F238E27FC236}">
                <a16:creationId xmlns:a16="http://schemas.microsoft.com/office/drawing/2014/main" id="{1FEEF933-2937-4A37-908B-1E96B895E5F9}"/>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6873" name="Text Box 9">
            <a:extLst>
              <a:ext uri="{FF2B5EF4-FFF2-40B4-BE49-F238E27FC236}">
                <a16:creationId xmlns:a16="http://schemas.microsoft.com/office/drawing/2014/main" id="{D1D8320D-9349-4710-A1CA-5396A1B0433A}"/>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36874" name="WordArt 10">
            <a:extLst>
              <a:ext uri="{FF2B5EF4-FFF2-40B4-BE49-F238E27FC236}">
                <a16:creationId xmlns:a16="http://schemas.microsoft.com/office/drawing/2014/main" id="{4C71B6CE-09EC-4087-9FFA-A6F70FAC3486}"/>
              </a:ext>
            </a:extLst>
          </p:cNvPr>
          <p:cNvSpPr>
            <a:spLocks noChangeArrowheads="1" noChangeShapeType="1" noTextEdit="1"/>
          </p:cNvSpPr>
          <p:nvPr/>
        </p:nvSpPr>
        <p:spPr bwMode="auto">
          <a:xfrm>
            <a:off x="2895600" y="1143000"/>
            <a:ext cx="6019800" cy="8001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Josiah</a:t>
            </a:r>
          </a:p>
        </p:txBody>
      </p:sp>
      <p:sp>
        <p:nvSpPr>
          <p:cNvPr id="36875" name="Rectangle 11">
            <a:extLst>
              <a:ext uri="{FF2B5EF4-FFF2-40B4-BE49-F238E27FC236}">
                <a16:creationId xmlns:a16="http://schemas.microsoft.com/office/drawing/2014/main" id="{4D226961-D21B-4EBE-8C1E-BE21C2326F25}"/>
              </a:ext>
            </a:extLst>
          </p:cNvPr>
          <p:cNvSpPr>
            <a:spLocks noChangeArrowheads="1"/>
          </p:cNvSpPr>
          <p:nvPr/>
        </p:nvSpPr>
        <p:spPr bwMode="auto">
          <a:xfrm>
            <a:off x="1828800" y="4191000"/>
            <a:ext cx="85344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6876" name="Text Box 12">
            <a:extLst>
              <a:ext uri="{FF2B5EF4-FFF2-40B4-BE49-F238E27FC236}">
                <a16:creationId xmlns:a16="http://schemas.microsoft.com/office/drawing/2014/main" id="{905FB485-77F8-46EE-8275-CF8E6AD51DB5}"/>
              </a:ext>
            </a:extLst>
          </p:cNvPr>
          <p:cNvSpPr txBox="1">
            <a:spLocks noChangeArrowheads="1"/>
          </p:cNvSpPr>
          <p:nvPr/>
        </p:nvSpPr>
        <p:spPr bwMode="auto">
          <a:xfrm>
            <a:off x="1905000" y="4206876"/>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spAutoFit/>
          </a:bodyPr>
          <a:lstStyle/>
          <a:p>
            <a:pPr eaLnBrk="0" fontAlgn="base" hangingPunct="0">
              <a:spcBef>
                <a:spcPct val="50000"/>
              </a:spcBef>
              <a:spcAft>
                <a:spcPct val="0"/>
              </a:spcAft>
            </a:pPr>
            <a:r>
              <a:rPr lang="en-US" altLang="en-US" sz="2400" b="1">
                <a:solidFill>
                  <a:srgbClr val="000000"/>
                </a:solidFill>
                <a:latin typeface="Times New Roman" panose="02020603050405020304" pitchFamily="18" charset="0"/>
              </a:rPr>
              <a:t>While cleaning the temple, the workers found an ancient copy of the law of Moses. Josiah was </a:t>
            </a:r>
            <a:r>
              <a:rPr lang="en-US" altLang="en-US" sz="2400" b="1">
                <a:solidFill>
                  <a:srgbClr val="FF0000"/>
                </a:solidFill>
                <a:latin typeface="Times New Roman" panose="02020603050405020304" pitchFamily="18" charset="0"/>
              </a:rPr>
              <a:t>terrified</a:t>
            </a:r>
            <a:r>
              <a:rPr lang="en-US" altLang="en-US" sz="2400" b="1">
                <a:solidFill>
                  <a:srgbClr val="000000"/>
                </a:solidFill>
                <a:latin typeface="Times New Roman" panose="02020603050405020304" pitchFamily="18" charset="0"/>
              </a:rPr>
              <a:t> when he heard it read.</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6874"/>
                                        </p:tgtEl>
                                        <p:attrNameLst>
                                          <p:attrName>style.visibility</p:attrName>
                                        </p:attrNameLst>
                                      </p:cBhvr>
                                      <p:to>
                                        <p:strVal val="visible"/>
                                      </p:to>
                                    </p:set>
                                    <p:anim calcmode="lin" valueType="num">
                                      <p:cBhvr>
                                        <p:cTn id="7" dur="3000" fill="hold"/>
                                        <p:tgtEl>
                                          <p:spTgt spid="36874"/>
                                        </p:tgtEl>
                                        <p:attrNameLst>
                                          <p:attrName>ppt_w</p:attrName>
                                        </p:attrNameLst>
                                      </p:cBhvr>
                                      <p:tavLst>
                                        <p:tav tm="0">
                                          <p:val>
                                            <p:fltVal val="0"/>
                                          </p:val>
                                        </p:tav>
                                        <p:tav tm="100000">
                                          <p:val>
                                            <p:strVal val="#ppt_w"/>
                                          </p:val>
                                        </p:tav>
                                      </p:tavLst>
                                    </p:anim>
                                    <p:anim calcmode="lin" valueType="num">
                                      <p:cBhvr>
                                        <p:cTn id="8" dur="3000" fill="hold"/>
                                        <p:tgtEl>
                                          <p:spTgt spid="36874"/>
                                        </p:tgtEl>
                                        <p:attrNameLst>
                                          <p:attrName>ppt_h</p:attrName>
                                        </p:attrNameLst>
                                      </p:cBhvr>
                                      <p:tavLst>
                                        <p:tav tm="0">
                                          <p:val>
                                            <p:fltVal val="0"/>
                                          </p:val>
                                        </p:tav>
                                        <p:tav tm="100000">
                                          <p:val>
                                            <p:strVal val="#ppt_h"/>
                                          </p:val>
                                        </p:tav>
                                      </p:tavLst>
                                    </p:anim>
                                    <p:anim calcmode="lin" valueType="num">
                                      <p:cBhvr>
                                        <p:cTn id="9" dur="3000" fill="hold"/>
                                        <p:tgtEl>
                                          <p:spTgt spid="36874"/>
                                        </p:tgtEl>
                                        <p:attrNameLst>
                                          <p:attrName>style.rotation</p:attrName>
                                        </p:attrNameLst>
                                      </p:cBhvr>
                                      <p:tavLst>
                                        <p:tav tm="0">
                                          <p:val>
                                            <p:fltVal val="360"/>
                                          </p:val>
                                        </p:tav>
                                        <p:tav tm="100000">
                                          <p:val>
                                            <p:fltVal val="0"/>
                                          </p:val>
                                        </p:tav>
                                      </p:tavLst>
                                    </p:anim>
                                    <p:animEffect transition="in" filter="fade">
                                      <p:cBhvr>
                                        <p:cTn id="10" dur="3000"/>
                                        <p:tgtEl>
                                          <p:spTgt spid="368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6867">
                                            <p:txEl>
                                              <p:pRg st="0" end="0"/>
                                            </p:txEl>
                                          </p:spTgt>
                                        </p:tgtEl>
                                        <p:attrNameLst>
                                          <p:attrName>style.visibility</p:attrName>
                                        </p:attrNameLst>
                                      </p:cBhvr>
                                      <p:to>
                                        <p:strVal val="visible"/>
                                      </p:to>
                                    </p:set>
                                    <p:animEffect transition="in" filter="dissolve">
                                      <p:cBhvr>
                                        <p:cTn id="15" dur="500"/>
                                        <p:tgtEl>
                                          <p:spTgt spid="36867">
                                            <p:txEl>
                                              <p:pRg st="0" end="0"/>
                                            </p:txEl>
                                          </p:spTgt>
                                        </p:tgtEl>
                                      </p:cBhvr>
                                    </p:animEffect>
                                  </p:childTnLst>
                                </p:cTn>
                              </p:par>
                            </p:childTnLst>
                          </p:cTn>
                        </p:par>
                        <p:par>
                          <p:cTn id="16" fill="hold" nodeType="afterGroup">
                            <p:stCondLst>
                              <p:cond delay="500"/>
                            </p:stCondLst>
                            <p:childTnLst>
                              <p:par>
                                <p:cTn id="17" presetID="23" presetClass="entr" presetSubtype="16" fill="hold" nodeType="afterEffect">
                                  <p:stCondLst>
                                    <p:cond delay="0"/>
                                  </p:stCondLst>
                                  <p:childTnLst>
                                    <p:set>
                                      <p:cBhvr>
                                        <p:cTn id="18" dur="1" fill="hold">
                                          <p:stCondLst>
                                            <p:cond delay="0"/>
                                          </p:stCondLst>
                                        </p:cTn>
                                        <p:tgtEl>
                                          <p:spTgt spid="36867">
                                            <p:txEl>
                                              <p:pRg st="1" end="1"/>
                                            </p:txEl>
                                          </p:spTgt>
                                        </p:tgtEl>
                                        <p:attrNameLst>
                                          <p:attrName>style.visibility</p:attrName>
                                        </p:attrNameLst>
                                      </p:cBhvr>
                                      <p:to>
                                        <p:strVal val="visible"/>
                                      </p:to>
                                    </p:set>
                                    <p:anim calcmode="lin" valueType="num">
                                      <p:cBhvr>
                                        <p:cTn id="19" dur="500" fill="hold"/>
                                        <p:tgtEl>
                                          <p:spTgt spid="368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6867">
                                            <p:txEl>
                                              <p:pRg st="1" end="1"/>
                                            </p:txEl>
                                          </p:spTgt>
                                        </p:tgtEl>
                                        <p:attrNameLst>
                                          <p:attrName>ppt_h</p:attrName>
                                        </p:attrNameLst>
                                      </p:cBhvr>
                                      <p:tavLst>
                                        <p:tav tm="0">
                                          <p:val>
                                            <p:fltVal val="0"/>
                                          </p:val>
                                        </p:tav>
                                        <p:tav tm="100000">
                                          <p:val>
                                            <p:strVal val="#ppt_h"/>
                                          </p:val>
                                        </p:tav>
                                      </p:tavLst>
                                    </p:anim>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36867">
                                            <p:txEl>
                                              <p:pRg st="2" end="2"/>
                                            </p:txEl>
                                          </p:spTgt>
                                        </p:tgtEl>
                                        <p:attrNameLst>
                                          <p:attrName>style.visibility</p:attrName>
                                        </p:attrNameLst>
                                      </p:cBhvr>
                                      <p:to>
                                        <p:strVal val="visible"/>
                                      </p:to>
                                    </p:set>
                                    <p:anim calcmode="lin" valueType="num">
                                      <p:cBhvr>
                                        <p:cTn id="24" dur="500" fill="hold"/>
                                        <p:tgtEl>
                                          <p:spTgt spid="36867">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68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6875"/>
                                        </p:tgtEl>
                                        <p:attrNameLst>
                                          <p:attrName>style.visibility</p:attrName>
                                        </p:attrNameLst>
                                      </p:cBhvr>
                                      <p:to>
                                        <p:strVal val="visible"/>
                                      </p:to>
                                    </p:set>
                                    <p:animEffect transition="in" filter="dissolve">
                                      <p:cBhvr>
                                        <p:cTn id="30" dur="1000"/>
                                        <p:tgtEl>
                                          <p:spTgt spid="3687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6876"/>
                                        </p:tgtEl>
                                        <p:attrNameLst>
                                          <p:attrName>style.visibility</p:attrName>
                                        </p:attrNameLst>
                                      </p:cBhvr>
                                      <p:to>
                                        <p:strVal val="visible"/>
                                      </p:to>
                                    </p:set>
                                    <p:animEffect transition="in" filter="dissolve">
                                      <p:cBhvr>
                                        <p:cTn id="33" dur="1000"/>
                                        <p:tgtEl>
                                          <p:spTgt spid="3687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36867">
                                            <p:txEl>
                                              <p:pRg st="5" end="5"/>
                                            </p:txEl>
                                          </p:spTgt>
                                        </p:tgtEl>
                                        <p:attrNameLst>
                                          <p:attrName>style.visibility</p:attrName>
                                        </p:attrNameLst>
                                      </p:cBhvr>
                                      <p:to>
                                        <p:strVal val="visible"/>
                                      </p:to>
                                    </p:set>
                                    <p:anim calcmode="lin" valueType="num">
                                      <p:cBhvr>
                                        <p:cTn id="38" dur="500" fill="hold"/>
                                        <p:tgtEl>
                                          <p:spTgt spid="3686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6867">
                                            <p:txEl>
                                              <p:pRg st="5" end="5"/>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36867">
                                            <p:txEl>
                                              <p:pRg st="6" end="6"/>
                                            </p:txEl>
                                          </p:spTgt>
                                        </p:tgtEl>
                                        <p:attrNameLst>
                                          <p:attrName>style.visibility</p:attrName>
                                        </p:attrNameLst>
                                      </p:cBhvr>
                                      <p:to>
                                        <p:strVal val="visible"/>
                                      </p:to>
                                    </p:set>
                                    <p:anim calcmode="lin" valueType="num">
                                      <p:cBhvr>
                                        <p:cTn id="43" dur="500" fill="hold"/>
                                        <p:tgtEl>
                                          <p:spTgt spid="3686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6867">
                                            <p:txEl>
                                              <p:pRg st="6" end="6"/>
                                            </p:txEl>
                                          </p:spTgt>
                                        </p:tgtEl>
                                        <p:attrNameLst>
                                          <p:attrName>ppt_h</p:attrName>
                                        </p:attrNameLst>
                                      </p:cBhvr>
                                      <p:tavLst>
                                        <p:tav tm="0">
                                          <p:val>
                                            <p:fltVal val="0"/>
                                          </p:val>
                                        </p:tav>
                                        <p:tav tm="100000">
                                          <p:val>
                                            <p:strVal val="#ppt_h"/>
                                          </p:val>
                                        </p:tav>
                                      </p:tavLst>
                                    </p:anim>
                                  </p:childTnLst>
                                </p:cTn>
                              </p:par>
                            </p:childTnLst>
                          </p:cTn>
                        </p:par>
                        <p:par>
                          <p:cTn id="45" fill="hold" nodeType="afterGroup">
                            <p:stCondLst>
                              <p:cond delay="1000"/>
                            </p:stCondLst>
                            <p:childTnLst>
                              <p:par>
                                <p:cTn id="46" presetID="23" presetClass="entr" presetSubtype="16" fill="hold" nodeType="afterEffect">
                                  <p:stCondLst>
                                    <p:cond delay="0"/>
                                  </p:stCondLst>
                                  <p:childTnLst>
                                    <p:set>
                                      <p:cBhvr>
                                        <p:cTn id="47" dur="1" fill="hold">
                                          <p:stCondLst>
                                            <p:cond delay="0"/>
                                          </p:stCondLst>
                                        </p:cTn>
                                        <p:tgtEl>
                                          <p:spTgt spid="36867">
                                            <p:txEl>
                                              <p:pRg st="7" end="7"/>
                                            </p:txEl>
                                          </p:spTgt>
                                        </p:tgtEl>
                                        <p:attrNameLst>
                                          <p:attrName>style.visibility</p:attrName>
                                        </p:attrNameLst>
                                      </p:cBhvr>
                                      <p:to>
                                        <p:strVal val="visible"/>
                                      </p:to>
                                    </p:set>
                                    <p:anim calcmode="lin" valueType="num">
                                      <p:cBhvr>
                                        <p:cTn id="48" dur="500" fill="hold"/>
                                        <p:tgtEl>
                                          <p:spTgt spid="36867">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3686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FCEB79D-C949-4C19-85A6-1FD5E1A4441B}"/>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7891" name="Rectangle 3">
            <a:extLst>
              <a:ext uri="{FF2B5EF4-FFF2-40B4-BE49-F238E27FC236}">
                <a16:creationId xmlns:a16="http://schemas.microsoft.com/office/drawing/2014/main" id="{BB2761BB-96AD-4A45-8A1B-1A2878F966CF}"/>
              </a:ext>
            </a:extLst>
          </p:cNvPr>
          <p:cNvSpPr>
            <a:spLocks noGrp="1" noChangeArrowheads="1"/>
          </p:cNvSpPr>
          <p:nvPr>
            <p:ph type="body" idx="1"/>
          </p:nvPr>
        </p:nvSpPr>
        <p:spPr>
          <a:xfrm>
            <a:off x="1828800" y="1066800"/>
            <a:ext cx="8610600" cy="5562600"/>
          </a:xfrm>
        </p:spPr>
        <p:txBody>
          <a:bodyPr/>
          <a:lstStyle/>
          <a:p>
            <a:r>
              <a:rPr lang="en-US" altLang="en-US"/>
              <a:t>Josiah renewed his efforts to clean up his land</a:t>
            </a:r>
          </a:p>
          <a:p>
            <a:endParaRPr lang="en-US" altLang="en-US"/>
          </a:p>
          <a:p>
            <a:endParaRPr lang="en-US" altLang="en-US"/>
          </a:p>
          <a:p>
            <a:pPr lvl="1"/>
            <a:r>
              <a:rPr lang="en-US" altLang="en-US">
                <a:solidFill>
                  <a:srgbClr val="FFFF99"/>
                </a:solidFill>
              </a:rPr>
              <a:t>Stopped the worship of Molech</a:t>
            </a:r>
          </a:p>
          <a:p>
            <a:pPr lvl="1"/>
            <a:r>
              <a:rPr lang="en-US" altLang="en-US">
                <a:solidFill>
                  <a:srgbClr val="FFFF99"/>
                </a:solidFill>
              </a:rPr>
              <a:t>Went to the altar at Bethel and destroyed the sanctuary that had been built by Jeroboam I for his golden calves</a:t>
            </a:r>
          </a:p>
          <a:p>
            <a:pPr lvl="1"/>
            <a:r>
              <a:rPr lang="en-US" altLang="en-US">
                <a:solidFill>
                  <a:srgbClr val="FFFF99"/>
                </a:solidFill>
              </a:rPr>
              <a:t>Burned the bones of false priests</a:t>
            </a:r>
          </a:p>
          <a:p>
            <a:pPr lvl="1"/>
            <a:r>
              <a:rPr lang="en-US" altLang="en-US">
                <a:solidFill>
                  <a:srgbClr val="FFFF99"/>
                </a:solidFill>
              </a:rPr>
              <a:t>Destroyed the high places of false gods that Solomon had built for his wives nearly 300 years earlier </a:t>
            </a:r>
          </a:p>
          <a:p>
            <a:pPr lvl="2"/>
            <a:r>
              <a:rPr lang="en-US" altLang="en-US" b="1" i="1"/>
              <a:t>BEST KING JUDAH EVER HAD!</a:t>
            </a:r>
          </a:p>
        </p:txBody>
      </p:sp>
      <p:sp>
        <p:nvSpPr>
          <p:cNvPr id="37892" name="Rectangle 4">
            <a:extLst>
              <a:ext uri="{FF2B5EF4-FFF2-40B4-BE49-F238E27FC236}">
                <a16:creationId xmlns:a16="http://schemas.microsoft.com/office/drawing/2014/main" id="{2034CE83-605B-4736-84CF-A7B7DE7DE3DE}"/>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7893" name="Rectangle 5">
            <a:extLst>
              <a:ext uri="{FF2B5EF4-FFF2-40B4-BE49-F238E27FC236}">
                <a16:creationId xmlns:a16="http://schemas.microsoft.com/office/drawing/2014/main" id="{241AC207-46AD-4F21-801C-4BF84EC187FA}"/>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7894" name="Rectangle 6">
            <a:extLst>
              <a:ext uri="{FF2B5EF4-FFF2-40B4-BE49-F238E27FC236}">
                <a16:creationId xmlns:a16="http://schemas.microsoft.com/office/drawing/2014/main" id="{6FA113B9-21D1-407C-A90B-DA990A8EA403}"/>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7895" name="Rectangle 7">
            <a:extLst>
              <a:ext uri="{FF2B5EF4-FFF2-40B4-BE49-F238E27FC236}">
                <a16:creationId xmlns:a16="http://schemas.microsoft.com/office/drawing/2014/main" id="{525B6767-88BC-42E8-8B59-F7F73F6A2E90}"/>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7896" name="Oval 8">
            <a:extLst>
              <a:ext uri="{FF2B5EF4-FFF2-40B4-BE49-F238E27FC236}">
                <a16:creationId xmlns:a16="http://schemas.microsoft.com/office/drawing/2014/main" id="{3AF7B688-7D7F-4786-AC13-380A16369D0F}"/>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7897" name="Text Box 9">
            <a:extLst>
              <a:ext uri="{FF2B5EF4-FFF2-40B4-BE49-F238E27FC236}">
                <a16:creationId xmlns:a16="http://schemas.microsoft.com/office/drawing/2014/main" id="{FAAC69D4-9FD5-455C-AC1F-5A64E2A61DDA}"/>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37901" name="Rectangle 13">
            <a:extLst>
              <a:ext uri="{FF2B5EF4-FFF2-40B4-BE49-F238E27FC236}">
                <a16:creationId xmlns:a16="http://schemas.microsoft.com/office/drawing/2014/main" id="{DB2FEF41-2E20-44B8-8E3A-E02C7CF0A084}"/>
              </a:ext>
            </a:extLst>
          </p:cNvPr>
          <p:cNvSpPr>
            <a:spLocks noChangeArrowheads="1"/>
          </p:cNvSpPr>
          <p:nvPr/>
        </p:nvSpPr>
        <p:spPr bwMode="auto">
          <a:xfrm>
            <a:off x="1828800" y="1676400"/>
            <a:ext cx="8534400" cy="1143000"/>
          </a:xfrm>
          <a:prstGeom prst="rect">
            <a:avLst/>
          </a:prstGeom>
          <a:solidFill>
            <a:srgbClr val="B3FFB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7902" name="Text Box 14">
            <a:extLst>
              <a:ext uri="{FF2B5EF4-FFF2-40B4-BE49-F238E27FC236}">
                <a16:creationId xmlns:a16="http://schemas.microsoft.com/office/drawing/2014/main" id="{D58FFFBD-404A-4A84-BB6C-20F35037B155}"/>
              </a:ext>
            </a:extLst>
          </p:cNvPr>
          <p:cNvSpPr txBox="1">
            <a:spLocks noChangeArrowheads="1"/>
          </p:cNvSpPr>
          <p:nvPr/>
        </p:nvSpPr>
        <p:spPr bwMode="auto">
          <a:xfrm>
            <a:off x="1905000" y="1676400"/>
            <a:ext cx="838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rgbClr val="FF0000"/>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000000"/>
                </a:solidFill>
                <a:latin typeface="Times New Roman" panose="02020603050405020304" pitchFamily="18" charset="0"/>
              </a:rPr>
              <a:t>Called the people together and led them in renewing their covenant with God!</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7901"/>
                                        </p:tgtEl>
                                        <p:attrNameLst>
                                          <p:attrName>style.visibility</p:attrName>
                                        </p:attrNameLst>
                                      </p:cBhvr>
                                      <p:to>
                                        <p:strVal val="visible"/>
                                      </p:to>
                                    </p:set>
                                    <p:animEffect transition="in" filter="dissolve">
                                      <p:cBhvr>
                                        <p:cTn id="12" dur="1000"/>
                                        <p:tgtEl>
                                          <p:spTgt spid="3790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7902"/>
                                        </p:tgtEl>
                                        <p:attrNameLst>
                                          <p:attrName>style.visibility</p:attrName>
                                        </p:attrNameLst>
                                      </p:cBhvr>
                                      <p:to>
                                        <p:strVal val="visible"/>
                                      </p:to>
                                    </p:set>
                                    <p:animEffect transition="in" filter="dissolve">
                                      <p:cBhvr>
                                        <p:cTn id="15" dur="1000"/>
                                        <p:tgtEl>
                                          <p:spTgt spid="379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37891">
                                            <p:txEl>
                                              <p:pRg st="3" end="3"/>
                                            </p:txEl>
                                          </p:spTgt>
                                        </p:tgtEl>
                                        <p:attrNameLst>
                                          <p:attrName>style.visibility</p:attrName>
                                        </p:attrNameLst>
                                      </p:cBhvr>
                                      <p:to>
                                        <p:strVal val="visible"/>
                                      </p:to>
                                    </p:set>
                                    <p:anim calcmode="lin" valueType="num">
                                      <p:cBhvr>
                                        <p:cTn id="20" dur="500" fill="hold"/>
                                        <p:tgtEl>
                                          <p:spTgt spid="37891">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7891">
                                            <p:txEl>
                                              <p:pRg st="3" end="3"/>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nodeType="afterEffect">
                                  <p:stCondLst>
                                    <p:cond delay="0"/>
                                  </p:stCondLst>
                                  <p:childTnLst>
                                    <p:set>
                                      <p:cBhvr>
                                        <p:cTn id="24" dur="1" fill="hold">
                                          <p:stCondLst>
                                            <p:cond delay="0"/>
                                          </p:stCondLst>
                                        </p:cTn>
                                        <p:tgtEl>
                                          <p:spTgt spid="37891">
                                            <p:txEl>
                                              <p:pRg st="4" end="4"/>
                                            </p:txEl>
                                          </p:spTgt>
                                        </p:tgtEl>
                                        <p:attrNameLst>
                                          <p:attrName>style.visibility</p:attrName>
                                        </p:attrNameLst>
                                      </p:cBhvr>
                                      <p:to>
                                        <p:strVal val="visible"/>
                                      </p:to>
                                    </p:set>
                                    <p:anim calcmode="lin" valueType="num">
                                      <p:cBhvr>
                                        <p:cTn id="25" dur="500" fill="hold"/>
                                        <p:tgtEl>
                                          <p:spTgt spid="37891">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7891">
                                            <p:txEl>
                                              <p:pRg st="4" end="4"/>
                                            </p:txEl>
                                          </p:spTgt>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000"/>
                            </p:stCondLst>
                            <p:childTnLst>
                              <p:par>
                                <p:cTn id="28" presetID="23" presetClass="entr" presetSubtype="16" fill="hold" nodeType="afterEffect">
                                  <p:stCondLst>
                                    <p:cond delay="0"/>
                                  </p:stCondLst>
                                  <p:childTnLst>
                                    <p:set>
                                      <p:cBhvr>
                                        <p:cTn id="29" dur="1" fill="hold">
                                          <p:stCondLst>
                                            <p:cond delay="0"/>
                                          </p:stCondLst>
                                        </p:cTn>
                                        <p:tgtEl>
                                          <p:spTgt spid="37891">
                                            <p:txEl>
                                              <p:pRg st="5" end="5"/>
                                            </p:txEl>
                                          </p:spTgt>
                                        </p:tgtEl>
                                        <p:attrNameLst>
                                          <p:attrName>style.visibility</p:attrName>
                                        </p:attrNameLst>
                                      </p:cBhvr>
                                      <p:to>
                                        <p:strVal val="visible"/>
                                      </p:to>
                                    </p:set>
                                    <p:anim calcmode="lin" valueType="num">
                                      <p:cBhvr>
                                        <p:cTn id="30" dur="500" fill="hold"/>
                                        <p:tgtEl>
                                          <p:spTgt spid="37891">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37891">
                                            <p:txEl>
                                              <p:pRg st="5" end="5"/>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500"/>
                            </p:stCondLst>
                            <p:childTnLst>
                              <p:par>
                                <p:cTn id="33" presetID="23" presetClass="entr" presetSubtype="16" fill="hold" nodeType="afterEffect">
                                  <p:stCondLst>
                                    <p:cond delay="0"/>
                                  </p:stCondLst>
                                  <p:childTnLst>
                                    <p:set>
                                      <p:cBhvr>
                                        <p:cTn id="34" dur="1" fill="hold">
                                          <p:stCondLst>
                                            <p:cond delay="0"/>
                                          </p:stCondLst>
                                        </p:cTn>
                                        <p:tgtEl>
                                          <p:spTgt spid="37891">
                                            <p:txEl>
                                              <p:pRg st="6" end="6"/>
                                            </p:txEl>
                                          </p:spTgt>
                                        </p:tgtEl>
                                        <p:attrNameLst>
                                          <p:attrName>style.visibility</p:attrName>
                                        </p:attrNameLst>
                                      </p:cBhvr>
                                      <p:to>
                                        <p:strVal val="visible"/>
                                      </p:to>
                                    </p:set>
                                    <p:anim calcmode="lin" valueType="num">
                                      <p:cBhvr>
                                        <p:cTn id="35" dur="500" fill="hold"/>
                                        <p:tgtEl>
                                          <p:spTgt spid="37891">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7891">
                                            <p:txEl>
                                              <p:pRg st="6" end="6"/>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2000"/>
                            </p:stCondLst>
                            <p:childTnLst>
                              <p:par>
                                <p:cTn id="38" presetID="23" presetClass="entr" presetSubtype="16" fill="hold" nodeType="afterEffect">
                                  <p:stCondLst>
                                    <p:cond delay="0"/>
                                  </p:stCondLst>
                                  <p:childTnLst>
                                    <p:set>
                                      <p:cBhvr>
                                        <p:cTn id="39" dur="1" fill="hold">
                                          <p:stCondLst>
                                            <p:cond delay="0"/>
                                          </p:stCondLst>
                                        </p:cTn>
                                        <p:tgtEl>
                                          <p:spTgt spid="37891">
                                            <p:txEl>
                                              <p:pRg st="7" end="7"/>
                                            </p:txEl>
                                          </p:spTgt>
                                        </p:tgtEl>
                                        <p:attrNameLst>
                                          <p:attrName>style.visibility</p:attrName>
                                        </p:attrNameLst>
                                      </p:cBhvr>
                                      <p:to>
                                        <p:strVal val="visible"/>
                                      </p:to>
                                    </p:set>
                                    <p:anim calcmode="lin" valueType="num">
                                      <p:cBhvr>
                                        <p:cTn id="40" dur="500" fill="hold"/>
                                        <p:tgtEl>
                                          <p:spTgt spid="37891">
                                            <p:txEl>
                                              <p:pRg st="7" end="7"/>
                                            </p:txEl>
                                          </p:spTgt>
                                        </p:tgtEl>
                                        <p:attrNameLst>
                                          <p:attrName>ppt_w</p:attrName>
                                        </p:attrNameLst>
                                      </p:cBhvr>
                                      <p:tavLst>
                                        <p:tav tm="0">
                                          <p:val>
                                            <p:fltVal val="0"/>
                                          </p:val>
                                        </p:tav>
                                        <p:tav tm="100000">
                                          <p:val>
                                            <p:strVal val="#ppt_w"/>
                                          </p:val>
                                        </p:tav>
                                      </p:tavLst>
                                    </p:anim>
                                    <p:anim calcmode="lin" valueType="num">
                                      <p:cBhvr>
                                        <p:cTn id="41" dur="500" fill="hold"/>
                                        <p:tgtEl>
                                          <p:spTgt spid="37891">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28" name="Picture 16">
            <a:extLst>
              <a:ext uri="{FF2B5EF4-FFF2-40B4-BE49-F238E27FC236}">
                <a16:creationId xmlns:a16="http://schemas.microsoft.com/office/drawing/2014/main" id="{C380AC1C-621F-4FD4-AEE5-5DA7A2020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214" y="1857376"/>
            <a:ext cx="4471987"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4" name="Rectangle 2">
            <a:extLst>
              <a:ext uri="{FF2B5EF4-FFF2-40B4-BE49-F238E27FC236}">
                <a16:creationId xmlns:a16="http://schemas.microsoft.com/office/drawing/2014/main" id="{1090EBC2-81E3-4CE6-A699-E8270600D436}"/>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8915" name="Rectangle 3">
            <a:extLst>
              <a:ext uri="{FF2B5EF4-FFF2-40B4-BE49-F238E27FC236}">
                <a16:creationId xmlns:a16="http://schemas.microsoft.com/office/drawing/2014/main" id="{CCE236F7-1996-4577-A045-C04559F26D41}"/>
              </a:ext>
            </a:extLst>
          </p:cNvPr>
          <p:cNvSpPr>
            <a:spLocks noGrp="1" noChangeArrowheads="1"/>
          </p:cNvSpPr>
          <p:nvPr>
            <p:ph type="body" idx="1"/>
          </p:nvPr>
        </p:nvSpPr>
        <p:spPr>
          <a:xfrm>
            <a:off x="1828800" y="1066800"/>
            <a:ext cx="4191000" cy="5562600"/>
          </a:xfrm>
        </p:spPr>
        <p:txBody>
          <a:bodyPr/>
          <a:lstStyle/>
          <a:p>
            <a:pPr>
              <a:lnSpc>
                <a:spcPct val="90000"/>
              </a:lnSpc>
            </a:pPr>
            <a:r>
              <a:rPr lang="en-US" altLang="en-US" sz="2800"/>
              <a:t>Meanwhile – Assyria was having troubles of her own</a:t>
            </a:r>
          </a:p>
          <a:p>
            <a:pPr lvl="1">
              <a:lnSpc>
                <a:spcPct val="90000"/>
              </a:lnSpc>
            </a:pPr>
            <a:r>
              <a:rPr lang="en-US" altLang="en-US" sz="2400">
                <a:solidFill>
                  <a:srgbClr val="FFFF99"/>
                </a:solidFill>
              </a:rPr>
              <a:t>Egypt strove for independence</a:t>
            </a:r>
          </a:p>
          <a:p>
            <a:pPr lvl="1">
              <a:lnSpc>
                <a:spcPct val="90000"/>
              </a:lnSpc>
            </a:pPr>
            <a:r>
              <a:rPr lang="en-US" altLang="en-US" sz="2400" b="1">
                <a:solidFill>
                  <a:srgbClr val="FFFF99"/>
                </a:solidFill>
              </a:rPr>
              <a:t>Medes</a:t>
            </a:r>
            <a:r>
              <a:rPr lang="en-US" altLang="en-US" sz="2400">
                <a:solidFill>
                  <a:srgbClr val="FFFF99"/>
                </a:solidFill>
              </a:rPr>
              <a:t> were growing in strength</a:t>
            </a:r>
          </a:p>
          <a:p>
            <a:pPr lvl="1">
              <a:lnSpc>
                <a:spcPct val="90000"/>
              </a:lnSpc>
            </a:pPr>
            <a:r>
              <a:rPr lang="en-US" altLang="en-US" sz="2400">
                <a:solidFill>
                  <a:srgbClr val="FFFF99"/>
                </a:solidFill>
              </a:rPr>
              <a:t>Rebellions from the city of </a:t>
            </a:r>
            <a:r>
              <a:rPr lang="en-US" altLang="en-US" sz="2400" b="1">
                <a:solidFill>
                  <a:srgbClr val="FFFF99"/>
                </a:solidFill>
              </a:rPr>
              <a:t>Babylon</a:t>
            </a:r>
          </a:p>
          <a:p>
            <a:pPr lvl="1">
              <a:lnSpc>
                <a:spcPct val="90000"/>
              </a:lnSpc>
            </a:pPr>
            <a:r>
              <a:rPr lang="en-US" altLang="en-US" sz="2400" b="1">
                <a:solidFill>
                  <a:srgbClr val="FFFF99"/>
                </a:solidFill>
              </a:rPr>
              <a:t>Arab </a:t>
            </a:r>
            <a:r>
              <a:rPr lang="en-US" altLang="en-US" sz="2400">
                <a:solidFill>
                  <a:srgbClr val="FFFF99"/>
                </a:solidFill>
              </a:rPr>
              <a:t>tribes plundered the lands of eastern Palestine and Syria</a:t>
            </a:r>
          </a:p>
          <a:p>
            <a:pPr lvl="2">
              <a:lnSpc>
                <a:spcPct val="90000"/>
              </a:lnSpc>
            </a:pPr>
            <a:r>
              <a:rPr lang="en-US" altLang="en-US" sz="2000" b="1"/>
              <a:t>Kings of Assyria could not hold the empire together much longer</a:t>
            </a:r>
          </a:p>
        </p:txBody>
      </p:sp>
      <p:sp>
        <p:nvSpPr>
          <p:cNvPr id="38916" name="Rectangle 4">
            <a:extLst>
              <a:ext uri="{FF2B5EF4-FFF2-40B4-BE49-F238E27FC236}">
                <a16:creationId xmlns:a16="http://schemas.microsoft.com/office/drawing/2014/main" id="{8DBA27DB-3580-4EF9-90A6-CC3A2C8A5B9D}"/>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8917" name="Rectangle 5">
            <a:extLst>
              <a:ext uri="{FF2B5EF4-FFF2-40B4-BE49-F238E27FC236}">
                <a16:creationId xmlns:a16="http://schemas.microsoft.com/office/drawing/2014/main" id="{355B52D9-C952-48DF-9748-9DB1F693FA25}"/>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8918" name="Rectangle 6">
            <a:extLst>
              <a:ext uri="{FF2B5EF4-FFF2-40B4-BE49-F238E27FC236}">
                <a16:creationId xmlns:a16="http://schemas.microsoft.com/office/drawing/2014/main" id="{CC38816B-BA97-4800-8CB7-23B6A60603D1}"/>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8919" name="Rectangle 7">
            <a:extLst>
              <a:ext uri="{FF2B5EF4-FFF2-40B4-BE49-F238E27FC236}">
                <a16:creationId xmlns:a16="http://schemas.microsoft.com/office/drawing/2014/main" id="{382DCF5A-F6D3-4DEE-8ED7-962B9A6A1F60}"/>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8920" name="Oval 8">
            <a:extLst>
              <a:ext uri="{FF2B5EF4-FFF2-40B4-BE49-F238E27FC236}">
                <a16:creationId xmlns:a16="http://schemas.microsoft.com/office/drawing/2014/main" id="{2409D4E1-A2C0-451B-8669-4739806909A7}"/>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8921" name="Text Box 9">
            <a:extLst>
              <a:ext uri="{FF2B5EF4-FFF2-40B4-BE49-F238E27FC236}">
                <a16:creationId xmlns:a16="http://schemas.microsoft.com/office/drawing/2014/main" id="{5C3F9454-C80F-4536-913E-87207D0905D8}"/>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38925" name="Oval 13">
            <a:extLst>
              <a:ext uri="{FF2B5EF4-FFF2-40B4-BE49-F238E27FC236}">
                <a16:creationId xmlns:a16="http://schemas.microsoft.com/office/drawing/2014/main" id="{FE513D81-4870-498F-A284-C09E62A2EC1D}"/>
              </a:ext>
            </a:extLst>
          </p:cNvPr>
          <p:cNvSpPr>
            <a:spLocks noChangeArrowheads="1"/>
          </p:cNvSpPr>
          <p:nvPr/>
        </p:nvSpPr>
        <p:spPr bwMode="auto">
          <a:xfrm>
            <a:off x="8839200" y="3276600"/>
            <a:ext cx="457200" cy="2286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8926" name="Oval 14">
            <a:extLst>
              <a:ext uri="{FF2B5EF4-FFF2-40B4-BE49-F238E27FC236}">
                <a16:creationId xmlns:a16="http://schemas.microsoft.com/office/drawing/2014/main" id="{4B62C057-2136-4933-8F60-89C71B85AD94}"/>
              </a:ext>
            </a:extLst>
          </p:cNvPr>
          <p:cNvSpPr>
            <a:spLocks noChangeArrowheads="1"/>
          </p:cNvSpPr>
          <p:nvPr/>
        </p:nvSpPr>
        <p:spPr bwMode="auto">
          <a:xfrm rot="2750480">
            <a:off x="9290845" y="2643983"/>
            <a:ext cx="1177925" cy="382587"/>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8927" name="Oval 15">
            <a:extLst>
              <a:ext uri="{FF2B5EF4-FFF2-40B4-BE49-F238E27FC236}">
                <a16:creationId xmlns:a16="http://schemas.microsoft.com/office/drawing/2014/main" id="{1AC2107E-FAD3-4997-89E4-296893DCE067}"/>
              </a:ext>
            </a:extLst>
          </p:cNvPr>
          <p:cNvSpPr>
            <a:spLocks noChangeArrowheads="1"/>
          </p:cNvSpPr>
          <p:nvPr/>
        </p:nvSpPr>
        <p:spPr bwMode="auto">
          <a:xfrm rot="762818">
            <a:off x="7997825" y="3063875"/>
            <a:ext cx="457200" cy="10668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 calcmode="lin" valueType="num">
                                      <p:cBhvr>
                                        <p:cTn id="12" dur="500" fill="hold"/>
                                        <p:tgtEl>
                                          <p:spTgt spid="389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8915">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 calcmode="lin" valueType="num">
                                      <p:cBhvr>
                                        <p:cTn id="17" dur="500" fill="hold"/>
                                        <p:tgtEl>
                                          <p:spTgt spid="3891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8915">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 calcmode="lin" valueType="num">
                                      <p:cBhvr>
                                        <p:cTn id="22" dur="500" fill="hold"/>
                                        <p:tgtEl>
                                          <p:spTgt spid="3891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8915">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38915">
                                            <p:txEl>
                                              <p:pRg st="4" end="4"/>
                                            </p:txEl>
                                          </p:spTgt>
                                        </p:tgtEl>
                                        <p:attrNameLst>
                                          <p:attrName>style.visibility</p:attrName>
                                        </p:attrNameLst>
                                      </p:cBhvr>
                                      <p:to>
                                        <p:strVal val="visible"/>
                                      </p:to>
                                    </p:set>
                                    <p:anim calcmode="lin" valueType="num">
                                      <p:cBhvr>
                                        <p:cTn id="27" dur="500" fill="hold"/>
                                        <p:tgtEl>
                                          <p:spTgt spid="3891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8915">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38915">
                                            <p:txEl>
                                              <p:pRg st="5" end="5"/>
                                            </p:txEl>
                                          </p:spTgt>
                                        </p:tgtEl>
                                        <p:attrNameLst>
                                          <p:attrName>style.visibility</p:attrName>
                                        </p:attrNameLst>
                                      </p:cBhvr>
                                      <p:to>
                                        <p:strVal val="visible"/>
                                      </p:to>
                                    </p:set>
                                    <p:anim calcmode="lin" valueType="num">
                                      <p:cBhvr>
                                        <p:cTn id="32" dur="500" fill="hold"/>
                                        <p:tgtEl>
                                          <p:spTgt spid="38915">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8915">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10" presetClass="entr" presetSubtype="0" fill="hold" nodeType="afterEffect">
                                  <p:stCondLst>
                                    <p:cond delay="0"/>
                                  </p:stCondLst>
                                  <p:childTnLst>
                                    <p:set>
                                      <p:cBhvr>
                                        <p:cTn id="36" dur="1" fill="hold">
                                          <p:stCondLst>
                                            <p:cond delay="0"/>
                                          </p:stCondLst>
                                        </p:cTn>
                                        <p:tgtEl>
                                          <p:spTgt spid="38928"/>
                                        </p:tgtEl>
                                        <p:attrNameLst>
                                          <p:attrName>style.visibility</p:attrName>
                                        </p:attrNameLst>
                                      </p:cBhvr>
                                      <p:to>
                                        <p:strVal val="visible"/>
                                      </p:to>
                                    </p:set>
                                    <p:animEffect transition="in" filter="fade">
                                      <p:cBhvr>
                                        <p:cTn id="37" dur="2000"/>
                                        <p:tgtEl>
                                          <p:spTgt spid="38928"/>
                                        </p:tgtEl>
                                      </p:cBhvr>
                                    </p:animEffect>
                                  </p:childTnLst>
                                </p:cTn>
                              </p:par>
                            </p:childTnLst>
                          </p:cTn>
                        </p:par>
                        <p:par>
                          <p:cTn id="38" fill="hold" nodeType="afterGroup">
                            <p:stCondLst>
                              <p:cond delay="4500"/>
                            </p:stCondLst>
                            <p:childTnLst>
                              <p:par>
                                <p:cTn id="39" presetID="23" presetClass="entr" presetSubtype="16" fill="hold" nodeType="afterEffect">
                                  <p:stCondLst>
                                    <p:cond delay="0"/>
                                  </p:stCondLst>
                                  <p:childTnLst>
                                    <p:set>
                                      <p:cBhvr>
                                        <p:cTn id="40" dur="1" fill="hold">
                                          <p:stCondLst>
                                            <p:cond delay="0"/>
                                          </p:stCondLst>
                                        </p:cTn>
                                        <p:tgtEl>
                                          <p:spTgt spid="38926"/>
                                        </p:tgtEl>
                                        <p:attrNameLst>
                                          <p:attrName>style.visibility</p:attrName>
                                        </p:attrNameLst>
                                      </p:cBhvr>
                                      <p:to>
                                        <p:strVal val="visible"/>
                                      </p:to>
                                    </p:set>
                                    <p:anim calcmode="lin" valueType="num">
                                      <p:cBhvr>
                                        <p:cTn id="41" dur="500" fill="hold"/>
                                        <p:tgtEl>
                                          <p:spTgt spid="38926"/>
                                        </p:tgtEl>
                                        <p:attrNameLst>
                                          <p:attrName>ppt_w</p:attrName>
                                        </p:attrNameLst>
                                      </p:cBhvr>
                                      <p:tavLst>
                                        <p:tav tm="0">
                                          <p:val>
                                            <p:fltVal val="0"/>
                                          </p:val>
                                        </p:tav>
                                        <p:tav tm="100000">
                                          <p:val>
                                            <p:strVal val="#ppt_w"/>
                                          </p:val>
                                        </p:tav>
                                      </p:tavLst>
                                    </p:anim>
                                    <p:anim calcmode="lin" valueType="num">
                                      <p:cBhvr>
                                        <p:cTn id="42" dur="500" fill="hold"/>
                                        <p:tgtEl>
                                          <p:spTgt spid="38926"/>
                                        </p:tgtEl>
                                        <p:attrNameLst>
                                          <p:attrName>ppt_h</p:attrName>
                                        </p:attrNameLst>
                                      </p:cBhvr>
                                      <p:tavLst>
                                        <p:tav tm="0">
                                          <p:val>
                                            <p:fltVal val="0"/>
                                          </p:val>
                                        </p:tav>
                                        <p:tav tm="100000">
                                          <p:val>
                                            <p:strVal val="#ppt_h"/>
                                          </p:val>
                                        </p:tav>
                                      </p:tavLst>
                                    </p:anim>
                                  </p:childTnLst>
                                </p:cTn>
                              </p:par>
                            </p:childTnLst>
                          </p:cTn>
                        </p:par>
                        <p:par>
                          <p:cTn id="43" fill="hold" nodeType="afterGroup">
                            <p:stCondLst>
                              <p:cond delay="5000"/>
                            </p:stCondLst>
                            <p:childTnLst>
                              <p:par>
                                <p:cTn id="44" presetID="23" presetClass="entr" presetSubtype="16" fill="hold" nodeType="afterEffect">
                                  <p:stCondLst>
                                    <p:cond delay="0"/>
                                  </p:stCondLst>
                                  <p:childTnLst>
                                    <p:set>
                                      <p:cBhvr>
                                        <p:cTn id="45" dur="1" fill="hold">
                                          <p:stCondLst>
                                            <p:cond delay="0"/>
                                          </p:stCondLst>
                                        </p:cTn>
                                        <p:tgtEl>
                                          <p:spTgt spid="38925"/>
                                        </p:tgtEl>
                                        <p:attrNameLst>
                                          <p:attrName>style.visibility</p:attrName>
                                        </p:attrNameLst>
                                      </p:cBhvr>
                                      <p:to>
                                        <p:strVal val="visible"/>
                                      </p:to>
                                    </p:set>
                                    <p:anim calcmode="lin" valueType="num">
                                      <p:cBhvr>
                                        <p:cTn id="46" dur="500" fill="hold"/>
                                        <p:tgtEl>
                                          <p:spTgt spid="38925"/>
                                        </p:tgtEl>
                                        <p:attrNameLst>
                                          <p:attrName>ppt_w</p:attrName>
                                        </p:attrNameLst>
                                      </p:cBhvr>
                                      <p:tavLst>
                                        <p:tav tm="0">
                                          <p:val>
                                            <p:fltVal val="0"/>
                                          </p:val>
                                        </p:tav>
                                        <p:tav tm="100000">
                                          <p:val>
                                            <p:strVal val="#ppt_w"/>
                                          </p:val>
                                        </p:tav>
                                      </p:tavLst>
                                    </p:anim>
                                    <p:anim calcmode="lin" valueType="num">
                                      <p:cBhvr>
                                        <p:cTn id="47" dur="500" fill="hold"/>
                                        <p:tgtEl>
                                          <p:spTgt spid="3892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38927"/>
                                        </p:tgtEl>
                                        <p:attrNameLst>
                                          <p:attrName>style.visibility</p:attrName>
                                        </p:attrNameLst>
                                      </p:cBhvr>
                                      <p:to>
                                        <p:strVal val="visible"/>
                                      </p:to>
                                    </p:set>
                                    <p:anim calcmode="lin" valueType="num">
                                      <p:cBhvr>
                                        <p:cTn id="51" dur="500" fill="hold"/>
                                        <p:tgtEl>
                                          <p:spTgt spid="38927"/>
                                        </p:tgtEl>
                                        <p:attrNameLst>
                                          <p:attrName>ppt_w</p:attrName>
                                        </p:attrNameLst>
                                      </p:cBhvr>
                                      <p:tavLst>
                                        <p:tav tm="0">
                                          <p:val>
                                            <p:fltVal val="0"/>
                                          </p:val>
                                        </p:tav>
                                        <p:tav tm="100000">
                                          <p:val>
                                            <p:strVal val="#ppt_w"/>
                                          </p:val>
                                        </p:tav>
                                      </p:tavLst>
                                    </p:anim>
                                    <p:anim calcmode="lin" valueType="num">
                                      <p:cBhvr>
                                        <p:cTn id="52" dur="500" fill="hold"/>
                                        <p:tgtEl>
                                          <p:spTgt spid="389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0" name="Picture 12">
            <a:extLst>
              <a:ext uri="{FF2B5EF4-FFF2-40B4-BE49-F238E27FC236}">
                <a16:creationId xmlns:a16="http://schemas.microsoft.com/office/drawing/2014/main" id="{512858E0-CA3F-4A8C-9A8F-57B5D922C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7664"/>
            <a:ext cx="8534400"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2" name="Rectangle 14">
            <a:extLst>
              <a:ext uri="{FF2B5EF4-FFF2-40B4-BE49-F238E27FC236}">
                <a16:creationId xmlns:a16="http://schemas.microsoft.com/office/drawing/2014/main" id="{DBB160EA-4F6B-46B3-9581-9252AE02A8A4}"/>
              </a:ext>
            </a:extLst>
          </p:cNvPr>
          <p:cNvSpPr>
            <a:spLocks noChangeArrowheads="1"/>
          </p:cNvSpPr>
          <p:nvPr/>
        </p:nvSpPr>
        <p:spPr bwMode="auto">
          <a:xfrm>
            <a:off x="1828800" y="5867400"/>
            <a:ext cx="8534400" cy="609600"/>
          </a:xfrm>
          <a:prstGeom prst="rect">
            <a:avLst/>
          </a:prstGeom>
          <a:solidFill>
            <a:srgbClr val="00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63" name="Rectangle 15">
            <a:extLst>
              <a:ext uri="{FF2B5EF4-FFF2-40B4-BE49-F238E27FC236}">
                <a16:creationId xmlns:a16="http://schemas.microsoft.com/office/drawing/2014/main" id="{6E2B10A5-4A13-4000-8797-D6AA31043771}"/>
              </a:ext>
            </a:extLst>
          </p:cNvPr>
          <p:cNvSpPr>
            <a:spLocks noChangeArrowheads="1"/>
          </p:cNvSpPr>
          <p:nvPr/>
        </p:nvSpPr>
        <p:spPr bwMode="auto">
          <a:xfrm>
            <a:off x="1828800" y="381000"/>
            <a:ext cx="8534400" cy="685800"/>
          </a:xfrm>
          <a:prstGeom prst="rect">
            <a:avLst/>
          </a:prstGeom>
          <a:solidFill>
            <a:srgbClr val="00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0" name="Rectangle 2">
            <a:extLst>
              <a:ext uri="{FF2B5EF4-FFF2-40B4-BE49-F238E27FC236}">
                <a16:creationId xmlns:a16="http://schemas.microsoft.com/office/drawing/2014/main" id="{98C93B59-7103-43A2-A96B-816E8DF29331}"/>
              </a:ext>
            </a:extLst>
          </p:cNvPr>
          <p:cNvSpPr>
            <a:spLocks noGrp="1" noChangeArrowheads="1"/>
          </p:cNvSpPr>
          <p:nvPr>
            <p:ph type="ctrTitle"/>
          </p:nvPr>
        </p:nvSpPr>
        <p:spPr>
          <a:xfrm>
            <a:off x="1828800" y="152401"/>
            <a:ext cx="8534400" cy="974725"/>
          </a:xfrm>
          <a:effectLst>
            <a:outerShdw dist="45791" dir="2021404" algn="ctr" rotWithShape="0">
              <a:schemeClr val="tx1"/>
            </a:outerShdw>
          </a:effectLst>
        </p:spPr>
        <p:txBody>
          <a:bodyPr/>
          <a:lstStyle/>
          <a:p>
            <a:r>
              <a:rPr lang="en-US" altLang="en-US">
                <a:solidFill>
                  <a:srgbClr val="003300"/>
                </a:solidFill>
                <a:effectLst/>
              </a:rPr>
              <a:t>Judah’s Last Days</a:t>
            </a:r>
          </a:p>
        </p:txBody>
      </p:sp>
      <p:sp>
        <p:nvSpPr>
          <p:cNvPr id="2051" name="Rectangle 3">
            <a:extLst>
              <a:ext uri="{FF2B5EF4-FFF2-40B4-BE49-F238E27FC236}">
                <a16:creationId xmlns:a16="http://schemas.microsoft.com/office/drawing/2014/main" id="{DCBEFB7C-0672-44D9-AAF5-2A821997F429}"/>
              </a:ext>
            </a:extLst>
          </p:cNvPr>
          <p:cNvSpPr>
            <a:spLocks noGrp="1" noChangeArrowheads="1"/>
          </p:cNvSpPr>
          <p:nvPr>
            <p:ph type="subTitle" idx="1"/>
          </p:nvPr>
        </p:nvSpPr>
        <p:spPr>
          <a:xfrm>
            <a:off x="1828800" y="5943600"/>
            <a:ext cx="8534400" cy="533400"/>
          </a:xfrm>
        </p:spPr>
        <p:txBody>
          <a:bodyPr/>
          <a:lstStyle/>
          <a:p>
            <a:pPr>
              <a:lnSpc>
                <a:spcPct val="90000"/>
              </a:lnSpc>
            </a:pPr>
            <a:r>
              <a:rPr lang="en-US" altLang="en-US" i="1">
                <a:solidFill>
                  <a:srgbClr val="001A00"/>
                </a:solidFill>
                <a:effectLst/>
              </a:rPr>
              <a:t>2 Kings 18-25; 2 Chronicles 29-36</a:t>
            </a:r>
          </a:p>
        </p:txBody>
      </p:sp>
      <p:sp>
        <p:nvSpPr>
          <p:cNvPr id="2052" name="Rectangle 4">
            <a:extLst>
              <a:ext uri="{FF2B5EF4-FFF2-40B4-BE49-F238E27FC236}">
                <a16:creationId xmlns:a16="http://schemas.microsoft.com/office/drawing/2014/main" id="{17546FB5-1A41-4A66-A043-99F9F0564B65}"/>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3" name="Rectangle 5">
            <a:extLst>
              <a:ext uri="{FF2B5EF4-FFF2-40B4-BE49-F238E27FC236}">
                <a16:creationId xmlns:a16="http://schemas.microsoft.com/office/drawing/2014/main" id="{8C94880F-AC29-4C8B-8AA7-2626EEF63B13}"/>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4" name="Rectangle 6">
            <a:extLst>
              <a:ext uri="{FF2B5EF4-FFF2-40B4-BE49-F238E27FC236}">
                <a16:creationId xmlns:a16="http://schemas.microsoft.com/office/drawing/2014/main" id="{DED95C74-393F-499F-86CD-88CAB150E08B}"/>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055" name="Rectangle 7">
            <a:extLst>
              <a:ext uri="{FF2B5EF4-FFF2-40B4-BE49-F238E27FC236}">
                <a16:creationId xmlns:a16="http://schemas.microsoft.com/office/drawing/2014/main" id="{5D1F9526-53C9-4017-A591-9468DD8CE0A8}"/>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059" name="WordArt 11">
            <a:extLst>
              <a:ext uri="{FF2B5EF4-FFF2-40B4-BE49-F238E27FC236}">
                <a16:creationId xmlns:a16="http://schemas.microsoft.com/office/drawing/2014/main" id="{B59F4237-3715-4755-8C8F-9CF9C8BDF54F}"/>
              </a:ext>
            </a:extLst>
          </p:cNvPr>
          <p:cNvSpPr>
            <a:spLocks noChangeArrowheads="1" noChangeShapeType="1" noTextEdit="1"/>
          </p:cNvSpPr>
          <p:nvPr/>
        </p:nvSpPr>
        <p:spPr bwMode="auto">
          <a:xfrm>
            <a:off x="7010400" y="5410200"/>
            <a:ext cx="16764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33CC33"/>
                </a:solidFill>
                <a:effectLst>
                  <a:outerShdw dist="17961" dir="2700000" algn="ctr" rotWithShape="0">
                    <a:srgbClr val="FFFF99"/>
                  </a:outerShdw>
                </a:effectLst>
                <a:latin typeface="Times New Roman" panose="02020603050405020304" pitchFamily="18" charset="0"/>
                <a:cs typeface="Times New Roman" panose="02020603050405020304" pitchFamily="18" charset="0"/>
              </a:rPr>
              <a:t>586 B.C.</a:t>
            </a:r>
          </a:p>
        </p:txBody>
      </p:sp>
    </p:spTree>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FC79A0F-B0C9-4446-820A-4F0632F5A968}"/>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39939" name="Rectangle 3">
            <a:extLst>
              <a:ext uri="{FF2B5EF4-FFF2-40B4-BE49-F238E27FC236}">
                <a16:creationId xmlns:a16="http://schemas.microsoft.com/office/drawing/2014/main" id="{61884F6A-3A8D-46B0-B75D-6AF7DFF1ED68}"/>
              </a:ext>
            </a:extLst>
          </p:cNvPr>
          <p:cNvSpPr>
            <a:spLocks noGrp="1" noChangeArrowheads="1"/>
          </p:cNvSpPr>
          <p:nvPr>
            <p:ph type="body" idx="1"/>
          </p:nvPr>
        </p:nvSpPr>
        <p:spPr>
          <a:xfrm>
            <a:off x="1828800" y="1066800"/>
            <a:ext cx="8610600" cy="5562600"/>
          </a:xfrm>
        </p:spPr>
        <p:txBody>
          <a:bodyPr/>
          <a:lstStyle/>
          <a:p>
            <a:pPr>
              <a:lnSpc>
                <a:spcPct val="90000"/>
              </a:lnSpc>
            </a:pPr>
            <a:r>
              <a:rPr lang="en-US" altLang="en-US"/>
              <a:t>Revolts continued</a:t>
            </a:r>
          </a:p>
          <a:p>
            <a:pPr lvl="1">
              <a:lnSpc>
                <a:spcPct val="90000"/>
              </a:lnSpc>
            </a:pPr>
            <a:r>
              <a:rPr lang="en-US" altLang="en-US">
                <a:solidFill>
                  <a:srgbClr val="FFFF99"/>
                </a:solidFill>
              </a:rPr>
              <a:t>A Chaldean prince named Nabopolassar managed to gain independence for Babylon</a:t>
            </a:r>
          </a:p>
          <a:p>
            <a:pPr lvl="2">
              <a:lnSpc>
                <a:spcPct val="90000"/>
              </a:lnSpc>
            </a:pPr>
            <a:r>
              <a:rPr lang="en-US" altLang="en-US" i="1"/>
              <a:t>Joined forces with the Medes, and they laid siege to the city of Nineveh</a:t>
            </a:r>
          </a:p>
          <a:p>
            <a:pPr lvl="3">
              <a:lnSpc>
                <a:spcPct val="90000"/>
              </a:lnSpc>
            </a:pPr>
            <a:r>
              <a:rPr lang="en-US" altLang="en-US">
                <a:solidFill>
                  <a:srgbClr val="00FF00"/>
                </a:solidFill>
              </a:rPr>
              <a:t>It fell after only three months – never to rise again (612 BC)</a:t>
            </a:r>
          </a:p>
          <a:p>
            <a:pPr lvl="2">
              <a:lnSpc>
                <a:spcPct val="90000"/>
              </a:lnSpc>
            </a:pPr>
            <a:r>
              <a:rPr lang="en-US" altLang="en-US" i="1"/>
              <a:t>A victorious battle at Carchemish marked Assyria’s end</a:t>
            </a:r>
          </a:p>
          <a:p>
            <a:pPr>
              <a:lnSpc>
                <a:spcPct val="90000"/>
              </a:lnSpc>
            </a:pPr>
            <a:r>
              <a:rPr lang="en-US" altLang="en-US"/>
              <a:t>Josiah was reigning in Judah during these last years of Assyria’s struggles</a:t>
            </a:r>
          </a:p>
          <a:p>
            <a:pPr lvl="1">
              <a:lnSpc>
                <a:spcPct val="90000"/>
              </a:lnSpc>
            </a:pPr>
            <a:r>
              <a:rPr lang="en-US" altLang="en-US">
                <a:solidFill>
                  <a:srgbClr val="FFFF99"/>
                </a:solidFill>
              </a:rPr>
              <a:t>Judah was relieved when Nineveh fell</a:t>
            </a:r>
          </a:p>
          <a:p>
            <a:pPr lvl="1">
              <a:lnSpc>
                <a:spcPct val="90000"/>
              </a:lnSpc>
            </a:pPr>
            <a:r>
              <a:rPr lang="en-US" altLang="en-US">
                <a:solidFill>
                  <a:srgbClr val="FFFF99"/>
                </a:solidFill>
              </a:rPr>
              <a:t>Book of Nahum is a prophetic expression of exultation over the fall of the city</a:t>
            </a:r>
          </a:p>
        </p:txBody>
      </p:sp>
      <p:sp>
        <p:nvSpPr>
          <p:cNvPr id="39940" name="Rectangle 4">
            <a:extLst>
              <a:ext uri="{FF2B5EF4-FFF2-40B4-BE49-F238E27FC236}">
                <a16:creationId xmlns:a16="http://schemas.microsoft.com/office/drawing/2014/main" id="{8F36F0B4-1612-477C-88DD-B59A62DF6DC0}"/>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9941" name="Rectangle 5">
            <a:extLst>
              <a:ext uri="{FF2B5EF4-FFF2-40B4-BE49-F238E27FC236}">
                <a16:creationId xmlns:a16="http://schemas.microsoft.com/office/drawing/2014/main" id="{C2C9361C-0E7E-42FC-9F89-FD5FCDB3AF84}"/>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9942" name="Rectangle 6">
            <a:extLst>
              <a:ext uri="{FF2B5EF4-FFF2-40B4-BE49-F238E27FC236}">
                <a16:creationId xmlns:a16="http://schemas.microsoft.com/office/drawing/2014/main" id="{FA385CC7-30DF-409A-8B3F-2EEC8C1E3A38}"/>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9943" name="Rectangle 7">
            <a:extLst>
              <a:ext uri="{FF2B5EF4-FFF2-40B4-BE49-F238E27FC236}">
                <a16:creationId xmlns:a16="http://schemas.microsoft.com/office/drawing/2014/main" id="{6F32F525-B9CB-47B7-A86E-96575B3C5531}"/>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39944" name="Oval 8">
            <a:extLst>
              <a:ext uri="{FF2B5EF4-FFF2-40B4-BE49-F238E27FC236}">
                <a16:creationId xmlns:a16="http://schemas.microsoft.com/office/drawing/2014/main" id="{CD44918E-BE87-4CD2-BB04-39E5030DEDCF}"/>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9945" name="Text Box 9">
            <a:extLst>
              <a:ext uri="{FF2B5EF4-FFF2-40B4-BE49-F238E27FC236}">
                <a16:creationId xmlns:a16="http://schemas.microsoft.com/office/drawing/2014/main" id="{474329BD-C31C-4929-B43C-A4F84D94E19A}"/>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ssolv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 calcmode="lin" valueType="num">
                                      <p:cBhvr>
                                        <p:cTn id="12"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993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 calcmode="lin" valueType="num">
                                      <p:cBhvr>
                                        <p:cTn id="17"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993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 calcmode="lin" valueType="num">
                                      <p:cBhvr>
                                        <p:cTn id="22"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993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anim calcmode="lin" valueType="num">
                                      <p:cBhvr>
                                        <p:cTn id="27"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993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39939">
                                            <p:txEl>
                                              <p:pRg st="5" end="5"/>
                                            </p:txEl>
                                          </p:spTgt>
                                        </p:tgtEl>
                                        <p:attrNameLst>
                                          <p:attrName>style.visibility</p:attrName>
                                        </p:attrNameLst>
                                      </p:cBhvr>
                                      <p:to>
                                        <p:strVal val="visible"/>
                                      </p:to>
                                    </p:set>
                                    <p:animEffect transition="in" filter="dissolve">
                                      <p:cBhvr>
                                        <p:cTn id="33" dur="500"/>
                                        <p:tgtEl>
                                          <p:spTgt spid="39939">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39939">
                                            <p:txEl>
                                              <p:pRg st="6" end="6"/>
                                            </p:txEl>
                                          </p:spTgt>
                                        </p:tgtEl>
                                        <p:attrNameLst>
                                          <p:attrName>style.visibility</p:attrName>
                                        </p:attrNameLst>
                                      </p:cBhvr>
                                      <p:to>
                                        <p:strVal val="visible"/>
                                      </p:to>
                                    </p:set>
                                    <p:anim calcmode="lin" valueType="num">
                                      <p:cBhvr>
                                        <p:cTn id="38" dur="500" fill="hold"/>
                                        <p:tgtEl>
                                          <p:spTgt spid="39939">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9939">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39939">
                                            <p:txEl>
                                              <p:pRg st="7" end="7"/>
                                            </p:txEl>
                                          </p:spTgt>
                                        </p:tgtEl>
                                        <p:attrNameLst>
                                          <p:attrName>style.visibility</p:attrName>
                                        </p:attrNameLst>
                                      </p:cBhvr>
                                      <p:to>
                                        <p:strVal val="visible"/>
                                      </p:to>
                                    </p:set>
                                    <p:anim calcmode="lin" valueType="num">
                                      <p:cBhvr>
                                        <p:cTn id="43" dur="500" fill="hold"/>
                                        <p:tgtEl>
                                          <p:spTgt spid="3993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3993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F745435-C6C9-4C2F-A6F2-B606E0028A2E}"/>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40963" name="Rectangle 3">
            <a:extLst>
              <a:ext uri="{FF2B5EF4-FFF2-40B4-BE49-F238E27FC236}">
                <a16:creationId xmlns:a16="http://schemas.microsoft.com/office/drawing/2014/main" id="{FE5B162D-B2BC-4F7A-B1CB-2F48D4EA4113}"/>
              </a:ext>
            </a:extLst>
          </p:cNvPr>
          <p:cNvSpPr>
            <a:spLocks noGrp="1" noChangeArrowheads="1"/>
          </p:cNvSpPr>
          <p:nvPr>
            <p:ph type="body" idx="1"/>
          </p:nvPr>
        </p:nvSpPr>
        <p:spPr>
          <a:xfrm>
            <a:off x="1828800" y="1066800"/>
            <a:ext cx="8610600" cy="5562600"/>
          </a:xfrm>
        </p:spPr>
        <p:txBody>
          <a:bodyPr/>
          <a:lstStyle/>
          <a:p>
            <a:pPr>
              <a:lnSpc>
                <a:spcPct val="90000"/>
              </a:lnSpc>
            </a:pPr>
            <a:r>
              <a:rPr lang="en-US" altLang="en-US"/>
              <a:t>Egypt also rejoiced over the fall of Assyria</a:t>
            </a:r>
          </a:p>
          <a:p>
            <a:pPr lvl="1">
              <a:lnSpc>
                <a:spcPct val="90000"/>
              </a:lnSpc>
            </a:pPr>
            <a:r>
              <a:rPr lang="en-US" altLang="en-US">
                <a:solidFill>
                  <a:srgbClr val="FFFF99"/>
                </a:solidFill>
              </a:rPr>
              <a:t>They saw an increasing danger in the rising Babylonians</a:t>
            </a:r>
          </a:p>
          <a:p>
            <a:pPr lvl="2">
              <a:lnSpc>
                <a:spcPct val="90000"/>
              </a:lnSpc>
            </a:pPr>
            <a:r>
              <a:rPr lang="en-US" altLang="en-US" i="1"/>
              <a:t>It would be to Egypt’s advantage if a weakened, but still existing Assyria remained between Egypt and Babylon</a:t>
            </a:r>
          </a:p>
          <a:p>
            <a:pPr lvl="1">
              <a:lnSpc>
                <a:spcPct val="90000"/>
              </a:lnSpc>
            </a:pPr>
            <a:r>
              <a:rPr lang="en-US" altLang="en-US">
                <a:solidFill>
                  <a:srgbClr val="FFFF99"/>
                </a:solidFill>
              </a:rPr>
              <a:t>Pharaoh-Necho of Egypt rushed along the Way of the Sea to help Assyria</a:t>
            </a:r>
          </a:p>
          <a:p>
            <a:pPr>
              <a:lnSpc>
                <a:spcPct val="90000"/>
              </a:lnSpc>
            </a:pPr>
            <a:r>
              <a:rPr lang="en-US" altLang="en-US"/>
              <a:t>Josiah was not as far-sighted as Necho – he did not want Assyria helped</a:t>
            </a:r>
          </a:p>
          <a:p>
            <a:pPr lvl="1">
              <a:lnSpc>
                <a:spcPct val="90000"/>
              </a:lnSpc>
            </a:pPr>
            <a:r>
              <a:rPr lang="en-US" altLang="en-US">
                <a:solidFill>
                  <a:srgbClr val="FFFF99"/>
                </a:solidFill>
              </a:rPr>
              <a:t>His army met Necho at </a:t>
            </a:r>
            <a:r>
              <a:rPr lang="en-US" altLang="en-US" b="1">
                <a:solidFill>
                  <a:srgbClr val="FFFF99"/>
                </a:solidFill>
              </a:rPr>
              <a:t>Megiddo</a:t>
            </a:r>
            <a:r>
              <a:rPr lang="en-US" altLang="en-US">
                <a:solidFill>
                  <a:srgbClr val="FFFF99"/>
                </a:solidFill>
              </a:rPr>
              <a:t> and Josiah          was killed</a:t>
            </a:r>
          </a:p>
          <a:p>
            <a:pPr lvl="2">
              <a:lnSpc>
                <a:spcPct val="90000"/>
              </a:lnSpc>
            </a:pPr>
            <a:r>
              <a:rPr lang="en-US" altLang="en-US" i="1"/>
              <a:t>Necho failed to save the Assyrian Empire</a:t>
            </a:r>
          </a:p>
        </p:txBody>
      </p:sp>
      <p:sp>
        <p:nvSpPr>
          <p:cNvPr id="40964" name="Rectangle 4">
            <a:extLst>
              <a:ext uri="{FF2B5EF4-FFF2-40B4-BE49-F238E27FC236}">
                <a16:creationId xmlns:a16="http://schemas.microsoft.com/office/drawing/2014/main" id="{0EAF392B-6426-42D4-8818-AEEF1793A2A3}"/>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0965" name="Rectangle 5">
            <a:extLst>
              <a:ext uri="{FF2B5EF4-FFF2-40B4-BE49-F238E27FC236}">
                <a16:creationId xmlns:a16="http://schemas.microsoft.com/office/drawing/2014/main" id="{108F13BA-9511-4EF3-A5CB-3DF48C1D24B3}"/>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0966" name="Rectangle 6">
            <a:extLst>
              <a:ext uri="{FF2B5EF4-FFF2-40B4-BE49-F238E27FC236}">
                <a16:creationId xmlns:a16="http://schemas.microsoft.com/office/drawing/2014/main" id="{61A8F705-77E9-4F2E-81B1-72D7C42DD58B}"/>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0967" name="Rectangle 7">
            <a:extLst>
              <a:ext uri="{FF2B5EF4-FFF2-40B4-BE49-F238E27FC236}">
                <a16:creationId xmlns:a16="http://schemas.microsoft.com/office/drawing/2014/main" id="{ED44417D-F428-4DCE-85BA-0E9DE5C8A9E1}"/>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0968" name="Oval 8">
            <a:extLst>
              <a:ext uri="{FF2B5EF4-FFF2-40B4-BE49-F238E27FC236}">
                <a16:creationId xmlns:a16="http://schemas.microsoft.com/office/drawing/2014/main" id="{2A8EE247-9FD4-4F26-864A-A01EC73F7D06}"/>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0969" name="Text Box 9">
            <a:extLst>
              <a:ext uri="{FF2B5EF4-FFF2-40B4-BE49-F238E27FC236}">
                <a16:creationId xmlns:a16="http://schemas.microsoft.com/office/drawing/2014/main" id="{63CBF9AF-1972-4CE1-B57E-87949369C02F}"/>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pic>
        <p:nvPicPr>
          <p:cNvPr id="40970" name="Picture 10">
            <a:extLst>
              <a:ext uri="{FF2B5EF4-FFF2-40B4-BE49-F238E27FC236}">
                <a16:creationId xmlns:a16="http://schemas.microsoft.com/office/drawing/2014/main" id="{73721743-81E5-4AA7-B753-4DAE23F87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4495800"/>
            <a:ext cx="13843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dissolve">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 calcmode="lin" valueType="num">
                                      <p:cBhvr>
                                        <p:cTn id="12" dur="500" fill="hold"/>
                                        <p:tgtEl>
                                          <p:spTgt spid="409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096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 calcmode="lin" valueType="num">
                                      <p:cBhvr>
                                        <p:cTn id="17" dur="500" fill="hold"/>
                                        <p:tgtEl>
                                          <p:spTgt spid="4096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0963">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 calcmode="lin" valueType="num">
                                      <p:cBhvr>
                                        <p:cTn id="22" dur="500" fill="hold"/>
                                        <p:tgtEl>
                                          <p:spTgt spid="4096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096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0963">
                                            <p:txEl>
                                              <p:pRg st="4" end="4"/>
                                            </p:txEl>
                                          </p:spTgt>
                                        </p:tgtEl>
                                        <p:attrNameLst>
                                          <p:attrName>style.visibility</p:attrName>
                                        </p:attrNameLst>
                                      </p:cBhvr>
                                      <p:to>
                                        <p:strVal val="visible"/>
                                      </p:to>
                                    </p:set>
                                    <p:animEffect transition="in" filter="dissolve">
                                      <p:cBhvr>
                                        <p:cTn id="28" dur="500"/>
                                        <p:tgtEl>
                                          <p:spTgt spid="4096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40963">
                                            <p:txEl>
                                              <p:pRg st="5" end="5"/>
                                            </p:txEl>
                                          </p:spTgt>
                                        </p:tgtEl>
                                        <p:attrNameLst>
                                          <p:attrName>style.visibility</p:attrName>
                                        </p:attrNameLst>
                                      </p:cBhvr>
                                      <p:to>
                                        <p:strVal val="visible"/>
                                      </p:to>
                                    </p:set>
                                    <p:anim calcmode="lin" valueType="num">
                                      <p:cBhvr>
                                        <p:cTn id="33" dur="500" fill="hold"/>
                                        <p:tgtEl>
                                          <p:spTgt spid="4096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40963">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40963">
                                            <p:txEl>
                                              <p:pRg st="6" end="6"/>
                                            </p:txEl>
                                          </p:spTgt>
                                        </p:tgtEl>
                                        <p:attrNameLst>
                                          <p:attrName>style.visibility</p:attrName>
                                        </p:attrNameLst>
                                      </p:cBhvr>
                                      <p:to>
                                        <p:strVal val="visible"/>
                                      </p:to>
                                    </p:set>
                                    <p:anim calcmode="lin" valueType="num">
                                      <p:cBhvr>
                                        <p:cTn id="38" dur="500" fill="hold"/>
                                        <p:tgtEl>
                                          <p:spTgt spid="4096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40963">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000"/>
                            </p:stCondLst>
                            <p:childTnLst>
                              <p:par>
                                <p:cTn id="41" presetID="10" presetClass="entr" presetSubtype="0" fill="hold" nodeType="afterEffect">
                                  <p:stCondLst>
                                    <p:cond delay="0"/>
                                  </p:stCondLst>
                                  <p:childTnLst>
                                    <p:set>
                                      <p:cBhvr>
                                        <p:cTn id="42" dur="1" fill="hold">
                                          <p:stCondLst>
                                            <p:cond delay="0"/>
                                          </p:stCondLst>
                                        </p:cTn>
                                        <p:tgtEl>
                                          <p:spTgt spid="40970"/>
                                        </p:tgtEl>
                                        <p:attrNameLst>
                                          <p:attrName>style.visibility</p:attrName>
                                        </p:attrNameLst>
                                      </p:cBhvr>
                                      <p:to>
                                        <p:strVal val="visible"/>
                                      </p:to>
                                    </p:set>
                                    <p:animEffect transition="in" filter="fade">
                                      <p:cBhvr>
                                        <p:cTn id="43" dur="20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96" name="Picture 12">
            <a:extLst>
              <a:ext uri="{FF2B5EF4-FFF2-40B4-BE49-F238E27FC236}">
                <a16:creationId xmlns:a16="http://schemas.microsoft.com/office/drawing/2014/main" id="{1930C531-C8D8-46E5-9841-F89E474AE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1600200"/>
            <a:ext cx="434181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Rectangle 2">
            <a:extLst>
              <a:ext uri="{FF2B5EF4-FFF2-40B4-BE49-F238E27FC236}">
                <a16:creationId xmlns:a16="http://schemas.microsoft.com/office/drawing/2014/main" id="{5B924B82-6008-4E83-A8D5-E8515A5A591F}"/>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41987" name="Rectangle 3">
            <a:extLst>
              <a:ext uri="{FF2B5EF4-FFF2-40B4-BE49-F238E27FC236}">
                <a16:creationId xmlns:a16="http://schemas.microsoft.com/office/drawing/2014/main" id="{5FC1E626-E438-4DC5-A547-B4376159A7DF}"/>
              </a:ext>
            </a:extLst>
          </p:cNvPr>
          <p:cNvSpPr>
            <a:spLocks noGrp="1" noChangeArrowheads="1"/>
          </p:cNvSpPr>
          <p:nvPr>
            <p:ph type="body" idx="1"/>
          </p:nvPr>
        </p:nvSpPr>
        <p:spPr>
          <a:xfrm>
            <a:off x="1828800" y="1066800"/>
            <a:ext cx="4267200" cy="5486400"/>
          </a:xfrm>
        </p:spPr>
        <p:txBody>
          <a:bodyPr/>
          <a:lstStyle/>
          <a:p>
            <a:pPr>
              <a:lnSpc>
                <a:spcPct val="80000"/>
              </a:lnSpc>
            </a:pPr>
            <a:r>
              <a:rPr lang="en-US" altLang="en-US" sz="2800"/>
              <a:t>Jews placed Josiah’s son Jehoahaz on the throne</a:t>
            </a:r>
          </a:p>
          <a:p>
            <a:pPr lvl="1">
              <a:lnSpc>
                <a:spcPct val="80000"/>
              </a:lnSpc>
            </a:pPr>
            <a:r>
              <a:rPr lang="en-US" altLang="en-US" sz="2400">
                <a:solidFill>
                  <a:srgbClr val="FFFF99"/>
                </a:solidFill>
              </a:rPr>
              <a:t>Three months later Necho put Jehoahaz’s brother Jehoiakim on the throne and took Jehoahaz as prisoner to Egypt</a:t>
            </a:r>
          </a:p>
          <a:p>
            <a:pPr>
              <a:lnSpc>
                <a:spcPct val="80000"/>
              </a:lnSpc>
            </a:pPr>
            <a:r>
              <a:rPr lang="en-US" altLang="en-US" sz="2800"/>
              <a:t>Babylon and Media agreed to co-exist</a:t>
            </a:r>
          </a:p>
          <a:p>
            <a:pPr lvl="1">
              <a:lnSpc>
                <a:spcPct val="80000"/>
              </a:lnSpc>
            </a:pPr>
            <a:r>
              <a:rPr lang="en-US" altLang="en-US" sz="2400">
                <a:solidFill>
                  <a:srgbClr val="FFFF99"/>
                </a:solidFill>
              </a:rPr>
              <a:t>Media laid claim to all the land north and east of Nineveh</a:t>
            </a:r>
          </a:p>
          <a:p>
            <a:pPr lvl="1">
              <a:lnSpc>
                <a:spcPct val="80000"/>
              </a:lnSpc>
            </a:pPr>
            <a:r>
              <a:rPr lang="en-US" altLang="en-US" sz="2400">
                <a:solidFill>
                  <a:srgbClr val="FFFF99"/>
                </a:solidFill>
              </a:rPr>
              <a:t>Babylon claimed all of Mesopotamia, Syria, Palestine, Arabia, and Egypt</a:t>
            </a:r>
          </a:p>
        </p:txBody>
      </p:sp>
      <p:sp>
        <p:nvSpPr>
          <p:cNvPr id="41988" name="Rectangle 4">
            <a:extLst>
              <a:ext uri="{FF2B5EF4-FFF2-40B4-BE49-F238E27FC236}">
                <a16:creationId xmlns:a16="http://schemas.microsoft.com/office/drawing/2014/main" id="{7592BE0D-1B1B-4A8F-9380-8C5067C891A4}"/>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1989" name="Rectangle 5">
            <a:extLst>
              <a:ext uri="{FF2B5EF4-FFF2-40B4-BE49-F238E27FC236}">
                <a16:creationId xmlns:a16="http://schemas.microsoft.com/office/drawing/2014/main" id="{31D4ED47-680F-49BB-9F38-073872A695A5}"/>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1990" name="Rectangle 6">
            <a:extLst>
              <a:ext uri="{FF2B5EF4-FFF2-40B4-BE49-F238E27FC236}">
                <a16:creationId xmlns:a16="http://schemas.microsoft.com/office/drawing/2014/main" id="{6C6373B9-A6F8-4DC3-85DD-0676B665C407}"/>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1991" name="Rectangle 7">
            <a:extLst>
              <a:ext uri="{FF2B5EF4-FFF2-40B4-BE49-F238E27FC236}">
                <a16:creationId xmlns:a16="http://schemas.microsoft.com/office/drawing/2014/main" id="{18D80356-CDFF-48BB-99C9-37234A41671F}"/>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1992" name="Oval 8">
            <a:extLst>
              <a:ext uri="{FF2B5EF4-FFF2-40B4-BE49-F238E27FC236}">
                <a16:creationId xmlns:a16="http://schemas.microsoft.com/office/drawing/2014/main" id="{43EB3CC9-233A-44B2-B35C-1433766CDA88}"/>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1993" name="Text Box 9">
            <a:extLst>
              <a:ext uri="{FF2B5EF4-FFF2-40B4-BE49-F238E27FC236}">
                <a16:creationId xmlns:a16="http://schemas.microsoft.com/office/drawing/2014/main" id="{96365777-B32C-4592-9C1C-A2E1E17D5C0F}"/>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2000"/>
                            </p:stCondLst>
                            <p:childTnLst>
                              <p:par>
                                <p:cTn id="5" presetID="9"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par>
                          <p:cTn id="8" fill="hold" nodeType="afterGroup">
                            <p:stCondLst>
                              <p:cond delay="2500"/>
                            </p:stCondLst>
                            <p:childTnLst>
                              <p:par>
                                <p:cTn id="9" presetID="23" presetClass="entr" presetSubtype="16" fill="hold" nodeType="after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anim calcmode="lin" valueType="num">
                                      <p:cBhvr>
                                        <p:cTn id="11" dur="500" fill="hold"/>
                                        <p:tgtEl>
                                          <p:spTgt spid="4198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19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dissolve">
                                      <p:cBhvr>
                                        <p:cTn id="17" dur="500"/>
                                        <p:tgtEl>
                                          <p:spTgt spid="41987">
                                            <p:txEl>
                                              <p:pRg st="2" end="2"/>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41996"/>
                                        </p:tgtEl>
                                        <p:attrNameLst>
                                          <p:attrName>style.visibility</p:attrName>
                                        </p:attrNameLst>
                                      </p:cBhvr>
                                      <p:to>
                                        <p:strVal val="visible"/>
                                      </p:to>
                                    </p:set>
                                    <p:animEffect transition="in" filter="fade">
                                      <p:cBhvr>
                                        <p:cTn id="21" dur="2000"/>
                                        <p:tgtEl>
                                          <p:spTgt spid="419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41987">
                                            <p:txEl>
                                              <p:pRg st="3" end="3"/>
                                            </p:txEl>
                                          </p:spTgt>
                                        </p:tgtEl>
                                        <p:attrNameLst>
                                          <p:attrName>style.visibility</p:attrName>
                                        </p:attrNameLst>
                                      </p:cBhvr>
                                      <p:to>
                                        <p:strVal val="visible"/>
                                      </p:to>
                                    </p:set>
                                    <p:anim calcmode="lin" valueType="num">
                                      <p:cBhvr>
                                        <p:cTn id="26" dur="500" fill="hold"/>
                                        <p:tgtEl>
                                          <p:spTgt spid="4198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1987">
                                            <p:txEl>
                                              <p:pRg st="3" end="3"/>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p:cTn id="31" dur="500" fill="hold"/>
                                        <p:tgtEl>
                                          <p:spTgt spid="4198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198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3ED9BEB-45B0-491E-80A5-68F516853D29}"/>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43011" name="Rectangle 3">
            <a:extLst>
              <a:ext uri="{FF2B5EF4-FFF2-40B4-BE49-F238E27FC236}">
                <a16:creationId xmlns:a16="http://schemas.microsoft.com/office/drawing/2014/main" id="{8CA7BE2D-A32F-46A4-AF80-B5D490F0D1E9}"/>
              </a:ext>
            </a:extLst>
          </p:cNvPr>
          <p:cNvSpPr>
            <a:spLocks noGrp="1" noChangeArrowheads="1"/>
          </p:cNvSpPr>
          <p:nvPr>
            <p:ph type="body" idx="1"/>
          </p:nvPr>
        </p:nvSpPr>
        <p:spPr>
          <a:xfrm>
            <a:off x="1828800" y="1066800"/>
            <a:ext cx="8610600" cy="5486400"/>
          </a:xfrm>
        </p:spPr>
        <p:txBody>
          <a:bodyPr/>
          <a:lstStyle/>
          <a:p>
            <a:pPr>
              <a:lnSpc>
                <a:spcPct val="90000"/>
              </a:lnSpc>
            </a:pPr>
            <a:r>
              <a:rPr lang="en-US" altLang="en-US"/>
              <a:t>Nebuchadnezzar of Babylon was able to secure all land UNTIL he came to Egypt</a:t>
            </a:r>
          </a:p>
          <a:p>
            <a:pPr lvl="1">
              <a:lnSpc>
                <a:spcPct val="90000"/>
              </a:lnSpc>
            </a:pPr>
            <a:r>
              <a:rPr lang="en-US" altLang="en-US">
                <a:solidFill>
                  <a:srgbClr val="FFFF99"/>
                </a:solidFill>
              </a:rPr>
              <a:t>Egypt was formidable – Babylon was victorious but was weakened</a:t>
            </a:r>
          </a:p>
          <a:p>
            <a:pPr>
              <a:lnSpc>
                <a:spcPct val="90000"/>
              </a:lnSpc>
            </a:pPr>
            <a:r>
              <a:rPr lang="en-US" altLang="en-US"/>
              <a:t>Trouble was mounting in Judah</a:t>
            </a:r>
          </a:p>
          <a:p>
            <a:pPr lvl="1">
              <a:lnSpc>
                <a:spcPct val="90000"/>
              </a:lnSpc>
            </a:pPr>
            <a:r>
              <a:rPr lang="en-US" altLang="en-US">
                <a:solidFill>
                  <a:srgbClr val="FFFF99"/>
                </a:solidFill>
              </a:rPr>
              <a:t>Jehoahaz and Jehoiakim were terribly wicked</a:t>
            </a:r>
          </a:p>
          <a:p>
            <a:pPr lvl="2">
              <a:lnSpc>
                <a:spcPct val="90000"/>
              </a:lnSpc>
            </a:pPr>
            <a:r>
              <a:rPr lang="en-US" altLang="en-US" i="1"/>
              <a:t>Jehoiakim accepted Babylon’s rule when the armies first came – but thought he could rebel when weakened at Egypt</a:t>
            </a:r>
          </a:p>
          <a:p>
            <a:pPr lvl="2">
              <a:lnSpc>
                <a:spcPct val="90000"/>
              </a:lnSpc>
            </a:pPr>
            <a:r>
              <a:rPr lang="en-US" altLang="en-US" i="1"/>
              <a:t>Arameans, Chaldeans, Moabites, and Ammonites raided Judah – probably at Nebuchadnezzar’s instigation</a:t>
            </a:r>
          </a:p>
          <a:p>
            <a:pPr lvl="2">
              <a:lnSpc>
                <a:spcPct val="90000"/>
              </a:lnSpc>
            </a:pPr>
            <a:r>
              <a:rPr lang="en-US" altLang="en-US" i="1"/>
              <a:t>Babylonian forces came &amp; took treasures from the temple</a:t>
            </a:r>
          </a:p>
          <a:p>
            <a:pPr lvl="3">
              <a:lnSpc>
                <a:spcPct val="90000"/>
              </a:lnSpc>
            </a:pPr>
            <a:r>
              <a:rPr lang="en-US" altLang="en-US">
                <a:solidFill>
                  <a:srgbClr val="00FF00"/>
                </a:solidFill>
              </a:rPr>
              <a:t>Took captive young men from the royal family and nobility</a:t>
            </a:r>
          </a:p>
          <a:p>
            <a:pPr lvl="3">
              <a:lnSpc>
                <a:spcPct val="90000"/>
              </a:lnSpc>
            </a:pPr>
            <a:r>
              <a:rPr lang="en-US" altLang="en-US" b="1">
                <a:solidFill>
                  <a:srgbClr val="00FF00"/>
                </a:solidFill>
              </a:rPr>
              <a:t>Daniel</a:t>
            </a:r>
            <a:r>
              <a:rPr lang="en-US" altLang="en-US">
                <a:solidFill>
                  <a:srgbClr val="00FF00"/>
                </a:solidFill>
              </a:rPr>
              <a:t> and his three friends were in this first group taken (606BC)</a:t>
            </a:r>
          </a:p>
        </p:txBody>
      </p:sp>
      <p:sp>
        <p:nvSpPr>
          <p:cNvPr id="43012" name="Rectangle 4">
            <a:extLst>
              <a:ext uri="{FF2B5EF4-FFF2-40B4-BE49-F238E27FC236}">
                <a16:creationId xmlns:a16="http://schemas.microsoft.com/office/drawing/2014/main" id="{3E5FF129-173D-4704-BF74-101DB5A52D4A}"/>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3013" name="Rectangle 5">
            <a:extLst>
              <a:ext uri="{FF2B5EF4-FFF2-40B4-BE49-F238E27FC236}">
                <a16:creationId xmlns:a16="http://schemas.microsoft.com/office/drawing/2014/main" id="{2EE99F5E-159E-41BF-B35C-5C36DD0F8B1A}"/>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3014" name="Rectangle 6">
            <a:extLst>
              <a:ext uri="{FF2B5EF4-FFF2-40B4-BE49-F238E27FC236}">
                <a16:creationId xmlns:a16="http://schemas.microsoft.com/office/drawing/2014/main" id="{4A02DA04-EF4C-417A-9F4A-FB9E7DD6C50B}"/>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3015" name="Rectangle 7">
            <a:extLst>
              <a:ext uri="{FF2B5EF4-FFF2-40B4-BE49-F238E27FC236}">
                <a16:creationId xmlns:a16="http://schemas.microsoft.com/office/drawing/2014/main" id="{0922E7CE-7019-4738-A93B-BCAE3A723B34}"/>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3016" name="Oval 8">
            <a:extLst>
              <a:ext uri="{FF2B5EF4-FFF2-40B4-BE49-F238E27FC236}">
                <a16:creationId xmlns:a16="http://schemas.microsoft.com/office/drawing/2014/main" id="{112AD4D6-EA57-4245-9032-3D39FF95FEA7}"/>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3017" name="Text Box 9">
            <a:extLst>
              <a:ext uri="{FF2B5EF4-FFF2-40B4-BE49-F238E27FC236}">
                <a16:creationId xmlns:a16="http://schemas.microsoft.com/office/drawing/2014/main" id="{536D2B41-C191-4EF3-9166-9DAB4D5168B4}"/>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dissolve">
                                      <p:cBhvr>
                                        <p:cTn id="7" dur="500"/>
                                        <p:tgtEl>
                                          <p:spTgt spid="43011">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anim calcmode="lin" valueType="num">
                                      <p:cBhvr>
                                        <p:cTn id="11" dur="5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301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dissolve">
                                      <p:cBhvr>
                                        <p:cTn id="17" dur="500"/>
                                        <p:tgtEl>
                                          <p:spTgt spid="43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 calcmode="lin" valueType="num">
                                      <p:cBhvr>
                                        <p:cTn id="22" dur="500" fill="hold"/>
                                        <p:tgtEl>
                                          <p:spTgt spid="4301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3011">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 calcmode="lin" valueType="num">
                                      <p:cBhvr>
                                        <p:cTn id="27" dur="500" fill="hold"/>
                                        <p:tgtEl>
                                          <p:spTgt spid="4301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3011">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23" presetClass="entr" presetSubtype="16" fill="hold" nodeType="after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 calcmode="lin" valueType="num">
                                      <p:cBhvr>
                                        <p:cTn id="32" dur="500" fill="hold"/>
                                        <p:tgtEl>
                                          <p:spTgt spid="4301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3011">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500"/>
                            </p:stCondLst>
                            <p:childTnLst>
                              <p:par>
                                <p:cTn id="35" presetID="23" presetClass="entr" presetSubtype="16" fill="hold" nodeType="afterEffect">
                                  <p:stCondLst>
                                    <p:cond delay="0"/>
                                  </p:stCondLst>
                                  <p:childTnLst>
                                    <p:set>
                                      <p:cBhvr>
                                        <p:cTn id="36" dur="1" fill="hold">
                                          <p:stCondLst>
                                            <p:cond delay="0"/>
                                          </p:stCondLst>
                                        </p:cTn>
                                        <p:tgtEl>
                                          <p:spTgt spid="43011">
                                            <p:txEl>
                                              <p:pRg st="6" end="6"/>
                                            </p:txEl>
                                          </p:spTgt>
                                        </p:tgtEl>
                                        <p:attrNameLst>
                                          <p:attrName>style.visibility</p:attrName>
                                        </p:attrNameLst>
                                      </p:cBhvr>
                                      <p:to>
                                        <p:strVal val="visible"/>
                                      </p:to>
                                    </p:set>
                                    <p:anim calcmode="lin" valueType="num">
                                      <p:cBhvr>
                                        <p:cTn id="37" dur="500" fill="hold"/>
                                        <p:tgtEl>
                                          <p:spTgt spid="43011">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3011">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3011">
                                            <p:txEl>
                                              <p:pRg st="7" end="7"/>
                                            </p:txEl>
                                          </p:spTgt>
                                        </p:tgtEl>
                                        <p:attrNameLst>
                                          <p:attrName>style.visibility</p:attrName>
                                        </p:attrNameLst>
                                      </p:cBhvr>
                                      <p:to>
                                        <p:strVal val="visible"/>
                                      </p:to>
                                    </p:set>
                                    <p:anim calcmode="lin" valueType="num">
                                      <p:cBhvr>
                                        <p:cTn id="42" dur="500" fill="hold"/>
                                        <p:tgtEl>
                                          <p:spTgt spid="43011">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3011">
                                            <p:txEl>
                                              <p:pRg st="7" end="7"/>
                                            </p:txEl>
                                          </p:spTgt>
                                        </p:tgtEl>
                                        <p:attrNameLst>
                                          <p:attrName>ppt_h</p:attrName>
                                        </p:attrNameLst>
                                      </p:cBhvr>
                                      <p:tavLst>
                                        <p:tav tm="0">
                                          <p:val>
                                            <p:fltVal val="0"/>
                                          </p:val>
                                        </p:tav>
                                        <p:tav tm="100000">
                                          <p:val>
                                            <p:strVal val="#ppt_h"/>
                                          </p:val>
                                        </p:tav>
                                      </p:tavLst>
                                    </p:anim>
                                  </p:childTnLst>
                                </p:cTn>
                              </p:par>
                            </p:childTnLst>
                          </p:cTn>
                        </p:par>
                        <p:par>
                          <p:cTn id="44" fill="hold" nodeType="afterGroup">
                            <p:stCondLst>
                              <p:cond delay="2500"/>
                            </p:stCondLst>
                            <p:childTnLst>
                              <p:par>
                                <p:cTn id="45" presetID="23" presetClass="entr" presetSubtype="16" fill="hold" nodeType="afterEffect">
                                  <p:stCondLst>
                                    <p:cond delay="0"/>
                                  </p:stCondLst>
                                  <p:childTnLst>
                                    <p:set>
                                      <p:cBhvr>
                                        <p:cTn id="46" dur="1" fill="hold">
                                          <p:stCondLst>
                                            <p:cond delay="0"/>
                                          </p:stCondLst>
                                        </p:cTn>
                                        <p:tgtEl>
                                          <p:spTgt spid="43011">
                                            <p:txEl>
                                              <p:pRg st="8" end="8"/>
                                            </p:txEl>
                                          </p:spTgt>
                                        </p:tgtEl>
                                        <p:attrNameLst>
                                          <p:attrName>style.visibility</p:attrName>
                                        </p:attrNameLst>
                                      </p:cBhvr>
                                      <p:to>
                                        <p:strVal val="visible"/>
                                      </p:to>
                                    </p:set>
                                    <p:anim calcmode="lin" valueType="num">
                                      <p:cBhvr>
                                        <p:cTn id="47" dur="500" fill="hold"/>
                                        <p:tgtEl>
                                          <p:spTgt spid="43011">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43011">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839C47C-564D-46AD-888D-04EEB816C5B2}"/>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44035" name="Rectangle 3">
            <a:extLst>
              <a:ext uri="{FF2B5EF4-FFF2-40B4-BE49-F238E27FC236}">
                <a16:creationId xmlns:a16="http://schemas.microsoft.com/office/drawing/2014/main" id="{088A0797-EA0E-4B7F-8DBC-652126D5A71F}"/>
              </a:ext>
            </a:extLst>
          </p:cNvPr>
          <p:cNvSpPr>
            <a:spLocks noGrp="1" noChangeArrowheads="1"/>
          </p:cNvSpPr>
          <p:nvPr>
            <p:ph type="body" idx="1"/>
          </p:nvPr>
        </p:nvSpPr>
        <p:spPr>
          <a:xfrm>
            <a:off x="1828800" y="1143000"/>
            <a:ext cx="8610600" cy="5486400"/>
          </a:xfrm>
        </p:spPr>
        <p:txBody>
          <a:bodyPr/>
          <a:lstStyle/>
          <a:p>
            <a:pPr>
              <a:lnSpc>
                <a:spcPct val="90000"/>
              </a:lnSpc>
            </a:pPr>
            <a:r>
              <a:rPr lang="en-US" altLang="en-US"/>
              <a:t>Jehoiakim rebelled again and Nebuchadnezzar came back. Jehoiakim was bound and killed</a:t>
            </a:r>
          </a:p>
          <a:p>
            <a:pPr>
              <a:lnSpc>
                <a:spcPct val="90000"/>
              </a:lnSpc>
            </a:pPr>
            <a:r>
              <a:rPr lang="en-US" altLang="en-US"/>
              <a:t>Jehoiachin, his son, held out three months before surrendering to Babylon</a:t>
            </a:r>
          </a:p>
          <a:p>
            <a:pPr lvl="1">
              <a:lnSpc>
                <a:spcPct val="90000"/>
              </a:lnSpc>
            </a:pPr>
            <a:r>
              <a:rPr lang="en-US" altLang="en-US">
                <a:solidFill>
                  <a:srgbClr val="FFFF99"/>
                </a:solidFill>
              </a:rPr>
              <a:t>Babylonian army took away all the treasures from the temple and from the palace</a:t>
            </a:r>
          </a:p>
          <a:p>
            <a:pPr lvl="1">
              <a:lnSpc>
                <a:spcPct val="90000"/>
              </a:lnSpc>
            </a:pPr>
            <a:r>
              <a:rPr lang="en-US" altLang="en-US">
                <a:solidFill>
                  <a:srgbClr val="FFFF99"/>
                </a:solidFill>
              </a:rPr>
              <a:t>Gathered the officials and craftsmen of the city and took them away captive – leaving only the poor</a:t>
            </a:r>
          </a:p>
          <a:p>
            <a:pPr>
              <a:lnSpc>
                <a:spcPct val="90000"/>
              </a:lnSpc>
            </a:pPr>
            <a:r>
              <a:rPr lang="en-US" altLang="en-US"/>
              <a:t>Zedekiah, another son of Josiah, was set up as a puppet king over the remnant of Israel</a:t>
            </a:r>
          </a:p>
          <a:p>
            <a:pPr>
              <a:lnSpc>
                <a:spcPct val="90000"/>
              </a:lnSpc>
            </a:pPr>
            <a:r>
              <a:rPr lang="en-US" altLang="en-US"/>
              <a:t>Ezekiel taken captive</a:t>
            </a:r>
            <a:endParaRPr lang="en-US" altLang="en-US">
              <a:solidFill>
                <a:srgbClr val="00FF00"/>
              </a:solidFill>
            </a:endParaRPr>
          </a:p>
        </p:txBody>
      </p:sp>
      <p:sp>
        <p:nvSpPr>
          <p:cNvPr id="44036" name="Rectangle 4">
            <a:extLst>
              <a:ext uri="{FF2B5EF4-FFF2-40B4-BE49-F238E27FC236}">
                <a16:creationId xmlns:a16="http://schemas.microsoft.com/office/drawing/2014/main" id="{5E31D5BB-57AD-46BD-906C-C61C04E0118D}"/>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4037" name="Rectangle 5">
            <a:extLst>
              <a:ext uri="{FF2B5EF4-FFF2-40B4-BE49-F238E27FC236}">
                <a16:creationId xmlns:a16="http://schemas.microsoft.com/office/drawing/2014/main" id="{B3F7BE2B-0543-4DE2-BFFD-CA280261A29A}"/>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4038" name="Rectangle 6">
            <a:extLst>
              <a:ext uri="{FF2B5EF4-FFF2-40B4-BE49-F238E27FC236}">
                <a16:creationId xmlns:a16="http://schemas.microsoft.com/office/drawing/2014/main" id="{0459BCE2-1B4F-4E8F-B80D-69219E600A92}"/>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4039" name="Rectangle 7">
            <a:extLst>
              <a:ext uri="{FF2B5EF4-FFF2-40B4-BE49-F238E27FC236}">
                <a16:creationId xmlns:a16="http://schemas.microsoft.com/office/drawing/2014/main" id="{5C1843BE-163D-49B5-8B2C-9B22283DE207}"/>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4040" name="Oval 8">
            <a:extLst>
              <a:ext uri="{FF2B5EF4-FFF2-40B4-BE49-F238E27FC236}">
                <a16:creationId xmlns:a16="http://schemas.microsoft.com/office/drawing/2014/main" id="{12674368-5881-415D-8A9A-3D49A50B009F}"/>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4041" name="Text Box 9">
            <a:extLst>
              <a:ext uri="{FF2B5EF4-FFF2-40B4-BE49-F238E27FC236}">
                <a16:creationId xmlns:a16="http://schemas.microsoft.com/office/drawing/2014/main" id="{BB2D9EFA-541A-4661-8A3F-FB447137CFBD}"/>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dissolve">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 calcmode="lin" valueType="num">
                                      <p:cBhvr>
                                        <p:cTn id="17" dur="500" fill="hold"/>
                                        <p:tgtEl>
                                          <p:spTgt spid="4403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4035">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 calcmode="lin" valueType="num">
                                      <p:cBhvr>
                                        <p:cTn id="22" dur="5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40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4035">
                                            <p:txEl>
                                              <p:pRg st="4" end="4"/>
                                            </p:txEl>
                                          </p:spTgt>
                                        </p:tgtEl>
                                        <p:attrNameLst>
                                          <p:attrName>style.visibility</p:attrName>
                                        </p:attrNameLst>
                                      </p:cBhvr>
                                      <p:to>
                                        <p:strVal val="visible"/>
                                      </p:to>
                                    </p:set>
                                    <p:animEffect transition="in" filter="dissolve">
                                      <p:cBhvr>
                                        <p:cTn id="28" dur="500"/>
                                        <p:tgtEl>
                                          <p:spTgt spid="44035">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44035">
                                            <p:txEl>
                                              <p:pRg st="5" end="5"/>
                                            </p:txEl>
                                          </p:spTgt>
                                        </p:tgtEl>
                                        <p:attrNameLst>
                                          <p:attrName>style.visibility</p:attrName>
                                        </p:attrNameLst>
                                      </p:cBhvr>
                                      <p:to>
                                        <p:strVal val="visible"/>
                                      </p:to>
                                    </p:set>
                                    <p:animEffect transition="in" filter="dissolve">
                                      <p:cBhvr>
                                        <p:cTn id="33" dur="500"/>
                                        <p:tgtEl>
                                          <p:spTgt spid="44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4729D9D-665E-42ED-925D-43326D794A77}"/>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45059" name="Rectangle 3">
            <a:extLst>
              <a:ext uri="{FF2B5EF4-FFF2-40B4-BE49-F238E27FC236}">
                <a16:creationId xmlns:a16="http://schemas.microsoft.com/office/drawing/2014/main" id="{97462E12-C848-4224-A9C4-D2E4B4A308C9}"/>
              </a:ext>
            </a:extLst>
          </p:cNvPr>
          <p:cNvSpPr>
            <a:spLocks noGrp="1" noChangeArrowheads="1"/>
          </p:cNvSpPr>
          <p:nvPr>
            <p:ph type="body" idx="1"/>
          </p:nvPr>
        </p:nvSpPr>
        <p:spPr>
          <a:xfrm>
            <a:off x="1828800" y="1066800"/>
            <a:ext cx="8610600" cy="5486400"/>
          </a:xfrm>
        </p:spPr>
        <p:txBody>
          <a:bodyPr/>
          <a:lstStyle/>
          <a:p>
            <a:r>
              <a:rPr lang="en-US" altLang="en-US"/>
              <a:t>Jeremiah was God’s spokesman during this time</a:t>
            </a:r>
          </a:p>
          <a:p>
            <a:pPr lvl="1"/>
            <a:r>
              <a:rPr lang="en-US" altLang="en-US">
                <a:solidFill>
                  <a:srgbClr val="FFFF99"/>
                </a:solidFill>
              </a:rPr>
              <a:t>The Israelites would not listen to Jeremiah</a:t>
            </a:r>
          </a:p>
          <a:p>
            <a:r>
              <a:rPr lang="en-US" altLang="en-US"/>
              <a:t>Babylon came again in </a:t>
            </a:r>
            <a:r>
              <a:rPr lang="en-US" altLang="en-US" b="1"/>
              <a:t>586 BC</a:t>
            </a:r>
            <a:r>
              <a:rPr lang="en-US" altLang="en-US"/>
              <a:t> and Jerusalem was leveled</a:t>
            </a:r>
          </a:p>
          <a:p>
            <a:pPr lvl="1"/>
            <a:r>
              <a:rPr lang="en-US" altLang="en-US">
                <a:solidFill>
                  <a:srgbClr val="FFFF99"/>
                </a:solidFill>
              </a:rPr>
              <a:t>Gold was stripped from the walls of the temple</a:t>
            </a:r>
          </a:p>
          <a:p>
            <a:pPr lvl="1"/>
            <a:r>
              <a:rPr lang="en-US" altLang="en-US">
                <a:solidFill>
                  <a:srgbClr val="FFFF99"/>
                </a:solidFill>
              </a:rPr>
              <a:t>Bronze pillars were broken and carried away</a:t>
            </a:r>
          </a:p>
          <a:p>
            <a:pPr lvl="1"/>
            <a:r>
              <a:rPr lang="en-US" altLang="en-US">
                <a:solidFill>
                  <a:srgbClr val="FFFF99"/>
                </a:solidFill>
              </a:rPr>
              <a:t>Walls broken down and the gates burned</a:t>
            </a:r>
          </a:p>
          <a:p>
            <a:pPr lvl="1"/>
            <a:r>
              <a:rPr lang="en-US" altLang="en-US">
                <a:solidFill>
                  <a:srgbClr val="FFFF99"/>
                </a:solidFill>
              </a:rPr>
              <a:t>Rest of the people were taken captive</a:t>
            </a:r>
          </a:p>
          <a:p>
            <a:pPr lvl="2"/>
            <a:r>
              <a:rPr lang="en-US" altLang="en-US" i="1"/>
              <a:t>Nothing was left but a pile of rubbish!</a:t>
            </a:r>
          </a:p>
        </p:txBody>
      </p:sp>
      <p:sp>
        <p:nvSpPr>
          <p:cNvPr id="45060" name="Rectangle 4">
            <a:extLst>
              <a:ext uri="{FF2B5EF4-FFF2-40B4-BE49-F238E27FC236}">
                <a16:creationId xmlns:a16="http://schemas.microsoft.com/office/drawing/2014/main" id="{05AC3817-2760-4CE6-8A00-74138AB0175B}"/>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5061" name="Rectangle 5">
            <a:extLst>
              <a:ext uri="{FF2B5EF4-FFF2-40B4-BE49-F238E27FC236}">
                <a16:creationId xmlns:a16="http://schemas.microsoft.com/office/drawing/2014/main" id="{ADA5AC16-EC20-4AA8-AD56-6F3CF0D768C9}"/>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5062" name="Rectangle 6">
            <a:extLst>
              <a:ext uri="{FF2B5EF4-FFF2-40B4-BE49-F238E27FC236}">
                <a16:creationId xmlns:a16="http://schemas.microsoft.com/office/drawing/2014/main" id="{F8B80E4C-4C6D-497F-8496-9A175BE2641E}"/>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5063" name="Rectangle 7">
            <a:extLst>
              <a:ext uri="{FF2B5EF4-FFF2-40B4-BE49-F238E27FC236}">
                <a16:creationId xmlns:a16="http://schemas.microsoft.com/office/drawing/2014/main" id="{15998579-00FE-4FEF-8C65-7DBF611F4500}"/>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5064" name="Oval 8">
            <a:extLst>
              <a:ext uri="{FF2B5EF4-FFF2-40B4-BE49-F238E27FC236}">
                <a16:creationId xmlns:a16="http://schemas.microsoft.com/office/drawing/2014/main" id="{803839B7-A918-49CC-9E16-34648F0FB179}"/>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5065" name="Text Box 9">
            <a:extLst>
              <a:ext uri="{FF2B5EF4-FFF2-40B4-BE49-F238E27FC236}">
                <a16:creationId xmlns:a16="http://schemas.microsoft.com/office/drawing/2014/main" id="{7AFFCC6C-4AF7-45C3-A62D-E0F47AC1C2F3}"/>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anim calcmode="lin" valueType="num">
                                      <p:cBhvr>
                                        <p:cTn id="11"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5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 calcmode="lin" valueType="num">
                                      <p:cBhvr>
                                        <p:cTn id="22" dur="500" fill="hold"/>
                                        <p:tgtEl>
                                          <p:spTgt spid="4505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505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 calcmode="lin" valueType="num">
                                      <p:cBhvr>
                                        <p:cTn id="27" dur="500" fill="hold"/>
                                        <p:tgtEl>
                                          <p:spTgt spid="4505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5059">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23" presetClass="entr" presetSubtype="16" fill="hold" nodeType="afterEffect">
                                  <p:stCondLst>
                                    <p:cond delay="0"/>
                                  </p:stCondLst>
                                  <p:childTnLst>
                                    <p:set>
                                      <p:cBhvr>
                                        <p:cTn id="31" dur="1" fill="hold">
                                          <p:stCondLst>
                                            <p:cond delay="0"/>
                                          </p:stCondLst>
                                        </p:cTn>
                                        <p:tgtEl>
                                          <p:spTgt spid="45059">
                                            <p:txEl>
                                              <p:pRg st="5" end="5"/>
                                            </p:txEl>
                                          </p:spTgt>
                                        </p:tgtEl>
                                        <p:attrNameLst>
                                          <p:attrName>style.visibility</p:attrName>
                                        </p:attrNameLst>
                                      </p:cBhvr>
                                      <p:to>
                                        <p:strVal val="visible"/>
                                      </p:to>
                                    </p:set>
                                    <p:anim calcmode="lin" valueType="num">
                                      <p:cBhvr>
                                        <p:cTn id="32" dur="500" fill="hold"/>
                                        <p:tgtEl>
                                          <p:spTgt spid="45059">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5059">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500"/>
                            </p:stCondLst>
                            <p:childTnLst>
                              <p:par>
                                <p:cTn id="35" presetID="23" presetClass="entr" presetSubtype="16" fill="hold" nodeType="afterEffect">
                                  <p:stCondLst>
                                    <p:cond delay="0"/>
                                  </p:stCondLst>
                                  <p:childTnLst>
                                    <p:set>
                                      <p:cBhvr>
                                        <p:cTn id="36" dur="1" fill="hold">
                                          <p:stCondLst>
                                            <p:cond delay="0"/>
                                          </p:stCondLst>
                                        </p:cTn>
                                        <p:tgtEl>
                                          <p:spTgt spid="45059">
                                            <p:txEl>
                                              <p:pRg st="6" end="6"/>
                                            </p:txEl>
                                          </p:spTgt>
                                        </p:tgtEl>
                                        <p:attrNameLst>
                                          <p:attrName>style.visibility</p:attrName>
                                        </p:attrNameLst>
                                      </p:cBhvr>
                                      <p:to>
                                        <p:strVal val="visible"/>
                                      </p:to>
                                    </p:set>
                                    <p:anim calcmode="lin" valueType="num">
                                      <p:cBhvr>
                                        <p:cTn id="37" dur="500" fill="hold"/>
                                        <p:tgtEl>
                                          <p:spTgt spid="45059">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5059">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5059">
                                            <p:txEl>
                                              <p:pRg st="7" end="7"/>
                                            </p:txEl>
                                          </p:spTgt>
                                        </p:tgtEl>
                                        <p:attrNameLst>
                                          <p:attrName>style.visibility</p:attrName>
                                        </p:attrNameLst>
                                      </p:cBhvr>
                                      <p:to>
                                        <p:strVal val="visible"/>
                                      </p:to>
                                    </p:set>
                                    <p:anim calcmode="lin" valueType="num">
                                      <p:cBhvr>
                                        <p:cTn id="42" dur="500" fill="hold"/>
                                        <p:tgtEl>
                                          <p:spTgt spid="45059">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505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1E76BCC-55E9-4DCC-9A69-8CADAAB356F6}"/>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46083" name="Rectangle 3">
            <a:extLst>
              <a:ext uri="{FF2B5EF4-FFF2-40B4-BE49-F238E27FC236}">
                <a16:creationId xmlns:a16="http://schemas.microsoft.com/office/drawing/2014/main" id="{A1A87AA5-CB56-496F-BA3D-31FADB78E034}"/>
              </a:ext>
            </a:extLst>
          </p:cNvPr>
          <p:cNvSpPr>
            <a:spLocks noGrp="1" noChangeArrowheads="1"/>
          </p:cNvSpPr>
          <p:nvPr>
            <p:ph type="body" idx="1"/>
          </p:nvPr>
        </p:nvSpPr>
        <p:spPr>
          <a:xfrm>
            <a:off x="1828800" y="1066800"/>
            <a:ext cx="8610600" cy="5486400"/>
          </a:xfrm>
        </p:spPr>
        <p:txBody>
          <a:bodyPr/>
          <a:lstStyle/>
          <a:p>
            <a:r>
              <a:rPr lang="en-US" altLang="en-US" sz="2800"/>
              <a:t>Gedaliah was set up as governor over the territory</a:t>
            </a:r>
          </a:p>
          <a:p>
            <a:pPr lvl="1"/>
            <a:r>
              <a:rPr lang="en-US" altLang="en-US" sz="2400">
                <a:solidFill>
                  <a:srgbClr val="FFFF99"/>
                </a:solidFill>
              </a:rPr>
              <a:t>The poor left in the land rallied around him at Mizpah</a:t>
            </a:r>
          </a:p>
          <a:p>
            <a:pPr lvl="1"/>
            <a:r>
              <a:rPr lang="en-US" altLang="en-US" sz="2400">
                <a:solidFill>
                  <a:srgbClr val="FFFF99"/>
                </a:solidFill>
              </a:rPr>
              <a:t>Other Jews who fled to Moab, Ammon, and Edom came back</a:t>
            </a:r>
          </a:p>
          <a:p>
            <a:pPr lvl="1"/>
            <a:r>
              <a:rPr lang="en-US" altLang="en-US" sz="2400">
                <a:solidFill>
                  <a:srgbClr val="FFFF99"/>
                </a:solidFill>
              </a:rPr>
              <a:t>God was with this tiny group</a:t>
            </a:r>
          </a:p>
          <a:p>
            <a:r>
              <a:rPr lang="en-US" altLang="en-US" sz="2800"/>
              <a:t>King of the Ammonites hired a man named Ishmael to kill Gedaliah and all his officials</a:t>
            </a:r>
          </a:p>
          <a:p>
            <a:pPr lvl="1"/>
            <a:r>
              <a:rPr lang="en-US" altLang="en-US" sz="2400">
                <a:solidFill>
                  <a:srgbClr val="FFFF99"/>
                </a:solidFill>
              </a:rPr>
              <a:t>This was the final blow to the little group that was left</a:t>
            </a:r>
          </a:p>
          <a:p>
            <a:pPr lvl="1"/>
            <a:r>
              <a:rPr lang="en-US" altLang="en-US" sz="2400">
                <a:solidFill>
                  <a:srgbClr val="FFFF99"/>
                </a:solidFill>
              </a:rPr>
              <a:t>Jeremiah urged them to remain in the land but instead they went to Egypt</a:t>
            </a:r>
          </a:p>
          <a:p>
            <a:r>
              <a:rPr lang="en-US" altLang="en-US" sz="2800"/>
              <a:t>The land was left barren – Jerusalem was uninhabitable</a:t>
            </a:r>
          </a:p>
          <a:p>
            <a:pPr lvl="1"/>
            <a:r>
              <a:rPr lang="en-US" altLang="en-US" sz="2400">
                <a:solidFill>
                  <a:srgbClr val="FFFF99"/>
                </a:solidFill>
              </a:rPr>
              <a:t>All of God’s people were in captivity spread from Egypt to the Persian Gulf – it remained idle for the next 50 years</a:t>
            </a:r>
          </a:p>
        </p:txBody>
      </p:sp>
      <p:sp>
        <p:nvSpPr>
          <p:cNvPr id="46084" name="Rectangle 4">
            <a:extLst>
              <a:ext uri="{FF2B5EF4-FFF2-40B4-BE49-F238E27FC236}">
                <a16:creationId xmlns:a16="http://schemas.microsoft.com/office/drawing/2014/main" id="{331A7904-CE2C-4D83-BABD-C15E3066617E}"/>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6085" name="Rectangle 5">
            <a:extLst>
              <a:ext uri="{FF2B5EF4-FFF2-40B4-BE49-F238E27FC236}">
                <a16:creationId xmlns:a16="http://schemas.microsoft.com/office/drawing/2014/main" id="{2404926E-9D8E-453C-A871-77950BA460FA}"/>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6086" name="Rectangle 6">
            <a:extLst>
              <a:ext uri="{FF2B5EF4-FFF2-40B4-BE49-F238E27FC236}">
                <a16:creationId xmlns:a16="http://schemas.microsoft.com/office/drawing/2014/main" id="{F2144676-3753-4308-BF27-386ED70C9906}"/>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6087" name="Rectangle 7">
            <a:extLst>
              <a:ext uri="{FF2B5EF4-FFF2-40B4-BE49-F238E27FC236}">
                <a16:creationId xmlns:a16="http://schemas.microsoft.com/office/drawing/2014/main" id="{3C017306-8F00-4E72-90D7-50400128362B}"/>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46088" name="Oval 8">
            <a:extLst>
              <a:ext uri="{FF2B5EF4-FFF2-40B4-BE49-F238E27FC236}">
                <a16:creationId xmlns:a16="http://schemas.microsoft.com/office/drawing/2014/main" id="{93B24599-3EE8-4250-B2A8-A6713197C28D}"/>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46089" name="Text Box 9">
            <a:extLst>
              <a:ext uri="{FF2B5EF4-FFF2-40B4-BE49-F238E27FC236}">
                <a16:creationId xmlns:a16="http://schemas.microsoft.com/office/drawing/2014/main" id="{DCE70081-8729-41FD-AF2B-3416ABC35199}"/>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dissolve">
                                      <p:cBhvr>
                                        <p:cTn id="7" dur="500"/>
                                        <p:tgtEl>
                                          <p:spTgt spid="46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 calcmode="lin" valueType="num">
                                      <p:cBhvr>
                                        <p:cTn id="12" dur="5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608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46083">
                                            <p:txEl>
                                              <p:pRg st="2" end="2"/>
                                            </p:txEl>
                                          </p:spTgt>
                                        </p:tgtEl>
                                        <p:attrNameLst>
                                          <p:attrName>style.visibility</p:attrName>
                                        </p:attrNameLst>
                                      </p:cBhvr>
                                      <p:to>
                                        <p:strVal val="visible"/>
                                      </p:to>
                                    </p:set>
                                    <p:anim calcmode="lin" valueType="num">
                                      <p:cBhvr>
                                        <p:cTn id="17" dur="5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6083">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46083">
                                            <p:txEl>
                                              <p:pRg st="3" end="3"/>
                                            </p:txEl>
                                          </p:spTgt>
                                        </p:tgtEl>
                                        <p:attrNameLst>
                                          <p:attrName>style.visibility</p:attrName>
                                        </p:attrNameLst>
                                      </p:cBhvr>
                                      <p:to>
                                        <p:strVal val="visible"/>
                                      </p:to>
                                    </p:set>
                                    <p:anim calcmode="lin" valueType="num">
                                      <p:cBhvr>
                                        <p:cTn id="22" dur="500" fill="hold"/>
                                        <p:tgtEl>
                                          <p:spTgt spid="4608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60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6083">
                                            <p:txEl>
                                              <p:pRg st="4" end="4"/>
                                            </p:txEl>
                                          </p:spTgt>
                                        </p:tgtEl>
                                        <p:attrNameLst>
                                          <p:attrName>style.visibility</p:attrName>
                                        </p:attrNameLst>
                                      </p:cBhvr>
                                      <p:to>
                                        <p:strVal val="visible"/>
                                      </p:to>
                                    </p:set>
                                    <p:animEffect transition="in" filter="dissolve">
                                      <p:cBhvr>
                                        <p:cTn id="28" dur="500"/>
                                        <p:tgtEl>
                                          <p:spTgt spid="4608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46083">
                                            <p:txEl>
                                              <p:pRg st="5" end="5"/>
                                            </p:txEl>
                                          </p:spTgt>
                                        </p:tgtEl>
                                        <p:attrNameLst>
                                          <p:attrName>style.visibility</p:attrName>
                                        </p:attrNameLst>
                                      </p:cBhvr>
                                      <p:to>
                                        <p:strVal val="visible"/>
                                      </p:to>
                                    </p:set>
                                    <p:anim calcmode="lin" valueType="num">
                                      <p:cBhvr>
                                        <p:cTn id="33" dur="500" fill="hold"/>
                                        <p:tgtEl>
                                          <p:spTgt spid="4608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46083">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46083">
                                            <p:txEl>
                                              <p:pRg st="6" end="6"/>
                                            </p:txEl>
                                          </p:spTgt>
                                        </p:tgtEl>
                                        <p:attrNameLst>
                                          <p:attrName>style.visibility</p:attrName>
                                        </p:attrNameLst>
                                      </p:cBhvr>
                                      <p:to>
                                        <p:strVal val="visible"/>
                                      </p:to>
                                    </p:set>
                                    <p:anim calcmode="lin" valueType="num">
                                      <p:cBhvr>
                                        <p:cTn id="38" dur="500" fill="hold"/>
                                        <p:tgtEl>
                                          <p:spTgt spid="4608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4608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46083">
                                            <p:txEl>
                                              <p:pRg st="7" end="7"/>
                                            </p:txEl>
                                          </p:spTgt>
                                        </p:tgtEl>
                                        <p:attrNameLst>
                                          <p:attrName>style.visibility</p:attrName>
                                        </p:attrNameLst>
                                      </p:cBhvr>
                                      <p:to>
                                        <p:strVal val="visible"/>
                                      </p:to>
                                    </p:set>
                                    <p:animEffect transition="in" filter="dissolve">
                                      <p:cBhvr>
                                        <p:cTn id="44" dur="500"/>
                                        <p:tgtEl>
                                          <p:spTgt spid="46083">
                                            <p:txEl>
                                              <p:pRg st="7" end="7"/>
                                            </p:txEl>
                                          </p:spTgt>
                                        </p:tgtEl>
                                      </p:cBhvr>
                                    </p:animEffect>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46083">
                                            <p:txEl>
                                              <p:pRg st="8" end="8"/>
                                            </p:txEl>
                                          </p:spTgt>
                                        </p:tgtEl>
                                        <p:attrNameLst>
                                          <p:attrName>style.visibility</p:attrName>
                                        </p:attrNameLst>
                                      </p:cBhvr>
                                      <p:to>
                                        <p:strVal val="visible"/>
                                      </p:to>
                                    </p:set>
                                    <p:anim calcmode="lin" valueType="num">
                                      <p:cBhvr>
                                        <p:cTn id="48" dur="500" fill="hold"/>
                                        <p:tgtEl>
                                          <p:spTgt spid="46083">
                                            <p:txEl>
                                              <p:pRg st="8" end="8"/>
                                            </p:txEl>
                                          </p:spTgt>
                                        </p:tgtEl>
                                        <p:attrNameLst>
                                          <p:attrName>ppt_w</p:attrName>
                                        </p:attrNameLst>
                                      </p:cBhvr>
                                      <p:tavLst>
                                        <p:tav tm="0">
                                          <p:val>
                                            <p:fltVal val="0"/>
                                          </p:val>
                                        </p:tav>
                                        <p:tav tm="100000">
                                          <p:val>
                                            <p:strVal val="#ppt_w"/>
                                          </p:val>
                                        </p:tav>
                                      </p:tavLst>
                                    </p:anim>
                                    <p:anim calcmode="lin" valueType="num">
                                      <p:cBhvr>
                                        <p:cTn id="49" dur="500" fill="hold"/>
                                        <p:tgtEl>
                                          <p:spTgt spid="4608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a:extLst>
              <a:ext uri="{FF2B5EF4-FFF2-40B4-BE49-F238E27FC236}">
                <a16:creationId xmlns:a16="http://schemas.microsoft.com/office/drawing/2014/main" id="{58B45528-C3CB-46B7-8965-45FA4E310943}"/>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9" name="Rectangle 11">
            <a:extLst>
              <a:ext uri="{FF2B5EF4-FFF2-40B4-BE49-F238E27FC236}">
                <a16:creationId xmlns:a16="http://schemas.microsoft.com/office/drawing/2014/main" id="{D699F0EE-24C3-427B-9614-464A6ABD3FA5}"/>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8" name="Rectangle 10">
            <a:extLst>
              <a:ext uri="{FF2B5EF4-FFF2-40B4-BE49-F238E27FC236}">
                <a16:creationId xmlns:a16="http://schemas.microsoft.com/office/drawing/2014/main" id="{1B239DA2-5321-49B9-9574-CCE4A426C83F}"/>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7" name="Rectangle 9">
            <a:extLst>
              <a:ext uri="{FF2B5EF4-FFF2-40B4-BE49-F238E27FC236}">
                <a16:creationId xmlns:a16="http://schemas.microsoft.com/office/drawing/2014/main" id="{BB1ED03F-7BE6-4F4B-8417-CFF84BEAEA1C}"/>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2" name="Rectangle 4">
            <a:extLst>
              <a:ext uri="{FF2B5EF4-FFF2-40B4-BE49-F238E27FC236}">
                <a16:creationId xmlns:a16="http://schemas.microsoft.com/office/drawing/2014/main" id="{4C88A2AD-C5F0-49FD-AF4D-3466DD1990FA}"/>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3" name="Rectangle 5">
            <a:extLst>
              <a:ext uri="{FF2B5EF4-FFF2-40B4-BE49-F238E27FC236}">
                <a16:creationId xmlns:a16="http://schemas.microsoft.com/office/drawing/2014/main" id="{F0BDECDE-AA35-4EBB-B88A-2CB8EE721119}"/>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5" name="Rectangle 7">
            <a:extLst>
              <a:ext uri="{FF2B5EF4-FFF2-40B4-BE49-F238E27FC236}">
                <a16:creationId xmlns:a16="http://schemas.microsoft.com/office/drawing/2014/main" id="{F4EEB0FD-198B-45FD-A332-D4286621C271}"/>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6" name="Rectangle 8">
            <a:extLst>
              <a:ext uri="{FF2B5EF4-FFF2-40B4-BE49-F238E27FC236}">
                <a16:creationId xmlns:a16="http://schemas.microsoft.com/office/drawing/2014/main" id="{DB1A6B77-9990-4A2C-B63B-4D6C2BA6E8DD}"/>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2061" name="Picture 13">
            <a:extLst>
              <a:ext uri="{FF2B5EF4-FFF2-40B4-BE49-F238E27FC236}">
                <a16:creationId xmlns:a16="http://schemas.microsoft.com/office/drawing/2014/main" id="{AD7E88A2-03F2-4F78-9D46-DD30FF237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381000"/>
            <a:ext cx="370046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2" name="WordArt 14">
            <a:extLst>
              <a:ext uri="{FF2B5EF4-FFF2-40B4-BE49-F238E27FC236}">
                <a16:creationId xmlns:a16="http://schemas.microsoft.com/office/drawing/2014/main" id="{0AF87567-4757-49CD-B230-D7524BC662A5}"/>
              </a:ext>
            </a:extLst>
          </p:cNvPr>
          <p:cNvSpPr>
            <a:spLocks noChangeArrowheads="1" noChangeShapeType="1" noTextEdit="1"/>
          </p:cNvSpPr>
          <p:nvPr/>
        </p:nvSpPr>
        <p:spPr bwMode="auto">
          <a:xfrm>
            <a:off x="5562600" y="1676400"/>
            <a:ext cx="4343400" cy="1905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effectLst>
                  <a:outerShdw dist="35921" dir="2700000" algn="ctr" rotWithShape="0">
                    <a:srgbClr val="0033CC"/>
                  </a:outerShdw>
                </a:effectLst>
                <a:latin typeface="Times New Roman" panose="02020603050405020304" pitchFamily="18" charset="0"/>
                <a:cs typeface="Times New Roman" panose="02020603050405020304" pitchFamily="18" charset="0"/>
              </a:rPr>
              <a:t>The Rise of the</a:t>
            </a:r>
          </a:p>
          <a:p>
            <a:pPr algn="ctr" fontAlgn="base">
              <a:spcBef>
                <a:spcPct val="0"/>
              </a:spcBef>
              <a:spcAft>
                <a:spcPct val="0"/>
              </a:spcAft>
            </a:pPr>
            <a:r>
              <a:rPr lang="en-US" sz="3600" b="1" kern="10">
                <a:ln w="9525">
                  <a:solidFill>
                    <a:srgbClr val="000000"/>
                  </a:solidFill>
                  <a:round/>
                  <a:headEnd/>
                  <a:tailEnd/>
                </a:ln>
                <a:solidFill>
                  <a:srgbClr val="CC0099"/>
                </a:solidFill>
                <a:effectLst>
                  <a:outerShdw dist="35921" dir="2700000" algn="ctr" rotWithShape="0">
                    <a:srgbClr val="0033CC"/>
                  </a:outerShdw>
                </a:effectLst>
                <a:latin typeface="Times New Roman" panose="02020603050405020304" pitchFamily="18" charset="0"/>
                <a:cs typeface="Times New Roman" panose="02020603050405020304" pitchFamily="18" charset="0"/>
              </a:rPr>
              <a:t>PERSIANS</a:t>
            </a:r>
          </a:p>
        </p:txBody>
      </p:sp>
    </p:spTree>
  </p:cSld>
  <p:clrMapOvr>
    <a:masterClrMapping/>
  </p:clrMapOvr>
  <p:transition spd="slow">
    <p:spli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BBB0B22-8985-4FC6-9845-789BC46BDF61}"/>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5" name="Rectangle 3">
            <a:extLst>
              <a:ext uri="{FF2B5EF4-FFF2-40B4-BE49-F238E27FC236}">
                <a16:creationId xmlns:a16="http://schemas.microsoft.com/office/drawing/2014/main" id="{3B987725-EA8D-405F-B882-93162BAE8576}"/>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6" name="Rectangle 4">
            <a:extLst>
              <a:ext uri="{FF2B5EF4-FFF2-40B4-BE49-F238E27FC236}">
                <a16:creationId xmlns:a16="http://schemas.microsoft.com/office/drawing/2014/main" id="{C7D356B1-6D56-4D8E-AB88-27BE425870C0}"/>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7" name="Rectangle 5">
            <a:extLst>
              <a:ext uri="{FF2B5EF4-FFF2-40B4-BE49-F238E27FC236}">
                <a16:creationId xmlns:a16="http://schemas.microsoft.com/office/drawing/2014/main" id="{373BEB51-2395-4BE0-ACBC-A43AF8FAE5A4}"/>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8" name="Rectangle 6">
            <a:extLst>
              <a:ext uri="{FF2B5EF4-FFF2-40B4-BE49-F238E27FC236}">
                <a16:creationId xmlns:a16="http://schemas.microsoft.com/office/drawing/2014/main" id="{5795764D-FD90-410E-9EBF-4E46DCB3D30A}"/>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9" name="Rectangle 7">
            <a:extLst>
              <a:ext uri="{FF2B5EF4-FFF2-40B4-BE49-F238E27FC236}">
                <a16:creationId xmlns:a16="http://schemas.microsoft.com/office/drawing/2014/main" id="{4741101B-626B-42AA-AC3B-82A1A7EE41D0}"/>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0" name="Rectangle 8">
            <a:extLst>
              <a:ext uri="{FF2B5EF4-FFF2-40B4-BE49-F238E27FC236}">
                <a16:creationId xmlns:a16="http://schemas.microsoft.com/office/drawing/2014/main" id="{327C02BC-621C-469E-B1D5-36B9B6B9334A}"/>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1" name="Rectangle 9">
            <a:extLst>
              <a:ext uri="{FF2B5EF4-FFF2-40B4-BE49-F238E27FC236}">
                <a16:creationId xmlns:a16="http://schemas.microsoft.com/office/drawing/2014/main" id="{18AB91A1-41AF-48D3-92FC-83F0854D4516}"/>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2" name="Rectangle 10">
            <a:extLst>
              <a:ext uri="{FF2B5EF4-FFF2-40B4-BE49-F238E27FC236}">
                <a16:creationId xmlns:a16="http://schemas.microsoft.com/office/drawing/2014/main" id="{F0690768-0544-4241-B147-1DB50BAD7CFF}"/>
              </a:ext>
            </a:extLst>
          </p:cNvPr>
          <p:cNvSpPr>
            <a:spLocks noChangeArrowheads="1"/>
          </p:cNvSpPr>
          <p:nvPr/>
        </p:nvSpPr>
        <p:spPr bwMode="auto">
          <a:xfrm>
            <a:off x="1905000" y="1981200"/>
            <a:ext cx="6934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a:solidFill>
                  <a:srgbClr val="0033CC"/>
                </a:solidFill>
                <a:latin typeface="Times New Roman" panose="02020603050405020304" pitchFamily="18" charset="0"/>
              </a:rPr>
              <a:t>Assyrians take Israel			</a:t>
            </a:r>
            <a:endParaRPr lang="en-US" altLang="en-US" b="1">
              <a:solidFill>
                <a:srgbClr val="0033CC"/>
              </a:solidFill>
              <a:latin typeface="Times New Roman" panose="02020603050405020304" pitchFamily="18" charset="0"/>
            </a:endParaRPr>
          </a:p>
          <a:p>
            <a:pPr fontAlgn="base">
              <a:spcAft>
                <a:spcPct val="0"/>
              </a:spcAft>
            </a:pPr>
            <a:r>
              <a:rPr lang="en-US" altLang="en-US">
                <a:solidFill>
                  <a:srgbClr val="0033CC"/>
                </a:solidFill>
                <a:latin typeface="Times New Roman" panose="02020603050405020304" pitchFamily="18" charset="0"/>
              </a:rPr>
              <a:t>Babylonians take Judah			</a:t>
            </a:r>
            <a:endParaRPr lang="en-US" altLang="en-US" b="1">
              <a:solidFill>
                <a:srgbClr val="0033CC"/>
              </a:solidFill>
              <a:latin typeface="Times New Roman" panose="02020603050405020304" pitchFamily="18" charset="0"/>
            </a:endParaRPr>
          </a:p>
          <a:p>
            <a:pPr fontAlgn="base">
              <a:spcAft>
                <a:spcPct val="0"/>
              </a:spcAft>
            </a:pPr>
            <a:r>
              <a:rPr lang="en-US" altLang="en-US">
                <a:solidFill>
                  <a:srgbClr val="0033CC"/>
                </a:solidFill>
                <a:latin typeface="Times New Roman" panose="02020603050405020304" pitchFamily="18" charset="0"/>
              </a:rPr>
              <a:t>Medo-Persians subdue Babylon	</a:t>
            </a:r>
            <a:endParaRPr lang="en-US" altLang="en-US" b="1">
              <a:solidFill>
                <a:srgbClr val="0033CC"/>
              </a:solidFill>
              <a:latin typeface="Times New Roman" panose="02020603050405020304" pitchFamily="18" charset="0"/>
            </a:endParaRPr>
          </a:p>
          <a:p>
            <a:pPr fontAlgn="base">
              <a:spcAft>
                <a:spcPct val="0"/>
              </a:spcAft>
            </a:pPr>
            <a:r>
              <a:rPr lang="en-US" altLang="en-US">
                <a:solidFill>
                  <a:srgbClr val="0033CC"/>
                </a:solidFill>
                <a:latin typeface="Times New Roman" panose="02020603050405020304" pitchFamily="18" charset="0"/>
              </a:rPr>
              <a:t>Jews return to Jerusalem			</a:t>
            </a:r>
            <a:endParaRPr lang="en-US" altLang="en-US" b="1">
              <a:solidFill>
                <a:srgbClr val="0033CC"/>
              </a:solidFill>
              <a:latin typeface="Times New Roman" panose="02020603050405020304" pitchFamily="18" charset="0"/>
            </a:endParaRPr>
          </a:p>
          <a:p>
            <a:pPr lvl="1" fontAlgn="base">
              <a:spcAft>
                <a:spcPct val="0"/>
              </a:spcAft>
            </a:pPr>
            <a:r>
              <a:rPr lang="en-US" altLang="en-US">
                <a:solidFill>
                  <a:srgbClr val="0033CC"/>
                </a:solidFill>
                <a:latin typeface="Times New Roman" panose="02020603050405020304" pitchFamily="18" charset="0"/>
              </a:rPr>
              <a:t>Led by:	</a:t>
            </a:r>
          </a:p>
          <a:p>
            <a:pPr lvl="2" fontAlgn="base">
              <a:spcAft>
                <a:spcPct val="0"/>
              </a:spcAft>
            </a:pPr>
            <a:r>
              <a:rPr lang="en-US" altLang="en-US" i="1">
                <a:solidFill>
                  <a:srgbClr val="0033CC"/>
                </a:solidFill>
                <a:latin typeface="Times New Roman" panose="02020603050405020304" pitchFamily="18" charset="0"/>
              </a:rPr>
              <a:t>Ancestor of Christ (Matt 1:12)</a:t>
            </a:r>
            <a:r>
              <a:rPr lang="en-US" altLang="en-US" i="1">
                <a:solidFill>
                  <a:srgbClr val="000000"/>
                </a:solidFill>
                <a:latin typeface="Times New Roman" panose="02020603050405020304" pitchFamily="18" charset="0"/>
              </a:rPr>
              <a:t> </a:t>
            </a:r>
          </a:p>
          <a:p>
            <a:pPr fontAlgn="base">
              <a:spcAft>
                <a:spcPct val="0"/>
              </a:spcAft>
            </a:pPr>
            <a:endParaRPr lang="en-US" altLang="en-US" i="1">
              <a:solidFill>
                <a:srgbClr val="000000"/>
              </a:solidFill>
              <a:latin typeface="Times New Roman" panose="02020603050405020304" pitchFamily="18" charset="0"/>
            </a:endParaRPr>
          </a:p>
        </p:txBody>
      </p:sp>
      <p:sp>
        <p:nvSpPr>
          <p:cNvPr id="3083" name="Text Box 11">
            <a:extLst>
              <a:ext uri="{FF2B5EF4-FFF2-40B4-BE49-F238E27FC236}">
                <a16:creationId xmlns:a16="http://schemas.microsoft.com/office/drawing/2014/main" id="{CB0A3DD9-6537-4F50-B47E-66A955EA1968}"/>
              </a:ext>
            </a:extLst>
          </p:cNvPr>
          <p:cNvSpPr txBox="1">
            <a:spLocks noChangeArrowheads="1"/>
          </p:cNvSpPr>
          <p:nvPr/>
        </p:nvSpPr>
        <p:spPr bwMode="auto">
          <a:xfrm>
            <a:off x="2057400" y="457201"/>
            <a:ext cx="8077200" cy="1006475"/>
          </a:xfrm>
          <a:prstGeom prst="rect">
            <a:avLst/>
          </a:prstGeom>
          <a:noFill/>
          <a:ln>
            <a:noFill/>
          </a:ln>
          <a:effectLst>
            <a:outerShdw dist="17961" dir="2700000" algn="ctr" rotWithShape="0">
              <a:srgbClr val="0033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altLang="en-US" sz="6000" b="1">
                <a:solidFill>
                  <a:srgbClr val="CC0099"/>
                </a:solidFill>
                <a:latin typeface="Times New Roman" panose="02020603050405020304" pitchFamily="18" charset="0"/>
              </a:rPr>
              <a:t>Empire Review</a:t>
            </a:r>
          </a:p>
        </p:txBody>
      </p:sp>
      <p:sp>
        <p:nvSpPr>
          <p:cNvPr id="3084" name="Line 12">
            <a:extLst>
              <a:ext uri="{FF2B5EF4-FFF2-40B4-BE49-F238E27FC236}">
                <a16:creationId xmlns:a16="http://schemas.microsoft.com/office/drawing/2014/main" id="{416A7DFF-EC22-4B54-80EC-92C1F19AF557}"/>
              </a:ext>
            </a:extLst>
          </p:cNvPr>
          <p:cNvSpPr>
            <a:spLocks noChangeShapeType="1"/>
          </p:cNvSpPr>
          <p:nvPr/>
        </p:nvSpPr>
        <p:spPr bwMode="auto">
          <a:xfrm>
            <a:off x="2057400" y="1752600"/>
            <a:ext cx="8077200" cy="0"/>
          </a:xfrm>
          <a:prstGeom prst="line">
            <a:avLst/>
          </a:prstGeom>
          <a:noFill/>
          <a:ln w="57150">
            <a:solidFill>
              <a:srgbClr val="CC0099"/>
            </a:solidFill>
            <a:round/>
            <a:headEnd/>
            <a:tailEnd/>
          </a:ln>
          <a:effectLst>
            <a:outerShdw dist="35921" dir="2700000" algn="ctr" rotWithShape="0">
              <a:srgbClr val="0033CC"/>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5" name="WordArt 13">
            <a:extLst>
              <a:ext uri="{FF2B5EF4-FFF2-40B4-BE49-F238E27FC236}">
                <a16:creationId xmlns:a16="http://schemas.microsoft.com/office/drawing/2014/main" id="{AD5B80EF-53D9-4AC0-AF9C-19686BAD73DE}"/>
              </a:ext>
            </a:extLst>
          </p:cNvPr>
          <p:cNvSpPr>
            <a:spLocks noChangeArrowheads="1" noChangeShapeType="1" noTextEdit="1"/>
          </p:cNvSpPr>
          <p:nvPr/>
        </p:nvSpPr>
        <p:spPr bwMode="auto">
          <a:xfrm>
            <a:off x="8686800" y="2133601"/>
            <a:ext cx="1447800" cy="295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721 BC</a:t>
            </a:r>
          </a:p>
        </p:txBody>
      </p:sp>
      <p:sp>
        <p:nvSpPr>
          <p:cNvPr id="3086" name="WordArt 14">
            <a:extLst>
              <a:ext uri="{FF2B5EF4-FFF2-40B4-BE49-F238E27FC236}">
                <a16:creationId xmlns:a16="http://schemas.microsoft.com/office/drawing/2014/main" id="{BE4A2B1E-2089-4DB2-BEEC-56F62DE6CD37}"/>
              </a:ext>
            </a:extLst>
          </p:cNvPr>
          <p:cNvSpPr>
            <a:spLocks noChangeArrowheads="1" noChangeShapeType="1" noTextEdit="1"/>
          </p:cNvSpPr>
          <p:nvPr/>
        </p:nvSpPr>
        <p:spPr bwMode="auto">
          <a:xfrm>
            <a:off x="8686800" y="2676526"/>
            <a:ext cx="1447800" cy="295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586 BC</a:t>
            </a:r>
          </a:p>
        </p:txBody>
      </p:sp>
      <p:sp>
        <p:nvSpPr>
          <p:cNvPr id="3087" name="WordArt 15">
            <a:extLst>
              <a:ext uri="{FF2B5EF4-FFF2-40B4-BE49-F238E27FC236}">
                <a16:creationId xmlns:a16="http://schemas.microsoft.com/office/drawing/2014/main" id="{E44FD656-6788-4823-9A1B-838450021D0F}"/>
              </a:ext>
            </a:extLst>
          </p:cNvPr>
          <p:cNvSpPr>
            <a:spLocks noChangeArrowheads="1" noChangeShapeType="1" noTextEdit="1"/>
          </p:cNvSpPr>
          <p:nvPr/>
        </p:nvSpPr>
        <p:spPr bwMode="auto">
          <a:xfrm>
            <a:off x="8686800" y="3276601"/>
            <a:ext cx="1447800" cy="295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539 BC</a:t>
            </a:r>
          </a:p>
        </p:txBody>
      </p:sp>
      <p:sp>
        <p:nvSpPr>
          <p:cNvPr id="3088" name="WordArt 16">
            <a:extLst>
              <a:ext uri="{FF2B5EF4-FFF2-40B4-BE49-F238E27FC236}">
                <a16:creationId xmlns:a16="http://schemas.microsoft.com/office/drawing/2014/main" id="{B580D37C-C9DF-42FA-8994-A3364DC8A83B}"/>
              </a:ext>
            </a:extLst>
          </p:cNvPr>
          <p:cNvSpPr>
            <a:spLocks noChangeArrowheads="1" noChangeShapeType="1" noTextEdit="1"/>
          </p:cNvSpPr>
          <p:nvPr/>
        </p:nvSpPr>
        <p:spPr bwMode="auto">
          <a:xfrm>
            <a:off x="8686800" y="3886201"/>
            <a:ext cx="1447800" cy="295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536 BC</a:t>
            </a:r>
          </a:p>
        </p:txBody>
      </p:sp>
      <p:sp>
        <p:nvSpPr>
          <p:cNvPr id="3089" name="WordArt 17">
            <a:extLst>
              <a:ext uri="{FF2B5EF4-FFF2-40B4-BE49-F238E27FC236}">
                <a16:creationId xmlns:a16="http://schemas.microsoft.com/office/drawing/2014/main" id="{6D93DA40-F38B-4372-9CCF-9B6BC937CCFE}"/>
              </a:ext>
            </a:extLst>
          </p:cNvPr>
          <p:cNvSpPr>
            <a:spLocks noChangeArrowheads="1" noChangeShapeType="1" noTextEdit="1"/>
          </p:cNvSpPr>
          <p:nvPr/>
        </p:nvSpPr>
        <p:spPr bwMode="auto">
          <a:xfrm>
            <a:off x="4038600" y="4419601"/>
            <a:ext cx="2209800" cy="295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Zerubbabel</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animEffect transition="in" filter="dissolve">
                                      <p:cBhvr>
                                        <p:cTn id="7" dur="500"/>
                                        <p:tgtEl>
                                          <p:spTgt spid="3083">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3084"/>
                                        </p:tgtEl>
                                        <p:attrNameLst>
                                          <p:attrName>style.visibility</p:attrName>
                                        </p:attrNameLst>
                                      </p:cBhvr>
                                      <p:to>
                                        <p:strVal val="visible"/>
                                      </p:to>
                                    </p:set>
                                    <p:anim calcmode="lin" valueType="num">
                                      <p:cBhvr>
                                        <p:cTn id="11" dur="500" fill="hold"/>
                                        <p:tgtEl>
                                          <p:spTgt spid="3084"/>
                                        </p:tgtEl>
                                        <p:attrNameLst>
                                          <p:attrName>ppt_w</p:attrName>
                                        </p:attrNameLst>
                                      </p:cBhvr>
                                      <p:tavLst>
                                        <p:tav tm="0">
                                          <p:val>
                                            <p:fltVal val="0"/>
                                          </p:val>
                                        </p:tav>
                                        <p:tav tm="100000">
                                          <p:val>
                                            <p:strVal val="#ppt_w"/>
                                          </p:val>
                                        </p:tav>
                                      </p:tavLst>
                                    </p:anim>
                                    <p:anim calcmode="lin" valueType="num">
                                      <p:cBhvr>
                                        <p:cTn id="12" dur="500" fill="hold"/>
                                        <p:tgtEl>
                                          <p:spTgt spid="308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3082">
                                            <p:txEl>
                                              <p:pRg st="0" end="0"/>
                                            </p:txEl>
                                          </p:spTgt>
                                        </p:tgtEl>
                                        <p:attrNameLst>
                                          <p:attrName>style.visibility</p:attrName>
                                        </p:attrNameLst>
                                      </p:cBhvr>
                                      <p:to>
                                        <p:strVal val="visible"/>
                                      </p:to>
                                    </p:set>
                                    <p:anim calcmode="discrete" valueType="clr">
                                      <p:cBhvr override="childStyle">
                                        <p:cTn id="17" dur="80"/>
                                        <p:tgtEl>
                                          <p:spTgt spid="308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082">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082">
                                            <p:txEl>
                                              <p:pRg st="0" end="0"/>
                                            </p:txEl>
                                          </p:spTgt>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3085"/>
                                        </p:tgtEl>
                                        <p:attrNameLst>
                                          <p:attrName>style.visibility</p:attrName>
                                        </p:attrNameLst>
                                      </p:cBhvr>
                                      <p:to>
                                        <p:strVal val="visible"/>
                                      </p:to>
                                    </p:set>
                                    <p:anim calcmode="lin" valueType="num">
                                      <p:cBhvr>
                                        <p:cTn id="24" dur="500" fill="hold"/>
                                        <p:tgtEl>
                                          <p:spTgt spid="3085"/>
                                        </p:tgtEl>
                                        <p:attrNameLst>
                                          <p:attrName>ppt_w</p:attrName>
                                        </p:attrNameLst>
                                      </p:cBhvr>
                                      <p:tavLst>
                                        <p:tav tm="0">
                                          <p:val>
                                            <p:fltVal val="0"/>
                                          </p:val>
                                        </p:tav>
                                        <p:tav tm="100000">
                                          <p:val>
                                            <p:strVal val="#ppt_w"/>
                                          </p:val>
                                        </p:tav>
                                      </p:tavLst>
                                    </p:anim>
                                    <p:anim calcmode="lin" valueType="num">
                                      <p:cBhvr>
                                        <p:cTn id="25" dur="500" fill="hold"/>
                                        <p:tgtEl>
                                          <p:spTgt spid="3085"/>
                                        </p:tgtEl>
                                        <p:attrNameLst>
                                          <p:attrName>ppt_h</p:attrName>
                                        </p:attrNameLst>
                                      </p:cBhvr>
                                      <p:tavLst>
                                        <p:tav tm="0">
                                          <p:val>
                                            <p:fltVal val="0"/>
                                          </p:val>
                                        </p:tav>
                                        <p:tav tm="100000">
                                          <p:val>
                                            <p:strVal val="#ppt_h"/>
                                          </p:val>
                                        </p:tav>
                                      </p:tavLst>
                                    </p:anim>
                                    <p:anim calcmode="lin" valueType="num">
                                      <p:cBhvr>
                                        <p:cTn id="26" dur="500" fill="hold"/>
                                        <p:tgtEl>
                                          <p:spTgt spid="3085"/>
                                        </p:tgtEl>
                                        <p:attrNameLst>
                                          <p:attrName>style.rotation</p:attrName>
                                        </p:attrNameLst>
                                      </p:cBhvr>
                                      <p:tavLst>
                                        <p:tav tm="0">
                                          <p:val>
                                            <p:fltVal val="360"/>
                                          </p:val>
                                        </p:tav>
                                        <p:tav tm="100000">
                                          <p:val>
                                            <p:fltVal val="0"/>
                                          </p:val>
                                        </p:tav>
                                      </p:tavLst>
                                    </p:anim>
                                    <p:animEffect transition="in" filter="fade">
                                      <p:cBhvr>
                                        <p:cTn id="27" dur="500"/>
                                        <p:tgtEl>
                                          <p:spTgt spid="30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3082">
                                            <p:txEl>
                                              <p:pRg st="1" end="1"/>
                                            </p:txEl>
                                          </p:spTgt>
                                        </p:tgtEl>
                                        <p:attrNameLst>
                                          <p:attrName>style.visibility</p:attrName>
                                        </p:attrNameLst>
                                      </p:cBhvr>
                                      <p:to>
                                        <p:strVal val="visible"/>
                                      </p:to>
                                    </p:set>
                                    <p:anim calcmode="discrete" valueType="clr">
                                      <p:cBhvr override="childStyle">
                                        <p:cTn id="32" dur="80"/>
                                        <p:tgtEl>
                                          <p:spTgt spid="308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082">
                                            <p:txEl>
                                              <p:pRg st="1" end="1"/>
                                            </p:txEl>
                                          </p:spTgt>
                                        </p:tgtEl>
                                        <p:attrNameLst>
                                          <p:attrName>fillcolor</p:attrName>
                                        </p:attrNameLst>
                                      </p:cBhvr>
                                      <p:tavLst>
                                        <p:tav tm="0">
                                          <p:val>
                                            <p:clrVal>
                                              <a:schemeClr val="accent2"/>
                                            </p:clrVal>
                                          </p:val>
                                        </p:tav>
                                        <p:tav tm="50000">
                                          <p:val>
                                            <p:clrVal>
                                              <a:schemeClr val="hlink"/>
                                            </p:clrVal>
                                          </p:val>
                                        </p:tav>
                                      </p:tavLst>
                                    </p:anim>
                                    <p:set>
                                      <p:cBhvr>
                                        <p:cTn id="34" dur="80"/>
                                        <p:tgtEl>
                                          <p:spTgt spid="3082">
                                            <p:txEl>
                                              <p:pRg st="1" end="1"/>
                                            </p:txEl>
                                          </p:spTgt>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3086"/>
                                        </p:tgtEl>
                                        <p:attrNameLst>
                                          <p:attrName>style.visibility</p:attrName>
                                        </p:attrNameLst>
                                      </p:cBhvr>
                                      <p:to>
                                        <p:strVal val="visible"/>
                                      </p:to>
                                    </p:set>
                                    <p:anim calcmode="lin" valueType="num">
                                      <p:cBhvr>
                                        <p:cTn id="39" dur="500" fill="hold"/>
                                        <p:tgtEl>
                                          <p:spTgt spid="3086"/>
                                        </p:tgtEl>
                                        <p:attrNameLst>
                                          <p:attrName>ppt_w</p:attrName>
                                        </p:attrNameLst>
                                      </p:cBhvr>
                                      <p:tavLst>
                                        <p:tav tm="0">
                                          <p:val>
                                            <p:fltVal val="0"/>
                                          </p:val>
                                        </p:tav>
                                        <p:tav tm="100000">
                                          <p:val>
                                            <p:strVal val="#ppt_w"/>
                                          </p:val>
                                        </p:tav>
                                      </p:tavLst>
                                    </p:anim>
                                    <p:anim calcmode="lin" valueType="num">
                                      <p:cBhvr>
                                        <p:cTn id="40" dur="500" fill="hold"/>
                                        <p:tgtEl>
                                          <p:spTgt spid="3086"/>
                                        </p:tgtEl>
                                        <p:attrNameLst>
                                          <p:attrName>ppt_h</p:attrName>
                                        </p:attrNameLst>
                                      </p:cBhvr>
                                      <p:tavLst>
                                        <p:tav tm="0">
                                          <p:val>
                                            <p:fltVal val="0"/>
                                          </p:val>
                                        </p:tav>
                                        <p:tav tm="100000">
                                          <p:val>
                                            <p:strVal val="#ppt_h"/>
                                          </p:val>
                                        </p:tav>
                                      </p:tavLst>
                                    </p:anim>
                                    <p:anim calcmode="lin" valueType="num">
                                      <p:cBhvr>
                                        <p:cTn id="41" dur="500" fill="hold"/>
                                        <p:tgtEl>
                                          <p:spTgt spid="3086"/>
                                        </p:tgtEl>
                                        <p:attrNameLst>
                                          <p:attrName>style.rotation</p:attrName>
                                        </p:attrNameLst>
                                      </p:cBhvr>
                                      <p:tavLst>
                                        <p:tav tm="0">
                                          <p:val>
                                            <p:fltVal val="360"/>
                                          </p:val>
                                        </p:tav>
                                        <p:tav tm="100000">
                                          <p:val>
                                            <p:fltVal val="0"/>
                                          </p:val>
                                        </p:tav>
                                      </p:tavLst>
                                    </p:anim>
                                    <p:animEffect transition="in" filter="fade">
                                      <p:cBhvr>
                                        <p:cTn id="42" dur="500"/>
                                        <p:tgtEl>
                                          <p:spTgt spid="30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3082">
                                            <p:txEl>
                                              <p:pRg st="2" end="2"/>
                                            </p:txEl>
                                          </p:spTgt>
                                        </p:tgtEl>
                                        <p:attrNameLst>
                                          <p:attrName>style.visibility</p:attrName>
                                        </p:attrNameLst>
                                      </p:cBhvr>
                                      <p:to>
                                        <p:strVal val="visible"/>
                                      </p:to>
                                    </p:set>
                                    <p:anim calcmode="discrete" valueType="clr">
                                      <p:cBhvr override="childStyle">
                                        <p:cTn id="47" dur="80"/>
                                        <p:tgtEl>
                                          <p:spTgt spid="308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3082">
                                            <p:txEl>
                                              <p:pRg st="2" end="2"/>
                                            </p:txEl>
                                          </p:spTgt>
                                        </p:tgtEl>
                                        <p:attrNameLst>
                                          <p:attrName>fillcolor</p:attrName>
                                        </p:attrNameLst>
                                      </p:cBhvr>
                                      <p:tavLst>
                                        <p:tav tm="0">
                                          <p:val>
                                            <p:clrVal>
                                              <a:schemeClr val="accent2"/>
                                            </p:clrVal>
                                          </p:val>
                                        </p:tav>
                                        <p:tav tm="50000">
                                          <p:val>
                                            <p:clrVal>
                                              <a:schemeClr val="hlink"/>
                                            </p:clrVal>
                                          </p:val>
                                        </p:tav>
                                      </p:tavLst>
                                    </p:anim>
                                    <p:set>
                                      <p:cBhvr>
                                        <p:cTn id="49" dur="80"/>
                                        <p:tgtEl>
                                          <p:spTgt spid="3082">
                                            <p:txEl>
                                              <p:pRg st="2" end="2"/>
                                            </p:txEl>
                                          </p:spTgt>
                                        </p:tgtEl>
                                        <p:attrNameLst>
                                          <p:attrName>fill.type</p:attrName>
                                        </p:attrNameLst>
                                      </p:cBhvr>
                                      <p:to>
                                        <p:strVal val="solid"/>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49" presetClass="entr" presetSubtype="0" decel="100000" fill="hold" nodeType="clickEffect">
                                  <p:stCondLst>
                                    <p:cond delay="0"/>
                                  </p:stCondLst>
                                  <p:childTnLst>
                                    <p:set>
                                      <p:cBhvr>
                                        <p:cTn id="53" dur="1" fill="hold">
                                          <p:stCondLst>
                                            <p:cond delay="0"/>
                                          </p:stCondLst>
                                        </p:cTn>
                                        <p:tgtEl>
                                          <p:spTgt spid="3087"/>
                                        </p:tgtEl>
                                        <p:attrNameLst>
                                          <p:attrName>style.visibility</p:attrName>
                                        </p:attrNameLst>
                                      </p:cBhvr>
                                      <p:to>
                                        <p:strVal val="visible"/>
                                      </p:to>
                                    </p:set>
                                    <p:anim calcmode="lin" valueType="num">
                                      <p:cBhvr>
                                        <p:cTn id="54" dur="500" fill="hold"/>
                                        <p:tgtEl>
                                          <p:spTgt spid="3087"/>
                                        </p:tgtEl>
                                        <p:attrNameLst>
                                          <p:attrName>ppt_w</p:attrName>
                                        </p:attrNameLst>
                                      </p:cBhvr>
                                      <p:tavLst>
                                        <p:tav tm="0">
                                          <p:val>
                                            <p:fltVal val="0"/>
                                          </p:val>
                                        </p:tav>
                                        <p:tav tm="100000">
                                          <p:val>
                                            <p:strVal val="#ppt_w"/>
                                          </p:val>
                                        </p:tav>
                                      </p:tavLst>
                                    </p:anim>
                                    <p:anim calcmode="lin" valueType="num">
                                      <p:cBhvr>
                                        <p:cTn id="55" dur="500" fill="hold"/>
                                        <p:tgtEl>
                                          <p:spTgt spid="3087"/>
                                        </p:tgtEl>
                                        <p:attrNameLst>
                                          <p:attrName>ppt_h</p:attrName>
                                        </p:attrNameLst>
                                      </p:cBhvr>
                                      <p:tavLst>
                                        <p:tav tm="0">
                                          <p:val>
                                            <p:fltVal val="0"/>
                                          </p:val>
                                        </p:tav>
                                        <p:tav tm="100000">
                                          <p:val>
                                            <p:strVal val="#ppt_h"/>
                                          </p:val>
                                        </p:tav>
                                      </p:tavLst>
                                    </p:anim>
                                    <p:anim calcmode="lin" valueType="num">
                                      <p:cBhvr>
                                        <p:cTn id="56" dur="500" fill="hold"/>
                                        <p:tgtEl>
                                          <p:spTgt spid="3087"/>
                                        </p:tgtEl>
                                        <p:attrNameLst>
                                          <p:attrName>style.rotation</p:attrName>
                                        </p:attrNameLst>
                                      </p:cBhvr>
                                      <p:tavLst>
                                        <p:tav tm="0">
                                          <p:val>
                                            <p:fltVal val="360"/>
                                          </p:val>
                                        </p:tav>
                                        <p:tav tm="100000">
                                          <p:val>
                                            <p:fltVal val="0"/>
                                          </p:val>
                                        </p:tav>
                                      </p:tavLst>
                                    </p:anim>
                                    <p:animEffect transition="in" filter="fade">
                                      <p:cBhvr>
                                        <p:cTn id="57" dur="500"/>
                                        <p:tgtEl>
                                          <p:spTgt spid="308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nodeType="clickEffect">
                                  <p:stCondLst>
                                    <p:cond delay="0"/>
                                  </p:stCondLst>
                                  <p:iterate type="lt">
                                    <p:tmPct val="50000"/>
                                  </p:iterate>
                                  <p:childTnLst>
                                    <p:set>
                                      <p:cBhvr>
                                        <p:cTn id="61" dur="1" fill="hold">
                                          <p:stCondLst>
                                            <p:cond delay="0"/>
                                          </p:stCondLst>
                                        </p:cTn>
                                        <p:tgtEl>
                                          <p:spTgt spid="3082">
                                            <p:txEl>
                                              <p:pRg st="3" end="3"/>
                                            </p:txEl>
                                          </p:spTgt>
                                        </p:tgtEl>
                                        <p:attrNameLst>
                                          <p:attrName>style.visibility</p:attrName>
                                        </p:attrNameLst>
                                      </p:cBhvr>
                                      <p:to>
                                        <p:strVal val="visible"/>
                                      </p:to>
                                    </p:set>
                                    <p:anim calcmode="discrete" valueType="clr">
                                      <p:cBhvr override="childStyle">
                                        <p:cTn id="62" dur="80"/>
                                        <p:tgtEl>
                                          <p:spTgt spid="308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3082">
                                            <p:txEl>
                                              <p:pRg st="3" end="3"/>
                                            </p:txEl>
                                          </p:spTgt>
                                        </p:tgtEl>
                                        <p:attrNameLst>
                                          <p:attrName>fillcolor</p:attrName>
                                        </p:attrNameLst>
                                      </p:cBhvr>
                                      <p:tavLst>
                                        <p:tav tm="0">
                                          <p:val>
                                            <p:clrVal>
                                              <a:schemeClr val="accent2"/>
                                            </p:clrVal>
                                          </p:val>
                                        </p:tav>
                                        <p:tav tm="50000">
                                          <p:val>
                                            <p:clrVal>
                                              <a:schemeClr val="hlink"/>
                                            </p:clrVal>
                                          </p:val>
                                        </p:tav>
                                      </p:tavLst>
                                    </p:anim>
                                    <p:set>
                                      <p:cBhvr>
                                        <p:cTn id="64" dur="80"/>
                                        <p:tgtEl>
                                          <p:spTgt spid="3082">
                                            <p:txEl>
                                              <p:pRg st="3" end="3"/>
                                            </p:txEl>
                                          </p:spTgt>
                                        </p:tgtEl>
                                        <p:attrNameLst>
                                          <p:attrName>fill.type</p:attrName>
                                        </p:attrNameLst>
                                      </p:cBhvr>
                                      <p:to>
                                        <p:strVal val="solid"/>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49" presetClass="entr" presetSubtype="0" decel="100000" fill="hold" nodeType="clickEffect">
                                  <p:stCondLst>
                                    <p:cond delay="0"/>
                                  </p:stCondLst>
                                  <p:childTnLst>
                                    <p:set>
                                      <p:cBhvr>
                                        <p:cTn id="68" dur="1" fill="hold">
                                          <p:stCondLst>
                                            <p:cond delay="0"/>
                                          </p:stCondLst>
                                        </p:cTn>
                                        <p:tgtEl>
                                          <p:spTgt spid="3088"/>
                                        </p:tgtEl>
                                        <p:attrNameLst>
                                          <p:attrName>style.visibility</p:attrName>
                                        </p:attrNameLst>
                                      </p:cBhvr>
                                      <p:to>
                                        <p:strVal val="visible"/>
                                      </p:to>
                                    </p:set>
                                    <p:anim calcmode="lin" valueType="num">
                                      <p:cBhvr>
                                        <p:cTn id="69" dur="500" fill="hold"/>
                                        <p:tgtEl>
                                          <p:spTgt spid="3088"/>
                                        </p:tgtEl>
                                        <p:attrNameLst>
                                          <p:attrName>ppt_w</p:attrName>
                                        </p:attrNameLst>
                                      </p:cBhvr>
                                      <p:tavLst>
                                        <p:tav tm="0">
                                          <p:val>
                                            <p:fltVal val="0"/>
                                          </p:val>
                                        </p:tav>
                                        <p:tav tm="100000">
                                          <p:val>
                                            <p:strVal val="#ppt_w"/>
                                          </p:val>
                                        </p:tav>
                                      </p:tavLst>
                                    </p:anim>
                                    <p:anim calcmode="lin" valueType="num">
                                      <p:cBhvr>
                                        <p:cTn id="70" dur="500" fill="hold"/>
                                        <p:tgtEl>
                                          <p:spTgt spid="3088"/>
                                        </p:tgtEl>
                                        <p:attrNameLst>
                                          <p:attrName>ppt_h</p:attrName>
                                        </p:attrNameLst>
                                      </p:cBhvr>
                                      <p:tavLst>
                                        <p:tav tm="0">
                                          <p:val>
                                            <p:fltVal val="0"/>
                                          </p:val>
                                        </p:tav>
                                        <p:tav tm="100000">
                                          <p:val>
                                            <p:strVal val="#ppt_h"/>
                                          </p:val>
                                        </p:tav>
                                      </p:tavLst>
                                    </p:anim>
                                    <p:anim calcmode="lin" valueType="num">
                                      <p:cBhvr>
                                        <p:cTn id="71" dur="500" fill="hold"/>
                                        <p:tgtEl>
                                          <p:spTgt spid="3088"/>
                                        </p:tgtEl>
                                        <p:attrNameLst>
                                          <p:attrName>style.rotation</p:attrName>
                                        </p:attrNameLst>
                                      </p:cBhvr>
                                      <p:tavLst>
                                        <p:tav tm="0">
                                          <p:val>
                                            <p:fltVal val="360"/>
                                          </p:val>
                                        </p:tav>
                                        <p:tav tm="100000">
                                          <p:val>
                                            <p:fltVal val="0"/>
                                          </p:val>
                                        </p:tav>
                                      </p:tavLst>
                                    </p:anim>
                                    <p:animEffect transition="in" filter="fade">
                                      <p:cBhvr>
                                        <p:cTn id="72" dur="500"/>
                                        <p:tgtEl>
                                          <p:spTgt spid="308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3082">
                                            <p:txEl>
                                              <p:pRg st="4" end="4"/>
                                            </p:txEl>
                                          </p:spTgt>
                                        </p:tgtEl>
                                        <p:attrNameLst>
                                          <p:attrName>style.visibility</p:attrName>
                                        </p:attrNameLst>
                                      </p:cBhvr>
                                      <p:to>
                                        <p:strVal val="visible"/>
                                      </p:to>
                                    </p:set>
                                    <p:anim calcmode="discrete" valueType="clr">
                                      <p:cBhvr override="childStyle">
                                        <p:cTn id="77" dur="80"/>
                                        <p:tgtEl>
                                          <p:spTgt spid="308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3082">
                                            <p:txEl>
                                              <p:pRg st="4" end="4"/>
                                            </p:txEl>
                                          </p:spTgt>
                                        </p:tgtEl>
                                        <p:attrNameLst>
                                          <p:attrName>fillcolor</p:attrName>
                                        </p:attrNameLst>
                                      </p:cBhvr>
                                      <p:tavLst>
                                        <p:tav tm="0">
                                          <p:val>
                                            <p:clrVal>
                                              <a:schemeClr val="accent2"/>
                                            </p:clrVal>
                                          </p:val>
                                        </p:tav>
                                        <p:tav tm="50000">
                                          <p:val>
                                            <p:clrVal>
                                              <a:schemeClr val="hlink"/>
                                            </p:clrVal>
                                          </p:val>
                                        </p:tav>
                                      </p:tavLst>
                                    </p:anim>
                                    <p:set>
                                      <p:cBhvr>
                                        <p:cTn id="79" dur="80"/>
                                        <p:tgtEl>
                                          <p:spTgt spid="3082">
                                            <p:txEl>
                                              <p:pRg st="4" end="4"/>
                                            </p:txEl>
                                          </p:spTgt>
                                        </p:tgtEl>
                                        <p:attrNameLst>
                                          <p:attrName>fill.type</p:attrName>
                                        </p:attrNameLst>
                                      </p:cBhvr>
                                      <p:to>
                                        <p:strVal val="solid"/>
                                      </p:to>
                                    </p:set>
                                  </p:childTnLst>
                                </p:cTn>
                              </p:par>
                            </p:childTnLst>
                          </p:cTn>
                        </p:par>
                        <p:par>
                          <p:cTn id="80" fill="hold" nodeType="afterGroup">
                            <p:stCondLst>
                              <p:cond delay="280"/>
                            </p:stCondLst>
                            <p:childTnLst>
                              <p:par>
                                <p:cTn id="81" presetID="15" presetClass="entr" presetSubtype="0" fill="hold" nodeType="afterEffect">
                                  <p:stCondLst>
                                    <p:cond delay="0"/>
                                  </p:stCondLst>
                                  <p:childTnLst>
                                    <p:set>
                                      <p:cBhvr>
                                        <p:cTn id="82" dur="1" fill="hold">
                                          <p:stCondLst>
                                            <p:cond delay="0"/>
                                          </p:stCondLst>
                                        </p:cTn>
                                        <p:tgtEl>
                                          <p:spTgt spid="3082">
                                            <p:txEl>
                                              <p:pRg st="5" end="5"/>
                                            </p:txEl>
                                          </p:spTgt>
                                        </p:tgtEl>
                                        <p:attrNameLst>
                                          <p:attrName>style.visibility</p:attrName>
                                        </p:attrNameLst>
                                      </p:cBhvr>
                                      <p:to>
                                        <p:strVal val="visible"/>
                                      </p:to>
                                    </p:set>
                                    <p:anim calcmode="lin" valueType="num">
                                      <p:cBhvr>
                                        <p:cTn id="83" dur="1000" fill="hold"/>
                                        <p:tgtEl>
                                          <p:spTgt spid="3082">
                                            <p:txEl>
                                              <p:pRg st="5" end="5"/>
                                            </p:txEl>
                                          </p:spTgt>
                                        </p:tgtEl>
                                        <p:attrNameLst>
                                          <p:attrName>ppt_w</p:attrName>
                                        </p:attrNameLst>
                                      </p:cBhvr>
                                      <p:tavLst>
                                        <p:tav tm="0">
                                          <p:val>
                                            <p:fltVal val="0"/>
                                          </p:val>
                                        </p:tav>
                                        <p:tav tm="100000">
                                          <p:val>
                                            <p:strVal val="#ppt_w"/>
                                          </p:val>
                                        </p:tav>
                                      </p:tavLst>
                                    </p:anim>
                                    <p:anim calcmode="lin" valueType="num">
                                      <p:cBhvr>
                                        <p:cTn id="84" dur="1000" fill="hold"/>
                                        <p:tgtEl>
                                          <p:spTgt spid="3082">
                                            <p:txEl>
                                              <p:pRg st="5" end="5"/>
                                            </p:txEl>
                                          </p:spTgt>
                                        </p:tgtEl>
                                        <p:attrNameLst>
                                          <p:attrName>ppt_h</p:attrName>
                                        </p:attrNameLst>
                                      </p:cBhvr>
                                      <p:tavLst>
                                        <p:tav tm="0">
                                          <p:val>
                                            <p:fltVal val="0"/>
                                          </p:val>
                                        </p:tav>
                                        <p:tav tm="100000">
                                          <p:val>
                                            <p:strVal val="#ppt_h"/>
                                          </p:val>
                                        </p:tav>
                                      </p:tavLst>
                                    </p:anim>
                                    <p:anim calcmode="lin" valueType="num">
                                      <p:cBhvr>
                                        <p:cTn id="85" dur="1000" fill="hold"/>
                                        <p:tgtEl>
                                          <p:spTgt spid="3082">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3082">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9" presetClass="entr" presetSubtype="0" decel="100000" fill="hold" nodeType="clickEffect">
                                  <p:stCondLst>
                                    <p:cond delay="0"/>
                                  </p:stCondLst>
                                  <p:childTnLst>
                                    <p:set>
                                      <p:cBhvr>
                                        <p:cTn id="90" dur="1" fill="hold">
                                          <p:stCondLst>
                                            <p:cond delay="0"/>
                                          </p:stCondLst>
                                        </p:cTn>
                                        <p:tgtEl>
                                          <p:spTgt spid="3089"/>
                                        </p:tgtEl>
                                        <p:attrNameLst>
                                          <p:attrName>style.visibility</p:attrName>
                                        </p:attrNameLst>
                                      </p:cBhvr>
                                      <p:to>
                                        <p:strVal val="visible"/>
                                      </p:to>
                                    </p:set>
                                    <p:anim calcmode="lin" valueType="num">
                                      <p:cBhvr>
                                        <p:cTn id="91" dur="500" fill="hold"/>
                                        <p:tgtEl>
                                          <p:spTgt spid="3089"/>
                                        </p:tgtEl>
                                        <p:attrNameLst>
                                          <p:attrName>ppt_w</p:attrName>
                                        </p:attrNameLst>
                                      </p:cBhvr>
                                      <p:tavLst>
                                        <p:tav tm="0">
                                          <p:val>
                                            <p:fltVal val="0"/>
                                          </p:val>
                                        </p:tav>
                                        <p:tav tm="100000">
                                          <p:val>
                                            <p:strVal val="#ppt_w"/>
                                          </p:val>
                                        </p:tav>
                                      </p:tavLst>
                                    </p:anim>
                                    <p:anim calcmode="lin" valueType="num">
                                      <p:cBhvr>
                                        <p:cTn id="92" dur="500" fill="hold"/>
                                        <p:tgtEl>
                                          <p:spTgt spid="3089"/>
                                        </p:tgtEl>
                                        <p:attrNameLst>
                                          <p:attrName>ppt_h</p:attrName>
                                        </p:attrNameLst>
                                      </p:cBhvr>
                                      <p:tavLst>
                                        <p:tav tm="0">
                                          <p:val>
                                            <p:fltVal val="0"/>
                                          </p:val>
                                        </p:tav>
                                        <p:tav tm="100000">
                                          <p:val>
                                            <p:strVal val="#ppt_h"/>
                                          </p:val>
                                        </p:tav>
                                      </p:tavLst>
                                    </p:anim>
                                    <p:anim calcmode="lin" valueType="num">
                                      <p:cBhvr>
                                        <p:cTn id="93" dur="500" fill="hold"/>
                                        <p:tgtEl>
                                          <p:spTgt spid="3089"/>
                                        </p:tgtEl>
                                        <p:attrNameLst>
                                          <p:attrName>style.rotation</p:attrName>
                                        </p:attrNameLst>
                                      </p:cBhvr>
                                      <p:tavLst>
                                        <p:tav tm="0">
                                          <p:val>
                                            <p:fltVal val="360"/>
                                          </p:val>
                                        </p:tav>
                                        <p:tav tm="100000">
                                          <p:val>
                                            <p:fltVal val="0"/>
                                          </p:val>
                                        </p:tav>
                                      </p:tavLst>
                                    </p:anim>
                                    <p:animEffect transition="in" filter="fade">
                                      <p:cBhvr>
                                        <p:cTn id="94" dur="500"/>
                                        <p:tgtEl>
                                          <p:spTgt spid="3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3" name="Picture 17">
            <a:extLst>
              <a:ext uri="{FF2B5EF4-FFF2-40B4-BE49-F238E27FC236}">
                <a16:creationId xmlns:a16="http://schemas.microsoft.com/office/drawing/2014/main" id="{A90276EC-BABB-46E4-8A0C-37D6ACB45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348038"/>
            <a:ext cx="4267200" cy="312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2">
            <a:extLst>
              <a:ext uri="{FF2B5EF4-FFF2-40B4-BE49-F238E27FC236}">
                <a16:creationId xmlns:a16="http://schemas.microsoft.com/office/drawing/2014/main" id="{0F1BD55E-F957-4302-9CD7-A65F0F876A66}"/>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099" name="Rectangle 3">
            <a:extLst>
              <a:ext uri="{FF2B5EF4-FFF2-40B4-BE49-F238E27FC236}">
                <a16:creationId xmlns:a16="http://schemas.microsoft.com/office/drawing/2014/main" id="{5F58DED0-0776-432F-ACAA-A8716B019124}"/>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0" name="Rectangle 4">
            <a:extLst>
              <a:ext uri="{FF2B5EF4-FFF2-40B4-BE49-F238E27FC236}">
                <a16:creationId xmlns:a16="http://schemas.microsoft.com/office/drawing/2014/main" id="{6758413C-0917-4A0A-BEB4-0EF59F851EE3}"/>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1" name="Rectangle 5">
            <a:extLst>
              <a:ext uri="{FF2B5EF4-FFF2-40B4-BE49-F238E27FC236}">
                <a16:creationId xmlns:a16="http://schemas.microsoft.com/office/drawing/2014/main" id="{2D4DF327-0D68-4D00-9E0D-A336CD289D14}"/>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2" name="Rectangle 6">
            <a:extLst>
              <a:ext uri="{FF2B5EF4-FFF2-40B4-BE49-F238E27FC236}">
                <a16:creationId xmlns:a16="http://schemas.microsoft.com/office/drawing/2014/main" id="{22D35BAE-4C3D-44CE-8BEA-3D545FD9E707}"/>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3" name="Rectangle 7">
            <a:extLst>
              <a:ext uri="{FF2B5EF4-FFF2-40B4-BE49-F238E27FC236}">
                <a16:creationId xmlns:a16="http://schemas.microsoft.com/office/drawing/2014/main" id="{072E94F8-0F2C-4721-8809-199C80659A4C}"/>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4" name="Rectangle 8">
            <a:extLst>
              <a:ext uri="{FF2B5EF4-FFF2-40B4-BE49-F238E27FC236}">
                <a16:creationId xmlns:a16="http://schemas.microsoft.com/office/drawing/2014/main" id="{40322CC0-838D-41E2-BD95-BA01B46E535E}"/>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5" name="Rectangle 9">
            <a:extLst>
              <a:ext uri="{FF2B5EF4-FFF2-40B4-BE49-F238E27FC236}">
                <a16:creationId xmlns:a16="http://schemas.microsoft.com/office/drawing/2014/main" id="{F500DE8F-4F37-48A5-965E-4CF8F19E7EAF}"/>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6" name="WordArt 10">
            <a:extLst>
              <a:ext uri="{FF2B5EF4-FFF2-40B4-BE49-F238E27FC236}">
                <a16:creationId xmlns:a16="http://schemas.microsoft.com/office/drawing/2014/main" id="{5B0D8347-62C0-499A-8F1D-5DFEF1856903}"/>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4107" name="Line 11">
            <a:extLst>
              <a:ext uri="{FF2B5EF4-FFF2-40B4-BE49-F238E27FC236}">
                <a16:creationId xmlns:a16="http://schemas.microsoft.com/office/drawing/2014/main" id="{B99E28D2-6C8D-4852-9380-DC15364ED4A0}"/>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9" name="Rectangle 13">
            <a:extLst>
              <a:ext uri="{FF2B5EF4-FFF2-40B4-BE49-F238E27FC236}">
                <a16:creationId xmlns:a16="http://schemas.microsoft.com/office/drawing/2014/main" id="{E7AE24DB-CCBA-4749-A21E-7C1EF33EC141}"/>
              </a:ext>
            </a:extLst>
          </p:cNvPr>
          <p:cNvSpPr>
            <a:spLocks noChangeArrowheads="1"/>
          </p:cNvSpPr>
          <p:nvPr/>
        </p:nvSpPr>
        <p:spPr bwMode="auto">
          <a:xfrm>
            <a:off x="1905000" y="990600"/>
            <a:ext cx="8382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Media agreed to co-exist with the Babylonians originally</a:t>
            </a:r>
          </a:p>
          <a:p>
            <a:pPr lvl="1" fontAlgn="base">
              <a:spcAft>
                <a:spcPct val="0"/>
              </a:spcAft>
            </a:pPr>
            <a:r>
              <a:rPr lang="en-US" altLang="en-US">
                <a:solidFill>
                  <a:srgbClr val="CC0099"/>
                </a:solidFill>
                <a:latin typeface="Times New Roman" panose="02020603050405020304" pitchFamily="18" charset="0"/>
              </a:rPr>
              <a:t>Media was later taken by Cyrus of Persia, who in turn added the name of his tiny country to form the great Medo-Persian empire</a:t>
            </a:r>
          </a:p>
        </p:txBody>
      </p:sp>
      <p:sp>
        <p:nvSpPr>
          <p:cNvPr id="4111" name="Oval 15">
            <a:extLst>
              <a:ext uri="{FF2B5EF4-FFF2-40B4-BE49-F238E27FC236}">
                <a16:creationId xmlns:a16="http://schemas.microsoft.com/office/drawing/2014/main" id="{D0384926-CF97-412F-AC72-57CA17362754}"/>
              </a:ext>
            </a:extLst>
          </p:cNvPr>
          <p:cNvSpPr>
            <a:spLocks noChangeArrowheads="1"/>
          </p:cNvSpPr>
          <p:nvPr/>
        </p:nvSpPr>
        <p:spPr bwMode="auto">
          <a:xfrm rot="1525959">
            <a:off x="9448801" y="4419600"/>
            <a:ext cx="771525" cy="6096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2" name="Oval 16">
            <a:extLst>
              <a:ext uri="{FF2B5EF4-FFF2-40B4-BE49-F238E27FC236}">
                <a16:creationId xmlns:a16="http://schemas.microsoft.com/office/drawing/2014/main" id="{27EF72FC-70EC-409D-BE5B-441EEACD5400}"/>
              </a:ext>
            </a:extLst>
          </p:cNvPr>
          <p:cNvSpPr>
            <a:spLocks noChangeArrowheads="1"/>
          </p:cNvSpPr>
          <p:nvPr/>
        </p:nvSpPr>
        <p:spPr bwMode="auto">
          <a:xfrm>
            <a:off x="9753600" y="3429000"/>
            <a:ext cx="533400" cy="6096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6" name="Rectangle 20">
            <a:extLst>
              <a:ext uri="{FF2B5EF4-FFF2-40B4-BE49-F238E27FC236}">
                <a16:creationId xmlns:a16="http://schemas.microsoft.com/office/drawing/2014/main" id="{E497C5D9-FB87-4BCD-89DF-C446325C2099}"/>
              </a:ext>
            </a:extLst>
          </p:cNvPr>
          <p:cNvSpPr>
            <a:spLocks noChangeArrowheads="1"/>
          </p:cNvSpPr>
          <p:nvPr/>
        </p:nvSpPr>
        <p:spPr bwMode="auto">
          <a:xfrm>
            <a:off x="1905000" y="3505200"/>
            <a:ext cx="4114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lvl="1" fontAlgn="base">
              <a:spcAft>
                <a:spcPct val="0"/>
              </a:spcAft>
            </a:pPr>
            <a:r>
              <a:rPr lang="en-US" altLang="en-US">
                <a:solidFill>
                  <a:srgbClr val="CC0099"/>
                </a:solidFill>
                <a:latin typeface="Times New Roman" panose="02020603050405020304" pitchFamily="18" charset="0"/>
              </a:rPr>
              <a:t>Originated in the highlands south of the Caspian Sea and east of the Zagros Mountains</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109">
                                            <p:txEl>
                                              <p:pRg st="0" end="0"/>
                                            </p:txEl>
                                          </p:spTgt>
                                        </p:tgtEl>
                                        <p:attrNameLst>
                                          <p:attrName>style.visibility</p:attrName>
                                        </p:attrNameLst>
                                      </p:cBhvr>
                                      <p:to>
                                        <p:strVal val="visible"/>
                                      </p:to>
                                    </p:set>
                                    <p:animEffect transition="in" filter="dissolve">
                                      <p:cBhvr>
                                        <p:cTn id="7" dur="500"/>
                                        <p:tgtEl>
                                          <p:spTgt spid="4109">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109">
                                            <p:txEl>
                                              <p:pRg st="1" end="1"/>
                                            </p:txEl>
                                          </p:spTgt>
                                        </p:tgtEl>
                                        <p:attrNameLst>
                                          <p:attrName>style.visibility</p:attrName>
                                        </p:attrNameLst>
                                      </p:cBhvr>
                                      <p:to>
                                        <p:strVal val="visible"/>
                                      </p:to>
                                    </p:set>
                                    <p:animEffect transition="in" filter="dissolve">
                                      <p:cBhvr>
                                        <p:cTn id="11" dur="500"/>
                                        <p:tgtEl>
                                          <p:spTgt spid="4109">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13"/>
                                        </p:tgtEl>
                                        <p:attrNameLst>
                                          <p:attrName>style.visibility</p:attrName>
                                        </p:attrNameLst>
                                      </p:cBhvr>
                                      <p:to>
                                        <p:strVal val="visible"/>
                                      </p:to>
                                    </p:set>
                                    <p:animEffect transition="in" filter="fade">
                                      <p:cBhvr>
                                        <p:cTn id="15" dur="2000"/>
                                        <p:tgtEl>
                                          <p:spTgt spid="4113"/>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4112"/>
                                        </p:tgtEl>
                                        <p:attrNameLst>
                                          <p:attrName>style.visibility</p:attrName>
                                        </p:attrNameLst>
                                      </p:cBhvr>
                                      <p:to>
                                        <p:strVal val="visible"/>
                                      </p:to>
                                    </p:set>
                                    <p:anim calcmode="lin" valueType="num">
                                      <p:cBhvr>
                                        <p:cTn id="19" dur="500" fill="hold"/>
                                        <p:tgtEl>
                                          <p:spTgt spid="4112"/>
                                        </p:tgtEl>
                                        <p:attrNameLst>
                                          <p:attrName>ppt_w</p:attrName>
                                        </p:attrNameLst>
                                      </p:cBhvr>
                                      <p:tavLst>
                                        <p:tav tm="0">
                                          <p:val>
                                            <p:fltVal val="0"/>
                                          </p:val>
                                        </p:tav>
                                        <p:tav tm="100000">
                                          <p:val>
                                            <p:strVal val="#ppt_w"/>
                                          </p:val>
                                        </p:tav>
                                      </p:tavLst>
                                    </p:anim>
                                    <p:anim calcmode="lin" valueType="num">
                                      <p:cBhvr>
                                        <p:cTn id="20" dur="500" fill="hold"/>
                                        <p:tgtEl>
                                          <p:spTgt spid="41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111"/>
                                        </p:tgtEl>
                                        <p:attrNameLst>
                                          <p:attrName>style.visibility</p:attrName>
                                        </p:attrNameLst>
                                      </p:cBhvr>
                                      <p:to>
                                        <p:strVal val="visible"/>
                                      </p:to>
                                    </p:set>
                                    <p:anim calcmode="lin" valueType="num">
                                      <p:cBhvr>
                                        <p:cTn id="23" dur="500" fill="hold"/>
                                        <p:tgtEl>
                                          <p:spTgt spid="4111"/>
                                        </p:tgtEl>
                                        <p:attrNameLst>
                                          <p:attrName>ppt_w</p:attrName>
                                        </p:attrNameLst>
                                      </p:cBhvr>
                                      <p:tavLst>
                                        <p:tav tm="0">
                                          <p:val>
                                            <p:fltVal val="0"/>
                                          </p:val>
                                        </p:tav>
                                        <p:tav tm="100000">
                                          <p:val>
                                            <p:strVal val="#ppt_w"/>
                                          </p:val>
                                        </p:tav>
                                      </p:tavLst>
                                    </p:anim>
                                    <p:anim calcmode="lin" valueType="num">
                                      <p:cBhvr>
                                        <p:cTn id="24" dur="500" fill="hold"/>
                                        <p:tgtEl>
                                          <p:spTgt spid="4111"/>
                                        </p:tgtEl>
                                        <p:attrNameLst>
                                          <p:attrName>ppt_h</p:attrName>
                                        </p:attrNameLst>
                                      </p:cBhvr>
                                      <p:tavLst>
                                        <p:tav tm="0">
                                          <p:val>
                                            <p:fltVal val="0"/>
                                          </p:val>
                                        </p:tav>
                                        <p:tav tm="100000">
                                          <p:val>
                                            <p:strVal val="#ppt_h"/>
                                          </p:val>
                                        </p:tav>
                                      </p:tavLst>
                                    </p:anim>
                                  </p:childTnLst>
                                </p:cTn>
                              </p:par>
                            </p:childTnLst>
                          </p:cTn>
                        </p:par>
                        <p:par>
                          <p:cTn id="25" fill="hold" nodeType="afterGroup">
                            <p:stCondLst>
                              <p:cond delay="3500"/>
                            </p:stCondLst>
                            <p:childTnLst>
                              <p:par>
                                <p:cTn id="26" presetID="9" presetClass="entr" presetSubtype="0" fill="hold" nodeType="afterEffect">
                                  <p:stCondLst>
                                    <p:cond delay="0"/>
                                  </p:stCondLst>
                                  <p:childTnLst>
                                    <p:set>
                                      <p:cBhvr>
                                        <p:cTn id="27" dur="1" fill="hold">
                                          <p:stCondLst>
                                            <p:cond delay="0"/>
                                          </p:stCondLst>
                                        </p:cTn>
                                        <p:tgtEl>
                                          <p:spTgt spid="4116">
                                            <p:txEl>
                                              <p:pRg st="0" end="0"/>
                                            </p:txEl>
                                          </p:spTgt>
                                        </p:tgtEl>
                                        <p:attrNameLst>
                                          <p:attrName>style.visibility</p:attrName>
                                        </p:attrNameLst>
                                      </p:cBhvr>
                                      <p:to>
                                        <p:strVal val="visible"/>
                                      </p:to>
                                    </p:set>
                                    <p:animEffect transition="in" filter="dissolve">
                                      <p:cBhvr>
                                        <p:cTn id="28" dur="500"/>
                                        <p:tgtEl>
                                          <p:spTgt spid="4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11" name="Picture 19">
            <a:extLst>
              <a:ext uri="{FF2B5EF4-FFF2-40B4-BE49-F238E27FC236}">
                <a16:creationId xmlns:a16="http://schemas.microsoft.com/office/drawing/2014/main" id="{9C5AB94E-CC73-4F22-B7CF-075FFA359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87750"/>
            <a:ext cx="4800600" cy="296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4" name="Rectangle 2">
            <a:extLst>
              <a:ext uri="{FF2B5EF4-FFF2-40B4-BE49-F238E27FC236}">
                <a16:creationId xmlns:a16="http://schemas.microsoft.com/office/drawing/2014/main" id="{E961FE50-804B-47FC-BAF1-84069238AD35}"/>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8195" name="Rectangle 3">
            <a:extLst>
              <a:ext uri="{FF2B5EF4-FFF2-40B4-BE49-F238E27FC236}">
                <a16:creationId xmlns:a16="http://schemas.microsoft.com/office/drawing/2014/main" id="{EE55E334-32D1-4D3F-A808-94CCE068D29E}"/>
              </a:ext>
            </a:extLst>
          </p:cNvPr>
          <p:cNvSpPr>
            <a:spLocks noGrp="1" noChangeArrowheads="1"/>
          </p:cNvSpPr>
          <p:nvPr>
            <p:ph type="body" idx="1"/>
          </p:nvPr>
        </p:nvSpPr>
        <p:spPr>
          <a:xfrm>
            <a:off x="1828800" y="1066800"/>
            <a:ext cx="8534400" cy="3048000"/>
          </a:xfrm>
        </p:spPr>
        <p:txBody>
          <a:bodyPr/>
          <a:lstStyle/>
          <a:p>
            <a:r>
              <a:rPr lang="en-US" altLang="en-US"/>
              <a:t>Felt the heavy hand of Assyria</a:t>
            </a:r>
          </a:p>
          <a:p>
            <a:pPr lvl="1"/>
            <a:r>
              <a:rPr lang="en-US" altLang="en-US">
                <a:solidFill>
                  <a:srgbClr val="FFFF99"/>
                </a:solidFill>
              </a:rPr>
              <a:t>Might have fallen soon after Israel if their kings had been as wicked as Ahaz – who appealed to Tiglath-pileser for help</a:t>
            </a:r>
          </a:p>
          <a:p>
            <a:r>
              <a:rPr lang="en-US" altLang="en-US"/>
              <a:t>Also troubled by raids from the Edomites and the Philistines</a:t>
            </a:r>
          </a:p>
        </p:txBody>
      </p:sp>
      <p:sp>
        <p:nvSpPr>
          <p:cNvPr id="8196" name="Rectangle 4">
            <a:extLst>
              <a:ext uri="{FF2B5EF4-FFF2-40B4-BE49-F238E27FC236}">
                <a16:creationId xmlns:a16="http://schemas.microsoft.com/office/drawing/2014/main" id="{F788581C-046A-49E5-B1EE-9B3CE70CE66D}"/>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8197" name="Rectangle 5">
            <a:extLst>
              <a:ext uri="{FF2B5EF4-FFF2-40B4-BE49-F238E27FC236}">
                <a16:creationId xmlns:a16="http://schemas.microsoft.com/office/drawing/2014/main" id="{6F3C2513-D186-4F03-9A6A-0DF8E552EF82}"/>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8198" name="Rectangle 6">
            <a:extLst>
              <a:ext uri="{FF2B5EF4-FFF2-40B4-BE49-F238E27FC236}">
                <a16:creationId xmlns:a16="http://schemas.microsoft.com/office/drawing/2014/main" id="{A0591CE6-42BD-434F-9A58-0DD62CFD4D9F}"/>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8199" name="Rectangle 7">
            <a:extLst>
              <a:ext uri="{FF2B5EF4-FFF2-40B4-BE49-F238E27FC236}">
                <a16:creationId xmlns:a16="http://schemas.microsoft.com/office/drawing/2014/main" id="{F9DE5891-5777-4B39-9B75-D4714F570B56}"/>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8200" name="Oval 8">
            <a:extLst>
              <a:ext uri="{FF2B5EF4-FFF2-40B4-BE49-F238E27FC236}">
                <a16:creationId xmlns:a16="http://schemas.microsoft.com/office/drawing/2014/main" id="{65A42605-46CE-4F30-B1E9-D96F304CDAA3}"/>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8201" name="Text Box 9">
            <a:extLst>
              <a:ext uri="{FF2B5EF4-FFF2-40B4-BE49-F238E27FC236}">
                <a16:creationId xmlns:a16="http://schemas.microsoft.com/office/drawing/2014/main" id="{CD0383D7-8E0F-4CFF-8C78-69A8190EE75B}"/>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8208" name="Rectangle 16">
            <a:extLst>
              <a:ext uri="{FF2B5EF4-FFF2-40B4-BE49-F238E27FC236}">
                <a16:creationId xmlns:a16="http://schemas.microsoft.com/office/drawing/2014/main" id="{36372320-F117-48A1-959B-5F774FEE16A1}"/>
              </a:ext>
            </a:extLst>
          </p:cNvPr>
          <p:cNvSpPr>
            <a:spLocks noChangeArrowheads="1"/>
          </p:cNvSpPr>
          <p:nvPr/>
        </p:nvSpPr>
        <p:spPr bwMode="auto">
          <a:xfrm>
            <a:off x="6781800" y="6096000"/>
            <a:ext cx="1981200" cy="4572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8210" name="Oval 18">
            <a:extLst>
              <a:ext uri="{FF2B5EF4-FFF2-40B4-BE49-F238E27FC236}">
                <a16:creationId xmlns:a16="http://schemas.microsoft.com/office/drawing/2014/main" id="{3036234E-FD02-47DE-93F3-565BC93BF301}"/>
              </a:ext>
            </a:extLst>
          </p:cNvPr>
          <p:cNvSpPr>
            <a:spLocks noChangeArrowheads="1"/>
          </p:cNvSpPr>
          <p:nvPr/>
        </p:nvSpPr>
        <p:spPr bwMode="auto">
          <a:xfrm rot="17936291">
            <a:off x="4730751" y="3924301"/>
            <a:ext cx="1800225" cy="10414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p:cTn id="11" dur="500" fill="hold"/>
                                        <p:tgtEl>
                                          <p:spTgt spid="819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1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8211"/>
                                        </p:tgtEl>
                                        <p:attrNameLst>
                                          <p:attrName>style.visibility</p:attrName>
                                        </p:attrNameLst>
                                      </p:cBhvr>
                                      <p:to>
                                        <p:strVal val="visible"/>
                                      </p:to>
                                    </p:set>
                                    <p:animEffect transition="in" filter="fade">
                                      <p:cBhvr>
                                        <p:cTn id="21" dur="2000"/>
                                        <p:tgtEl>
                                          <p:spTgt spid="8211"/>
                                        </p:tgtEl>
                                      </p:cBhvr>
                                    </p:animEffect>
                                  </p:childTnLst>
                                </p:cTn>
                              </p:par>
                            </p:childTnLst>
                          </p:cTn>
                        </p:par>
                        <p:par>
                          <p:cTn id="22" fill="hold" nodeType="afterGroup">
                            <p:stCondLst>
                              <p:cond delay="2500"/>
                            </p:stCondLst>
                            <p:childTnLst>
                              <p:par>
                                <p:cTn id="23" presetID="23" presetClass="entr" presetSubtype="16" fill="hold" nodeType="afterEffect">
                                  <p:stCondLst>
                                    <p:cond delay="0"/>
                                  </p:stCondLst>
                                  <p:childTnLst>
                                    <p:set>
                                      <p:cBhvr>
                                        <p:cTn id="24" dur="1" fill="hold">
                                          <p:stCondLst>
                                            <p:cond delay="0"/>
                                          </p:stCondLst>
                                        </p:cTn>
                                        <p:tgtEl>
                                          <p:spTgt spid="8210"/>
                                        </p:tgtEl>
                                        <p:attrNameLst>
                                          <p:attrName>style.visibility</p:attrName>
                                        </p:attrNameLst>
                                      </p:cBhvr>
                                      <p:to>
                                        <p:strVal val="visible"/>
                                      </p:to>
                                    </p:set>
                                    <p:anim calcmode="lin" valueType="num">
                                      <p:cBhvr>
                                        <p:cTn id="25" dur="500" fill="hold"/>
                                        <p:tgtEl>
                                          <p:spTgt spid="8210"/>
                                        </p:tgtEl>
                                        <p:attrNameLst>
                                          <p:attrName>ppt_w</p:attrName>
                                        </p:attrNameLst>
                                      </p:cBhvr>
                                      <p:tavLst>
                                        <p:tav tm="0">
                                          <p:val>
                                            <p:fltVal val="0"/>
                                          </p:val>
                                        </p:tav>
                                        <p:tav tm="100000">
                                          <p:val>
                                            <p:strVal val="#ppt_w"/>
                                          </p:val>
                                        </p:tav>
                                      </p:tavLst>
                                    </p:anim>
                                    <p:anim calcmode="lin" valueType="num">
                                      <p:cBhvr>
                                        <p:cTn id="26" dur="500" fill="hold"/>
                                        <p:tgtEl>
                                          <p:spTgt spid="8210"/>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8208"/>
                                        </p:tgtEl>
                                        <p:attrNameLst>
                                          <p:attrName>style.visibility</p:attrName>
                                        </p:attrNameLst>
                                      </p:cBhvr>
                                      <p:to>
                                        <p:strVal val="visible"/>
                                      </p:to>
                                    </p:set>
                                    <p:anim calcmode="lin" valueType="num">
                                      <p:cBhvr>
                                        <p:cTn id="29" dur="500" fill="hold"/>
                                        <p:tgtEl>
                                          <p:spTgt spid="8208"/>
                                        </p:tgtEl>
                                        <p:attrNameLst>
                                          <p:attrName>ppt_w</p:attrName>
                                        </p:attrNameLst>
                                      </p:cBhvr>
                                      <p:tavLst>
                                        <p:tav tm="0">
                                          <p:val>
                                            <p:fltVal val="0"/>
                                          </p:val>
                                        </p:tav>
                                        <p:tav tm="100000">
                                          <p:val>
                                            <p:strVal val="#ppt_w"/>
                                          </p:val>
                                        </p:tav>
                                      </p:tavLst>
                                    </p:anim>
                                    <p:anim calcmode="lin" valueType="num">
                                      <p:cBhvr>
                                        <p:cTn id="30" dur="500" fill="hold"/>
                                        <p:tgtEl>
                                          <p:spTgt spid="8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a:extLst>
              <a:ext uri="{FF2B5EF4-FFF2-40B4-BE49-F238E27FC236}">
                <a16:creationId xmlns:a16="http://schemas.microsoft.com/office/drawing/2014/main" id="{6DFA7C00-ABD8-4FA7-AA7D-347D360C9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63750"/>
            <a:ext cx="6019800"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a:extLst>
              <a:ext uri="{FF2B5EF4-FFF2-40B4-BE49-F238E27FC236}">
                <a16:creationId xmlns:a16="http://schemas.microsoft.com/office/drawing/2014/main" id="{8B6742C2-1451-4C77-836C-1F80BE43107D}"/>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3" name="Rectangle 3">
            <a:extLst>
              <a:ext uri="{FF2B5EF4-FFF2-40B4-BE49-F238E27FC236}">
                <a16:creationId xmlns:a16="http://schemas.microsoft.com/office/drawing/2014/main" id="{44082BB4-37EE-4EFD-A2C4-E899A28CE453}"/>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4" name="Rectangle 4">
            <a:extLst>
              <a:ext uri="{FF2B5EF4-FFF2-40B4-BE49-F238E27FC236}">
                <a16:creationId xmlns:a16="http://schemas.microsoft.com/office/drawing/2014/main" id="{36162553-9AA0-4374-A36E-1FEB3EC3BEDA}"/>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5" name="Rectangle 5">
            <a:extLst>
              <a:ext uri="{FF2B5EF4-FFF2-40B4-BE49-F238E27FC236}">
                <a16:creationId xmlns:a16="http://schemas.microsoft.com/office/drawing/2014/main" id="{D46FCD7B-6A77-49A4-926F-197CB231E7FD}"/>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6" name="Rectangle 6">
            <a:extLst>
              <a:ext uri="{FF2B5EF4-FFF2-40B4-BE49-F238E27FC236}">
                <a16:creationId xmlns:a16="http://schemas.microsoft.com/office/drawing/2014/main" id="{77A6BCF5-809E-45D0-9826-90DCB1480174}"/>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7" name="Rectangle 7">
            <a:extLst>
              <a:ext uri="{FF2B5EF4-FFF2-40B4-BE49-F238E27FC236}">
                <a16:creationId xmlns:a16="http://schemas.microsoft.com/office/drawing/2014/main" id="{83C04796-9803-4B93-88E4-4460508A976E}"/>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8" name="Rectangle 8">
            <a:extLst>
              <a:ext uri="{FF2B5EF4-FFF2-40B4-BE49-F238E27FC236}">
                <a16:creationId xmlns:a16="http://schemas.microsoft.com/office/drawing/2014/main" id="{F123D2E0-0B47-4A01-811F-7768585684F2}"/>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9" name="Rectangle 9">
            <a:extLst>
              <a:ext uri="{FF2B5EF4-FFF2-40B4-BE49-F238E27FC236}">
                <a16:creationId xmlns:a16="http://schemas.microsoft.com/office/drawing/2014/main" id="{0058D342-7F8C-4BF2-B7E3-CA31725A519C}"/>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0" name="WordArt 10">
            <a:extLst>
              <a:ext uri="{FF2B5EF4-FFF2-40B4-BE49-F238E27FC236}">
                <a16:creationId xmlns:a16="http://schemas.microsoft.com/office/drawing/2014/main" id="{979CC57C-9157-4808-84B6-960E155DCF49}"/>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5131" name="Line 11">
            <a:extLst>
              <a:ext uri="{FF2B5EF4-FFF2-40B4-BE49-F238E27FC236}">
                <a16:creationId xmlns:a16="http://schemas.microsoft.com/office/drawing/2014/main" id="{481A7D94-DA3E-4EC4-9EFE-0FDA715DA08F}"/>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2" name="Rectangle 12">
            <a:extLst>
              <a:ext uri="{FF2B5EF4-FFF2-40B4-BE49-F238E27FC236}">
                <a16:creationId xmlns:a16="http://schemas.microsoft.com/office/drawing/2014/main" id="{4F2EC752-AB21-4D76-8D5F-DFD4FDD58B1F}"/>
              </a:ext>
            </a:extLst>
          </p:cNvPr>
          <p:cNvSpPr>
            <a:spLocks noChangeArrowheads="1"/>
          </p:cNvSpPr>
          <p:nvPr/>
        </p:nvSpPr>
        <p:spPr bwMode="auto">
          <a:xfrm>
            <a:off x="1905000" y="990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They grew in strength until they became an extremely large empire</a:t>
            </a:r>
            <a:r>
              <a:rPr lang="en-US" altLang="en-US">
                <a:solidFill>
                  <a:srgbClr val="CC0099"/>
                </a:solidFill>
                <a:latin typeface="Times New Roman" panose="02020603050405020304" pitchFamily="18" charset="0"/>
              </a:rPr>
              <a:t> </a:t>
            </a:r>
          </a:p>
        </p:txBody>
      </p:sp>
      <p:sp>
        <p:nvSpPr>
          <p:cNvPr id="5134" name="Oval 14">
            <a:extLst>
              <a:ext uri="{FF2B5EF4-FFF2-40B4-BE49-F238E27FC236}">
                <a16:creationId xmlns:a16="http://schemas.microsoft.com/office/drawing/2014/main" id="{0EB23D3B-2478-4E35-AEBF-764B3232D1E9}"/>
              </a:ext>
            </a:extLst>
          </p:cNvPr>
          <p:cNvSpPr>
            <a:spLocks noChangeArrowheads="1"/>
          </p:cNvSpPr>
          <p:nvPr/>
        </p:nvSpPr>
        <p:spPr bwMode="auto">
          <a:xfrm rot="3171823">
            <a:off x="7696200" y="3962400"/>
            <a:ext cx="1143000" cy="5334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5" name="Oval 15">
            <a:extLst>
              <a:ext uri="{FF2B5EF4-FFF2-40B4-BE49-F238E27FC236}">
                <a16:creationId xmlns:a16="http://schemas.microsoft.com/office/drawing/2014/main" id="{010B61DF-A5FA-492A-81D4-57E85072CB1B}"/>
              </a:ext>
            </a:extLst>
          </p:cNvPr>
          <p:cNvSpPr>
            <a:spLocks noChangeArrowheads="1"/>
          </p:cNvSpPr>
          <p:nvPr/>
        </p:nvSpPr>
        <p:spPr bwMode="auto">
          <a:xfrm>
            <a:off x="4343400" y="2286000"/>
            <a:ext cx="838200" cy="6096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6" name="Oval 16">
            <a:extLst>
              <a:ext uri="{FF2B5EF4-FFF2-40B4-BE49-F238E27FC236}">
                <a16:creationId xmlns:a16="http://schemas.microsoft.com/office/drawing/2014/main" id="{94E8A2F6-5C2C-46D1-A2DF-1712D0A931F2}"/>
              </a:ext>
            </a:extLst>
          </p:cNvPr>
          <p:cNvSpPr>
            <a:spLocks noChangeArrowheads="1"/>
          </p:cNvSpPr>
          <p:nvPr/>
        </p:nvSpPr>
        <p:spPr bwMode="auto">
          <a:xfrm rot="3328138">
            <a:off x="8585994" y="4672807"/>
            <a:ext cx="582613" cy="3810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32">
                                            <p:txEl>
                                              <p:pRg st="0" end="0"/>
                                            </p:txEl>
                                          </p:spTgt>
                                        </p:tgtEl>
                                        <p:attrNameLst>
                                          <p:attrName>style.visibility</p:attrName>
                                        </p:attrNameLst>
                                      </p:cBhvr>
                                      <p:to>
                                        <p:strVal val="visible"/>
                                      </p:to>
                                    </p:set>
                                    <p:animEffect transition="in" filter="dissolve">
                                      <p:cBhvr>
                                        <p:cTn id="7" dur="500"/>
                                        <p:tgtEl>
                                          <p:spTgt spid="5132">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138"/>
                                        </p:tgtEl>
                                        <p:attrNameLst>
                                          <p:attrName>style.visibility</p:attrName>
                                        </p:attrNameLst>
                                      </p:cBhvr>
                                      <p:to>
                                        <p:strVal val="visible"/>
                                      </p:to>
                                    </p:set>
                                    <p:animEffect transition="in" filter="fade">
                                      <p:cBhvr>
                                        <p:cTn id="11" dur="2000"/>
                                        <p:tgtEl>
                                          <p:spTgt spid="5138"/>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5135"/>
                                        </p:tgtEl>
                                        <p:attrNameLst>
                                          <p:attrName>style.visibility</p:attrName>
                                        </p:attrNameLst>
                                      </p:cBhvr>
                                      <p:to>
                                        <p:strVal val="visible"/>
                                      </p:to>
                                    </p:set>
                                    <p:anim calcmode="lin" valueType="num">
                                      <p:cBhvr>
                                        <p:cTn id="15" dur="500" fill="hold"/>
                                        <p:tgtEl>
                                          <p:spTgt spid="5135"/>
                                        </p:tgtEl>
                                        <p:attrNameLst>
                                          <p:attrName>ppt_w</p:attrName>
                                        </p:attrNameLst>
                                      </p:cBhvr>
                                      <p:tavLst>
                                        <p:tav tm="0">
                                          <p:val>
                                            <p:fltVal val="0"/>
                                          </p:val>
                                        </p:tav>
                                        <p:tav tm="100000">
                                          <p:val>
                                            <p:strVal val="#ppt_w"/>
                                          </p:val>
                                        </p:tav>
                                      </p:tavLst>
                                    </p:anim>
                                    <p:anim calcmode="lin" valueType="num">
                                      <p:cBhvr>
                                        <p:cTn id="16" dur="500" fill="hold"/>
                                        <p:tgtEl>
                                          <p:spTgt spid="513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134"/>
                                        </p:tgtEl>
                                        <p:attrNameLst>
                                          <p:attrName>style.visibility</p:attrName>
                                        </p:attrNameLst>
                                      </p:cBhvr>
                                      <p:to>
                                        <p:strVal val="visible"/>
                                      </p:to>
                                    </p:set>
                                    <p:anim calcmode="lin" valueType="num">
                                      <p:cBhvr>
                                        <p:cTn id="19" dur="500" fill="hold"/>
                                        <p:tgtEl>
                                          <p:spTgt spid="5134"/>
                                        </p:tgtEl>
                                        <p:attrNameLst>
                                          <p:attrName>ppt_w</p:attrName>
                                        </p:attrNameLst>
                                      </p:cBhvr>
                                      <p:tavLst>
                                        <p:tav tm="0">
                                          <p:val>
                                            <p:fltVal val="0"/>
                                          </p:val>
                                        </p:tav>
                                        <p:tav tm="100000">
                                          <p:val>
                                            <p:strVal val="#ppt_w"/>
                                          </p:val>
                                        </p:tav>
                                      </p:tavLst>
                                    </p:anim>
                                    <p:anim calcmode="lin" valueType="num">
                                      <p:cBhvr>
                                        <p:cTn id="20" dur="500" fill="hold"/>
                                        <p:tgtEl>
                                          <p:spTgt spid="5134"/>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9" name="Picture 25">
            <a:extLst>
              <a:ext uri="{FF2B5EF4-FFF2-40B4-BE49-F238E27FC236}">
                <a16:creationId xmlns:a16="http://schemas.microsoft.com/office/drawing/2014/main" id="{E0074478-19F1-4B9F-AE25-CDAFE8F69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889376"/>
            <a:ext cx="57150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8" name="Picture 24">
            <a:extLst>
              <a:ext uri="{FF2B5EF4-FFF2-40B4-BE49-F238E27FC236}">
                <a16:creationId xmlns:a16="http://schemas.microsoft.com/office/drawing/2014/main" id="{A07AB3CF-2208-41D8-9DC8-6A1DEB6C8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800"/>
            <a:ext cx="36576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7" name="Picture 23">
            <a:extLst>
              <a:ext uri="{FF2B5EF4-FFF2-40B4-BE49-F238E27FC236}">
                <a16:creationId xmlns:a16="http://schemas.microsoft.com/office/drawing/2014/main" id="{05FE7691-7A0D-4289-B209-157DAFA2F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066801"/>
            <a:ext cx="37338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 name="Rectangle 2">
            <a:extLst>
              <a:ext uri="{FF2B5EF4-FFF2-40B4-BE49-F238E27FC236}">
                <a16:creationId xmlns:a16="http://schemas.microsoft.com/office/drawing/2014/main" id="{DE77E0B2-C300-473F-BBDC-6D62DB53BDC5}"/>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47" name="Rectangle 3">
            <a:extLst>
              <a:ext uri="{FF2B5EF4-FFF2-40B4-BE49-F238E27FC236}">
                <a16:creationId xmlns:a16="http://schemas.microsoft.com/office/drawing/2014/main" id="{49A42AA1-06B1-4025-8115-19F5FCE99982}"/>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48" name="Rectangle 4">
            <a:extLst>
              <a:ext uri="{FF2B5EF4-FFF2-40B4-BE49-F238E27FC236}">
                <a16:creationId xmlns:a16="http://schemas.microsoft.com/office/drawing/2014/main" id="{7318952F-F21F-4040-853B-FEFC70B6579E}"/>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49" name="Rectangle 5">
            <a:extLst>
              <a:ext uri="{FF2B5EF4-FFF2-40B4-BE49-F238E27FC236}">
                <a16:creationId xmlns:a16="http://schemas.microsoft.com/office/drawing/2014/main" id="{3C1AF9F1-D8DE-4FF4-9BCA-FE4EA53C757C}"/>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0" name="Rectangle 6">
            <a:extLst>
              <a:ext uri="{FF2B5EF4-FFF2-40B4-BE49-F238E27FC236}">
                <a16:creationId xmlns:a16="http://schemas.microsoft.com/office/drawing/2014/main" id="{32AA50B6-FE1D-4301-8F27-ECFCAA238018}"/>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1" name="Rectangle 7">
            <a:extLst>
              <a:ext uri="{FF2B5EF4-FFF2-40B4-BE49-F238E27FC236}">
                <a16:creationId xmlns:a16="http://schemas.microsoft.com/office/drawing/2014/main" id="{23D7D679-1778-45CA-A7E5-D345C0DE044F}"/>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2" name="Rectangle 8">
            <a:extLst>
              <a:ext uri="{FF2B5EF4-FFF2-40B4-BE49-F238E27FC236}">
                <a16:creationId xmlns:a16="http://schemas.microsoft.com/office/drawing/2014/main" id="{2FF2897B-261E-45B0-8852-6A4CCA4CCC9C}"/>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3" name="Rectangle 9">
            <a:extLst>
              <a:ext uri="{FF2B5EF4-FFF2-40B4-BE49-F238E27FC236}">
                <a16:creationId xmlns:a16="http://schemas.microsoft.com/office/drawing/2014/main" id="{ED2B8C9E-2767-4B9E-9089-048B9A826419}"/>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4" name="WordArt 10">
            <a:extLst>
              <a:ext uri="{FF2B5EF4-FFF2-40B4-BE49-F238E27FC236}">
                <a16:creationId xmlns:a16="http://schemas.microsoft.com/office/drawing/2014/main" id="{E895292D-87D3-4A34-A149-F3CC1B2542E2}"/>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Comparing Kingdom Size</a:t>
            </a:r>
          </a:p>
        </p:txBody>
      </p:sp>
      <p:sp>
        <p:nvSpPr>
          <p:cNvPr id="6155" name="Line 11">
            <a:extLst>
              <a:ext uri="{FF2B5EF4-FFF2-40B4-BE49-F238E27FC236}">
                <a16:creationId xmlns:a16="http://schemas.microsoft.com/office/drawing/2014/main" id="{F1BEFBB4-D41D-467E-9784-EBBF14B23D1F}"/>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4" name="WordArt 20">
            <a:extLst>
              <a:ext uri="{FF2B5EF4-FFF2-40B4-BE49-F238E27FC236}">
                <a16:creationId xmlns:a16="http://schemas.microsoft.com/office/drawing/2014/main" id="{74EB7ABB-7452-4F80-A0DA-A2FDB6E6C0B1}"/>
              </a:ext>
            </a:extLst>
          </p:cNvPr>
          <p:cNvSpPr>
            <a:spLocks noChangeArrowheads="1" noChangeShapeType="1" noTextEdit="1"/>
          </p:cNvSpPr>
          <p:nvPr/>
        </p:nvSpPr>
        <p:spPr bwMode="auto">
          <a:xfrm>
            <a:off x="4524376" y="3276600"/>
            <a:ext cx="1266825"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effectLst>
                  <a:outerShdw dist="17961" dir="2700000" algn="ctr" rotWithShape="0">
                    <a:srgbClr val="0033CC"/>
                  </a:outerShdw>
                </a:effectLst>
                <a:latin typeface="Times New Roman" panose="02020603050405020304" pitchFamily="18" charset="0"/>
                <a:cs typeface="Times New Roman" panose="02020603050405020304" pitchFamily="18" charset="0"/>
              </a:rPr>
              <a:t>Assyrian</a:t>
            </a:r>
          </a:p>
        </p:txBody>
      </p:sp>
      <p:sp>
        <p:nvSpPr>
          <p:cNvPr id="6165" name="WordArt 21">
            <a:extLst>
              <a:ext uri="{FF2B5EF4-FFF2-40B4-BE49-F238E27FC236}">
                <a16:creationId xmlns:a16="http://schemas.microsoft.com/office/drawing/2014/main" id="{53F6B455-BFA0-4734-8BE4-BA07264E2B25}"/>
              </a:ext>
            </a:extLst>
          </p:cNvPr>
          <p:cNvSpPr>
            <a:spLocks noChangeArrowheads="1" noChangeShapeType="1" noTextEdit="1"/>
          </p:cNvSpPr>
          <p:nvPr/>
        </p:nvSpPr>
        <p:spPr bwMode="auto">
          <a:xfrm>
            <a:off x="8305800" y="3276600"/>
            <a:ext cx="1600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effectLst>
                  <a:outerShdw dist="17961" dir="2700000" algn="ctr" rotWithShape="0">
                    <a:srgbClr val="0033CC"/>
                  </a:outerShdw>
                </a:effectLst>
                <a:latin typeface="Times New Roman" panose="02020603050405020304" pitchFamily="18" charset="0"/>
                <a:cs typeface="Times New Roman" panose="02020603050405020304" pitchFamily="18" charset="0"/>
              </a:rPr>
              <a:t>Babylonian</a:t>
            </a:r>
          </a:p>
        </p:txBody>
      </p:sp>
      <p:sp>
        <p:nvSpPr>
          <p:cNvPr id="6166" name="WordArt 22">
            <a:extLst>
              <a:ext uri="{FF2B5EF4-FFF2-40B4-BE49-F238E27FC236}">
                <a16:creationId xmlns:a16="http://schemas.microsoft.com/office/drawing/2014/main" id="{6AA408D6-D145-4105-A2FF-7E825650F9C3}"/>
              </a:ext>
            </a:extLst>
          </p:cNvPr>
          <p:cNvSpPr>
            <a:spLocks noChangeArrowheads="1" noChangeShapeType="1" noTextEdit="1"/>
          </p:cNvSpPr>
          <p:nvPr/>
        </p:nvSpPr>
        <p:spPr bwMode="auto">
          <a:xfrm>
            <a:off x="7543800" y="6019800"/>
            <a:ext cx="1219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effectLst>
                  <a:outerShdw dist="17961" dir="2700000" algn="ctr" rotWithShape="0">
                    <a:srgbClr val="0033CC"/>
                  </a:outerShdw>
                </a:effectLst>
                <a:latin typeface="Times New Roman" panose="02020603050405020304" pitchFamily="18" charset="0"/>
                <a:cs typeface="Times New Roman" panose="02020603050405020304" pitchFamily="18" charset="0"/>
              </a:rPr>
              <a:t>Persian</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68"/>
                                        </p:tgtEl>
                                        <p:attrNameLst>
                                          <p:attrName>style.visibility</p:attrName>
                                        </p:attrNameLst>
                                      </p:cBhvr>
                                      <p:to>
                                        <p:strVal val="visible"/>
                                      </p:to>
                                    </p:set>
                                    <p:animEffect transition="in" filter="fade">
                                      <p:cBhvr>
                                        <p:cTn id="7" dur="2000"/>
                                        <p:tgtEl>
                                          <p:spTgt spid="6168"/>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6164"/>
                                        </p:tgtEl>
                                        <p:attrNameLst>
                                          <p:attrName>style.visibility</p:attrName>
                                        </p:attrNameLst>
                                      </p:cBhvr>
                                      <p:to>
                                        <p:strVal val="visible"/>
                                      </p:to>
                                    </p:set>
                                    <p:anim calcmode="lin" valueType="num">
                                      <p:cBhvr>
                                        <p:cTn id="11" dur="500" fill="hold"/>
                                        <p:tgtEl>
                                          <p:spTgt spid="6164"/>
                                        </p:tgtEl>
                                        <p:attrNameLst>
                                          <p:attrName>ppt_w</p:attrName>
                                        </p:attrNameLst>
                                      </p:cBhvr>
                                      <p:tavLst>
                                        <p:tav tm="0">
                                          <p:val>
                                            <p:fltVal val="0"/>
                                          </p:val>
                                        </p:tav>
                                        <p:tav tm="100000">
                                          <p:val>
                                            <p:strVal val="#ppt_w"/>
                                          </p:val>
                                        </p:tav>
                                      </p:tavLst>
                                    </p:anim>
                                    <p:anim calcmode="lin" valueType="num">
                                      <p:cBhvr>
                                        <p:cTn id="12" dur="500" fill="hold"/>
                                        <p:tgtEl>
                                          <p:spTgt spid="616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67"/>
                                        </p:tgtEl>
                                        <p:attrNameLst>
                                          <p:attrName>style.visibility</p:attrName>
                                        </p:attrNameLst>
                                      </p:cBhvr>
                                      <p:to>
                                        <p:strVal val="visible"/>
                                      </p:to>
                                    </p:set>
                                    <p:animEffect transition="in" filter="fade">
                                      <p:cBhvr>
                                        <p:cTn id="17" dur="2000"/>
                                        <p:tgtEl>
                                          <p:spTgt spid="6167"/>
                                        </p:tgtEl>
                                      </p:cBhvr>
                                    </p:animEffect>
                                  </p:childTnLst>
                                </p:cTn>
                              </p:par>
                            </p:childTnLst>
                          </p:cTn>
                        </p:par>
                        <p:par>
                          <p:cTn id="18" fill="hold" nodeType="afterGroup">
                            <p:stCondLst>
                              <p:cond delay="2000"/>
                            </p:stCondLst>
                            <p:childTnLst>
                              <p:par>
                                <p:cTn id="19" presetID="23" presetClass="entr" presetSubtype="16" fill="hold" nodeType="afterEffect">
                                  <p:stCondLst>
                                    <p:cond delay="0"/>
                                  </p:stCondLst>
                                  <p:childTnLst>
                                    <p:set>
                                      <p:cBhvr>
                                        <p:cTn id="20" dur="1" fill="hold">
                                          <p:stCondLst>
                                            <p:cond delay="0"/>
                                          </p:stCondLst>
                                        </p:cTn>
                                        <p:tgtEl>
                                          <p:spTgt spid="6165"/>
                                        </p:tgtEl>
                                        <p:attrNameLst>
                                          <p:attrName>style.visibility</p:attrName>
                                        </p:attrNameLst>
                                      </p:cBhvr>
                                      <p:to>
                                        <p:strVal val="visible"/>
                                      </p:to>
                                    </p:set>
                                    <p:anim calcmode="lin" valueType="num">
                                      <p:cBhvr>
                                        <p:cTn id="21" dur="500" fill="hold"/>
                                        <p:tgtEl>
                                          <p:spTgt spid="6165"/>
                                        </p:tgtEl>
                                        <p:attrNameLst>
                                          <p:attrName>ppt_w</p:attrName>
                                        </p:attrNameLst>
                                      </p:cBhvr>
                                      <p:tavLst>
                                        <p:tav tm="0">
                                          <p:val>
                                            <p:fltVal val="0"/>
                                          </p:val>
                                        </p:tav>
                                        <p:tav tm="100000">
                                          <p:val>
                                            <p:strVal val="#ppt_w"/>
                                          </p:val>
                                        </p:tav>
                                      </p:tavLst>
                                    </p:anim>
                                    <p:anim calcmode="lin" valueType="num">
                                      <p:cBhvr>
                                        <p:cTn id="22" dur="500" fill="hold"/>
                                        <p:tgtEl>
                                          <p:spTgt spid="616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169"/>
                                        </p:tgtEl>
                                        <p:attrNameLst>
                                          <p:attrName>style.visibility</p:attrName>
                                        </p:attrNameLst>
                                      </p:cBhvr>
                                      <p:to>
                                        <p:strVal val="visible"/>
                                      </p:to>
                                    </p:set>
                                    <p:animEffect transition="in" filter="fade">
                                      <p:cBhvr>
                                        <p:cTn id="27" dur="2000"/>
                                        <p:tgtEl>
                                          <p:spTgt spid="6169"/>
                                        </p:tgtEl>
                                      </p:cBhvr>
                                    </p:animEffect>
                                  </p:childTnLst>
                                </p:cTn>
                              </p:par>
                            </p:childTnLst>
                          </p:cTn>
                        </p:par>
                        <p:par>
                          <p:cTn id="28" fill="hold" nodeType="afterGroup">
                            <p:stCondLst>
                              <p:cond delay="2000"/>
                            </p:stCondLst>
                            <p:childTnLst>
                              <p:par>
                                <p:cTn id="29" presetID="23" presetClass="entr" presetSubtype="16" fill="hold" nodeType="afterEffect">
                                  <p:stCondLst>
                                    <p:cond delay="0"/>
                                  </p:stCondLst>
                                  <p:childTnLst>
                                    <p:set>
                                      <p:cBhvr>
                                        <p:cTn id="30" dur="1" fill="hold">
                                          <p:stCondLst>
                                            <p:cond delay="0"/>
                                          </p:stCondLst>
                                        </p:cTn>
                                        <p:tgtEl>
                                          <p:spTgt spid="6166"/>
                                        </p:tgtEl>
                                        <p:attrNameLst>
                                          <p:attrName>style.visibility</p:attrName>
                                        </p:attrNameLst>
                                      </p:cBhvr>
                                      <p:to>
                                        <p:strVal val="visible"/>
                                      </p:to>
                                    </p:set>
                                    <p:anim calcmode="lin" valueType="num">
                                      <p:cBhvr>
                                        <p:cTn id="31" dur="500" fill="hold"/>
                                        <p:tgtEl>
                                          <p:spTgt spid="6166"/>
                                        </p:tgtEl>
                                        <p:attrNameLst>
                                          <p:attrName>ppt_w</p:attrName>
                                        </p:attrNameLst>
                                      </p:cBhvr>
                                      <p:tavLst>
                                        <p:tav tm="0">
                                          <p:val>
                                            <p:fltVal val="0"/>
                                          </p:val>
                                        </p:tav>
                                        <p:tav tm="100000">
                                          <p:val>
                                            <p:strVal val="#ppt_w"/>
                                          </p:val>
                                        </p:tav>
                                      </p:tavLst>
                                    </p:anim>
                                    <p:anim calcmode="lin" valueType="num">
                                      <p:cBhvr>
                                        <p:cTn id="32" dur="500" fill="hold"/>
                                        <p:tgtEl>
                                          <p:spTgt spid="61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16">
            <a:extLst>
              <a:ext uri="{FF2B5EF4-FFF2-40B4-BE49-F238E27FC236}">
                <a16:creationId xmlns:a16="http://schemas.microsoft.com/office/drawing/2014/main" id="{05A6669F-D6CD-44D7-A9CB-1003E15BD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35238"/>
            <a:ext cx="53340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Rectangle 2">
            <a:extLst>
              <a:ext uri="{FF2B5EF4-FFF2-40B4-BE49-F238E27FC236}">
                <a16:creationId xmlns:a16="http://schemas.microsoft.com/office/drawing/2014/main" id="{F1B4825C-65D2-4B57-834F-54E99F9AF377}"/>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1" name="Rectangle 3">
            <a:extLst>
              <a:ext uri="{FF2B5EF4-FFF2-40B4-BE49-F238E27FC236}">
                <a16:creationId xmlns:a16="http://schemas.microsoft.com/office/drawing/2014/main" id="{715BA936-C688-427C-9454-931B19266034}"/>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2" name="Rectangle 4">
            <a:extLst>
              <a:ext uri="{FF2B5EF4-FFF2-40B4-BE49-F238E27FC236}">
                <a16:creationId xmlns:a16="http://schemas.microsoft.com/office/drawing/2014/main" id="{B115D852-25ED-43C2-931D-B684D85AD6D0}"/>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3" name="Rectangle 5">
            <a:extLst>
              <a:ext uri="{FF2B5EF4-FFF2-40B4-BE49-F238E27FC236}">
                <a16:creationId xmlns:a16="http://schemas.microsoft.com/office/drawing/2014/main" id="{8B6E211D-FD86-4E45-BC59-524C4EC4D57B}"/>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4" name="Rectangle 6">
            <a:extLst>
              <a:ext uri="{FF2B5EF4-FFF2-40B4-BE49-F238E27FC236}">
                <a16:creationId xmlns:a16="http://schemas.microsoft.com/office/drawing/2014/main" id="{DBCDB60E-92B6-450C-A275-56900AE8221D}"/>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5" name="Rectangle 7">
            <a:extLst>
              <a:ext uri="{FF2B5EF4-FFF2-40B4-BE49-F238E27FC236}">
                <a16:creationId xmlns:a16="http://schemas.microsoft.com/office/drawing/2014/main" id="{D2F0F4ED-69DA-49D8-B4AC-56EB5D7661FB}"/>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6" name="Rectangle 8">
            <a:extLst>
              <a:ext uri="{FF2B5EF4-FFF2-40B4-BE49-F238E27FC236}">
                <a16:creationId xmlns:a16="http://schemas.microsoft.com/office/drawing/2014/main" id="{174D07C0-CB85-42FB-A3C5-1D1DD3E778B1}"/>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7" name="Rectangle 9">
            <a:extLst>
              <a:ext uri="{FF2B5EF4-FFF2-40B4-BE49-F238E27FC236}">
                <a16:creationId xmlns:a16="http://schemas.microsoft.com/office/drawing/2014/main" id="{A10060F0-5F3B-44F9-BFF1-CB46091F95E3}"/>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8" name="WordArt 10">
            <a:extLst>
              <a:ext uri="{FF2B5EF4-FFF2-40B4-BE49-F238E27FC236}">
                <a16:creationId xmlns:a16="http://schemas.microsoft.com/office/drawing/2014/main" id="{9247DF42-E76F-402C-8059-5DC2A7859523}"/>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7179" name="Line 11">
            <a:extLst>
              <a:ext uri="{FF2B5EF4-FFF2-40B4-BE49-F238E27FC236}">
                <a16:creationId xmlns:a16="http://schemas.microsoft.com/office/drawing/2014/main" id="{696C71ED-467D-4FE1-8AB5-5BE4D251C4CA}"/>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0" name="Rectangle 12">
            <a:extLst>
              <a:ext uri="{FF2B5EF4-FFF2-40B4-BE49-F238E27FC236}">
                <a16:creationId xmlns:a16="http://schemas.microsoft.com/office/drawing/2014/main" id="{F639F2E0-43C1-4BF3-A84E-48A9ECF5CFC4}"/>
              </a:ext>
            </a:extLst>
          </p:cNvPr>
          <p:cNvSpPr>
            <a:spLocks noChangeArrowheads="1"/>
          </p:cNvSpPr>
          <p:nvPr/>
        </p:nvSpPr>
        <p:spPr bwMode="auto">
          <a:xfrm>
            <a:off x="1905000" y="990600"/>
            <a:ext cx="8382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Cyrus comes to power</a:t>
            </a:r>
          </a:p>
          <a:p>
            <a:pPr lvl="1" fontAlgn="base">
              <a:spcAft>
                <a:spcPct val="0"/>
              </a:spcAft>
            </a:pPr>
            <a:r>
              <a:rPr lang="en-US" altLang="en-US">
                <a:solidFill>
                  <a:srgbClr val="CC0099"/>
                </a:solidFill>
                <a:latin typeface="Times New Roman" panose="02020603050405020304" pitchFamily="18" charset="0"/>
              </a:rPr>
              <a:t>From an obscure Persian province called Anshan</a:t>
            </a:r>
          </a:p>
          <a:p>
            <a:pPr lvl="2" fontAlgn="base">
              <a:spcAft>
                <a:spcPct val="0"/>
              </a:spcAft>
            </a:pPr>
            <a:r>
              <a:rPr lang="en-US" altLang="en-US" i="1">
                <a:solidFill>
                  <a:srgbClr val="000000"/>
                </a:solidFill>
                <a:latin typeface="Times New Roman" panose="02020603050405020304" pitchFamily="18" charset="0"/>
              </a:rPr>
              <a:t>His mother was the daughter of Astyages who was ruling over Media</a:t>
            </a:r>
          </a:p>
        </p:txBody>
      </p:sp>
      <p:sp>
        <p:nvSpPr>
          <p:cNvPr id="7182" name="Oval 14">
            <a:extLst>
              <a:ext uri="{FF2B5EF4-FFF2-40B4-BE49-F238E27FC236}">
                <a16:creationId xmlns:a16="http://schemas.microsoft.com/office/drawing/2014/main" id="{2F9DAA56-A6F5-4418-9B87-90619DBFA1CF}"/>
              </a:ext>
            </a:extLst>
          </p:cNvPr>
          <p:cNvSpPr>
            <a:spLocks noChangeArrowheads="1"/>
          </p:cNvSpPr>
          <p:nvPr/>
        </p:nvSpPr>
        <p:spPr bwMode="auto">
          <a:xfrm rot="1525959">
            <a:off x="9829800" y="4724400"/>
            <a:ext cx="520700" cy="477838"/>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80">
                                            <p:txEl>
                                              <p:pRg st="0" end="0"/>
                                            </p:txEl>
                                          </p:spTgt>
                                        </p:tgtEl>
                                        <p:attrNameLst>
                                          <p:attrName>style.visibility</p:attrName>
                                        </p:attrNameLst>
                                      </p:cBhvr>
                                      <p:to>
                                        <p:strVal val="visible"/>
                                      </p:to>
                                    </p:set>
                                    <p:animEffect transition="in" filter="dissolve">
                                      <p:cBhvr>
                                        <p:cTn id="7" dur="500"/>
                                        <p:tgtEl>
                                          <p:spTgt spid="71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7180">
                                            <p:txEl>
                                              <p:pRg st="1" end="1"/>
                                            </p:txEl>
                                          </p:spTgt>
                                        </p:tgtEl>
                                        <p:attrNameLst>
                                          <p:attrName>style.visibility</p:attrName>
                                        </p:attrNameLst>
                                      </p:cBhvr>
                                      <p:to>
                                        <p:strVal val="visible"/>
                                      </p:to>
                                    </p:set>
                                    <p:anim calcmode="lin" valueType="num">
                                      <p:cBhvr>
                                        <p:cTn id="12" dur="500" fill="hold"/>
                                        <p:tgtEl>
                                          <p:spTgt spid="718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180">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7180">
                                            <p:txEl>
                                              <p:pRg st="2" end="2"/>
                                            </p:txEl>
                                          </p:spTgt>
                                        </p:tgtEl>
                                        <p:attrNameLst>
                                          <p:attrName>style.visibility</p:attrName>
                                        </p:attrNameLst>
                                      </p:cBhvr>
                                      <p:to>
                                        <p:strVal val="visible"/>
                                      </p:to>
                                    </p:set>
                                    <p:anim calcmode="lin" valueType="num">
                                      <p:cBhvr>
                                        <p:cTn id="17" dur="500" fill="hold"/>
                                        <p:tgtEl>
                                          <p:spTgt spid="718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180">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10" presetClass="entr" presetSubtype="0" fill="hold" nodeType="afterEffect">
                                  <p:stCondLst>
                                    <p:cond delay="0"/>
                                  </p:stCondLst>
                                  <p:childTnLst>
                                    <p:set>
                                      <p:cBhvr>
                                        <p:cTn id="21" dur="1" fill="hold">
                                          <p:stCondLst>
                                            <p:cond delay="0"/>
                                          </p:stCondLst>
                                        </p:cTn>
                                        <p:tgtEl>
                                          <p:spTgt spid="7184"/>
                                        </p:tgtEl>
                                        <p:attrNameLst>
                                          <p:attrName>style.visibility</p:attrName>
                                        </p:attrNameLst>
                                      </p:cBhvr>
                                      <p:to>
                                        <p:strVal val="visible"/>
                                      </p:to>
                                    </p:set>
                                    <p:animEffect transition="in" filter="fade">
                                      <p:cBhvr>
                                        <p:cTn id="22" dur="2000"/>
                                        <p:tgtEl>
                                          <p:spTgt spid="7184"/>
                                        </p:tgtEl>
                                      </p:cBhvr>
                                    </p:animEffect>
                                  </p:childTnLst>
                                </p:cTn>
                              </p:par>
                            </p:childTnLst>
                          </p:cTn>
                        </p:par>
                        <p:par>
                          <p:cTn id="23" fill="hold" nodeType="afterGroup">
                            <p:stCondLst>
                              <p:cond delay="3000"/>
                            </p:stCondLst>
                            <p:childTnLst>
                              <p:par>
                                <p:cTn id="24" presetID="23" presetClass="entr" presetSubtype="16" fill="hold" nodeType="afterEffect">
                                  <p:stCondLst>
                                    <p:cond delay="0"/>
                                  </p:stCondLst>
                                  <p:childTnLst>
                                    <p:set>
                                      <p:cBhvr>
                                        <p:cTn id="25" dur="1" fill="hold">
                                          <p:stCondLst>
                                            <p:cond delay="0"/>
                                          </p:stCondLst>
                                        </p:cTn>
                                        <p:tgtEl>
                                          <p:spTgt spid="7182"/>
                                        </p:tgtEl>
                                        <p:attrNameLst>
                                          <p:attrName>style.visibility</p:attrName>
                                        </p:attrNameLst>
                                      </p:cBhvr>
                                      <p:to>
                                        <p:strVal val="visible"/>
                                      </p:to>
                                    </p:set>
                                    <p:anim calcmode="lin" valueType="num">
                                      <p:cBhvr>
                                        <p:cTn id="26" dur="500" fill="hold"/>
                                        <p:tgtEl>
                                          <p:spTgt spid="7182"/>
                                        </p:tgtEl>
                                        <p:attrNameLst>
                                          <p:attrName>ppt_w</p:attrName>
                                        </p:attrNameLst>
                                      </p:cBhvr>
                                      <p:tavLst>
                                        <p:tav tm="0">
                                          <p:val>
                                            <p:fltVal val="0"/>
                                          </p:val>
                                        </p:tav>
                                        <p:tav tm="100000">
                                          <p:val>
                                            <p:strVal val="#ppt_w"/>
                                          </p:val>
                                        </p:tav>
                                      </p:tavLst>
                                    </p:anim>
                                    <p:anim calcmode="lin" valueType="num">
                                      <p:cBhvr>
                                        <p:cTn id="27" dur="500" fill="hold"/>
                                        <p:tgtEl>
                                          <p:spTgt spid="71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B961D04-8244-4B9D-8C7A-C4EB426B17E9}"/>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5" name="Rectangle 3">
            <a:extLst>
              <a:ext uri="{FF2B5EF4-FFF2-40B4-BE49-F238E27FC236}">
                <a16:creationId xmlns:a16="http://schemas.microsoft.com/office/drawing/2014/main" id="{66C58F47-2177-44C7-9D69-5E925AEE5B32}"/>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6" name="Rectangle 4">
            <a:extLst>
              <a:ext uri="{FF2B5EF4-FFF2-40B4-BE49-F238E27FC236}">
                <a16:creationId xmlns:a16="http://schemas.microsoft.com/office/drawing/2014/main" id="{75039D3D-9D0D-4608-808B-1CA38BBF3100}"/>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7" name="Rectangle 5">
            <a:extLst>
              <a:ext uri="{FF2B5EF4-FFF2-40B4-BE49-F238E27FC236}">
                <a16:creationId xmlns:a16="http://schemas.microsoft.com/office/drawing/2014/main" id="{6B64AC50-E889-4E1B-963F-F3B35F2B6F2A}"/>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8" name="Rectangle 6">
            <a:extLst>
              <a:ext uri="{FF2B5EF4-FFF2-40B4-BE49-F238E27FC236}">
                <a16:creationId xmlns:a16="http://schemas.microsoft.com/office/drawing/2014/main" id="{7A407908-B876-43E9-BEAC-35D9F10BD8FD}"/>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9" name="Rectangle 7">
            <a:extLst>
              <a:ext uri="{FF2B5EF4-FFF2-40B4-BE49-F238E27FC236}">
                <a16:creationId xmlns:a16="http://schemas.microsoft.com/office/drawing/2014/main" id="{8D0E4355-11D0-475C-872F-313A4754A169}"/>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0" name="Rectangle 8">
            <a:extLst>
              <a:ext uri="{FF2B5EF4-FFF2-40B4-BE49-F238E27FC236}">
                <a16:creationId xmlns:a16="http://schemas.microsoft.com/office/drawing/2014/main" id="{09401A03-02FC-455A-A7BF-8C12ECE24FE1}"/>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1" name="Rectangle 9">
            <a:extLst>
              <a:ext uri="{FF2B5EF4-FFF2-40B4-BE49-F238E27FC236}">
                <a16:creationId xmlns:a16="http://schemas.microsoft.com/office/drawing/2014/main" id="{DEC80DFB-C737-4AD1-A713-9BAE94D39907}"/>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2" name="WordArt 10">
            <a:extLst>
              <a:ext uri="{FF2B5EF4-FFF2-40B4-BE49-F238E27FC236}">
                <a16:creationId xmlns:a16="http://schemas.microsoft.com/office/drawing/2014/main" id="{6AD70A10-90A9-40CC-A922-519545B19308}"/>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8203" name="Line 11">
            <a:extLst>
              <a:ext uri="{FF2B5EF4-FFF2-40B4-BE49-F238E27FC236}">
                <a16:creationId xmlns:a16="http://schemas.microsoft.com/office/drawing/2014/main" id="{50DE9E40-9606-47EB-8EC3-6AE8C2D261BA}"/>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4" name="Rectangle 12">
            <a:extLst>
              <a:ext uri="{FF2B5EF4-FFF2-40B4-BE49-F238E27FC236}">
                <a16:creationId xmlns:a16="http://schemas.microsoft.com/office/drawing/2014/main" id="{CE57DC7D-9218-4A58-A1E8-CD5F3AF002EC}"/>
              </a:ext>
            </a:extLst>
          </p:cNvPr>
          <p:cNvSpPr>
            <a:spLocks noChangeArrowheads="1"/>
          </p:cNvSpPr>
          <p:nvPr/>
        </p:nvSpPr>
        <p:spPr bwMode="auto">
          <a:xfrm>
            <a:off x="1905000" y="1066800"/>
            <a:ext cx="8382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Cyrus first defeats Astyages in a major battle</a:t>
            </a:r>
          </a:p>
          <a:p>
            <a:pPr lvl="1" fontAlgn="base">
              <a:spcAft>
                <a:spcPct val="0"/>
              </a:spcAft>
            </a:pPr>
            <a:r>
              <a:rPr lang="en-US" altLang="en-US">
                <a:solidFill>
                  <a:srgbClr val="CC0099"/>
                </a:solidFill>
                <a:latin typeface="Times New Roman" panose="02020603050405020304" pitchFamily="18" charset="0"/>
              </a:rPr>
              <a:t>Moved against the capital city of Ecbatana, conquering it in 550BC</a:t>
            </a:r>
          </a:p>
          <a:p>
            <a:pPr lvl="2" fontAlgn="base">
              <a:spcAft>
                <a:spcPct val="0"/>
              </a:spcAft>
            </a:pPr>
            <a:r>
              <a:rPr lang="en-US" altLang="en-US" i="1">
                <a:solidFill>
                  <a:srgbClr val="000000"/>
                </a:solidFill>
                <a:latin typeface="Times New Roman" panose="02020603050405020304" pitchFamily="18" charset="0"/>
              </a:rPr>
              <a:t>Proclaimed himself ruler over the already “large” Median empire</a:t>
            </a:r>
          </a:p>
          <a:p>
            <a:pPr lvl="1" fontAlgn="base">
              <a:spcAft>
                <a:spcPct val="0"/>
              </a:spcAft>
            </a:pPr>
            <a:r>
              <a:rPr lang="en-US" altLang="en-US">
                <a:solidFill>
                  <a:srgbClr val="CC0099"/>
                </a:solidFill>
                <a:latin typeface="Times New Roman" panose="02020603050405020304" pitchFamily="18" charset="0"/>
              </a:rPr>
              <a:t>Medes given positions of honor</a:t>
            </a:r>
          </a:p>
          <a:p>
            <a:pPr lvl="1" fontAlgn="base">
              <a:spcAft>
                <a:spcPct val="0"/>
              </a:spcAft>
            </a:pPr>
            <a:r>
              <a:rPr lang="en-US" altLang="en-US">
                <a:solidFill>
                  <a:srgbClr val="CC0099"/>
                </a:solidFill>
                <a:latin typeface="Times New Roman" panose="02020603050405020304" pitchFamily="18" charset="0"/>
              </a:rPr>
              <a:t>Many of their customs and laws were combined with those of Persia</a:t>
            </a:r>
          </a:p>
          <a:p>
            <a:pPr lvl="2" fontAlgn="base">
              <a:spcAft>
                <a:spcPct val="0"/>
              </a:spcAft>
            </a:pPr>
            <a:r>
              <a:rPr lang="en-US" altLang="en-US" i="1">
                <a:solidFill>
                  <a:srgbClr val="000000"/>
                </a:solidFill>
                <a:latin typeface="Times New Roman" panose="02020603050405020304" pitchFamily="18" charset="0"/>
              </a:rPr>
              <a:t>We now have the beginning of the Medo-Persian Kingdom which was to become the largest empire the world had yet seen</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204">
                                            <p:txEl>
                                              <p:pRg st="0" end="0"/>
                                            </p:txEl>
                                          </p:spTgt>
                                        </p:tgtEl>
                                        <p:attrNameLst>
                                          <p:attrName>style.visibility</p:attrName>
                                        </p:attrNameLst>
                                      </p:cBhvr>
                                      <p:to>
                                        <p:strVal val="visible"/>
                                      </p:to>
                                    </p:set>
                                    <p:animEffect transition="in" filter="dissolve">
                                      <p:cBhvr>
                                        <p:cTn id="7" dur="500"/>
                                        <p:tgtEl>
                                          <p:spTgt spid="82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8204">
                                            <p:txEl>
                                              <p:pRg st="1" end="1"/>
                                            </p:txEl>
                                          </p:spTgt>
                                        </p:tgtEl>
                                        <p:attrNameLst>
                                          <p:attrName>style.visibility</p:attrName>
                                        </p:attrNameLst>
                                      </p:cBhvr>
                                      <p:to>
                                        <p:strVal val="visible"/>
                                      </p:to>
                                    </p:set>
                                    <p:anim calcmode="lin" valueType="num">
                                      <p:cBhvr>
                                        <p:cTn id="12" dur="500" fill="hold"/>
                                        <p:tgtEl>
                                          <p:spTgt spid="820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04">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8204">
                                            <p:txEl>
                                              <p:pRg st="2" end="2"/>
                                            </p:txEl>
                                          </p:spTgt>
                                        </p:tgtEl>
                                        <p:attrNameLst>
                                          <p:attrName>style.visibility</p:attrName>
                                        </p:attrNameLst>
                                      </p:cBhvr>
                                      <p:to>
                                        <p:strVal val="visible"/>
                                      </p:to>
                                    </p:set>
                                    <p:anim calcmode="lin" valueType="num">
                                      <p:cBhvr>
                                        <p:cTn id="17" dur="500" fill="hold"/>
                                        <p:tgtEl>
                                          <p:spTgt spid="820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8204">
                                            <p:txEl>
                                              <p:pRg st="3" end="3"/>
                                            </p:txEl>
                                          </p:spTgt>
                                        </p:tgtEl>
                                        <p:attrNameLst>
                                          <p:attrName>style.visibility</p:attrName>
                                        </p:attrNameLst>
                                      </p:cBhvr>
                                      <p:to>
                                        <p:strVal val="visible"/>
                                      </p:to>
                                    </p:set>
                                    <p:anim calcmode="lin" valueType="num">
                                      <p:cBhvr>
                                        <p:cTn id="23" dur="500" fill="hold"/>
                                        <p:tgtEl>
                                          <p:spTgt spid="8204">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20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8204">
                                            <p:txEl>
                                              <p:pRg st="4" end="4"/>
                                            </p:txEl>
                                          </p:spTgt>
                                        </p:tgtEl>
                                        <p:attrNameLst>
                                          <p:attrName>style.visibility</p:attrName>
                                        </p:attrNameLst>
                                      </p:cBhvr>
                                      <p:to>
                                        <p:strVal val="visible"/>
                                      </p:to>
                                    </p:set>
                                    <p:anim calcmode="lin" valueType="num">
                                      <p:cBhvr>
                                        <p:cTn id="29" dur="500" fill="hold"/>
                                        <p:tgtEl>
                                          <p:spTgt spid="8204">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8204">
                                            <p:txEl>
                                              <p:pRg st="4" end="4"/>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23" presetClass="entr" presetSubtype="16" fill="hold" nodeType="afterEffect">
                                  <p:stCondLst>
                                    <p:cond delay="0"/>
                                  </p:stCondLst>
                                  <p:childTnLst>
                                    <p:set>
                                      <p:cBhvr>
                                        <p:cTn id="33" dur="1" fill="hold">
                                          <p:stCondLst>
                                            <p:cond delay="0"/>
                                          </p:stCondLst>
                                        </p:cTn>
                                        <p:tgtEl>
                                          <p:spTgt spid="8204">
                                            <p:txEl>
                                              <p:pRg st="5" end="5"/>
                                            </p:txEl>
                                          </p:spTgt>
                                        </p:tgtEl>
                                        <p:attrNameLst>
                                          <p:attrName>style.visibility</p:attrName>
                                        </p:attrNameLst>
                                      </p:cBhvr>
                                      <p:to>
                                        <p:strVal val="visible"/>
                                      </p:to>
                                    </p:set>
                                    <p:anim calcmode="lin" valueType="num">
                                      <p:cBhvr>
                                        <p:cTn id="34" dur="500" fill="hold"/>
                                        <p:tgtEl>
                                          <p:spTgt spid="8204">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8204">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4ED8004-EE68-4D76-8F49-6215D51C2F7A}"/>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19" name="Rectangle 3">
            <a:extLst>
              <a:ext uri="{FF2B5EF4-FFF2-40B4-BE49-F238E27FC236}">
                <a16:creationId xmlns:a16="http://schemas.microsoft.com/office/drawing/2014/main" id="{E1949A26-2728-4818-9F06-AF19CBE8FAD1}"/>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0" name="Rectangle 4">
            <a:extLst>
              <a:ext uri="{FF2B5EF4-FFF2-40B4-BE49-F238E27FC236}">
                <a16:creationId xmlns:a16="http://schemas.microsoft.com/office/drawing/2014/main" id="{153CE7D4-07A2-4D40-B67D-FC13E1B65817}"/>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1" name="Rectangle 5">
            <a:extLst>
              <a:ext uri="{FF2B5EF4-FFF2-40B4-BE49-F238E27FC236}">
                <a16:creationId xmlns:a16="http://schemas.microsoft.com/office/drawing/2014/main" id="{1EE75DF3-73D4-4A4E-8E48-F71D493A4219}"/>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2" name="Rectangle 6">
            <a:extLst>
              <a:ext uri="{FF2B5EF4-FFF2-40B4-BE49-F238E27FC236}">
                <a16:creationId xmlns:a16="http://schemas.microsoft.com/office/drawing/2014/main" id="{3BED91DE-C459-4ECA-B408-3FDDBB3997C8}"/>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3" name="Rectangle 7">
            <a:extLst>
              <a:ext uri="{FF2B5EF4-FFF2-40B4-BE49-F238E27FC236}">
                <a16:creationId xmlns:a16="http://schemas.microsoft.com/office/drawing/2014/main" id="{1EE1A490-FC18-4157-9D35-B35DD95109E4}"/>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4" name="Rectangle 8">
            <a:extLst>
              <a:ext uri="{FF2B5EF4-FFF2-40B4-BE49-F238E27FC236}">
                <a16:creationId xmlns:a16="http://schemas.microsoft.com/office/drawing/2014/main" id="{816ADF7A-549C-47D8-A0BA-720D23FC23BF}"/>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5" name="Rectangle 9">
            <a:extLst>
              <a:ext uri="{FF2B5EF4-FFF2-40B4-BE49-F238E27FC236}">
                <a16:creationId xmlns:a16="http://schemas.microsoft.com/office/drawing/2014/main" id="{91C2921B-76F2-4841-AC73-0D5389CDB1AC}"/>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26" name="WordArt 10">
            <a:extLst>
              <a:ext uri="{FF2B5EF4-FFF2-40B4-BE49-F238E27FC236}">
                <a16:creationId xmlns:a16="http://schemas.microsoft.com/office/drawing/2014/main" id="{94CD268D-A1A6-4D80-9CAD-9A42B0EA8C9C}"/>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9227" name="Line 11">
            <a:extLst>
              <a:ext uri="{FF2B5EF4-FFF2-40B4-BE49-F238E27FC236}">
                <a16:creationId xmlns:a16="http://schemas.microsoft.com/office/drawing/2014/main" id="{3987FBD3-D53E-4725-90A1-F72AED7EA0DC}"/>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9230" name="Oval 14">
            <a:extLst>
              <a:ext uri="{FF2B5EF4-FFF2-40B4-BE49-F238E27FC236}">
                <a16:creationId xmlns:a16="http://schemas.microsoft.com/office/drawing/2014/main" id="{824CB4CB-D998-49D1-A445-7F8D56839A58}"/>
              </a:ext>
            </a:extLst>
          </p:cNvPr>
          <p:cNvSpPr>
            <a:spLocks noChangeArrowheads="1"/>
          </p:cNvSpPr>
          <p:nvPr/>
        </p:nvSpPr>
        <p:spPr bwMode="auto">
          <a:xfrm>
            <a:off x="6324600" y="3581400"/>
            <a:ext cx="609600" cy="3810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9231" name="Oval 15">
            <a:extLst>
              <a:ext uri="{FF2B5EF4-FFF2-40B4-BE49-F238E27FC236}">
                <a16:creationId xmlns:a16="http://schemas.microsoft.com/office/drawing/2014/main" id="{7E24357A-D0EC-4647-8434-1A78EA7A44E6}"/>
              </a:ext>
            </a:extLst>
          </p:cNvPr>
          <p:cNvSpPr>
            <a:spLocks noChangeArrowheads="1"/>
          </p:cNvSpPr>
          <p:nvPr/>
        </p:nvSpPr>
        <p:spPr bwMode="auto">
          <a:xfrm rot="1985103">
            <a:off x="6878638" y="4576763"/>
            <a:ext cx="609600" cy="457200"/>
          </a:xfrm>
          <a:prstGeom prst="ellipse">
            <a:avLst/>
          </a:prstGeom>
          <a:solidFill>
            <a:srgbClr val="CC00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9232" name="Picture 16">
            <a:extLst>
              <a:ext uri="{FF2B5EF4-FFF2-40B4-BE49-F238E27FC236}">
                <a16:creationId xmlns:a16="http://schemas.microsoft.com/office/drawing/2014/main" id="{83ABBF09-E72E-470F-A545-DA6120252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23950"/>
            <a:ext cx="77724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230"/>
                                        </p:tgtEl>
                                        <p:attrNameLst>
                                          <p:attrName>style.visibility</p:attrName>
                                        </p:attrNameLst>
                                      </p:cBhvr>
                                      <p:to>
                                        <p:strVal val="visible"/>
                                      </p:to>
                                    </p:set>
                                    <p:anim calcmode="lin" valueType="num">
                                      <p:cBhvr>
                                        <p:cTn id="7" dur="500" fill="hold"/>
                                        <p:tgtEl>
                                          <p:spTgt spid="9230"/>
                                        </p:tgtEl>
                                        <p:attrNameLst>
                                          <p:attrName>ppt_w</p:attrName>
                                        </p:attrNameLst>
                                      </p:cBhvr>
                                      <p:tavLst>
                                        <p:tav tm="0">
                                          <p:val>
                                            <p:fltVal val="0"/>
                                          </p:val>
                                        </p:tav>
                                        <p:tav tm="100000">
                                          <p:val>
                                            <p:strVal val="#ppt_w"/>
                                          </p:val>
                                        </p:tav>
                                      </p:tavLst>
                                    </p:anim>
                                    <p:anim calcmode="lin" valueType="num">
                                      <p:cBhvr>
                                        <p:cTn id="8" dur="500" fill="hold"/>
                                        <p:tgtEl>
                                          <p:spTgt spid="923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9231"/>
                                        </p:tgtEl>
                                        <p:attrNameLst>
                                          <p:attrName>style.visibility</p:attrName>
                                        </p:attrNameLst>
                                      </p:cBhvr>
                                      <p:to>
                                        <p:strVal val="visible"/>
                                      </p:to>
                                    </p:set>
                                    <p:anim calcmode="lin" valueType="num">
                                      <p:cBhvr>
                                        <p:cTn id="12" dur="500" fill="hold"/>
                                        <p:tgtEl>
                                          <p:spTgt spid="9231"/>
                                        </p:tgtEl>
                                        <p:attrNameLst>
                                          <p:attrName>ppt_w</p:attrName>
                                        </p:attrNameLst>
                                      </p:cBhvr>
                                      <p:tavLst>
                                        <p:tav tm="0">
                                          <p:val>
                                            <p:fltVal val="0"/>
                                          </p:val>
                                        </p:tav>
                                        <p:tav tm="100000">
                                          <p:val>
                                            <p:strVal val="#ppt_w"/>
                                          </p:val>
                                        </p:tav>
                                      </p:tavLst>
                                    </p:anim>
                                    <p:anim calcmode="lin" valueType="num">
                                      <p:cBhvr>
                                        <p:cTn id="13" dur="500" fill="hold"/>
                                        <p:tgtEl>
                                          <p:spTgt spid="92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7D1636B-D981-4ED1-B75A-0EB6360BEB50}"/>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3" name="Rectangle 3">
            <a:extLst>
              <a:ext uri="{FF2B5EF4-FFF2-40B4-BE49-F238E27FC236}">
                <a16:creationId xmlns:a16="http://schemas.microsoft.com/office/drawing/2014/main" id="{17DD8ADE-AD75-4568-9E76-B578972EDF18}"/>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4" name="Rectangle 4">
            <a:extLst>
              <a:ext uri="{FF2B5EF4-FFF2-40B4-BE49-F238E27FC236}">
                <a16:creationId xmlns:a16="http://schemas.microsoft.com/office/drawing/2014/main" id="{FAF4E6DE-FB57-4597-9094-102C6B881539}"/>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5" name="Rectangle 5">
            <a:extLst>
              <a:ext uri="{FF2B5EF4-FFF2-40B4-BE49-F238E27FC236}">
                <a16:creationId xmlns:a16="http://schemas.microsoft.com/office/drawing/2014/main" id="{98C2CB87-2D3B-446F-B1C0-569F1AB46762}"/>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6" name="Rectangle 6">
            <a:extLst>
              <a:ext uri="{FF2B5EF4-FFF2-40B4-BE49-F238E27FC236}">
                <a16:creationId xmlns:a16="http://schemas.microsoft.com/office/drawing/2014/main" id="{1707989A-8A6E-4132-A70D-7288DA9182B3}"/>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7" name="Rectangle 7">
            <a:extLst>
              <a:ext uri="{FF2B5EF4-FFF2-40B4-BE49-F238E27FC236}">
                <a16:creationId xmlns:a16="http://schemas.microsoft.com/office/drawing/2014/main" id="{C1B497A6-769B-4D6F-931E-7F54A0FB52D2}"/>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8" name="Rectangle 8">
            <a:extLst>
              <a:ext uri="{FF2B5EF4-FFF2-40B4-BE49-F238E27FC236}">
                <a16:creationId xmlns:a16="http://schemas.microsoft.com/office/drawing/2014/main" id="{94A2C378-F8AB-4F32-A909-0A879BD1F85B}"/>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49" name="Rectangle 9">
            <a:extLst>
              <a:ext uri="{FF2B5EF4-FFF2-40B4-BE49-F238E27FC236}">
                <a16:creationId xmlns:a16="http://schemas.microsoft.com/office/drawing/2014/main" id="{176E84C5-475D-4025-99EF-35644D82DD6D}"/>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50" name="WordArt 10">
            <a:extLst>
              <a:ext uri="{FF2B5EF4-FFF2-40B4-BE49-F238E27FC236}">
                <a16:creationId xmlns:a16="http://schemas.microsoft.com/office/drawing/2014/main" id="{B5B8EE71-EDCF-455D-BD2B-72BFE930667F}"/>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10251" name="Line 11">
            <a:extLst>
              <a:ext uri="{FF2B5EF4-FFF2-40B4-BE49-F238E27FC236}">
                <a16:creationId xmlns:a16="http://schemas.microsoft.com/office/drawing/2014/main" id="{743B60B3-4B02-4C33-BB8A-AD990B63551B}"/>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0252" name="Rectangle 12">
            <a:extLst>
              <a:ext uri="{FF2B5EF4-FFF2-40B4-BE49-F238E27FC236}">
                <a16:creationId xmlns:a16="http://schemas.microsoft.com/office/drawing/2014/main" id="{75DD022A-B9BD-4832-B0F5-A42513F95D96}"/>
              </a:ext>
            </a:extLst>
          </p:cNvPr>
          <p:cNvSpPr>
            <a:spLocks noChangeArrowheads="1"/>
          </p:cNvSpPr>
          <p:nvPr/>
        </p:nvSpPr>
        <p:spPr bwMode="auto">
          <a:xfrm>
            <a:off x="1905000" y="1066800"/>
            <a:ext cx="8382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Cyrus turns his attention to Asia Minor to strengthen his power there</a:t>
            </a:r>
          </a:p>
          <a:p>
            <a:pPr lvl="1" fontAlgn="base">
              <a:spcAft>
                <a:spcPct val="0"/>
              </a:spcAft>
            </a:pPr>
            <a:r>
              <a:rPr lang="en-US" altLang="en-US">
                <a:solidFill>
                  <a:srgbClr val="CC0099"/>
                </a:solidFill>
                <a:latin typeface="Times New Roman" panose="02020603050405020304" pitchFamily="18" charset="0"/>
              </a:rPr>
              <a:t>Defeated Croesus and his kingdom of Lydia</a:t>
            </a:r>
          </a:p>
          <a:p>
            <a:pPr fontAlgn="base">
              <a:spcAft>
                <a:spcPct val="0"/>
              </a:spcAft>
            </a:pPr>
            <a:r>
              <a:rPr lang="en-US" altLang="en-US" b="1">
                <a:solidFill>
                  <a:srgbClr val="0033CC"/>
                </a:solidFill>
                <a:latin typeface="Times New Roman" panose="02020603050405020304" pitchFamily="18" charset="0"/>
              </a:rPr>
              <a:t>Moved next against the Babylonian empire</a:t>
            </a:r>
          </a:p>
          <a:p>
            <a:pPr lvl="1" fontAlgn="base">
              <a:spcAft>
                <a:spcPct val="0"/>
              </a:spcAft>
            </a:pPr>
            <a:r>
              <a:rPr lang="en-US" altLang="en-US">
                <a:solidFill>
                  <a:srgbClr val="CC0099"/>
                </a:solidFill>
                <a:latin typeface="Times New Roman" panose="02020603050405020304" pitchFamily="18" charset="0"/>
              </a:rPr>
              <a:t>Began eating away at its hold on northern Mesopotamia</a:t>
            </a:r>
          </a:p>
          <a:p>
            <a:pPr lvl="1" fontAlgn="base">
              <a:spcAft>
                <a:spcPct val="0"/>
              </a:spcAft>
            </a:pPr>
            <a:r>
              <a:rPr lang="en-US" altLang="en-US">
                <a:solidFill>
                  <a:srgbClr val="CC0099"/>
                </a:solidFill>
                <a:latin typeface="Times New Roman" panose="02020603050405020304" pitchFamily="18" charset="0"/>
              </a:rPr>
              <a:t>He was soon ready to attack the city of Babylon</a:t>
            </a:r>
          </a:p>
          <a:p>
            <a:pPr lvl="2" fontAlgn="base">
              <a:spcAft>
                <a:spcPct val="0"/>
              </a:spcAft>
            </a:pPr>
            <a:r>
              <a:rPr lang="en-US" altLang="en-US" i="1">
                <a:solidFill>
                  <a:srgbClr val="000000"/>
                </a:solidFill>
                <a:latin typeface="Times New Roman" panose="02020603050405020304" pitchFamily="18" charset="0"/>
              </a:rPr>
              <a:t>Dug a great ditch outside the walls of the city</a:t>
            </a:r>
          </a:p>
          <a:p>
            <a:pPr lvl="2" fontAlgn="base">
              <a:spcAft>
                <a:spcPct val="0"/>
              </a:spcAft>
            </a:pPr>
            <a:r>
              <a:rPr lang="en-US" altLang="en-US" i="1">
                <a:solidFill>
                  <a:srgbClr val="000000"/>
                </a:solidFill>
                <a:latin typeface="Times New Roman" panose="02020603050405020304" pitchFamily="18" charset="0"/>
              </a:rPr>
              <a:t>Diverted the</a:t>
            </a:r>
            <a:r>
              <a:rPr lang="en-US" altLang="en-US" b="1" i="1">
                <a:solidFill>
                  <a:srgbClr val="000000"/>
                </a:solidFill>
                <a:latin typeface="Times New Roman" panose="02020603050405020304" pitchFamily="18" charset="0"/>
              </a:rPr>
              <a:t> Euphrates</a:t>
            </a:r>
            <a:r>
              <a:rPr lang="en-US" altLang="en-US" i="1">
                <a:solidFill>
                  <a:srgbClr val="000000"/>
                </a:solidFill>
                <a:latin typeface="Times New Roman" panose="02020603050405020304" pitchFamily="18" charset="0"/>
              </a:rPr>
              <a:t> into their ditch and entered the city under the walls on the dry river bed</a:t>
            </a:r>
          </a:p>
          <a:p>
            <a:pPr lvl="2" fontAlgn="base">
              <a:spcAft>
                <a:spcPct val="0"/>
              </a:spcAft>
            </a:pPr>
            <a:r>
              <a:rPr lang="en-US" altLang="en-US" i="1">
                <a:solidFill>
                  <a:srgbClr val="000000"/>
                </a:solidFill>
                <a:latin typeface="Times New Roman" panose="02020603050405020304" pitchFamily="18" charset="0"/>
              </a:rPr>
              <a:t>Babylon surrendered without a battle (539BC)</a:t>
            </a:r>
            <a:endParaRPr lang="en-US" altLang="en-US" i="1">
              <a:solidFill>
                <a:srgbClr val="CC0099"/>
              </a:solidFill>
              <a:latin typeface="Times New Roman" panose="02020603050405020304" pitchFamily="18" charset="0"/>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252">
                                            <p:txEl>
                                              <p:pRg st="0" end="0"/>
                                            </p:txEl>
                                          </p:spTgt>
                                        </p:tgtEl>
                                        <p:attrNameLst>
                                          <p:attrName>style.visibility</p:attrName>
                                        </p:attrNameLst>
                                      </p:cBhvr>
                                      <p:to>
                                        <p:strVal val="visible"/>
                                      </p:to>
                                    </p:set>
                                    <p:animEffect transition="in" filter="dissolve">
                                      <p:cBhvr>
                                        <p:cTn id="7" dur="500"/>
                                        <p:tgtEl>
                                          <p:spTgt spid="10252">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0252">
                                            <p:txEl>
                                              <p:pRg st="1" end="1"/>
                                            </p:txEl>
                                          </p:spTgt>
                                        </p:tgtEl>
                                        <p:attrNameLst>
                                          <p:attrName>style.visibility</p:attrName>
                                        </p:attrNameLst>
                                      </p:cBhvr>
                                      <p:to>
                                        <p:strVal val="visible"/>
                                      </p:to>
                                    </p:set>
                                    <p:anim calcmode="lin" valueType="num">
                                      <p:cBhvr>
                                        <p:cTn id="11" dur="500" fill="hold"/>
                                        <p:tgtEl>
                                          <p:spTgt spid="1025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25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252">
                                            <p:txEl>
                                              <p:pRg st="2" end="2"/>
                                            </p:txEl>
                                          </p:spTgt>
                                        </p:tgtEl>
                                        <p:attrNameLst>
                                          <p:attrName>style.visibility</p:attrName>
                                        </p:attrNameLst>
                                      </p:cBhvr>
                                      <p:to>
                                        <p:strVal val="visible"/>
                                      </p:to>
                                    </p:set>
                                    <p:animEffect transition="in" filter="dissolve">
                                      <p:cBhvr>
                                        <p:cTn id="17" dur="500"/>
                                        <p:tgtEl>
                                          <p:spTgt spid="102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0252">
                                            <p:txEl>
                                              <p:pRg st="3" end="3"/>
                                            </p:txEl>
                                          </p:spTgt>
                                        </p:tgtEl>
                                        <p:attrNameLst>
                                          <p:attrName>style.visibility</p:attrName>
                                        </p:attrNameLst>
                                      </p:cBhvr>
                                      <p:to>
                                        <p:strVal val="visible"/>
                                      </p:to>
                                    </p:set>
                                    <p:anim calcmode="lin" valueType="num">
                                      <p:cBhvr>
                                        <p:cTn id="22" dur="500" fill="hold"/>
                                        <p:tgtEl>
                                          <p:spTgt spid="1025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025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0252">
                                            <p:txEl>
                                              <p:pRg st="4" end="4"/>
                                            </p:txEl>
                                          </p:spTgt>
                                        </p:tgtEl>
                                        <p:attrNameLst>
                                          <p:attrName>style.visibility</p:attrName>
                                        </p:attrNameLst>
                                      </p:cBhvr>
                                      <p:to>
                                        <p:strVal val="visible"/>
                                      </p:to>
                                    </p:set>
                                    <p:anim calcmode="lin" valueType="num">
                                      <p:cBhvr>
                                        <p:cTn id="28" dur="500" fill="hold"/>
                                        <p:tgtEl>
                                          <p:spTgt spid="1025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0252">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10252">
                                            <p:txEl>
                                              <p:pRg st="5" end="5"/>
                                            </p:txEl>
                                          </p:spTgt>
                                        </p:tgtEl>
                                        <p:attrNameLst>
                                          <p:attrName>style.visibility</p:attrName>
                                        </p:attrNameLst>
                                      </p:cBhvr>
                                      <p:to>
                                        <p:strVal val="visible"/>
                                      </p:to>
                                    </p:set>
                                    <p:anim calcmode="lin" valueType="num">
                                      <p:cBhvr>
                                        <p:cTn id="33" dur="500" fill="hold"/>
                                        <p:tgtEl>
                                          <p:spTgt spid="10252">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252">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3" presetClass="entr" presetSubtype="16" fill="hold" nodeType="afterEffect">
                                  <p:stCondLst>
                                    <p:cond delay="0"/>
                                  </p:stCondLst>
                                  <p:childTnLst>
                                    <p:set>
                                      <p:cBhvr>
                                        <p:cTn id="37" dur="1" fill="hold">
                                          <p:stCondLst>
                                            <p:cond delay="0"/>
                                          </p:stCondLst>
                                        </p:cTn>
                                        <p:tgtEl>
                                          <p:spTgt spid="10252">
                                            <p:txEl>
                                              <p:pRg st="6" end="6"/>
                                            </p:txEl>
                                          </p:spTgt>
                                        </p:tgtEl>
                                        <p:attrNameLst>
                                          <p:attrName>style.visibility</p:attrName>
                                        </p:attrNameLst>
                                      </p:cBhvr>
                                      <p:to>
                                        <p:strVal val="visible"/>
                                      </p:to>
                                    </p:set>
                                    <p:anim calcmode="lin" valueType="num">
                                      <p:cBhvr>
                                        <p:cTn id="38" dur="500" fill="hold"/>
                                        <p:tgtEl>
                                          <p:spTgt spid="10252">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0252">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500"/>
                            </p:stCondLst>
                            <p:childTnLst>
                              <p:par>
                                <p:cTn id="41" presetID="23" presetClass="entr" presetSubtype="16" fill="hold" nodeType="afterEffect">
                                  <p:stCondLst>
                                    <p:cond delay="0"/>
                                  </p:stCondLst>
                                  <p:childTnLst>
                                    <p:set>
                                      <p:cBhvr>
                                        <p:cTn id="42" dur="1" fill="hold">
                                          <p:stCondLst>
                                            <p:cond delay="0"/>
                                          </p:stCondLst>
                                        </p:cTn>
                                        <p:tgtEl>
                                          <p:spTgt spid="10252">
                                            <p:txEl>
                                              <p:pRg st="7" end="7"/>
                                            </p:txEl>
                                          </p:spTgt>
                                        </p:tgtEl>
                                        <p:attrNameLst>
                                          <p:attrName>style.visibility</p:attrName>
                                        </p:attrNameLst>
                                      </p:cBhvr>
                                      <p:to>
                                        <p:strVal val="visible"/>
                                      </p:to>
                                    </p:set>
                                    <p:anim calcmode="lin" valueType="num">
                                      <p:cBhvr>
                                        <p:cTn id="43" dur="500" fill="hold"/>
                                        <p:tgtEl>
                                          <p:spTgt spid="10252">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0252">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DC16523-35A2-45AA-9F5F-5927262B97B5}"/>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67" name="Rectangle 3">
            <a:extLst>
              <a:ext uri="{FF2B5EF4-FFF2-40B4-BE49-F238E27FC236}">
                <a16:creationId xmlns:a16="http://schemas.microsoft.com/office/drawing/2014/main" id="{C1CAED10-8CF7-4D37-8E90-799F98E8DFFA}"/>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68" name="Rectangle 4">
            <a:extLst>
              <a:ext uri="{FF2B5EF4-FFF2-40B4-BE49-F238E27FC236}">
                <a16:creationId xmlns:a16="http://schemas.microsoft.com/office/drawing/2014/main" id="{7CC67C32-528C-4164-8619-E9A3A04BF6D8}"/>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69" name="Rectangle 5">
            <a:extLst>
              <a:ext uri="{FF2B5EF4-FFF2-40B4-BE49-F238E27FC236}">
                <a16:creationId xmlns:a16="http://schemas.microsoft.com/office/drawing/2014/main" id="{C1E62478-F013-4DA2-8EE1-A3B7D47E1430}"/>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0" name="Rectangle 6">
            <a:extLst>
              <a:ext uri="{FF2B5EF4-FFF2-40B4-BE49-F238E27FC236}">
                <a16:creationId xmlns:a16="http://schemas.microsoft.com/office/drawing/2014/main" id="{E6A4A1E0-1972-4CA0-BF5E-0B460E689839}"/>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1" name="Rectangle 7">
            <a:extLst>
              <a:ext uri="{FF2B5EF4-FFF2-40B4-BE49-F238E27FC236}">
                <a16:creationId xmlns:a16="http://schemas.microsoft.com/office/drawing/2014/main" id="{646FEBC0-03B2-4A7E-9DF3-25EF9E9635D3}"/>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2" name="Rectangle 8">
            <a:extLst>
              <a:ext uri="{FF2B5EF4-FFF2-40B4-BE49-F238E27FC236}">
                <a16:creationId xmlns:a16="http://schemas.microsoft.com/office/drawing/2014/main" id="{001DD580-35F4-4EC9-AFEF-61FB5B4E4599}"/>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3" name="Rectangle 9">
            <a:extLst>
              <a:ext uri="{FF2B5EF4-FFF2-40B4-BE49-F238E27FC236}">
                <a16:creationId xmlns:a16="http://schemas.microsoft.com/office/drawing/2014/main" id="{3A9A4167-3DAE-42BE-B77E-4CDE9FF531E0}"/>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4" name="WordArt 10">
            <a:extLst>
              <a:ext uri="{FF2B5EF4-FFF2-40B4-BE49-F238E27FC236}">
                <a16:creationId xmlns:a16="http://schemas.microsoft.com/office/drawing/2014/main" id="{21CD6767-9600-4D66-9BB7-BEBCEB491EE8}"/>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11275" name="Line 11">
            <a:extLst>
              <a:ext uri="{FF2B5EF4-FFF2-40B4-BE49-F238E27FC236}">
                <a16:creationId xmlns:a16="http://schemas.microsoft.com/office/drawing/2014/main" id="{2D164599-1995-4EF5-A7FC-E185B8C86032}"/>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6" name="Rectangle 12">
            <a:extLst>
              <a:ext uri="{FF2B5EF4-FFF2-40B4-BE49-F238E27FC236}">
                <a16:creationId xmlns:a16="http://schemas.microsoft.com/office/drawing/2014/main" id="{351145A0-BCAF-4DAD-9B12-8B23791A9CCC}"/>
              </a:ext>
            </a:extLst>
          </p:cNvPr>
          <p:cNvSpPr>
            <a:spLocks noChangeArrowheads="1"/>
          </p:cNvSpPr>
          <p:nvPr/>
        </p:nvSpPr>
        <p:spPr bwMode="auto">
          <a:xfrm>
            <a:off x="1905000" y="1066800"/>
            <a:ext cx="8382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Cyrus was different than his predecessors</a:t>
            </a:r>
          </a:p>
          <a:p>
            <a:pPr lvl="1" fontAlgn="base">
              <a:spcAft>
                <a:spcPct val="0"/>
              </a:spcAft>
            </a:pPr>
            <a:r>
              <a:rPr lang="en-US" altLang="en-US">
                <a:solidFill>
                  <a:srgbClr val="CC0099"/>
                </a:solidFill>
                <a:latin typeface="Times New Roman" panose="02020603050405020304" pitchFamily="18" charset="0"/>
              </a:rPr>
              <a:t>No mass killings nor chained captives</a:t>
            </a:r>
          </a:p>
          <a:p>
            <a:pPr lvl="2" fontAlgn="base">
              <a:spcAft>
                <a:spcPct val="0"/>
              </a:spcAft>
            </a:pPr>
            <a:r>
              <a:rPr lang="en-US" altLang="en-US" b="1" i="1">
                <a:solidFill>
                  <a:srgbClr val="000000"/>
                </a:solidFill>
                <a:latin typeface="Times New Roman" panose="02020603050405020304" pitchFamily="18" charset="0"/>
              </a:rPr>
              <a:t>Men of prominence in the Babylonian kingdom were given positions in the new government</a:t>
            </a:r>
          </a:p>
          <a:p>
            <a:pPr lvl="2" fontAlgn="base">
              <a:spcAft>
                <a:spcPct val="0"/>
              </a:spcAft>
            </a:pPr>
            <a:r>
              <a:rPr lang="en-US" altLang="en-US" b="1" i="1">
                <a:solidFill>
                  <a:srgbClr val="000000"/>
                </a:solidFill>
                <a:latin typeface="Times New Roman" panose="02020603050405020304" pitchFamily="18" charset="0"/>
              </a:rPr>
              <a:t>Darius the Mede was set up as king over the new Persian province of Babylon</a:t>
            </a:r>
          </a:p>
          <a:p>
            <a:pPr fontAlgn="base">
              <a:spcAft>
                <a:spcPct val="0"/>
              </a:spcAft>
            </a:pPr>
            <a:r>
              <a:rPr lang="en-US" altLang="en-US" b="1">
                <a:solidFill>
                  <a:srgbClr val="0033CC"/>
                </a:solidFill>
                <a:latin typeface="Times New Roman" panose="02020603050405020304" pitchFamily="18" charset="0"/>
              </a:rPr>
              <a:t>Jews in Babylon were pleased when Cyrus came to power</a:t>
            </a:r>
          </a:p>
          <a:p>
            <a:pPr lvl="1" fontAlgn="base">
              <a:spcAft>
                <a:spcPct val="0"/>
              </a:spcAft>
            </a:pPr>
            <a:r>
              <a:rPr lang="en-US" altLang="en-US">
                <a:solidFill>
                  <a:srgbClr val="CC0099"/>
                </a:solidFill>
                <a:latin typeface="Times New Roman" panose="02020603050405020304" pitchFamily="18" charset="0"/>
              </a:rPr>
              <a:t>Daniel knew the predicted 70 years of captivity were almost over</a:t>
            </a:r>
          </a:p>
          <a:p>
            <a:pPr lvl="1" fontAlgn="base">
              <a:spcAft>
                <a:spcPct val="0"/>
              </a:spcAft>
            </a:pPr>
            <a:r>
              <a:rPr lang="en-US" altLang="en-US">
                <a:solidFill>
                  <a:srgbClr val="CC0099"/>
                </a:solidFill>
                <a:latin typeface="Times New Roman" panose="02020603050405020304" pitchFamily="18" charset="0"/>
              </a:rPr>
              <a:t>God’s plan was still on schedule</a:t>
            </a:r>
            <a:endParaRPr lang="en-US" altLang="en-US" i="1">
              <a:solidFill>
                <a:srgbClr val="CC0099"/>
              </a:solidFill>
              <a:latin typeface="Times New Roman" panose="02020603050405020304" pitchFamily="18" charset="0"/>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 calcmode="lin" valueType="num">
                                      <p:cBhvr>
                                        <p:cTn id="12" dur="500" fill="hold"/>
                                        <p:tgtEl>
                                          <p:spTgt spid="1127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76">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 calcmode="lin" valueType="num">
                                      <p:cBhvr>
                                        <p:cTn id="17" dur="500" fill="hold"/>
                                        <p:tgtEl>
                                          <p:spTgt spid="1127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76">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 calcmode="lin" valueType="num">
                                      <p:cBhvr>
                                        <p:cTn id="22" dur="500" fill="hold"/>
                                        <p:tgtEl>
                                          <p:spTgt spid="1127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127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1276">
                                            <p:txEl>
                                              <p:pRg st="4" end="4"/>
                                            </p:txEl>
                                          </p:spTgt>
                                        </p:tgtEl>
                                        <p:attrNameLst>
                                          <p:attrName>style.visibility</p:attrName>
                                        </p:attrNameLst>
                                      </p:cBhvr>
                                      <p:to>
                                        <p:strVal val="visible"/>
                                      </p:to>
                                    </p:set>
                                    <p:animEffect transition="in" filter="dissolve">
                                      <p:cBhvr>
                                        <p:cTn id="28" dur="500"/>
                                        <p:tgtEl>
                                          <p:spTgt spid="11276">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1276">
                                            <p:txEl>
                                              <p:pRg st="5" end="5"/>
                                            </p:txEl>
                                          </p:spTgt>
                                        </p:tgtEl>
                                        <p:attrNameLst>
                                          <p:attrName>style.visibility</p:attrName>
                                        </p:attrNameLst>
                                      </p:cBhvr>
                                      <p:to>
                                        <p:strVal val="visible"/>
                                      </p:to>
                                    </p:set>
                                    <p:anim calcmode="lin" valueType="num">
                                      <p:cBhvr>
                                        <p:cTn id="33" dur="500" fill="hold"/>
                                        <p:tgtEl>
                                          <p:spTgt spid="11276">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1276">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11276">
                                            <p:txEl>
                                              <p:pRg st="6" end="6"/>
                                            </p:txEl>
                                          </p:spTgt>
                                        </p:tgtEl>
                                        <p:attrNameLst>
                                          <p:attrName>style.visibility</p:attrName>
                                        </p:attrNameLst>
                                      </p:cBhvr>
                                      <p:to>
                                        <p:strVal val="visible"/>
                                      </p:to>
                                    </p:set>
                                    <p:anim calcmode="lin" valueType="num">
                                      <p:cBhvr>
                                        <p:cTn id="38" dur="500" fill="hold"/>
                                        <p:tgtEl>
                                          <p:spTgt spid="11276">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1276">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B0CA7F5-2C3A-4C38-8F6B-2F05B156205F}"/>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1" name="Rectangle 3">
            <a:extLst>
              <a:ext uri="{FF2B5EF4-FFF2-40B4-BE49-F238E27FC236}">
                <a16:creationId xmlns:a16="http://schemas.microsoft.com/office/drawing/2014/main" id="{E3EEF1DD-235A-40F5-95DF-D057A75A2708}"/>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2" name="Rectangle 4">
            <a:extLst>
              <a:ext uri="{FF2B5EF4-FFF2-40B4-BE49-F238E27FC236}">
                <a16:creationId xmlns:a16="http://schemas.microsoft.com/office/drawing/2014/main" id="{42134A35-9D11-4C92-AA3E-42740CEAD0E8}"/>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3" name="Rectangle 5">
            <a:extLst>
              <a:ext uri="{FF2B5EF4-FFF2-40B4-BE49-F238E27FC236}">
                <a16:creationId xmlns:a16="http://schemas.microsoft.com/office/drawing/2014/main" id="{CA534DDF-842B-4CCD-A774-F0DB09E08E80}"/>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4" name="Rectangle 6">
            <a:extLst>
              <a:ext uri="{FF2B5EF4-FFF2-40B4-BE49-F238E27FC236}">
                <a16:creationId xmlns:a16="http://schemas.microsoft.com/office/drawing/2014/main" id="{79123D12-5273-4582-BAB9-F0E5C7895F00}"/>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5" name="Rectangle 7">
            <a:extLst>
              <a:ext uri="{FF2B5EF4-FFF2-40B4-BE49-F238E27FC236}">
                <a16:creationId xmlns:a16="http://schemas.microsoft.com/office/drawing/2014/main" id="{5099E004-1DCA-46A5-BAB4-2FECA1B2CE12}"/>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6" name="Rectangle 8">
            <a:extLst>
              <a:ext uri="{FF2B5EF4-FFF2-40B4-BE49-F238E27FC236}">
                <a16:creationId xmlns:a16="http://schemas.microsoft.com/office/drawing/2014/main" id="{F6688047-062D-40A9-ACBD-446ACDEE16B8}"/>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7" name="Rectangle 9">
            <a:extLst>
              <a:ext uri="{FF2B5EF4-FFF2-40B4-BE49-F238E27FC236}">
                <a16:creationId xmlns:a16="http://schemas.microsoft.com/office/drawing/2014/main" id="{2573F2FF-64A0-48D5-9435-35FAA1D5E864}"/>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298" name="WordArt 10">
            <a:extLst>
              <a:ext uri="{FF2B5EF4-FFF2-40B4-BE49-F238E27FC236}">
                <a16:creationId xmlns:a16="http://schemas.microsoft.com/office/drawing/2014/main" id="{0A48F8D7-2AAC-4E46-95A2-E0EF98A8102D}"/>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Isaiah's Prophecy</a:t>
            </a:r>
          </a:p>
        </p:txBody>
      </p:sp>
      <p:sp>
        <p:nvSpPr>
          <p:cNvPr id="12299" name="Line 11">
            <a:extLst>
              <a:ext uri="{FF2B5EF4-FFF2-40B4-BE49-F238E27FC236}">
                <a16:creationId xmlns:a16="http://schemas.microsoft.com/office/drawing/2014/main" id="{B510C61D-1F8A-4D7D-A365-9DF03AD22F8A}"/>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2300" name="Rectangle 12">
            <a:extLst>
              <a:ext uri="{FF2B5EF4-FFF2-40B4-BE49-F238E27FC236}">
                <a16:creationId xmlns:a16="http://schemas.microsoft.com/office/drawing/2014/main" id="{2CFF9DC9-5BF9-4A30-9B4C-39208CFF30A8}"/>
              </a:ext>
            </a:extLst>
          </p:cNvPr>
          <p:cNvSpPr>
            <a:spLocks noChangeArrowheads="1"/>
          </p:cNvSpPr>
          <p:nvPr/>
        </p:nvSpPr>
        <p:spPr bwMode="auto">
          <a:xfrm>
            <a:off x="1905000" y="1066800"/>
            <a:ext cx="8382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200 years earlier the prophet Isaiah said Cyrus would give orders for Jerusalem and Judah to be rebuilt</a:t>
            </a:r>
          </a:p>
          <a:p>
            <a:pPr lvl="1" fontAlgn="base">
              <a:spcAft>
                <a:spcPct val="0"/>
              </a:spcAft>
            </a:pPr>
            <a:r>
              <a:rPr lang="en-US" altLang="en-US">
                <a:solidFill>
                  <a:srgbClr val="CC0099"/>
                </a:solidFill>
                <a:latin typeface="Times New Roman" panose="02020603050405020304" pitchFamily="18" charset="0"/>
              </a:rPr>
              <a:t>Jerusalem was still standing and prospering when Isaiah recorded these words:</a:t>
            </a:r>
            <a:endParaRPr lang="en-US" altLang="en-US" i="1">
              <a:solidFill>
                <a:srgbClr val="CC0099"/>
              </a:solidFill>
              <a:latin typeface="Times New Roman" panose="02020603050405020304" pitchFamily="18" charset="0"/>
            </a:endParaRPr>
          </a:p>
        </p:txBody>
      </p:sp>
      <p:sp>
        <p:nvSpPr>
          <p:cNvPr id="12301" name="Rectangle 13">
            <a:extLst>
              <a:ext uri="{FF2B5EF4-FFF2-40B4-BE49-F238E27FC236}">
                <a16:creationId xmlns:a16="http://schemas.microsoft.com/office/drawing/2014/main" id="{CF30A49D-E44C-4629-B335-E41439F29C9A}"/>
              </a:ext>
            </a:extLst>
          </p:cNvPr>
          <p:cNvSpPr>
            <a:spLocks noChangeArrowheads="1"/>
          </p:cNvSpPr>
          <p:nvPr/>
        </p:nvSpPr>
        <p:spPr bwMode="auto">
          <a:xfrm>
            <a:off x="1981200" y="3657600"/>
            <a:ext cx="8229600" cy="2743200"/>
          </a:xfrm>
          <a:prstGeom prst="rect">
            <a:avLst/>
          </a:prstGeom>
          <a:solidFill>
            <a:srgbClr val="64004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2302" name="Text Box 14">
            <a:extLst>
              <a:ext uri="{FF2B5EF4-FFF2-40B4-BE49-F238E27FC236}">
                <a16:creationId xmlns:a16="http://schemas.microsoft.com/office/drawing/2014/main" id="{3F1CF33D-7A98-4C71-8D4A-3F6BDF77FB4C}"/>
              </a:ext>
            </a:extLst>
          </p:cNvPr>
          <p:cNvSpPr txBox="1">
            <a:spLocks noChangeArrowheads="1"/>
          </p:cNvSpPr>
          <p:nvPr/>
        </p:nvSpPr>
        <p:spPr bwMode="auto">
          <a:xfrm>
            <a:off x="2057400" y="3676650"/>
            <a:ext cx="8077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b="1" i="1">
                <a:solidFill>
                  <a:srgbClr val="FFFFFF"/>
                </a:solidFill>
                <a:latin typeface="Times New Roman" panose="02020603050405020304" pitchFamily="18" charset="0"/>
              </a:rPr>
              <a:t>“Who says of </a:t>
            </a:r>
            <a:r>
              <a:rPr lang="en-US" altLang="en-US" sz="2400" b="1" i="1">
                <a:solidFill>
                  <a:srgbClr val="FFFF00"/>
                </a:solidFill>
                <a:latin typeface="Times New Roman" panose="02020603050405020304" pitchFamily="18" charset="0"/>
              </a:rPr>
              <a:t>Cyrus</a:t>
            </a:r>
            <a:r>
              <a:rPr lang="en-US" altLang="en-US" sz="2400" b="1" i="1">
                <a:solidFill>
                  <a:srgbClr val="FFFFFF"/>
                </a:solidFill>
                <a:latin typeface="Times New Roman" panose="02020603050405020304" pitchFamily="18" charset="0"/>
              </a:rPr>
              <a:t>, 'He is My shepherd, And he shall perform all My pleasure, Saying to Jerusalem, "You shall be built," And to the temple, "Your foundation shall be laid."‘ “Thus says the LORD to His anointed, To</a:t>
            </a:r>
            <a:r>
              <a:rPr lang="en-US" altLang="en-US" sz="2400" b="1" i="1">
                <a:solidFill>
                  <a:srgbClr val="FFFF00"/>
                </a:solidFill>
                <a:latin typeface="Times New Roman" panose="02020603050405020304" pitchFamily="18" charset="0"/>
              </a:rPr>
              <a:t> Cyrus</a:t>
            </a:r>
            <a:r>
              <a:rPr lang="en-US" altLang="en-US" sz="2400" b="1" i="1">
                <a:solidFill>
                  <a:srgbClr val="FFFFFF"/>
                </a:solidFill>
                <a:latin typeface="Times New Roman" panose="02020603050405020304" pitchFamily="18" charset="0"/>
              </a:rPr>
              <a:t>, whose right hand I have held —  To subdue nations before him And loose the armor of kings, To open before him the double doors, So that the gates will not be shut:” </a:t>
            </a:r>
            <a:r>
              <a:rPr lang="en-US" altLang="en-US" sz="2400" i="1">
                <a:solidFill>
                  <a:srgbClr val="FFFFFF"/>
                </a:solidFill>
                <a:latin typeface="Times New Roman" panose="02020603050405020304" pitchFamily="18" charset="0"/>
              </a:rPr>
              <a:t>(Isaiah 44:28-45:1)</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300">
                                            <p:txEl>
                                              <p:pRg st="0" end="0"/>
                                            </p:txEl>
                                          </p:spTgt>
                                        </p:tgtEl>
                                        <p:attrNameLst>
                                          <p:attrName>style.visibility</p:attrName>
                                        </p:attrNameLst>
                                      </p:cBhvr>
                                      <p:to>
                                        <p:strVal val="visible"/>
                                      </p:to>
                                    </p:set>
                                    <p:animEffect transition="in" filter="dissolve">
                                      <p:cBhvr>
                                        <p:cTn id="7" dur="500"/>
                                        <p:tgtEl>
                                          <p:spTgt spid="123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2300">
                                            <p:txEl>
                                              <p:pRg st="1" end="1"/>
                                            </p:txEl>
                                          </p:spTgt>
                                        </p:tgtEl>
                                        <p:attrNameLst>
                                          <p:attrName>style.visibility</p:attrName>
                                        </p:attrNameLst>
                                      </p:cBhvr>
                                      <p:to>
                                        <p:strVal val="visible"/>
                                      </p:to>
                                    </p:set>
                                    <p:anim calcmode="lin" valueType="num">
                                      <p:cBhvr>
                                        <p:cTn id="12" dur="500" fill="hold"/>
                                        <p:tgtEl>
                                          <p:spTgt spid="1230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2300">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12301"/>
                                        </p:tgtEl>
                                        <p:attrNameLst>
                                          <p:attrName>style.visibility</p:attrName>
                                        </p:attrNameLst>
                                      </p:cBhvr>
                                      <p:to>
                                        <p:strVal val="visible"/>
                                      </p:to>
                                    </p:set>
                                    <p:animEffect transition="in" filter="dissolve">
                                      <p:cBhvr>
                                        <p:cTn id="17" dur="1000"/>
                                        <p:tgtEl>
                                          <p:spTgt spid="1230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302"/>
                                        </p:tgtEl>
                                        <p:attrNameLst>
                                          <p:attrName>style.visibility</p:attrName>
                                        </p:attrNameLst>
                                      </p:cBhvr>
                                      <p:to>
                                        <p:strVal val="visible"/>
                                      </p:to>
                                    </p:set>
                                    <p:animEffect transition="in" filter="dissolve">
                                      <p:cBhvr>
                                        <p:cTn id="20" dur="1000"/>
                                        <p:tgtEl>
                                          <p:spTgt spid="12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5" name="Rectangle 13">
            <a:extLst>
              <a:ext uri="{FF2B5EF4-FFF2-40B4-BE49-F238E27FC236}">
                <a16:creationId xmlns:a16="http://schemas.microsoft.com/office/drawing/2014/main" id="{CF7510B7-A727-434C-A738-36CB6E2683D7}"/>
              </a:ext>
            </a:extLst>
          </p:cNvPr>
          <p:cNvSpPr>
            <a:spLocks noChangeArrowheads="1"/>
          </p:cNvSpPr>
          <p:nvPr/>
        </p:nvSpPr>
        <p:spPr bwMode="auto">
          <a:xfrm>
            <a:off x="1981200" y="4191000"/>
            <a:ext cx="8229600" cy="22098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14" name="Rectangle 2">
            <a:extLst>
              <a:ext uri="{FF2B5EF4-FFF2-40B4-BE49-F238E27FC236}">
                <a16:creationId xmlns:a16="http://schemas.microsoft.com/office/drawing/2014/main" id="{5DCCF368-321C-4862-930D-5FE260606B74}"/>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15" name="Rectangle 3">
            <a:extLst>
              <a:ext uri="{FF2B5EF4-FFF2-40B4-BE49-F238E27FC236}">
                <a16:creationId xmlns:a16="http://schemas.microsoft.com/office/drawing/2014/main" id="{AA30672A-E19F-4369-8FB4-10E026CD7180}"/>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16" name="Rectangle 4">
            <a:extLst>
              <a:ext uri="{FF2B5EF4-FFF2-40B4-BE49-F238E27FC236}">
                <a16:creationId xmlns:a16="http://schemas.microsoft.com/office/drawing/2014/main" id="{3817DF1C-2355-409D-A985-D533F8747F38}"/>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17" name="Rectangle 5">
            <a:extLst>
              <a:ext uri="{FF2B5EF4-FFF2-40B4-BE49-F238E27FC236}">
                <a16:creationId xmlns:a16="http://schemas.microsoft.com/office/drawing/2014/main" id="{7DD7CBB9-4678-4C0F-BCC4-451D75FA0C9B}"/>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18" name="Rectangle 6">
            <a:extLst>
              <a:ext uri="{FF2B5EF4-FFF2-40B4-BE49-F238E27FC236}">
                <a16:creationId xmlns:a16="http://schemas.microsoft.com/office/drawing/2014/main" id="{D481AFFC-9FE3-4B5F-8118-33BA2A3526FA}"/>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19" name="Rectangle 7">
            <a:extLst>
              <a:ext uri="{FF2B5EF4-FFF2-40B4-BE49-F238E27FC236}">
                <a16:creationId xmlns:a16="http://schemas.microsoft.com/office/drawing/2014/main" id="{C22F6017-1911-4336-8544-90B9CD38E907}"/>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20" name="Rectangle 8">
            <a:extLst>
              <a:ext uri="{FF2B5EF4-FFF2-40B4-BE49-F238E27FC236}">
                <a16:creationId xmlns:a16="http://schemas.microsoft.com/office/drawing/2014/main" id="{72902B6D-9D7F-4FD0-9A83-A50F61086FC9}"/>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21" name="Rectangle 9">
            <a:extLst>
              <a:ext uri="{FF2B5EF4-FFF2-40B4-BE49-F238E27FC236}">
                <a16:creationId xmlns:a16="http://schemas.microsoft.com/office/drawing/2014/main" id="{0444D024-C036-4D1B-971E-699AF27208C9}"/>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23" name="Line 11">
            <a:extLst>
              <a:ext uri="{FF2B5EF4-FFF2-40B4-BE49-F238E27FC236}">
                <a16:creationId xmlns:a16="http://schemas.microsoft.com/office/drawing/2014/main" id="{074CBF8B-2C99-48E1-99B7-AD6380E7FE0A}"/>
              </a:ext>
            </a:extLst>
          </p:cNvPr>
          <p:cNvSpPr>
            <a:spLocks noChangeShapeType="1"/>
          </p:cNvSpPr>
          <p:nvPr/>
        </p:nvSpPr>
        <p:spPr bwMode="auto">
          <a:xfrm>
            <a:off x="1905000" y="990600"/>
            <a:ext cx="8382000" cy="0"/>
          </a:xfrm>
          <a:prstGeom prst="line">
            <a:avLst/>
          </a:prstGeom>
          <a:noFill/>
          <a:ln w="57150" cmpd="thinThick">
            <a:solidFill>
              <a:srgbClr val="0033CC"/>
            </a:solidFill>
            <a:round/>
            <a:headEnd/>
            <a:tailEnd/>
          </a:ln>
          <a:effectLst>
            <a:outerShdw dist="35921" dir="2700000" algn="ctr" rotWithShape="0">
              <a:srgbClr val="CC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3324" name="Rectangle 12">
            <a:extLst>
              <a:ext uri="{FF2B5EF4-FFF2-40B4-BE49-F238E27FC236}">
                <a16:creationId xmlns:a16="http://schemas.microsoft.com/office/drawing/2014/main" id="{27E8556F-497E-4D52-BC50-1682EBBE7105}"/>
              </a:ext>
            </a:extLst>
          </p:cNvPr>
          <p:cNvSpPr>
            <a:spLocks noChangeArrowheads="1"/>
          </p:cNvSpPr>
          <p:nvPr/>
        </p:nvSpPr>
        <p:spPr bwMode="auto">
          <a:xfrm>
            <a:off x="1905000" y="1066800"/>
            <a:ext cx="838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b="1">
                <a:solidFill>
                  <a:srgbClr val="0033CC"/>
                </a:solidFill>
                <a:latin typeface="Times New Roman" panose="02020603050405020304" pitchFamily="18" charset="0"/>
              </a:rPr>
              <a:t>In keeping with God’s predictions:</a:t>
            </a:r>
          </a:p>
          <a:p>
            <a:pPr lvl="1" fontAlgn="base">
              <a:spcAft>
                <a:spcPct val="0"/>
              </a:spcAft>
            </a:pPr>
            <a:r>
              <a:rPr lang="en-US" altLang="en-US">
                <a:solidFill>
                  <a:srgbClr val="CC0099"/>
                </a:solidFill>
                <a:latin typeface="Times New Roman" panose="02020603050405020304" pitchFamily="18" charset="0"/>
              </a:rPr>
              <a:t>538 BC an edict went out over all Cyrus’ domain that all displaced persons could return to their homelands</a:t>
            </a:r>
          </a:p>
          <a:p>
            <a:pPr lvl="1" fontAlgn="base">
              <a:spcAft>
                <a:spcPct val="0"/>
              </a:spcAft>
            </a:pPr>
            <a:r>
              <a:rPr lang="en-US" altLang="en-US">
                <a:solidFill>
                  <a:srgbClr val="CC0099"/>
                </a:solidFill>
                <a:latin typeface="Times New Roman" panose="02020603050405020304" pitchFamily="18" charset="0"/>
              </a:rPr>
              <a:t>He returned idols to their original owners</a:t>
            </a:r>
          </a:p>
          <a:p>
            <a:pPr lvl="1" fontAlgn="base">
              <a:spcAft>
                <a:spcPct val="0"/>
              </a:spcAft>
            </a:pPr>
            <a:r>
              <a:rPr lang="en-US" altLang="en-US">
                <a:solidFill>
                  <a:srgbClr val="CC0099"/>
                </a:solidFill>
                <a:latin typeface="Times New Roman" panose="02020603050405020304" pitchFamily="18" charset="0"/>
              </a:rPr>
              <a:t>He gave money to rebuild places of worship</a:t>
            </a:r>
          </a:p>
        </p:txBody>
      </p:sp>
      <p:sp>
        <p:nvSpPr>
          <p:cNvPr id="13327" name="WordArt 15">
            <a:extLst>
              <a:ext uri="{FF2B5EF4-FFF2-40B4-BE49-F238E27FC236}">
                <a16:creationId xmlns:a16="http://schemas.microsoft.com/office/drawing/2014/main" id="{A3721185-0069-4445-9168-24B96707BB71}"/>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The Rise of the Persians</a:t>
            </a:r>
          </a:p>
        </p:txBody>
      </p:sp>
      <p:sp>
        <p:nvSpPr>
          <p:cNvPr id="13331" name="Text Box 19">
            <a:extLst>
              <a:ext uri="{FF2B5EF4-FFF2-40B4-BE49-F238E27FC236}">
                <a16:creationId xmlns:a16="http://schemas.microsoft.com/office/drawing/2014/main" id="{A7F7F843-DB38-4899-93E6-2D2433AF163A}"/>
              </a:ext>
            </a:extLst>
          </p:cNvPr>
          <p:cNvSpPr txBox="1">
            <a:spLocks noChangeArrowheads="1"/>
          </p:cNvSpPr>
          <p:nvPr/>
        </p:nvSpPr>
        <p:spPr bwMode="auto">
          <a:xfrm>
            <a:off x="2057400" y="4487863"/>
            <a:ext cx="807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a:solidFill>
                <a:srgbClr val="000000"/>
              </a:solidFill>
              <a:latin typeface="Arial" panose="020B0604020202020204" pitchFamily="34" charset="0"/>
            </a:endParaRPr>
          </a:p>
        </p:txBody>
      </p:sp>
      <p:sp>
        <p:nvSpPr>
          <p:cNvPr id="13332" name="Text Box 20">
            <a:extLst>
              <a:ext uri="{FF2B5EF4-FFF2-40B4-BE49-F238E27FC236}">
                <a16:creationId xmlns:a16="http://schemas.microsoft.com/office/drawing/2014/main" id="{B2310F00-1FBE-4044-8E30-AB74E8F552AE}"/>
              </a:ext>
            </a:extLst>
          </p:cNvPr>
          <p:cNvSpPr txBox="1">
            <a:spLocks noChangeArrowheads="1"/>
          </p:cNvSpPr>
          <p:nvPr/>
        </p:nvSpPr>
        <p:spPr bwMode="auto">
          <a:xfrm>
            <a:off x="2133600" y="4419600"/>
            <a:ext cx="7924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5400" b="1" i="1">
                <a:solidFill>
                  <a:srgbClr val="FFFFFF"/>
                </a:solidFill>
                <a:latin typeface="Times New Roman" panose="02020603050405020304" pitchFamily="18" charset="0"/>
              </a:rPr>
              <a:t>The </a:t>
            </a:r>
            <a:r>
              <a:rPr lang="en-US" altLang="en-US" sz="5400" b="1" i="1">
                <a:solidFill>
                  <a:srgbClr val="FFFF00"/>
                </a:solidFill>
                <a:latin typeface="Times New Roman" panose="02020603050405020304" pitchFamily="18" charset="0"/>
              </a:rPr>
              <a:t>70</a:t>
            </a:r>
            <a:r>
              <a:rPr lang="en-US" altLang="en-US" sz="5400" b="1" i="1">
                <a:solidFill>
                  <a:srgbClr val="FFFFFF"/>
                </a:solidFill>
                <a:latin typeface="Times New Roman" panose="02020603050405020304" pitchFamily="18" charset="0"/>
              </a:rPr>
              <a:t> years of captivity have come to an end!</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324">
                                            <p:txEl>
                                              <p:pRg st="0" end="0"/>
                                            </p:txEl>
                                          </p:spTgt>
                                        </p:tgtEl>
                                        <p:attrNameLst>
                                          <p:attrName>style.visibility</p:attrName>
                                        </p:attrNameLst>
                                      </p:cBhvr>
                                      <p:to>
                                        <p:strVal val="visible"/>
                                      </p:to>
                                    </p:set>
                                    <p:animEffect transition="in" filter="dissolve">
                                      <p:cBhvr>
                                        <p:cTn id="7" dur="500"/>
                                        <p:tgtEl>
                                          <p:spTgt spid="1332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3324">
                                            <p:txEl>
                                              <p:pRg st="1" end="1"/>
                                            </p:txEl>
                                          </p:spTgt>
                                        </p:tgtEl>
                                        <p:attrNameLst>
                                          <p:attrName>style.visibility</p:attrName>
                                        </p:attrNameLst>
                                      </p:cBhvr>
                                      <p:to>
                                        <p:strVal val="visible"/>
                                      </p:to>
                                    </p:set>
                                    <p:anim calcmode="lin" valueType="num">
                                      <p:cBhvr>
                                        <p:cTn id="11" dur="500" fill="hold"/>
                                        <p:tgtEl>
                                          <p:spTgt spid="1332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3324">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3324">
                                            <p:txEl>
                                              <p:pRg st="2" end="2"/>
                                            </p:txEl>
                                          </p:spTgt>
                                        </p:tgtEl>
                                        <p:attrNameLst>
                                          <p:attrName>style.visibility</p:attrName>
                                        </p:attrNameLst>
                                      </p:cBhvr>
                                      <p:to>
                                        <p:strVal val="visible"/>
                                      </p:to>
                                    </p:set>
                                    <p:anim calcmode="lin" valueType="num">
                                      <p:cBhvr>
                                        <p:cTn id="16" dur="500" fill="hold"/>
                                        <p:tgtEl>
                                          <p:spTgt spid="13324">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3324">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3324">
                                            <p:txEl>
                                              <p:pRg st="3" end="3"/>
                                            </p:txEl>
                                          </p:spTgt>
                                        </p:tgtEl>
                                        <p:attrNameLst>
                                          <p:attrName>style.visibility</p:attrName>
                                        </p:attrNameLst>
                                      </p:cBhvr>
                                      <p:to>
                                        <p:strVal val="visible"/>
                                      </p:to>
                                    </p:set>
                                    <p:anim calcmode="lin" valueType="num">
                                      <p:cBhvr>
                                        <p:cTn id="21" dur="500" fill="hold"/>
                                        <p:tgtEl>
                                          <p:spTgt spid="1332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332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325"/>
                                        </p:tgtEl>
                                        <p:attrNameLst>
                                          <p:attrName>style.visibility</p:attrName>
                                        </p:attrNameLst>
                                      </p:cBhvr>
                                      <p:to>
                                        <p:strVal val="visible"/>
                                      </p:to>
                                    </p:set>
                                    <p:animEffect transition="in" filter="dissolve">
                                      <p:cBhvr>
                                        <p:cTn id="27" dur="1000"/>
                                        <p:tgtEl>
                                          <p:spTgt spid="1332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332"/>
                                        </p:tgtEl>
                                        <p:attrNameLst>
                                          <p:attrName>style.visibility</p:attrName>
                                        </p:attrNameLst>
                                      </p:cBhvr>
                                      <p:to>
                                        <p:strVal val="visible"/>
                                      </p:to>
                                    </p:set>
                                    <p:animEffect transition="in" filter="dissolve">
                                      <p:cBhvr>
                                        <p:cTn id="30" dur="1000"/>
                                        <p:tgtEl>
                                          <p:spTgt spid="1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7">
            <a:extLst>
              <a:ext uri="{FF2B5EF4-FFF2-40B4-BE49-F238E27FC236}">
                <a16:creationId xmlns:a16="http://schemas.microsoft.com/office/drawing/2014/main" id="{700A44CA-340A-4291-AB38-77802B19FFA2}"/>
              </a:ext>
            </a:extLst>
          </p:cNvPr>
          <p:cNvSpPr>
            <a:spLocks noChangeArrowheads="1"/>
          </p:cNvSpPr>
          <p:nvPr/>
        </p:nvSpPr>
        <p:spPr bwMode="auto">
          <a:xfrm>
            <a:off x="2057400" y="838200"/>
            <a:ext cx="8077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rgbClr val="CC0099"/>
              </a:buClr>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rgbClr val="0033CC"/>
              </a:buClr>
              <a:buFont typeface="Wingdings" panose="05000000000000000000" pitchFamily="2" charset="2"/>
              <a:buChar char="u"/>
              <a:defRPr sz="2800">
                <a:solidFill>
                  <a:schemeClr val="tx1"/>
                </a:solidFill>
                <a:latin typeface="Arial" panose="020B0604020202020204" pitchFamily="34" charset="0"/>
              </a:defRPr>
            </a:lvl2pPr>
            <a:lvl3pPr marL="1143000" indent="-228600">
              <a:spcBef>
                <a:spcPct val="20000"/>
              </a:spcBef>
              <a:buClr>
                <a:srgbClr val="CC0099"/>
              </a:buClr>
              <a:buFont typeface="Wingdings" panose="05000000000000000000" pitchFamily="2" charset="2"/>
              <a:buChar char="q"/>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lnSpc>
                <a:spcPct val="90000"/>
              </a:lnSpc>
              <a:spcAft>
                <a:spcPct val="0"/>
              </a:spcAft>
              <a:buNone/>
            </a:pPr>
            <a:r>
              <a:rPr lang="en-US" altLang="en-US" sz="2400" b="1">
                <a:solidFill>
                  <a:srgbClr val="0033CC"/>
                </a:solidFill>
                <a:latin typeface="Times New Roman" panose="02020603050405020304" pitchFamily="18" charset="0"/>
              </a:rPr>
              <a:t>___ The Conquest of Canaan</a:t>
            </a:r>
          </a:p>
          <a:p>
            <a:pPr fontAlgn="base">
              <a:lnSpc>
                <a:spcPct val="90000"/>
              </a:lnSpc>
              <a:spcAft>
                <a:spcPct val="0"/>
              </a:spcAft>
              <a:buNone/>
            </a:pPr>
            <a:r>
              <a:rPr lang="en-US" altLang="en-US" sz="2400" b="1">
                <a:solidFill>
                  <a:srgbClr val="0033CC"/>
                </a:solidFill>
                <a:latin typeface="Times New Roman" panose="02020603050405020304" pitchFamily="18" charset="0"/>
              </a:rPr>
              <a:t>___ The United Kingdom</a:t>
            </a:r>
          </a:p>
          <a:p>
            <a:pPr fontAlgn="base">
              <a:lnSpc>
                <a:spcPct val="90000"/>
              </a:lnSpc>
              <a:spcAft>
                <a:spcPct val="0"/>
              </a:spcAft>
              <a:buNone/>
            </a:pPr>
            <a:r>
              <a:rPr lang="en-US" altLang="en-US" sz="2400" b="1">
                <a:solidFill>
                  <a:srgbClr val="0033CC"/>
                </a:solidFill>
                <a:latin typeface="Times New Roman" panose="02020603050405020304" pitchFamily="18" charset="0"/>
              </a:rPr>
              <a:t>___ Promises to Abraham</a:t>
            </a:r>
          </a:p>
          <a:p>
            <a:pPr fontAlgn="base">
              <a:lnSpc>
                <a:spcPct val="90000"/>
              </a:lnSpc>
              <a:spcAft>
                <a:spcPct val="0"/>
              </a:spcAft>
              <a:buNone/>
            </a:pPr>
            <a:r>
              <a:rPr lang="en-US" altLang="en-US" sz="2400" b="1">
                <a:solidFill>
                  <a:srgbClr val="0033CC"/>
                </a:solidFill>
                <a:latin typeface="Times New Roman" panose="02020603050405020304" pitchFamily="18" charset="0"/>
              </a:rPr>
              <a:t>___ Wandering in the Wilderness</a:t>
            </a:r>
          </a:p>
          <a:p>
            <a:pPr fontAlgn="base">
              <a:lnSpc>
                <a:spcPct val="90000"/>
              </a:lnSpc>
              <a:spcAft>
                <a:spcPct val="0"/>
              </a:spcAft>
              <a:buNone/>
            </a:pPr>
            <a:r>
              <a:rPr lang="en-US" altLang="en-US" sz="2400" b="1">
                <a:solidFill>
                  <a:srgbClr val="0033CC"/>
                </a:solidFill>
                <a:latin typeface="Times New Roman" panose="02020603050405020304" pitchFamily="18" charset="0"/>
              </a:rPr>
              <a:t>___ The Assyrian Empire</a:t>
            </a:r>
          </a:p>
          <a:p>
            <a:pPr fontAlgn="base">
              <a:lnSpc>
                <a:spcPct val="90000"/>
              </a:lnSpc>
              <a:spcAft>
                <a:spcPct val="0"/>
              </a:spcAft>
              <a:buNone/>
            </a:pPr>
            <a:r>
              <a:rPr lang="en-US" altLang="en-US" sz="2400" b="1">
                <a:solidFill>
                  <a:srgbClr val="0033CC"/>
                </a:solidFill>
                <a:latin typeface="Times New Roman" panose="02020603050405020304" pitchFamily="18" charset="0"/>
              </a:rPr>
              <a:t>___ The Division of the land among the tribes</a:t>
            </a:r>
          </a:p>
          <a:p>
            <a:pPr fontAlgn="base">
              <a:lnSpc>
                <a:spcPct val="90000"/>
              </a:lnSpc>
              <a:spcAft>
                <a:spcPct val="0"/>
              </a:spcAft>
              <a:buNone/>
            </a:pPr>
            <a:r>
              <a:rPr lang="en-US" altLang="en-US" sz="2400" b="1">
                <a:solidFill>
                  <a:srgbClr val="0033CC"/>
                </a:solidFill>
                <a:latin typeface="Times New Roman" panose="02020603050405020304" pitchFamily="18" charset="0"/>
              </a:rPr>
              <a:t>___ The Divided Kingdom</a:t>
            </a:r>
          </a:p>
          <a:p>
            <a:pPr fontAlgn="base">
              <a:lnSpc>
                <a:spcPct val="90000"/>
              </a:lnSpc>
              <a:spcAft>
                <a:spcPct val="0"/>
              </a:spcAft>
              <a:buNone/>
            </a:pPr>
            <a:r>
              <a:rPr lang="en-US" altLang="en-US" sz="2400" b="1">
                <a:solidFill>
                  <a:srgbClr val="0033CC"/>
                </a:solidFill>
                <a:latin typeface="Times New Roman" panose="02020603050405020304" pitchFamily="18" charset="0"/>
              </a:rPr>
              <a:t>___ The Babylonian Empire</a:t>
            </a:r>
          </a:p>
          <a:p>
            <a:pPr fontAlgn="base">
              <a:lnSpc>
                <a:spcPct val="90000"/>
              </a:lnSpc>
              <a:spcAft>
                <a:spcPct val="0"/>
              </a:spcAft>
              <a:buNone/>
            </a:pPr>
            <a:r>
              <a:rPr lang="en-US" altLang="en-US" sz="2400" b="1">
                <a:solidFill>
                  <a:srgbClr val="0033CC"/>
                </a:solidFill>
                <a:latin typeface="Times New Roman" panose="02020603050405020304" pitchFamily="18" charset="0"/>
              </a:rPr>
              <a:t>___ Fall of Israel</a:t>
            </a:r>
          </a:p>
          <a:p>
            <a:pPr fontAlgn="base">
              <a:lnSpc>
                <a:spcPct val="90000"/>
              </a:lnSpc>
              <a:spcAft>
                <a:spcPct val="0"/>
              </a:spcAft>
              <a:buNone/>
            </a:pPr>
            <a:r>
              <a:rPr lang="en-US" altLang="en-US" sz="2400" b="1">
                <a:solidFill>
                  <a:srgbClr val="0033CC"/>
                </a:solidFill>
                <a:latin typeface="Times New Roman" panose="02020603050405020304" pitchFamily="18" charset="0"/>
              </a:rPr>
              <a:t>___ The Exodus from Egypt</a:t>
            </a:r>
          </a:p>
          <a:p>
            <a:pPr fontAlgn="base">
              <a:lnSpc>
                <a:spcPct val="90000"/>
              </a:lnSpc>
              <a:spcAft>
                <a:spcPct val="0"/>
              </a:spcAft>
              <a:buNone/>
            </a:pPr>
            <a:r>
              <a:rPr lang="en-US" altLang="en-US" sz="2400" b="1">
                <a:solidFill>
                  <a:srgbClr val="0033CC"/>
                </a:solidFill>
                <a:latin typeface="Times New Roman" panose="02020603050405020304" pitchFamily="18" charset="0"/>
              </a:rPr>
              <a:t>___ The Rise of the Persians</a:t>
            </a:r>
          </a:p>
          <a:p>
            <a:pPr fontAlgn="base">
              <a:lnSpc>
                <a:spcPct val="90000"/>
              </a:lnSpc>
              <a:spcAft>
                <a:spcPct val="0"/>
              </a:spcAft>
              <a:buNone/>
            </a:pPr>
            <a:r>
              <a:rPr lang="en-US" altLang="en-US" sz="2400" b="1">
                <a:solidFill>
                  <a:srgbClr val="0033CC"/>
                </a:solidFill>
                <a:latin typeface="Times New Roman" panose="02020603050405020304" pitchFamily="18" charset="0"/>
              </a:rPr>
              <a:t>___ Judges of Israel</a:t>
            </a:r>
          </a:p>
          <a:p>
            <a:pPr fontAlgn="base">
              <a:lnSpc>
                <a:spcPct val="90000"/>
              </a:lnSpc>
              <a:spcAft>
                <a:spcPct val="0"/>
              </a:spcAft>
              <a:buNone/>
            </a:pPr>
            <a:r>
              <a:rPr lang="en-US" altLang="en-US" sz="2400" b="1">
                <a:solidFill>
                  <a:srgbClr val="0033CC"/>
                </a:solidFill>
                <a:latin typeface="Times New Roman" panose="02020603050405020304" pitchFamily="18" charset="0"/>
              </a:rPr>
              <a:t>___ Fall of Judah</a:t>
            </a:r>
          </a:p>
          <a:p>
            <a:pPr fontAlgn="base">
              <a:lnSpc>
                <a:spcPct val="90000"/>
              </a:lnSpc>
              <a:spcAft>
                <a:spcPct val="0"/>
              </a:spcAft>
              <a:buNone/>
            </a:pPr>
            <a:r>
              <a:rPr lang="en-US" altLang="en-US" sz="2400" b="1">
                <a:solidFill>
                  <a:srgbClr val="0033CC"/>
                </a:solidFill>
                <a:latin typeface="Times New Roman" panose="02020603050405020304" pitchFamily="18" charset="0"/>
              </a:rPr>
              <a:t>___ The Babylonian Captivity</a:t>
            </a:r>
          </a:p>
        </p:txBody>
      </p:sp>
      <p:sp>
        <p:nvSpPr>
          <p:cNvPr id="14339" name="Rectangle 3">
            <a:extLst>
              <a:ext uri="{FF2B5EF4-FFF2-40B4-BE49-F238E27FC236}">
                <a16:creationId xmlns:a16="http://schemas.microsoft.com/office/drawing/2014/main" id="{ED67AE32-ADDF-494F-9A28-B231EE33AE68}"/>
              </a:ext>
            </a:extLst>
          </p:cNvPr>
          <p:cNvSpPr>
            <a:spLocks noChangeArrowheads="1"/>
          </p:cNvSpPr>
          <p:nvPr/>
        </p:nvSpPr>
        <p:spPr bwMode="auto">
          <a:xfrm rot="5400000">
            <a:off x="5943600" y="2133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0" name="Rectangle 4">
            <a:extLst>
              <a:ext uri="{FF2B5EF4-FFF2-40B4-BE49-F238E27FC236}">
                <a16:creationId xmlns:a16="http://schemas.microsoft.com/office/drawing/2014/main" id="{F99352C4-5E05-49A5-9BD8-FF6539D92CF6}"/>
              </a:ext>
            </a:extLst>
          </p:cNvPr>
          <p:cNvSpPr>
            <a:spLocks noChangeArrowheads="1"/>
          </p:cNvSpPr>
          <p:nvPr/>
        </p:nvSpPr>
        <p:spPr bwMode="auto">
          <a:xfrm rot="5400000">
            <a:off x="5943600" y="-4419600"/>
            <a:ext cx="304800" cy="9144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1" name="Rectangle 5">
            <a:extLst>
              <a:ext uri="{FF2B5EF4-FFF2-40B4-BE49-F238E27FC236}">
                <a16:creationId xmlns:a16="http://schemas.microsoft.com/office/drawing/2014/main" id="{90E0C31A-6678-4E2B-ABAE-1194A411C4EE}"/>
              </a:ext>
            </a:extLst>
          </p:cNvPr>
          <p:cNvSpPr>
            <a:spLocks noChangeArrowheads="1"/>
          </p:cNvSpPr>
          <p:nvPr/>
        </p:nvSpPr>
        <p:spPr bwMode="auto">
          <a:xfrm>
            <a:off x="103632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2" name="Rectangle 6">
            <a:extLst>
              <a:ext uri="{FF2B5EF4-FFF2-40B4-BE49-F238E27FC236}">
                <a16:creationId xmlns:a16="http://schemas.microsoft.com/office/drawing/2014/main" id="{56DE2FD6-97FD-4350-BA96-11079A31CA6D}"/>
              </a:ext>
            </a:extLst>
          </p:cNvPr>
          <p:cNvSpPr>
            <a:spLocks noChangeArrowheads="1"/>
          </p:cNvSpPr>
          <p:nvPr/>
        </p:nvSpPr>
        <p:spPr bwMode="auto">
          <a:xfrm>
            <a:off x="1524000" y="0"/>
            <a:ext cx="304800" cy="68580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3" name="Rectangle 7">
            <a:extLst>
              <a:ext uri="{FF2B5EF4-FFF2-40B4-BE49-F238E27FC236}">
                <a16:creationId xmlns:a16="http://schemas.microsoft.com/office/drawing/2014/main" id="{81DB7C39-523E-40CE-BDF8-C1B1FA1BB02A}"/>
              </a:ext>
            </a:extLst>
          </p:cNvPr>
          <p:cNvSpPr>
            <a:spLocks noChangeArrowheads="1"/>
          </p:cNvSpPr>
          <p:nvPr/>
        </p:nvSpPr>
        <p:spPr bwMode="auto">
          <a:xfrm>
            <a:off x="15240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4" name="Rectangle 8">
            <a:extLst>
              <a:ext uri="{FF2B5EF4-FFF2-40B4-BE49-F238E27FC236}">
                <a16:creationId xmlns:a16="http://schemas.microsoft.com/office/drawing/2014/main" id="{950A95D9-8CA7-4000-9634-366F9F5F8550}"/>
              </a:ext>
            </a:extLst>
          </p:cNvPr>
          <p:cNvSpPr>
            <a:spLocks noChangeArrowheads="1"/>
          </p:cNvSpPr>
          <p:nvPr/>
        </p:nvSpPr>
        <p:spPr bwMode="auto">
          <a:xfrm>
            <a:off x="10439400" y="0"/>
            <a:ext cx="228600" cy="6858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5" name="Rectangle 9">
            <a:extLst>
              <a:ext uri="{FF2B5EF4-FFF2-40B4-BE49-F238E27FC236}">
                <a16:creationId xmlns:a16="http://schemas.microsoft.com/office/drawing/2014/main" id="{0002B57E-BF6B-49B8-84C8-416C505BD430}"/>
              </a:ext>
            </a:extLst>
          </p:cNvPr>
          <p:cNvSpPr>
            <a:spLocks noChangeArrowheads="1"/>
          </p:cNvSpPr>
          <p:nvPr/>
        </p:nvSpPr>
        <p:spPr bwMode="auto">
          <a:xfrm rot="5400000">
            <a:off x="5981700" y="-4457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46" name="Rectangle 10">
            <a:extLst>
              <a:ext uri="{FF2B5EF4-FFF2-40B4-BE49-F238E27FC236}">
                <a16:creationId xmlns:a16="http://schemas.microsoft.com/office/drawing/2014/main" id="{CD29C733-9E68-4D01-AED5-D1E639F2A643}"/>
              </a:ext>
            </a:extLst>
          </p:cNvPr>
          <p:cNvSpPr>
            <a:spLocks noChangeArrowheads="1"/>
          </p:cNvSpPr>
          <p:nvPr/>
        </p:nvSpPr>
        <p:spPr bwMode="auto">
          <a:xfrm rot="5400000">
            <a:off x="5981700" y="2171700"/>
            <a:ext cx="228600" cy="9144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50" name="Text Box 14">
            <a:extLst>
              <a:ext uri="{FF2B5EF4-FFF2-40B4-BE49-F238E27FC236}">
                <a16:creationId xmlns:a16="http://schemas.microsoft.com/office/drawing/2014/main" id="{1008BE28-A2B3-4E4F-B38B-6D67355E344F}"/>
              </a:ext>
            </a:extLst>
          </p:cNvPr>
          <p:cNvSpPr txBox="1">
            <a:spLocks noChangeArrowheads="1"/>
          </p:cNvSpPr>
          <p:nvPr/>
        </p:nvSpPr>
        <p:spPr bwMode="auto">
          <a:xfrm>
            <a:off x="1905000" y="4564063"/>
            <a:ext cx="807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a:solidFill>
                <a:srgbClr val="000000"/>
              </a:solidFill>
              <a:latin typeface="Arial" panose="020B0604020202020204" pitchFamily="34" charset="0"/>
            </a:endParaRPr>
          </a:p>
        </p:txBody>
      </p:sp>
      <p:sp>
        <p:nvSpPr>
          <p:cNvPr id="14354" name="Text Box 18">
            <a:extLst>
              <a:ext uri="{FF2B5EF4-FFF2-40B4-BE49-F238E27FC236}">
                <a16:creationId xmlns:a16="http://schemas.microsoft.com/office/drawing/2014/main" id="{EC38EC48-BF6B-4ECD-9A8E-37CF8D2EA5D5}"/>
              </a:ext>
            </a:extLst>
          </p:cNvPr>
          <p:cNvSpPr txBox="1">
            <a:spLocks noChangeArrowheads="1"/>
          </p:cNvSpPr>
          <p:nvPr/>
        </p:nvSpPr>
        <p:spPr bwMode="auto">
          <a:xfrm>
            <a:off x="2133600" y="838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4</a:t>
            </a:r>
          </a:p>
        </p:txBody>
      </p:sp>
      <p:sp>
        <p:nvSpPr>
          <p:cNvPr id="14355" name="Text Box 19">
            <a:extLst>
              <a:ext uri="{FF2B5EF4-FFF2-40B4-BE49-F238E27FC236}">
                <a16:creationId xmlns:a16="http://schemas.microsoft.com/office/drawing/2014/main" id="{FF83F02F-60C8-40DE-91C2-8D3A4AB0837B}"/>
              </a:ext>
            </a:extLst>
          </p:cNvPr>
          <p:cNvSpPr txBox="1">
            <a:spLocks noChangeArrowheads="1"/>
          </p:cNvSpPr>
          <p:nvPr/>
        </p:nvSpPr>
        <p:spPr bwMode="auto">
          <a:xfrm>
            <a:off x="2133600" y="1219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7</a:t>
            </a:r>
          </a:p>
        </p:txBody>
      </p:sp>
      <p:sp>
        <p:nvSpPr>
          <p:cNvPr id="14356" name="Text Box 20">
            <a:extLst>
              <a:ext uri="{FF2B5EF4-FFF2-40B4-BE49-F238E27FC236}">
                <a16:creationId xmlns:a16="http://schemas.microsoft.com/office/drawing/2014/main" id="{1C841B4B-0AB4-4E43-A333-86A20B47FE67}"/>
              </a:ext>
            </a:extLst>
          </p:cNvPr>
          <p:cNvSpPr txBox="1">
            <a:spLocks noChangeArrowheads="1"/>
          </p:cNvSpPr>
          <p:nvPr/>
        </p:nvSpPr>
        <p:spPr bwMode="auto">
          <a:xfrm>
            <a:off x="2133600" y="1600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1</a:t>
            </a:r>
          </a:p>
        </p:txBody>
      </p:sp>
      <p:sp>
        <p:nvSpPr>
          <p:cNvPr id="14357" name="Text Box 21">
            <a:extLst>
              <a:ext uri="{FF2B5EF4-FFF2-40B4-BE49-F238E27FC236}">
                <a16:creationId xmlns:a16="http://schemas.microsoft.com/office/drawing/2014/main" id="{9A28CBB8-7D1F-42F7-9AFA-F0FE019F3E08}"/>
              </a:ext>
            </a:extLst>
          </p:cNvPr>
          <p:cNvSpPr txBox="1">
            <a:spLocks noChangeArrowheads="1"/>
          </p:cNvSpPr>
          <p:nvPr/>
        </p:nvSpPr>
        <p:spPr bwMode="auto">
          <a:xfrm>
            <a:off x="2133600" y="1981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3</a:t>
            </a:r>
          </a:p>
        </p:txBody>
      </p:sp>
      <p:sp>
        <p:nvSpPr>
          <p:cNvPr id="14358" name="Text Box 22">
            <a:extLst>
              <a:ext uri="{FF2B5EF4-FFF2-40B4-BE49-F238E27FC236}">
                <a16:creationId xmlns:a16="http://schemas.microsoft.com/office/drawing/2014/main" id="{E6F89985-C9D9-4EAF-AECE-43570C9500D9}"/>
              </a:ext>
            </a:extLst>
          </p:cNvPr>
          <p:cNvSpPr txBox="1">
            <a:spLocks noChangeArrowheads="1"/>
          </p:cNvSpPr>
          <p:nvPr/>
        </p:nvSpPr>
        <p:spPr bwMode="auto">
          <a:xfrm>
            <a:off x="2133600" y="2438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9</a:t>
            </a:r>
          </a:p>
        </p:txBody>
      </p:sp>
      <p:sp>
        <p:nvSpPr>
          <p:cNvPr id="14359" name="Text Box 23">
            <a:extLst>
              <a:ext uri="{FF2B5EF4-FFF2-40B4-BE49-F238E27FC236}">
                <a16:creationId xmlns:a16="http://schemas.microsoft.com/office/drawing/2014/main" id="{9E0B4133-8AEE-4F7E-AC6E-BC830F68A7D7}"/>
              </a:ext>
            </a:extLst>
          </p:cNvPr>
          <p:cNvSpPr txBox="1">
            <a:spLocks noChangeArrowheads="1"/>
          </p:cNvSpPr>
          <p:nvPr/>
        </p:nvSpPr>
        <p:spPr bwMode="auto">
          <a:xfrm>
            <a:off x="2133600" y="2819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5</a:t>
            </a:r>
          </a:p>
        </p:txBody>
      </p:sp>
      <p:sp>
        <p:nvSpPr>
          <p:cNvPr id="14360" name="Text Box 24">
            <a:extLst>
              <a:ext uri="{FF2B5EF4-FFF2-40B4-BE49-F238E27FC236}">
                <a16:creationId xmlns:a16="http://schemas.microsoft.com/office/drawing/2014/main" id="{5ED0E99D-3C44-457F-AD10-6F55B2EE074D}"/>
              </a:ext>
            </a:extLst>
          </p:cNvPr>
          <p:cNvSpPr txBox="1">
            <a:spLocks noChangeArrowheads="1"/>
          </p:cNvSpPr>
          <p:nvPr/>
        </p:nvSpPr>
        <p:spPr bwMode="auto">
          <a:xfrm>
            <a:off x="2133600" y="3200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8</a:t>
            </a:r>
          </a:p>
        </p:txBody>
      </p:sp>
      <p:sp>
        <p:nvSpPr>
          <p:cNvPr id="14361" name="Text Box 25">
            <a:extLst>
              <a:ext uri="{FF2B5EF4-FFF2-40B4-BE49-F238E27FC236}">
                <a16:creationId xmlns:a16="http://schemas.microsoft.com/office/drawing/2014/main" id="{508C4193-079D-4B2A-AAAF-B28D0136E57B}"/>
              </a:ext>
            </a:extLst>
          </p:cNvPr>
          <p:cNvSpPr txBox="1">
            <a:spLocks noChangeArrowheads="1"/>
          </p:cNvSpPr>
          <p:nvPr/>
        </p:nvSpPr>
        <p:spPr bwMode="auto">
          <a:xfrm>
            <a:off x="2133600" y="3657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11</a:t>
            </a:r>
          </a:p>
        </p:txBody>
      </p:sp>
      <p:sp>
        <p:nvSpPr>
          <p:cNvPr id="14362" name="Text Box 26">
            <a:extLst>
              <a:ext uri="{FF2B5EF4-FFF2-40B4-BE49-F238E27FC236}">
                <a16:creationId xmlns:a16="http://schemas.microsoft.com/office/drawing/2014/main" id="{E89F0FDF-28D7-403D-B055-F428F4E85CD9}"/>
              </a:ext>
            </a:extLst>
          </p:cNvPr>
          <p:cNvSpPr txBox="1">
            <a:spLocks noChangeArrowheads="1"/>
          </p:cNvSpPr>
          <p:nvPr/>
        </p:nvSpPr>
        <p:spPr bwMode="auto">
          <a:xfrm>
            <a:off x="2133600" y="4038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10</a:t>
            </a:r>
          </a:p>
        </p:txBody>
      </p:sp>
      <p:sp>
        <p:nvSpPr>
          <p:cNvPr id="14363" name="Text Box 27">
            <a:extLst>
              <a:ext uri="{FF2B5EF4-FFF2-40B4-BE49-F238E27FC236}">
                <a16:creationId xmlns:a16="http://schemas.microsoft.com/office/drawing/2014/main" id="{2E744A74-9933-4E90-86FB-20057D98A3F5}"/>
              </a:ext>
            </a:extLst>
          </p:cNvPr>
          <p:cNvSpPr txBox="1">
            <a:spLocks noChangeArrowheads="1"/>
          </p:cNvSpPr>
          <p:nvPr/>
        </p:nvSpPr>
        <p:spPr bwMode="auto">
          <a:xfrm>
            <a:off x="2133600" y="4419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2</a:t>
            </a:r>
          </a:p>
        </p:txBody>
      </p:sp>
      <p:sp>
        <p:nvSpPr>
          <p:cNvPr id="14364" name="Text Box 28">
            <a:extLst>
              <a:ext uri="{FF2B5EF4-FFF2-40B4-BE49-F238E27FC236}">
                <a16:creationId xmlns:a16="http://schemas.microsoft.com/office/drawing/2014/main" id="{ECE1B4CF-9720-45B3-9312-8CB1D6BF5E73}"/>
              </a:ext>
            </a:extLst>
          </p:cNvPr>
          <p:cNvSpPr txBox="1">
            <a:spLocks noChangeArrowheads="1"/>
          </p:cNvSpPr>
          <p:nvPr/>
        </p:nvSpPr>
        <p:spPr bwMode="auto">
          <a:xfrm>
            <a:off x="2133600" y="4800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14</a:t>
            </a:r>
          </a:p>
        </p:txBody>
      </p:sp>
      <p:sp>
        <p:nvSpPr>
          <p:cNvPr id="14365" name="Text Box 29">
            <a:extLst>
              <a:ext uri="{FF2B5EF4-FFF2-40B4-BE49-F238E27FC236}">
                <a16:creationId xmlns:a16="http://schemas.microsoft.com/office/drawing/2014/main" id="{772B3721-6C83-44C5-B332-172970722D48}"/>
              </a:ext>
            </a:extLst>
          </p:cNvPr>
          <p:cNvSpPr txBox="1">
            <a:spLocks noChangeArrowheads="1"/>
          </p:cNvSpPr>
          <p:nvPr/>
        </p:nvSpPr>
        <p:spPr bwMode="auto">
          <a:xfrm>
            <a:off x="2133600" y="5257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6</a:t>
            </a:r>
          </a:p>
        </p:txBody>
      </p:sp>
      <p:sp>
        <p:nvSpPr>
          <p:cNvPr id="14366" name="Text Box 30">
            <a:extLst>
              <a:ext uri="{FF2B5EF4-FFF2-40B4-BE49-F238E27FC236}">
                <a16:creationId xmlns:a16="http://schemas.microsoft.com/office/drawing/2014/main" id="{DB1DEA28-09CF-4A48-9075-10571A65CD36}"/>
              </a:ext>
            </a:extLst>
          </p:cNvPr>
          <p:cNvSpPr txBox="1">
            <a:spLocks noChangeArrowheads="1"/>
          </p:cNvSpPr>
          <p:nvPr/>
        </p:nvSpPr>
        <p:spPr bwMode="auto">
          <a:xfrm>
            <a:off x="2133600" y="5638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12</a:t>
            </a:r>
          </a:p>
        </p:txBody>
      </p:sp>
      <p:sp>
        <p:nvSpPr>
          <p:cNvPr id="14367" name="Text Box 31">
            <a:extLst>
              <a:ext uri="{FF2B5EF4-FFF2-40B4-BE49-F238E27FC236}">
                <a16:creationId xmlns:a16="http://schemas.microsoft.com/office/drawing/2014/main" id="{C4FE3D83-F485-4394-B364-DC38BF3C2CB1}"/>
              </a:ext>
            </a:extLst>
          </p:cNvPr>
          <p:cNvSpPr txBox="1">
            <a:spLocks noChangeArrowheads="1"/>
          </p:cNvSpPr>
          <p:nvPr/>
        </p:nvSpPr>
        <p:spPr bwMode="auto">
          <a:xfrm>
            <a:off x="2133600" y="6019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CC0099"/>
                </a:solidFill>
                <a:latin typeface="Times New Roman" panose="02020603050405020304" pitchFamily="18" charset="0"/>
              </a:rPr>
              <a:t>13</a:t>
            </a:r>
          </a:p>
        </p:txBody>
      </p:sp>
      <p:sp>
        <p:nvSpPr>
          <p:cNvPr id="14368" name="WordArt 32">
            <a:extLst>
              <a:ext uri="{FF2B5EF4-FFF2-40B4-BE49-F238E27FC236}">
                <a16:creationId xmlns:a16="http://schemas.microsoft.com/office/drawing/2014/main" id="{F9E19936-8222-458E-A6CF-0F78BEFEB911}"/>
              </a:ext>
            </a:extLst>
          </p:cNvPr>
          <p:cNvSpPr>
            <a:spLocks noChangeArrowheads="1" noChangeShapeType="1" noTextEdit="1"/>
          </p:cNvSpPr>
          <p:nvPr/>
        </p:nvSpPr>
        <p:spPr bwMode="auto">
          <a:xfrm>
            <a:off x="1905000" y="381000"/>
            <a:ext cx="83820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CC0099"/>
                </a:solidFill>
                <a:latin typeface="Times New Roman" panose="02020603050405020304" pitchFamily="18" charset="0"/>
                <a:cs typeface="Times New Roman" panose="02020603050405020304" pitchFamily="18" charset="0"/>
              </a:rPr>
              <a:t>Place in Chronological Order</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56"/>
                                        </p:tgtEl>
                                        <p:attrNameLst>
                                          <p:attrName>style.visibility</p:attrName>
                                        </p:attrNameLst>
                                      </p:cBhvr>
                                      <p:to>
                                        <p:strVal val="visible"/>
                                      </p:to>
                                    </p:set>
                                    <p:anim calcmode="lin" valueType="num">
                                      <p:cBhvr>
                                        <p:cTn id="7" dur="500" fill="hold"/>
                                        <p:tgtEl>
                                          <p:spTgt spid="14356"/>
                                        </p:tgtEl>
                                        <p:attrNameLst>
                                          <p:attrName>ppt_w</p:attrName>
                                        </p:attrNameLst>
                                      </p:cBhvr>
                                      <p:tavLst>
                                        <p:tav tm="0">
                                          <p:val>
                                            <p:fltVal val="0"/>
                                          </p:val>
                                        </p:tav>
                                        <p:tav tm="100000">
                                          <p:val>
                                            <p:strVal val="#ppt_w"/>
                                          </p:val>
                                        </p:tav>
                                      </p:tavLst>
                                    </p:anim>
                                    <p:anim calcmode="lin" valueType="num">
                                      <p:cBhvr>
                                        <p:cTn id="8" dur="500" fill="hold"/>
                                        <p:tgtEl>
                                          <p:spTgt spid="1435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63"/>
                                        </p:tgtEl>
                                        <p:attrNameLst>
                                          <p:attrName>style.visibility</p:attrName>
                                        </p:attrNameLst>
                                      </p:cBhvr>
                                      <p:to>
                                        <p:strVal val="visible"/>
                                      </p:to>
                                    </p:set>
                                    <p:anim calcmode="lin" valueType="num">
                                      <p:cBhvr>
                                        <p:cTn id="13" dur="500" fill="hold"/>
                                        <p:tgtEl>
                                          <p:spTgt spid="14363"/>
                                        </p:tgtEl>
                                        <p:attrNameLst>
                                          <p:attrName>ppt_w</p:attrName>
                                        </p:attrNameLst>
                                      </p:cBhvr>
                                      <p:tavLst>
                                        <p:tav tm="0">
                                          <p:val>
                                            <p:fltVal val="0"/>
                                          </p:val>
                                        </p:tav>
                                        <p:tav tm="100000">
                                          <p:val>
                                            <p:strVal val="#ppt_w"/>
                                          </p:val>
                                        </p:tav>
                                      </p:tavLst>
                                    </p:anim>
                                    <p:anim calcmode="lin" valueType="num">
                                      <p:cBhvr>
                                        <p:cTn id="14" dur="500" fill="hold"/>
                                        <p:tgtEl>
                                          <p:spTgt spid="1436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357"/>
                                        </p:tgtEl>
                                        <p:attrNameLst>
                                          <p:attrName>style.visibility</p:attrName>
                                        </p:attrNameLst>
                                      </p:cBhvr>
                                      <p:to>
                                        <p:strVal val="visible"/>
                                      </p:to>
                                    </p:set>
                                    <p:anim calcmode="lin" valueType="num">
                                      <p:cBhvr>
                                        <p:cTn id="19" dur="500" fill="hold"/>
                                        <p:tgtEl>
                                          <p:spTgt spid="14357"/>
                                        </p:tgtEl>
                                        <p:attrNameLst>
                                          <p:attrName>ppt_w</p:attrName>
                                        </p:attrNameLst>
                                      </p:cBhvr>
                                      <p:tavLst>
                                        <p:tav tm="0">
                                          <p:val>
                                            <p:fltVal val="0"/>
                                          </p:val>
                                        </p:tav>
                                        <p:tav tm="100000">
                                          <p:val>
                                            <p:strVal val="#ppt_w"/>
                                          </p:val>
                                        </p:tav>
                                      </p:tavLst>
                                    </p:anim>
                                    <p:anim calcmode="lin" valueType="num">
                                      <p:cBhvr>
                                        <p:cTn id="20" dur="500" fill="hold"/>
                                        <p:tgtEl>
                                          <p:spTgt spid="1435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4354"/>
                                        </p:tgtEl>
                                        <p:attrNameLst>
                                          <p:attrName>style.visibility</p:attrName>
                                        </p:attrNameLst>
                                      </p:cBhvr>
                                      <p:to>
                                        <p:strVal val="visible"/>
                                      </p:to>
                                    </p:set>
                                    <p:anim calcmode="lin" valueType="num">
                                      <p:cBhvr>
                                        <p:cTn id="25" dur="500" fill="hold"/>
                                        <p:tgtEl>
                                          <p:spTgt spid="14354"/>
                                        </p:tgtEl>
                                        <p:attrNameLst>
                                          <p:attrName>ppt_w</p:attrName>
                                        </p:attrNameLst>
                                      </p:cBhvr>
                                      <p:tavLst>
                                        <p:tav tm="0">
                                          <p:val>
                                            <p:fltVal val="0"/>
                                          </p:val>
                                        </p:tav>
                                        <p:tav tm="100000">
                                          <p:val>
                                            <p:strVal val="#ppt_w"/>
                                          </p:val>
                                        </p:tav>
                                      </p:tavLst>
                                    </p:anim>
                                    <p:anim calcmode="lin" valueType="num">
                                      <p:cBhvr>
                                        <p:cTn id="26" dur="500" fill="hold"/>
                                        <p:tgtEl>
                                          <p:spTgt spid="14354"/>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4359"/>
                                        </p:tgtEl>
                                        <p:attrNameLst>
                                          <p:attrName>style.visibility</p:attrName>
                                        </p:attrNameLst>
                                      </p:cBhvr>
                                      <p:to>
                                        <p:strVal val="visible"/>
                                      </p:to>
                                    </p:set>
                                    <p:anim calcmode="lin" valueType="num">
                                      <p:cBhvr>
                                        <p:cTn id="31" dur="500" fill="hold"/>
                                        <p:tgtEl>
                                          <p:spTgt spid="14359"/>
                                        </p:tgtEl>
                                        <p:attrNameLst>
                                          <p:attrName>ppt_w</p:attrName>
                                        </p:attrNameLst>
                                      </p:cBhvr>
                                      <p:tavLst>
                                        <p:tav tm="0">
                                          <p:val>
                                            <p:fltVal val="0"/>
                                          </p:val>
                                        </p:tav>
                                        <p:tav tm="100000">
                                          <p:val>
                                            <p:strVal val="#ppt_w"/>
                                          </p:val>
                                        </p:tav>
                                      </p:tavLst>
                                    </p:anim>
                                    <p:anim calcmode="lin" valueType="num">
                                      <p:cBhvr>
                                        <p:cTn id="32" dur="500" fill="hold"/>
                                        <p:tgtEl>
                                          <p:spTgt spid="1435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4365"/>
                                        </p:tgtEl>
                                        <p:attrNameLst>
                                          <p:attrName>style.visibility</p:attrName>
                                        </p:attrNameLst>
                                      </p:cBhvr>
                                      <p:to>
                                        <p:strVal val="visible"/>
                                      </p:to>
                                    </p:set>
                                    <p:anim calcmode="lin" valueType="num">
                                      <p:cBhvr>
                                        <p:cTn id="37" dur="500" fill="hold"/>
                                        <p:tgtEl>
                                          <p:spTgt spid="14365"/>
                                        </p:tgtEl>
                                        <p:attrNameLst>
                                          <p:attrName>ppt_w</p:attrName>
                                        </p:attrNameLst>
                                      </p:cBhvr>
                                      <p:tavLst>
                                        <p:tav tm="0">
                                          <p:val>
                                            <p:fltVal val="0"/>
                                          </p:val>
                                        </p:tav>
                                        <p:tav tm="100000">
                                          <p:val>
                                            <p:strVal val="#ppt_w"/>
                                          </p:val>
                                        </p:tav>
                                      </p:tavLst>
                                    </p:anim>
                                    <p:anim calcmode="lin" valueType="num">
                                      <p:cBhvr>
                                        <p:cTn id="38" dur="500" fill="hold"/>
                                        <p:tgtEl>
                                          <p:spTgt spid="14365"/>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355"/>
                                        </p:tgtEl>
                                        <p:attrNameLst>
                                          <p:attrName>style.visibility</p:attrName>
                                        </p:attrNameLst>
                                      </p:cBhvr>
                                      <p:to>
                                        <p:strVal val="visible"/>
                                      </p:to>
                                    </p:set>
                                    <p:anim calcmode="lin" valueType="num">
                                      <p:cBhvr>
                                        <p:cTn id="43" dur="500" fill="hold"/>
                                        <p:tgtEl>
                                          <p:spTgt spid="14355"/>
                                        </p:tgtEl>
                                        <p:attrNameLst>
                                          <p:attrName>ppt_w</p:attrName>
                                        </p:attrNameLst>
                                      </p:cBhvr>
                                      <p:tavLst>
                                        <p:tav tm="0">
                                          <p:val>
                                            <p:fltVal val="0"/>
                                          </p:val>
                                        </p:tav>
                                        <p:tav tm="100000">
                                          <p:val>
                                            <p:strVal val="#ppt_w"/>
                                          </p:val>
                                        </p:tav>
                                      </p:tavLst>
                                    </p:anim>
                                    <p:anim calcmode="lin" valueType="num">
                                      <p:cBhvr>
                                        <p:cTn id="44" dur="500" fill="hold"/>
                                        <p:tgtEl>
                                          <p:spTgt spid="14355"/>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4360"/>
                                        </p:tgtEl>
                                        <p:attrNameLst>
                                          <p:attrName>style.visibility</p:attrName>
                                        </p:attrNameLst>
                                      </p:cBhvr>
                                      <p:to>
                                        <p:strVal val="visible"/>
                                      </p:to>
                                    </p:set>
                                    <p:anim calcmode="lin" valueType="num">
                                      <p:cBhvr>
                                        <p:cTn id="49" dur="500" fill="hold"/>
                                        <p:tgtEl>
                                          <p:spTgt spid="14360"/>
                                        </p:tgtEl>
                                        <p:attrNameLst>
                                          <p:attrName>ppt_w</p:attrName>
                                        </p:attrNameLst>
                                      </p:cBhvr>
                                      <p:tavLst>
                                        <p:tav tm="0">
                                          <p:val>
                                            <p:fltVal val="0"/>
                                          </p:val>
                                        </p:tav>
                                        <p:tav tm="100000">
                                          <p:val>
                                            <p:strVal val="#ppt_w"/>
                                          </p:val>
                                        </p:tav>
                                      </p:tavLst>
                                    </p:anim>
                                    <p:anim calcmode="lin" valueType="num">
                                      <p:cBhvr>
                                        <p:cTn id="50" dur="500" fill="hold"/>
                                        <p:tgtEl>
                                          <p:spTgt spid="14360"/>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4358"/>
                                        </p:tgtEl>
                                        <p:attrNameLst>
                                          <p:attrName>style.visibility</p:attrName>
                                        </p:attrNameLst>
                                      </p:cBhvr>
                                      <p:to>
                                        <p:strVal val="visible"/>
                                      </p:to>
                                    </p:set>
                                    <p:anim calcmode="lin" valueType="num">
                                      <p:cBhvr>
                                        <p:cTn id="55" dur="500" fill="hold"/>
                                        <p:tgtEl>
                                          <p:spTgt spid="14358"/>
                                        </p:tgtEl>
                                        <p:attrNameLst>
                                          <p:attrName>ppt_w</p:attrName>
                                        </p:attrNameLst>
                                      </p:cBhvr>
                                      <p:tavLst>
                                        <p:tav tm="0">
                                          <p:val>
                                            <p:fltVal val="0"/>
                                          </p:val>
                                        </p:tav>
                                        <p:tav tm="100000">
                                          <p:val>
                                            <p:strVal val="#ppt_w"/>
                                          </p:val>
                                        </p:tav>
                                      </p:tavLst>
                                    </p:anim>
                                    <p:anim calcmode="lin" valueType="num">
                                      <p:cBhvr>
                                        <p:cTn id="56" dur="500" fill="hold"/>
                                        <p:tgtEl>
                                          <p:spTgt spid="14358"/>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4362"/>
                                        </p:tgtEl>
                                        <p:attrNameLst>
                                          <p:attrName>style.visibility</p:attrName>
                                        </p:attrNameLst>
                                      </p:cBhvr>
                                      <p:to>
                                        <p:strVal val="visible"/>
                                      </p:to>
                                    </p:set>
                                    <p:anim calcmode="lin" valueType="num">
                                      <p:cBhvr>
                                        <p:cTn id="61" dur="500" fill="hold"/>
                                        <p:tgtEl>
                                          <p:spTgt spid="14362"/>
                                        </p:tgtEl>
                                        <p:attrNameLst>
                                          <p:attrName>ppt_w</p:attrName>
                                        </p:attrNameLst>
                                      </p:cBhvr>
                                      <p:tavLst>
                                        <p:tav tm="0">
                                          <p:val>
                                            <p:fltVal val="0"/>
                                          </p:val>
                                        </p:tav>
                                        <p:tav tm="100000">
                                          <p:val>
                                            <p:strVal val="#ppt_w"/>
                                          </p:val>
                                        </p:tav>
                                      </p:tavLst>
                                    </p:anim>
                                    <p:anim calcmode="lin" valueType="num">
                                      <p:cBhvr>
                                        <p:cTn id="62" dur="500" fill="hold"/>
                                        <p:tgtEl>
                                          <p:spTgt spid="14362"/>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14361"/>
                                        </p:tgtEl>
                                        <p:attrNameLst>
                                          <p:attrName>style.visibility</p:attrName>
                                        </p:attrNameLst>
                                      </p:cBhvr>
                                      <p:to>
                                        <p:strVal val="visible"/>
                                      </p:to>
                                    </p:set>
                                    <p:anim calcmode="lin" valueType="num">
                                      <p:cBhvr>
                                        <p:cTn id="67" dur="500" fill="hold"/>
                                        <p:tgtEl>
                                          <p:spTgt spid="14361"/>
                                        </p:tgtEl>
                                        <p:attrNameLst>
                                          <p:attrName>ppt_w</p:attrName>
                                        </p:attrNameLst>
                                      </p:cBhvr>
                                      <p:tavLst>
                                        <p:tav tm="0">
                                          <p:val>
                                            <p:fltVal val="0"/>
                                          </p:val>
                                        </p:tav>
                                        <p:tav tm="100000">
                                          <p:val>
                                            <p:strVal val="#ppt_w"/>
                                          </p:val>
                                        </p:tav>
                                      </p:tavLst>
                                    </p:anim>
                                    <p:anim calcmode="lin" valueType="num">
                                      <p:cBhvr>
                                        <p:cTn id="68" dur="500" fill="hold"/>
                                        <p:tgtEl>
                                          <p:spTgt spid="14361"/>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4366"/>
                                        </p:tgtEl>
                                        <p:attrNameLst>
                                          <p:attrName>style.visibility</p:attrName>
                                        </p:attrNameLst>
                                      </p:cBhvr>
                                      <p:to>
                                        <p:strVal val="visible"/>
                                      </p:to>
                                    </p:set>
                                    <p:anim calcmode="lin" valueType="num">
                                      <p:cBhvr>
                                        <p:cTn id="73" dur="500" fill="hold"/>
                                        <p:tgtEl>
                                          <p:spTgt spid="14366"/>
                                        </p:tgtEl>
                                        <p:attrNameLst>
                                          <p:attrName>ppt_w</p:attrName>
                                        </p:attrNameLst>
                                      </p:cBhvr>
                                      <p:tavLst>
                                        <p:tav tm="0">
                                          <p:val>
                                            <p:fltVal val="0"/>
                                          </p:val>
                                        </p:tav>
                                        <p:tav tm="100000">
                                          <p:val>
                                            <p:strVal val="#ppt_w"/>
                                          </p:val>
                                        </p:tav>
                                      </p:tavLst>
                                    </p:anim>
                                    <p:anim calcmode="lin" valueType="num">
                                      <p:cBhvr>
                                        <p:cTn id="74" dur="500" fill="hold"/>
                                        <p:tgtEl>
                                          <p:spTgt spid="14366"/>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14367"/>
                                        </p:tgtEl>
                                        <p:attrNameLst>
                                          <p:attrName>style.visibility</p:attrName>
                                        </p:attrNameLst>
                                      </p:cBhvr>
                                      <p:to>
                                        <p:strVal val="visible"/>
                                      </p:to>
                                    </p:set>
                                    <p:anim calcmode="lin" valueType="num">
                                      <p:cBhvr>
                                        <p:cTn id="79" dur="500" fill="hold"/>
                                        <p:tgtEl>
                                          <p:spTgt spid="14367"/>
                                        </p:tgtEl>
                                        <p:attrNameLst>
                                          <p:attrName>ppt_w</p:attrName>
                                        </p:attrNameLst>
                                      </p:cBhvr>
                                      <p:tavLst>
                                        <p:tav tm="0">
                                          <p:val>
                                            <p:fltVal val="0"/>
                                          </p:val>
                                        </p:tav>
                                        <p:tav tm="100000">
                                          <p:val>
                                            <p:strVal val="#ppt_w"/>
                                          </p:val>
                                        </p:tav>
                                      </p:tavLst>
                                    </p:anim>
                                    <p:anim calcmode="lin" valueType="num">
                                      <p:cBhvr>
                                        <p:cTn id="80" dur="500" fill="hold"/>
                                        <p:tgtEl>
                                          <p:spTgt spid="14367"/>
                                        </p:tgtEl>
                                        <p:attrNameLst>
                                          <p:attrName>ppt_h</p:attrName>
                                        </p:attrNameLst>
                                      </p:cBhvr>
                                      <p:tavLst>
                                        <p:tav tm="0">
                                          <p:val>
                                            <p:fltVal val="0"/>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14364"/>
                                        </p:tgtEl>
                                        <p:attrNameLst>
                                          <p:attrName>style.visibility</p:attrName>
                                        </p:attrNameLst>
                                      </p:cBhvr>
                                      <p:to>
                                        <p:strVal val="visible"/>
                                      </p:to>
                                    </p:set>
                                    <p:anim calcmode="lin" valueType="num">
                                      <p:cBhvr>
                                        <p:cTn id="85" dur="500" fill="hold"/>
                                        <p:tgtEl>
                                          <p:spTgt spid="14364"/>
                                        </p:tgtEl>
                                        <p:attrNameLst>
                                          <p:attrName>ppt_w</p:attrName>
                                        </p:attrNameLst>
                                      </p:cBhvr>
                                      <p:tavLst>
                                        <p:tav tm="0">
                                          <p:val>
                                            <p:fltVal val="0"/>
                                          </p:val>
                                        </p:tav>
                                        <p:tav tm="100000">
                                          <p:val>
                                            <p:strVal val="#ppt_w"/>
                                          </p:val>
                                        </p:tav>
                                      </p:tavLst>
                                    </p:anim>
                                    <p:anim calcmode="lin" valueType="num">
                                      <p:cBhvr>
                                        <p:cTn id="86" dur="500" fill="hold"/>
                                        <p:tgtEl>
                                          <p:spTgt spid="143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4" grpId="0"/>
      <p:bldP spid="14355" grpId="0"/>
      <p:bldP spid="14356" grpId="0"/>
      <p:bldP spid="14357" grpId="0"/>
      <p:bldP spid="14358" grpId="0"/>
      <p:bldP spid="14359" grpId="0"/>
      <p:bldP spid="14360" grpId="0"/>
      <p:bldP spid="14361" grpId="0"/>
      <p:bldP spid="14362" grpId="0"/>
      <p:bldP spid="14363" grpId="0"/>
      <p:bldP spid="14364" grpId="0"/>
      <p:bldP spid="14365" grpId="0"/>
      <p:bldP spid="14366" grpId="0"/>
      <p:bldP spid="1436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E1BBA2F-C6D3-45A3-AE53-160C9A8747FE}"/>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3555" name="Rectangle 3">
            <a:extLst>
              <a:ext uri="{FF2B5EF4-FFF2-40B4-BE49-F238E27FC236}">
                <a16:creationId xmlns:a16="http://schemas.microsoft.com/office/drawing/2014/main" id="{F1429713-2A03-422F-8CF5-50A51BDFCB57}"/>
              </a:ext>
            </a:extLst>
          </p:cNvPr>
          <p:cNvSpPr>
            <a:spLocks noGrp="1" noChangeArrowheads="1"/>
          </p:cNvSpPr>
          <p:nvPr>
            <p:ph type="body" idx="1"/>
          </p:nvPr>
        </p:nvSpPr>
        <p:spPr>
          <a:xfrm>
            <a:off x="1828800" y="1066800"/>
            <a:ext cx="8534400" cy="1447800"/>
          </a:xfrm>
        </p:spPr>
        <p:txBody>
          <a:bodyPr/>
          <a:lstStyle/>
          <a:p>
            <a:r>
              <a:rPr lang="en-US" altLang="en-US" sz="2800"/>
              <a:t>Fortunately for Judah they had a good king (Hezekiah) who was as righteous as his father Ahaz was wicked</a:t>
            </a:r>
          </a:p>
          <a:p>
            <a:pPr lvl="1"/>
            <a:r>
              <a:rPr lang="en-US" altLang="en-US" sz="2400">
                <a:solidFill>
                  <a:srgbClr val="FFFF99"/>
                </a:solidFill>
              </a:rPr>
              <a:t>He realized where their blessings came from</a:t>
            </a:r>
          </a:p>
        </p:txBody>
      </p:sp>
      <p:sp>
        <p:nvSpPr>
          <p:cNvPr id="23556" name="Rectangle 4">
            <a:extLst>
              <a:ext uri="{FF2B5EF4-FFF2-40B4-BE49-F238E27FC236}">
                <a16:creationId xmlns:a16="http://schemas.microsoft.com/office/drawing/2014/main" id="{FB540DA9-03CD-4E85-B18E-61397AFDCFE7}"/>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57" name="Rectangle 5">
            <a:extLst>
              <a:ext uri="{FF2B5EF4-FFF2-40B4-BE49-F238E27FC236}">
                <a16:creationId xmlns:a16="http://schemas.microsoft.com/office/drawing/2014/main" id="{2D3D6713-F0DF-477F-B85C-48DE423C13E4}"/>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58" name="Rectangle 6">
            <a:extLst>
              <a:ext uri="{FF2B5EF4-FFF2-40B4-BE49-F238E27FC236}">
                <a16:creationId xmlns:a16="http://schemas.microsoft.com/office/drawing/2014/main" id="{BD8342E9-1397-4037-A488-91B4AA5F454C}"/>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3559" name="Rectangle 7">
            <a:extLst>
              <a:ext uri="{FF2B5EF4-FFF2-40B4-BE49-F238E27FC236}">
                <a16:creationId xmlns:a16="http://schemas.microsoft.com/office/drawing/2014/main" id="{D06976AA-1FAA-48A2-80A4-CAE324EB93CA}"/>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3560" name="Oval 8">
            <a:extLst>
              <a:ext uri="{FF2B5EF4-FFF2-40B4-BE49-F238E27FC236}">
                <a16:creationId xmlns:a16="http://schemas.microsoft.com/office/drawing/2014/main" id="{82BD0DE7-9EB4-4635-8857-2B62891F7D48}"/>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61" name="Text Box 9">
            <a:extLst>
              <a:ext uri="{FF2B5EF4-FFF2-40B4-BE49-F238E27FC236}">
                <a16:creationId xmlns:a16="http://schemas.microsoft.com/office/drawing/2014/main" id="{B858A31B-0FAC-45D0-8D6A-7D4800696579}"/>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23566" name="Rectangle 14">
            <a:extLst>
              <a:ext uri="{FF2B5EF4-FFF2-40B4-BE49-F238E27FC236}">
                <a16:creationId xmlns:a16="http://schemas.microsoft.com/office/drawing/2014/main" id="{D360E672-601C-4C62-9ACF-9396A71F065B}"/>
              </a:ext>
            </a:extLst>
          </p:cNvPr>
          <p:cNvSpPr>
            <a:spLocks noChangeArrowheads="1"/>
          </p:cNvSpPr>
          <p:nvPr/>
        </p:nvSpPr>
        <p:spPr bwMode="auto">
          <a:xfrm>
            <a:off x="1828800" y="2514600"/>
            <a:ext cx="8534400" cy="4038600"/>
          </a:xfrm>
          <a:prstGeom prst="rect">
            <a:avLst/>
          </a:prstGeom>
          <a:solidFill>
            <a:srgbClr val="79FF7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67" name="Text Box 15">
            <a:extLst>
              <a:ext uri="{FF2B5EF4-FFF2-40B4-BE49-F238E27FC236}">
                <a16:creationId xmlns:a16="http://schemas.microsoft.com/office/drawing/2014/main" id="{F2A113B8-93E9-4118-9D43-BB1657C9C6E3}"/>
              </a:ext>
            </a:extLst>
          </p:cNvPr>
          <p:cNvSpPr txBox="1">
            <a:spLocks noChangeArrowheads="1"/>
          </p:cNvSpPr>
          <p:nvPr/>
        </p:nvSpPr>
        <p:spPr bwMode="auto">
          <a:xfrm>
            <a:off x="1828800" y="2541588"/>
            <a:ext cx="8534400"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800" i="1">
                <a:solidFill>
                  <a:srgbClr val="000000"/>
                </a:solidFill>
                <a:latin typeface="Times New Roman" panose="02020603050405020304" pitchFamily="18" charset="0"/>
              </a:rPr>
              <a:t>…our fathers have trespassed and done evil in the eyes of the LORD our God; they have forsaken Him….Therefore the wrath of the LORD fell upon Judah and Jerusalem, and He has given them up to trouble, to desolation, and to jeering….</a:t>
            </a:r>
            <a:r>
              <a:rPr lang="en-US" altLang="en-US" sz="2800" b="1" i="1">
                <a:solidFill>
                  <a:srgbClr val="000000"/>
                </a:solidFill>
                <a:latin typeface="Times New Roman" panose="02020603050405020304" pitchFamily="18" charset="0"/>
              </a:rPr>
              <a:t>because of this our fathers have fallen by the sword</a:t>
            </a:r>
            <a:r>
              <a:rPr lang="en-US" altLang="en-US" sz="2800" i="1">
                <a:solidFill>
                  <a:srgbClr val="000000"/>
                </a:solidFill>
                <a:latin typeface="Times New Roman" panose="02020603050405020304" pitchFamily="18" charset="0"/>
              </a:rPr>
              <a:t>; and our sons, our daughters, and our wives are in captivity. Now it is in my heart to make a covenant with the LORD God of Israel, that His fierce wrath may turn away from us….</a:t>
            </a:r>
            <a:r>
              <a:rPr lang="en-US" altLang="en-US" sz="2400" b="1" i="1">
                <a:solidFill>
                  <a:srgbClr val="000000"/>
                </a:solidFill>
                <a:latin typeface="Times New Roman" panose="02020603050405020304" pitchFamily="18" charset="0"/>
              </a:rPr>
              <a:t>(2 Chron 29:3-11)</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 calcmode="lin" valueType="num">
                                      <p:cBhvr>
                                        <p:cTn id="11"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35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566"/>
                                        </p:tgtEl>
                                        <p:attrNameLst>
                                          <p:attrName>style.visibility</p:attrName>
                                        </p:attrNameLst>
                                      </p:cBhvr>
                                      <p:to>
                                        <p:strVal val="visible"/>
                                      </p:to>
                                    </p:set>
                                    <p:animEffect transition="in" filter="dissolve">
                                      <p:cBhvr>
                                        <p:cTn id="17" dur="2000"/>
                                        <p:tgtEl>
                                          <p:spTgt spid="2356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567"/>
                                        </p:tgtEl>
                                        <p:attrNameLst>
                                          <p:attrName>style.visibility</p:attrName>
                                        </p:attrNameLst>
                                      </p:cBhvr>
                                      <p:to>
                                        <p:strVal val="visible"/>
                                      </p:to>
                                    </p:set>
                                    <p:animEffect transition="in" filter="dissolve">
                                      <p:cBhvr>
                                        <p:cTn id="20" dur="2000"/>
                                        <p:tgtEl>
                                          <p:spTgt spid="23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37C15DE-75DE-4D2F-8C33-24F8BEDC2876}"/>
              </a:ext>
            </a:extLst>
          </p:cNvPr>
          <p:cNvSpPr>
            <a:spLocks noGrp="1" noChangeArrowheads="1"/>
          </p:cNvSpPr>
          <p:nvPr>
            <p:ph type="ctrTitle"/>
          </p:nvPr>
        </p:nvSpPr>
        <p:spPr>
          <a:xfrm>
            <a:off x="1905000" y="1827214"/>
            <a:ext cx="8382000" cy="1627187"/>
          </a:xfrm>
          <a:effectLst>
            <a:outerShdw dist="35921" dir="2700000" algn="ctr" rotWithShape="0">
              <a:srgbClr val="33CCFF"/>
            </a:outerShdw>
          </a:effectLst>
        </p:spPr>
        <p:txBody>
          <a:bodyPr/>
          <a:lstStyle/>
          <a:p>
            <a:pPr algn="ctr" eaLnBrk="1" hangingPunct="1"/>
            <a:r>
              <a:rPr lang="en-US" altLang="en-US" sz="6000" b="1">
                <a:latin typeface="Times New Roman" panose="02020603050405020304" pitchFamily="18" charset="0"/>
              </a:rPr>
              <a:t>Jerusalem Is Rebuilt</a:t>
            </a:r>
          </a:p>
        </p:txBody>
      </p:sp>
      <p:sp>
        <p:nvSpPr>
          <p:cNvPr id="3075" name="Rectangle 3">
            <a:extLst>
              <a:ext uri="{FF2B5EF4-FFF2-40B4-BE49-F238E27FC236}">
                <a16:creationId xmlns:a16="http://schemas.microsoft.com/office/drawing/2014/main" id="{4887E8E0-0AB4-4EA0-BBBE-712AFCBE0DFE}"/>
              </a:ext>
            </a:extLst>
          </p:cNvPr>
          <p:cNvSpPr>
            <a:spLocks noGrp="1" noChangeArrowheads="1"/>
          </p:cNvSpPr>
          <p:nvPr>
            <p:ph type="subTitle" idx="1"/>
          </p:nvPr>
        </p:nvSpPr>
        <p:spPr>
          <a:xfrm>
            <a:off x="1905000" y="3124200"/>
            <a:ext cx="8382000" cy="1752600"/>
          </a:xfrm>
        </p:spPr>
        <p:txBody>
          <a:bodyPr/>
          <a:lstStyle/>
          <a:p>
            <a:pPr eaLnBrk="1" hangingPunct="1">
              <a:lnSpc>
                <a:spcPct val="80000"/>
              </a:lnSpc>
            </a:pPr>
            <a:r>
              <a:rPr lang="en-US" altLang="en-US" sz="2400" i="1">
                <a:solidFill>
                  <a:srgbClr val="33CCFF"/>
                </a:solidFill>
                <a:latin typeface="Times New Roman" panose="02020603050405020304" pitchFamily="18" charset="0"/>
              </a:rPr>
              <a:t>Ezra, Nehemiah, Esther, Haggai, Zechariah, Malachi</a:t>
            </a:r>
          </a:p>
          <a:p>
            <a:pPr eaLnBrk="1" hangingPunct="1">
              <a:lnSpc>
                <a:spcPct val="80000"/>
              </a:lnSpc>
            </a:pPr>
            <a:endParaRPr lang="en-US" altLang="en-US" sz="4000" b="1" i="1">
              <a:solidFill>
                <a:schemeClr val="hlink"/>
              </a:solidFill>
              <a:latin typeface="Times New Roman" panose="02020603050405020304" pitchFamily="18" charset="0"/>
            </a:endParaRPr>
          </a:p>
        </p:txBody>
      </p:sp>
      <p:sp>
        <p:nvSpPr>
          <p:cNvPr id="3076" name="Rectangle 5">
            <a:extLst>
              <a:ext uri="{FF2B5EF4-FFF2-40B4-BE49-F238E27FC236}">
                <a16:creationId xmlns:a16="http://schemas.microsoft.com/office/drawing/2014/main" id="{DC0523CC-D869-474F-ADA3-F278990E152B}"/>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3077" name="Rectangle 6">
            <a:extLst>
              <a:ext uri="{FF2B5EF4-FFF2-40B4-BE49-F238E27FC236}">
                <a16:creationId xmlns:a16="http://schemas.microsoft.com/office/drawing/2014/main" id="{27E4D476-AE6A-49EA-A00B-730CA4ACD0EB}"/>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3078" name="Rectangle 7">
            <a:extLst>
              <a:ext uri="{FF2B5EF4-FFF2-40B4-BE49-F238E27FC236}">
                <a16:creationId xmlns:a16="http://schemas.microsoft.com/office/drawing/2014/main" id="{ABEBB84E-D1F7-49C7-BC70-8BB51BF6B6AB}"/>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3079" name="Rectangle 4">
            <a:extLst>
              <a:ext uri="{FF2B5EF4-FFF2-40B4-BE49-F238E27FC236}">
                <a16:creationId xmlns:a16="http://schemas.microsoft.com/office/drawing/2014/main" id="{AEC0CB48-85B2-497C-A10D-A294C15E4398}"/>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Tree>
  </p:cSld>
  <p:clrMapOvr>
    <a:masterClrMapping/>
  </p:clrMapOvr>
  <p:transition spd="slow">
    <p:comb dir="vert"/>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F7FFC6-526A-45FA-95BC-61D7B78692B8}"/>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Jerusalem Is Rebuilt</a:t>
            </a:r>
          </a:p>
        </p:txBody>
      </p:sp>
      <p:sp>
        <p:nvSpPr>
          <p:cNvPr id="7171" name="Rectangle 3">
            <a:extLst>
              <a:ext uri="{FF2B5EF4-FFF2-40B4-BE49-F238E27FC236}">
                <a16:creationId xmlns:a16="http://schemas.microsoft.com/office/drawing/2014/main" id="{65398BB4-5451-4727-8549-6AE817670052}"/>
              </a:ext>
            </a:extLst>
          </p:cNvPr>
          <p:cNvSpPr>
            <a:spLocks noGrp="1" noChangeArrowheads="1"/>
          </p:cNvSpPr>
          <p:nvPr>
            <p:ph type="body" idx="1"/>
          </p:nvPr>
        </p:nvSpPr>
        <p:spPr>
          <a:xfrm>
            <a:off x="1905000" y="1219200"/>
            <a:ext cx="8382000" cy="5181600"/>
          </a:xfrm>
        </p:spPr>
        <p:txBody>
          <a:bodyPr/>
          <a:lstStyle/>
          <a:p>
            <a:pPr eaLnBrk="1" hangingPunct="1"/>
            <a:r>
              <a:rPr lang="en-US" altLang="en-US" b="1">
                <a:latin typeface="Times New Roman" panose="02020603050405020304" pitchFamily="18" charset="0"/>
              </a:rPr>
              <a:t>Permission to go home included all the tribes of the Israelites</a:t>
            </a:r>
          </a:p>
          <a:p>
            <a:pPr lvl="1" eaLnBrk="1" hangingPunct="1"/>
            <a:r>
              <a:rPr lang="en-US" altLang="en-US">
                <a:solidFill>
                  <a:srgbClr val="33CCFF"/>
                </a:solidFill>
                <a:latin typeface="Times New Roman" panose="02020603050405020304" pitchFamily="18" charset="0"/>
              </a:rPr>
              <a:t>Israel (Northern tribes) was scattered throughout the Assyrian empire</a:t>
            </a:r>
          </a:p>
          <a:p>
            <a:pPr lvl="1" eaLnBrk="1" hangingPunct="1"/>
            <a:r>
              <a:rPr lang="en-US" altLang="en-US">
                <a:solidFill>
                  <a:srgbClr val="33CCFF"/>
                </a:solidFill>
                <a:latin typeface="Times New Roman" panose="02020603050405020304" pitchFamily="18" charset="0"/>
              </a:rPr>
              <a:t>Judah (Southern tribes) was scattered in Babylon</a:t>
            </a:r>
          </a:p>
        </p:txBody>
      </p:sp>
      <p:sp>
        <p:nvSpPr>
          <p:cNvPr id="4100" name="Rectangle 6">
            <a:extLst>
              <a:ext uri="{FF2B5EF4-FFF2-40B4-BE49-F238E27FC236}">
                <a16:creationId xmlns:a16="http://schemas.microsoft.com/office/drawing/2014/main" id="{1949E8D1-9732-4483-96E6-0283846F410C}"/>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4101" name="Rectangle 5">
            <a:extLst>
              <a:ext uri="{FF2B5EF4-FFF2-40B4-BE49-F238E27FC236}">
                <a16:creationId xmlns:a16="http://schemas.microsoft.com/office/drawing/2014/main" id="{148D7DB5-FAE2-4191-BA09-2A2F7E7BF4EF}"/>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4102" name="Rectangle 7">
            <a:extLst>
              <a:ext uri="{FF2B5EF4-FFF2-40B4-BE49-F238E27FC236}">
                <a16:creationId xmlns:a16="http://schemas.microsoft.com/office/drawing/2014/main" id="{47E9C260-AB81-478E-8EE3-1FB8FE97455F}"/>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4103" name="Rectangle 4">
            <a:extLst>
              <a:ext uri="{FF2B5EF4-FFF2-40B4-BE49-F238E27FC236}">
                <a16:creationId xmlns:a16="http://schemas.microsoft.com/office/drawing/2014/main" id="{824139A1-C72B-4706-A510-94BE4F6C0967}"/>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4104" name="Line 8">
            <a:extLst>
              <a:ext uri="{FF2B5EF4-FFF2-40B4-BE49-F238E27FC236}">
                <a16:creationId xmlns:a16="http://schemas.microsoft.com/office/drawing/2014/main" id="{CB3265F1-8534-45E9-8A6D-AE8FA57091FF}"/>
              </a:ext>
            </a:extLst>
          </p:cNvPr>
          <p:cNvSpPr>
            <a:spLocks noChangeShapeType="1"/>
          </p:cNvSpPr>
          <p:nvPr/>
        </p:nvSpPr>
        <p:spPr bwMode="auto">
          <a:xfrm>
            <a:off x="1981200" y="11430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pic>
        <p:nvPicPr>
          <p:cNvPr id="7179" name="Picture 11">
            <a:extLst>
              <a:ext uri="{FF2B5EF4-FFF2-40B4-BE49-F238E27FC236}">
                <a16:creationId xmlns:a16="http://schemas.microsoft.com/office/drawing/2014/main" id="{091CDA29-161F-4A56-B4C8-10DA9E62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733800"/>
            <a:ext cx="37338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a:extLst>
              <a:ext uri="{FF2B5EF4-FFF2-40B4-BE49-F238E27FC236}">
                <a16:creationId xmlns:a16="http://schemas.microsoft.com/office/drawing/2014/main" id="{00E1BE5E-F239-4B66-ACC0-6DF137BB2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733801"/>
            <a:ext cx="37338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anim calcmode="lin" valueType="num">
                                      <p:cBhvr>
                                        <p:cTn id="11"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7171">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7179"/>
                                        </p:tgtEl>
                                        <p:attrNameLst>
                                          <p:attrName>style.visibility</p:attrName>
                                        </p:attrNameLst>
                                      </p:cBhvr>
                                      <p:to>
                                        <p:strVal val="visible"/>
                                      </p:to>
                                    </p:set>
                                    <p:animEffect transition="in" filter="fade">
                                      <p:cBhvr>
                                        <p:cTn id="16" dur="2000"/>
                                        <p:tgtEl>
                                          <p:spTgt spid="717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 calcmode="lin" valueType="num">
                                      <p:cBhvr>
                                        <p:cTn id="21"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2" end="2"/>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20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DA9AD7-2E3A-4322-8E9B-25443CA35612}"/>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Jerusalem Is Rebuilt</a:t>
            </a:r>
          </a:p>
        </p:txBody>
      </p:sp>
      <p:sp>
        <p:nvSpPr>
          <p:cNvPr id="8195" name="Rectangle 3">
            <a:extLst>
              <a:ext uri="{FF2B5EF4-FFF2-40B4-BE49-F238E27FC236}">
                <a16:creationId xmlns:a16="http://schemas.microsoft.com/office/drawing/2014/main" id="{6AAA20EE-F294-4F22-8EC3-4E9EE477404B}"/>
              </a:ext>
            </a:extLst>
          </p:cNvPr>
          <p:cNvSpPr>
            <a:spLocks noGrp="1" noChangeArrowheads="1"/>
          </p:cNvSpPr>
          <p:nvPr>
            <p:ph type="body" idx="1"/>
          </p:nvPr>
        </p:nvSpPr>
        <p:spPr>
          <a:xfrm>
            <a:off x="1905000" y="1219200"/>
            <a:ext cx="8382000" cy="5181600"/>
          </a:xfrm>
        </p:spPr>
        <p:txBody>
          <a:bodyPr/>
          <a:lstStyle/>
          <a:p>
            <a:pPr eaLnBrk="1" hangingPunct="1"/>
            <a:r>
              <a:rPr lang="en-US" altLang="en-US" b="1">
                <a:latin typeface="Times New Roman" panose="02020603050405020304" pitchFamily="18" charset="0"/>
              </a:rPr>
              <a:t>Persia now controls all the territories once held by Assyrian and Babylonian empires</a:t>
            </a:r>
            <a:endParaRPr lang="en-US" altLang="en-US">
              <a:solidFill>
                <a:srgbClr val="33CCFF"/>
              </a:solidFill>
              <a:latin typeface="Times New Roman" panose="02020603050405020304" pitchFamily="18" charset="0"/>
            </a:endParaRPr>
          </a:p>
        </p:txBody>
      </p:sp>
      <p:sp>
        <p:nvSpPr>
          <p:cNvPr id="5124" name="Rectangle 4">
            <a:extLst>
              <a:ext uri="{FF2B5EF4-FFF2-40B4-BE49-F238E27FC236}">
                <a16:creationId xmlns:a16="http://schemas.microsoft.com/office/drawing/2014/main" id="{41AEC3C9-3CDF-4815-B189-E862C83271D8}"/>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5125" name="Rectangle 5">
            <a:extLst>
              <a:ext uri="{FF2B5EF4-FFF2-40B4-BE49-F238E27FC236}">
                <a16:creationId xmlns:a16="http://schemas.microsoft.com/office/drawing/2014/main" id="{CCA46DCC-7A4D-4916-9C55-8B5A777E1ADD}"/>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5126" name="Rectangle 6">
            <a:extLst>
              <a:ext uri="{FF2B5EF4-FFF2-40B4-BE49-F238E27FC236}">
                <a16:creationId xmlns:a16="http://schemas.microsoft.com/office/drawing/2014/main" id="{5A6ECA98-B6C0-477A-9BB5-41E96F249315}"/>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5127" name="Rectangle 7">
            <a:extLst>
              <a:ext uri="{FF2B5EF4-FFF2-40B4-BE49-F238E27FC236}">
                <a16:creationId xmlns:a16="http://schemas.microsoft.com/office/drawing/2014/main" id="{B3FDC4C0-82FA-4B2F-B2DB-58658D18EA73}"/>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5128" name="Line 8">
            <a:extLst>
              <a:ext uri="{FF2B5EF4-FFF2-40B4-BE49-F238E27FC236}">
                <a16:creationId xmlns:a16="http://schemas.microsoft.com/office/drawing/2014/main" id="{DDC749EF-99DE-4669-A5D0-FA51318A914B}"/>
              </a:ext>
            </a:extLst>
          </p:cNvPr>
          <p:cNvSpPr>
            <a:spLocks noChangeShapeType="1"/>
          </p:cNvSpPr>
          <p:nvPr/>
        </p:nvSpPr>
        <p:spPr bwMode="auto">
          <a:xfrm>
            <a:off x="1981200" y="11430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pic>
        <p:nvPicPr>
          <p:cNvPr id="8204" name="Picture 12">
            <a:extLst>
              <a:ext uri="{FF2B5EF4-FFF2-40B4-BE49-F238E27FC236}">
                <a16:creationId xmlns:a16="http://schemas.microsoft.com/office/drawing/2014/main" id="{302D443C-253E-48E6-B2F1-33673A67A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393950"/>
            <a:ext cx="59436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204"/>
                                        </p:tgtEl>
                                        <p:attrNameLst>
                                          <p:attrName>style.visibility</p:attrName>
                                        </p:attrNameLst>
                                      </p:cBhvr>
                                      <p:to>
                                        <p:strVal val="visible"/>
                                      </p:to>
                                    </p:set>
                                    <p:animEffect transition="in" filter="fade">
                                      <p:cBhvr>
                                        <p:cTn id="11" dur="20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1ECECAA-9278-46B0-AE49-3D6E26699C18}"/>
              </a:ext>
            </a:extLst>
          </p:cNvPr>
          <p:cNvSpPr>
            <a:spLocks noGrp="1" noChangeArrowheads="1"/>
          </p:cNvSpPr>
          <p:nvPr>
            <p:ph type="title"/>
          </p:nvPr>
        </p:nvSpPr>
        <p:spPr>
          <a:xfrm>
            <a:off x="1905000" y="228601"/>
            <a:ext cx="73914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Captives Free to Return</a:t>
            </a:r>
          </a:p>
        </p:txBody>
      </p:sp>
      <p:sp>
        <p:nvSpPr>
          <p:cNvPr id="9219" name="Rectangle 3">
            <a:extLst>
              <a:ext uri="{FF2B5EF4-FFF2-40B4-BE49-F238E27FC236}">
                <a16:creationId xmlns:a16="http://schemas.microsoft.com/office/drawing/2014/main" id="{2ECACBF4-5B25-4CE4-A875-F94F22931EED}"/>
              </a:ext>
            </a:extLst>
          </p:cNvPr>
          <p:cNvSpPr>
            <a:spLocks noGrp="1" noChangeArrowheads="1"/>
          </p:cNvSpPr>
          <p:nvPr>
            <p:ph type="body" idx="1"/>
          </p:nvPr>
        </p:nvSpPr>
        <p:spPr>
          <a:xfrm>
            <a:off x="1905000" y="1295400"/>
            <a:ext cx="8382000" cy="5181600"/>
          </a:xfrm>
        </p:spPr>
        <p:txBody>
          <a:bodyPr/>
          <a:lstStyle/>
          <a:p>
            <a:pPr eaLnBrk="1" hangingPunct="1">
              <a:lnSpc>
                <a:spcPct val="90000"/>
              </a:lnSpc>
            </a:pPr>
            <a:r>
              <a:rPr lang="en-US" altLang="en-US">
                <a:latin typeface="Times New Roman" panose="02020603050405020304" pitchFamily="18" charset="0"/>
              </a:rPr>
              <a:t>Many Israelites stayed where they were</a:t>
            </a:r>
          </a:p>
          <a:p>
            <a:pPr lvl="1" eaLnBrk="1" hangingPunct="1">
              <a:lnSpc>
                <a:spcPct val="90000"/>
              </a:lnSpc>
            </a:pPr>
            <a:r>
              <a:rPr lang="en-US" altLang="en-US">
                <a:solidFill>
                  <a:srgbClr val="33CCFF"/>
                </a:solidFill>
                <a:latin typeface="Times New Roman" panose="02020603050405020304" pitchFamily="18" charset="0"/>
              </a:rPr>
              <a:t>It has been almost 200 years since the first captives have been taken from Israel</a:t>
            </a:r>
          </a:p>
          <a:p>
            <a:pPr lvl="1" eaLnBrk="1" hangingPunct="1">
              <a:lnSpc>
                <a:spcPct val="90000"/>
              </a:lnSpc>
            </a:pPr>
            <a:r>
              <a:rPr lang="en-US" altLang="en-US">
                <a:solidFill>
                  <a:srgbClr val="33CCFF"/>
                </a:solidFill>
                <a:latin typeface="Times New Roman" panose="02020603050405020304" pitchFamily="18" charset="0"/>
              </a:rPr>
              <a:t>The most recent captives have been gone 50 years</a:t>
            </a:r>
          </a:p>
          <a:p>
            <a:pPr lvl="2" eaLnBrk="1" hangingPunct="1">
              <a:lnSpc>
                <a:spcPct val="90000"/>
              </a:lnSpc>
            </a:pPr>
            <a:r>
              <a:rPr lang="en-US" altLang="en-US" i="1">
                <a:solidFill>
                  <a:schemeClr val="tx2"/>
                </a:solidFill>
                <a:latin typeface="Times New Roman" panose="02020603050405020304" pitchFamily="18" charset="0"/>
              </a:rPr>
              <a:t>They built homes and were content to stay</a:t>
            </a:r>
          </a:p>
          <a:p>
            <a:pPr lvl="1" eaLnBrk="1" hangingPunct="1">
              <a:lnSpc>
                <a:spcPct val="90000"/>
              </a:lnSpc>
            </a:pPr>
            <a:r>
              <a:rPr lang="en-US" altLang="en-US">
                <a:solidFill>
                  <a:srgbClr val="33CCFF"/>
                </a:solidFill>
                <a:latin typeface="Times New Roman" panose="02020603050405020304" pitchFamily="18" charset="0"/>
              </a:rPr>
              <a:t>It was their choice whether to return or not</a:t>
            </a:r>
          </a:p>
          <a:p>
            <a:pPr eaLnBrk="1" hangingPunct="1">
              <a:lnSpc>
                <a:spcPct val="90000"/>
              </a:lnSpc>
            </a:pPr>
            <a:r>
              <a:rPr lang="en-US" altLang="en-US">
                <a:solidFill>
                  <a:srgbClr val="FFCC00"/>
                </a:solidFill>
                <a:latin typeface="Times New Roman" panose="02020603050405020304" pitchFamily="18" charset="0"/>
              </a:rPr>
              <a:t>Approximately 50,000 Jews gathered in Babylon to start home </a:t>
            </a:r>
            <a:r>
              <a:rPr lang="en-US" altLang="en-US" i="1">
                <a:solidFill>
                  <a:srgbClr val="FFCC00"/>
                </a:solidFill>
                <a:latin typeface="Times New Roman" panose="02020603050405020304" pitchFamily="18" charset="0"/>
              </a:rPr>
              <a:t>(Ezra 2:64-65)</a:t>
            </a:r>
          </a:p>
          <a:p>
            <a:pPr lvl="1" eaLnBrk="1" hangingPunct="1">
              <a:lnSpc>
                <a:spcPct val="90000"/>
              </a:lnSpc>
            </a:pPr>
            <a:r>
              <a:rPr lang="en-US" altLang="en-US">
                <a:solidFill>
                  <a:srgbClr val="33CCFF"/>
                </a:solidFill>
                <a:latin typeface="Times New Roman" panose="02020603050405020304" pitchFamily="18" charset="0"/>
              </a:rPr>
              <a:t>Sheshbazzar and Zerubbabel are named as leaders</a:t>
            </a:r>
          </a:p>
          <a:p>
            <a:pPr lvl="2" eaLnBrk="1" hangingPunct="1">
              <a:lnSpc>
                <a:spcPct val="90000"/>
              </a:lnSpc>
            </a:pPr>
            <a:r>
              <a:rPr lang="en-US" altLang="en-US" i="1">
                <a:solidFill>
                  <a:schemeClr val="tx2"/>
                </a:solidFill>
                <a:latin typeface="Times New Roman" panose="02020603050405020304" pitchFamily="18" charset="0"/>
              </a:rPr>
              <a:t>Unknown whether these were two different men or two names for the same man</a:t>
            </a:r>
          </a:p>
        </p:txBody>
      </p:sp>
      <p:sp>
        <p:nvSpPr>
          <p:cNvPr id="6148" name="Rectangle 4">
            <a:extLst>
              <a:ext uri="{FF2B5EF4-FFF2-40B4-BE49-F238E27FC236}">
                <a16:creationId xmlns:a16="http://schemas.microsoft.com/office/drawing/2014/main" id="{1D4525BD-9C9E-4804-A9F5-474603A5430B}"/>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6149" name="Rectangle 5">
            <a:extLst>
              <a:ext uri="{FF2B5EF4-FFF2-40B4-BE49-F238E27FC236}">
                <a16:creationId xmlns:a16="http://schemas.microsoft.com/office/drawing/2014/main" id="{1152AB32-38CB-471B-B2AB-DFF001107C2E}"/>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6150" name="Rectangle 6">
            <a:extLst>
              <a:ext uri="{FF2B5EF4-FFF2-40B4-BE49-F238E27FC236}">
                <a16:creationId xmlns:a16="http://schemas.microsoft.com/office/drawing/2014/main" id="{645391C1-B7B9-4939-9132-A5979A4C725F}"/>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6151" name="Rectangle 7">
            <a:extLst>
              <a:ext uri="{FF2B5EF4-FFF2-40B4-BE49-F238E27FC236}">
                <a16:creationId xmlns:a16="http://schemas.microsoft.com/office/drawing/2014/main" id="{1193D4E5-2C71-4B30-8E6B-4E95F6C96E38}"/>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6152" name="Line 8">
            <a:extLst>
              <a:ext uri="{FF2B5EF4-FFF2-40B4-BE49-F238E27FC236}">
                <a16:creationId xmlns:a16="http://schemas.microsoft.com/office/drawing/2014/main" id="{07E2B3CD-A84D-41CA-AC6F-6FE52FA8F8DA}"/>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6153" name="Oval 10">
            <a:extLst>
              <a:ext uri="{FF2B5EF4-FFF2-40B4-BE49-F238E27FC236}">
                <a16:creationId xmlns:a16="http://schemas.microsoft.com/office/drawing/2014/main" id="{46122031-6A23-4F2A-8ADD-27F828B8CDB4}"/>
              </a:ext>
            </a:extLst>
          </p:cNvPr>
          <p:cNvSpPr>
            <a:spLocks noChangeArrowheads="1"/>
          </p:cNvSpPr>
          <p:nvPr/>
        </p:nvSpPr>
        <p:spPr bwMode="auto">
          <a:xfrm>
            <a:off x="9220200" y="381000"/>
            <a:ext cx="1066800" cy="685800"/>
          </a:xfrm>
          <a:prstGeom prst="ellipse">
            <a:avLst/>
          </a:prstGeom>
          <a:solidFill>
            <a:srgbClr val="FFCC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6154" name="WordArt 11">
            <a:extLst>
              <a:ext uri="{FF2B5EF4-FFF2-40B4-BE49-F238E27FC236}">
                <a16:creationId xmlns:a16="http://schemas.microsoft.com/office/drawing/2014/main" id="{77C739EA-2781-4A2B-95A6-C7DC274B6A41}"/>
              </a:ext>
            </a:extLst>
          </p:cNvPr>
          <p:cNvSpPr>
            <a:spLocks noChangeArrowheads="1" noChangeShapeType="1" noTextEdit="1"/>
          </p:cNvSpPr>
          <p:nvPr/>
        </p:nvSpPr>
        <p:spPr bwMode="auto">
          <a:xfrm>
            <a:off x="9334500" y="533400"/>
            <a:ext cx="800100" cy="33813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3175">
                  <a:solidFill>
                    <a:srgbClr val="000000"/>
                  </a:solidFill>
                  <a:round/>
                  <a:headEnd/>
                  <a:tailEnd/>
                </a:ln>
                <a:solidFill>
                  <a:srgbClr val="33CCFF"/>
                </a:solidFill>
                <a:latin typeface="Times New Roman" panose="02020603050405020304" pitchFamily="18" charset="0"/>
                <a:cs typeface="Times New Roman" panose="02020603050405020304" pitchFamily="18" charset="0"/>
              </a:rPr>
              <a:t>536 BC</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 calcmode="lin" valueType="num">
                                      <p:cBhvr>
                                        <p:cTn id="12"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21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 calcmode="lin" valueType="num">
                                      <p:cBhvr>
                                        <p:cTn id="17"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21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 calcmode="lin" valueType="num">
                                      <p:cBhvr>
                                        <p:cTn id="22" dur="500" fill="hold"/>
                                        <p:tgtEl>
                                          <p:spTgt spid="921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921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 calcmode="lin" valueType="num">
                                      <p:cBhvr>
                                        <p:cTn id="27" dur="500" fill="hold"/>
                                        <p:tgtEl>
                                          <p:spTgt spid="921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21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9219">
                                            <p:txEl>
                                              <p:pRg st="5" end="5"/>
                                            </p:txEl>
                                          </p:spTgt>
                                        </p:tgtEl>
                                        <p:attrNameLst>
                                          <p:attrName>style.visibility</p:attrName>
                                        </p:attrNameLst>
                                      </p:cBhvr>
                                      <p:to>
                                        <p:strVal val="visible"/>
                                      </p:to>
                                    </p:set>
                                    <p:animEffect transition="in" filter="dissolve">
                                      <p:cBhvr>
                                        <p:cTn id="33" dur="500"/>
                                        <p:tgtEl>
                                          <p:spTgt spid="9219">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9219">
                                            <p:txEl>
                                              <p:pRg st="6" end="6"/>
                                            </p:txEl>
                                          </p:spTgt>
                                        </p:tgtEl>
                                        <p:attrNameLst>
                                          <p:attrName>style.visibility</p:attrName>
                                        </p:attrNameLst>
                                      </p:cBhvr>
                                      <p:to>
                                        <p:strVal val="visible"/>
                                      </p:to>
                                    </p:set>
                                    <p:anim calcmode="lin" valueType="num">
                                      <p:cBhvr>
                                        <p:cTn id="38" dur="500" fill="hold"/>
                                        <p:tgtEl>
                                          <p:spTgt spid="9219">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9219">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9219">
                                            <p:txEl>
                                              <p:pRg st="7" end="7"/>
                                            </p:txEl>
                                          </p:spTgt>
                                        </p:tgtEl>
                                        <p:attrNameLst>
                                          <p:attrName>style.visibility</p:attrName>
                                        </p:attrNameLst>
                                      </p:cBhvr>
                                      <p:to>
                                        <p:strVal val="visible"/>
                                      </p:to>
                                    </p:set>
                                    <p:anim calcmode="lin" valueType="num">
                                      <p:cBhvr>
                                        <p:cTn id="43" dur="500" fill="hold"/>
                                        <p:tgtEl>
                                          <p:spTgt spid="921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921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7DBC965-89C0-48FE-B013-5C2A0522AD6A}"/>
              </a:ext>
            </a:extLst>
          </p:cNvPr>
          <p:cNvSpPr>
            <a:spLocks noGrp="1" noChangeArrowheads="1"/>
          </p:cNvSpPr>
          <p:nvPr>
            <p:ph type="title"/>
          </p:nvPr>
        </p:nvSpPr>
        <p:spPr>
          <a:xfrm>
            <a:off x="1905000" y="228601"/>
            <a:ext cx="73914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Captives Free to Return</a:t>
            </a:r>
          </a:p>
        </p:txBody>
      </p:sp>
      <p:sp>
        <p:nvSpPr>
          <p:cNvPr id="10243" name="Rectangle 3">
            <a:extLst>
              <a:ext uri="{FF2B5EF4-FFF2-40B4-BE49-F238E27FC236}">
                <a16:creationId xmlns:a16="http://schemas.microsoft.com/office/drawing/2014/main" id="{254AEE79-19D1-424F-8B34-B5E10785A265}"/>
              </a:ext>
            </a:extLst>
          </p:cNvPr>
          <p:cNvSpPr>
            <a:spLocks noGrp="1" noChangeArrowheads="1"/>
          </p:cNvSpPr>
          <p:nvPr>
            <p:ph type="body" idx="1"/>
          </p:nvPr>
        </p:nvSpPr>
        <p:spPr>
          <a:xfrm>
            <a:off x="1905000" y="1295400"/>
            <a:ext cx="8382000" cy="5181600"/>
          </a:xfrm>
        </p:spPr>
        <p:txBody>
          <a:bodyPr/>
          <a:lstStyle/>
          <a:p>
            <a:pPr eaLnBrk="1" hangingPunct="1"/>
            <a:r>
              <a:rPr lang="en-US" altLang="en-US">
                <a:latin typeface="Times New Roman" panose="02020603050405020304" pitchFamily="18" charset="0"/>
              </a:rPr>
              <a:t>No “gods” to return to the Jews, however:</a:t>
            </a:r>
          </a:p>
          <a:p>
            <a:pPr lvl="1" eaLnBrk="1" hangingPunct="1"/>
            <a:r>
              <a:rPr lang="en-US" altLang="en-US">
                <a:solidFill>
                  <a:srgbClr val="33CCFF"/>
                </a:solidFill>
                <a:latin typeface="Times New Roman" panose="02020603050405020304" pitchFamily="18" charset="0"/>
              </a:rPr>
              <a:t>Many valuable vessels taken from the temple and palace in Nebuchadnezzar’s day are returned</a:t>
            </a:r>
          </a:p>
          <a:p>
            <a:pPr lvl="2" eaLnBrk="1" hangingPunct="1"/>
            <a:r>
              <a:rPr lang="en-US" altLang="en-US" i="1">
                <a:solidFill>
                  <a:schemeClr val="tx2"/>
                </a:solidFill>
                <a:latin typeface="Times New Roman" panose="02020603050405020304" pitchFamily="18" charset="0"/>
              </a:rPr>
              <a:t>5,400 gold and silver vessels returned</a:t>
            </a:r>
          </a:p>
          <a:p>
            <a:pPr lvl="1" eaLnBrk="1" hangingPunct="1"/>
            <a:r>
              <a:rPr lang="en-US" altLang="en-US">
                <a:solidFill>
                  <a:srgbClr val="33CCFF"/>
                </a:solidFill>
                <a:latin typeface="Times New Roman" panose="02020603050405020304" pitchFamily="18" charset="0"/>
              </a:rPr>
              <a:t>Jews who stayed behind helped their brethren with gifts to make their trip easier</a:t>
            </a:r>
          </a:p>
          <a:p>
            <a:pPr eaLnBrk="1" hangingPunct="1"/>
            <a:r>
              <a:rPr lang="en-US" altLang="en-US">
                <a:solidFill>
                  <a:srgbClr val="FFCC00"/>
                </a:solidFill>
                <a:latin typeface="Times New Roman" panose="02020603050405020304" pitchFamily="18" charset="0"/>
              </a:rPr>
              <a:t>It was a day of great joy as they began the trip</a:t>
            </a:r>
          </a:p>
          <a:p>
            <a:pPr lvl="1" eaLnBrk="1" hangingPunct="1"/>
            <a:r>
              <a:rPr lang="en-US" altLang="en-US">
                <a:solidFill>
                  <a:srgbClr val="33CCFF"/>
                </a:solidFill>
                <a:latin typeface="Times New Roman" panose="02020603050405020304" pitchFamily="18" charset="0"/>
              </a:rPr>
              <a:t>However, the tasks ahead would not be easy</a:t>
            </a:r>
          </a:p>
          <a:p>
            <a:pPr lvl="1" eaLnBrk="1" hangingPunct="1"/>
            <a:endParaRPr lang="en-US" altLang="en-US" i="1">
              <a:solidFill>
                <a:schemeClr val="tx2"/>
              </a:solidFill>
              <a:latin typeface="Times New Roman" panose="02020603050405020304" pitchFamily="18" charset="0"/>
            </a:endParaRPr>
          </a:p>
        </p:txBody>
      </p:sp>
      <p:sp>
        <p:nvSpPr>
          <p:cNvPr id="7172" name="Rectangle 4">
            <a:extLst>
              <a:ext uri="{FF2B5EF4-FFF2-40B4-BE49-F238E27FC236}">
                <a16:creationId xmlns:a16="http://schemas.microsoft.com/office/drawing/2014/main" id="{71A3D91F-1B1B-4763-8376-28E47C419D6F}"/>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7173" name="Rectangle 5">
            <a:extLst>
              <a:ext uri="{FF2B5EF4-FFF2-40B4-BE49-F238E27FC236}">
                <a16:creationId xmlns:a16="http://schemas.microsoft.com/office/drawing/2014/main" id="{FE5025F5-7C8F-4C23-B1C2-A13A4C5CF2D7}"/>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7174" name="Rectangle 6">
            <a:extLst>
              <a:ext uri="{FF2B5EF4-FFF2-40B4-BE49-F238E27FC236}">
                <a16:creationId xmlns:a16="http://schemas.microsoft.com/office/drawing/2014/main" id="{F611FD41-958C-4886-9E29-8FBF31FFF133}"/>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7175" name="Rectangle 7">
            <a:extLst>
              <a:ext uri="{FF2B5EF4-FFF2-40B4-BE49-F238E27FC236}">
                <a16:creationId xmlns:a16="http://schemas.microsoft.com/office/drawing/2014/main" id="{69EA1E03-858B-49F0-857F-0AE9343AFF00}"/>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7176" name="Line 8">
            <a:extLst>
              <a:ext uri="{FF2B5EF4-FFF2-40B4-BE49-F238E27FC236}">
                <a16:creationId xmlns:a16="http://schemas.microsoft.com/office/drawing/2014/main" id="{CE31AB95-DEEB-410C-BE47-493FD6F9552B}"/>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7177" name="Oval 9">
            <a:extLst>
              <a:ext uri="{FF2B5EF4-FFF2-40B4-BE49-F238E27FC236}">
                <a16:creationId xmlns:a16="http://schemas.microsoft.com/office/drawing/2014/main" id="{6817D1CE-3098-4D90-A672-02BC4D41914B}"/>
              </a:ext>
            </a:extLst>
          </p:cNvPr>
          <p:cNvSpPr>
            <a:spLocks noChangeArrowheads="1"/>
          </p:cNvSpPr>
          <p:nvPr/>
        </p:nvSpPr>
        <p:spPr bwMode="auto">
          <a:xfrm>
            <a:off x="9220200" y="381000"/>
            <a:ext cx="1066800" cy="685800"/>
          </a:xfrm>
          <a:prstGeom prst="ellipse">
            <a:avLst/>
          </a:prstGeom>
          <a:solidFill>
            <a:srgbClr val="FFCC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7178" name="WordArt 10">
            <a:extLst>
              <a:ext uri="{FF2B5EF4-FFF2-40B4-BE49-F238E27FC236}">
                <a16:creationId xmlns:a16="http://schemas.microsoft.com/office/drawing/2014/main" id="{BC894A7D-9440-4E43-BFF4-123F34CF28DD}"/>
              </a:ext>
            </a:extLst>
          </p:cNvPr>
          <p:cNvSpPr>
            <a:spLocks noChangeArrowheads="1" noChangeShapeType="1" noTextEdit="1"/>
          </p:cNvSpPr>
          <p:nvPr/>
        </p:nvSpPr>
        <p:spPr bwMode="auto">
          <a:xfrm>
            <a:off x="9334500" y="533400"/>
            <a:ext cx="800100" cy="33813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3175">
                  <a:solidFill>
                    <a:srgbClr val="000000"/>
                  </a:solidFill>
                  <a:round/>
                  <a:headEnd/>
                  <a:tailEnd/>
                </a:ln>
                <a:solidFill>
                  <a:srgbClr val="33CCFF"/>
                </a:solidFill>
                <a:latin typeface="Times New Roman" panose="02020603050405020304" pitchFamily="18" charset="0"/>
                <a:cs typeface="Times New Roman" panose="02020603050405020304" pitchFamily="18" charset="0"/>
              </a:rPr>
              <a:t>536 BC</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 calcmode="lin" valueType="num">
                                      <p:cBhvr>
                                        <p:cTn id="11" dur="5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243">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0243">
                                            <p:txEl>
                                              <p:pRg st="2" end="2"/>
                                            </p:txEl>
                                          </p:spTgt>
                                        </p:tgtEl>
                                        <p:attrNameLst>
                                          <p:attrName>style.visibility</p:attrName>
                                        </p:attrNameLst>
                                      </p:cBhvr>
                                      <p:to>
                                        <p:strVal val="visible"/>
                                      </p:to>
                                    </p:set>
                                    <p:anim calcmode="lin" valueType="num">
                                      <p:cBhvr>
                                        <p:cTn id="16"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anim calcmode="lin" valueType="num">
                                      <p:cBhvr>
                                        <p:cTn id="21" dur="500" fill="hold"/>
                                        <p:tgtEl>
                                          <p:spTgt spid="1024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2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dissolve">
                                      <p:cBhvr>
                                        <p:cTn id="27" dur="500"/>
                                        <p:tgtEl>
                                          <p:spTgt spid="10243">
                                            <p:txEl>
                                              <p:pRg st="4" end="4"/>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10243">
                                            <p:txEl>
                                              <p:pRg st="5" end="5"/>
                                            </p:txEl>
                                          </p:spTgt>
                                        </p:tgtEl>
                                        <p:attrNameLst>
                                          <p:attrName>style.visibility</p:attrName>
                                        </p:attrNameLst>
                                      </p:cBhvr>
                                      <p:to>
                                        <p:strVal val="visible"/>
                                      </p:to>
                                    </p:set>
                                    <p:anim calcmode="lin" valueType="num">
                                      <p:cBhvr>
                                        <p:cTn id="31" dur="500" fill="hold"/>
                                        <p:tgtEl>
                                          <p:spTgt spid="1024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5AA4A30-B417-40C0-8BE7-E18B17A3EC2C}"/>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The People of Palestine</a:t>
            </a:r>
          </a:p>
        </p:txBody>
      </p:sp>
      <p:sp>
        <p:nvSpPr>
          <p:cNvPr id="11267" name="Rectangle 3">
            <a:extLst>
              <a:ext uri="{FF2B5EF4-FFF2-40B4-BE49-F238E27FC236}">
                <a16:creationId xmlns:a16="http://schemas.microsoft.com/office/drawing/2014/main" id="{7E3D8A38-A1D9-45C7-A181-35B5FED58C56}"/>
              </a:ext>
            </a:extLst>
          </p:cNvPr>
          <p:cNvSpPr>
            <a:spLocks noGrp="1" noChangeArrowheads="1"/>
          </p:cNvSpPr>
          <p:nvPr>
            <p:ph type="body" idx="1"/>
          </p:nvPr>
        </p:nvSpPr>
        <p:spPr>
          <a:xfrm>
            <a:off x="1905000" y="1295400"/>
            <a:ext cx="8382000" cy="5181600"/>
          </a:xfrm>
        </p:spPr>
        <p:txBody>
          <a:bodyPr/>
          <a:lstStyle/>
          <a:p>
            <a:pPr eaLnBrk="1" hangingPunct="1"/>
            <a:r>
              <a:rPr lang="en-US" altLang="en-US">
                <a:latin typeface="Times New Roman" panose="02020603050405020304" pitchFamily="18" charset="0"/>
              </a:rPr>
              <a:t>They profited from the Jews’ absence</a:t>
            </a:r>
          </a:p>
          <a:p>
            <a:pPr lvl="1" eaLnBrk="1" hangingPunct="1"/>
            <a:r>
              <a:rPr lang="en-US" altLang="en-US" b="1">
                <a:solidFill>
                  <a:srgbClr val="33CCFF"/>
                </a:solidFill>
                <a:latin typeface="Times New Roman" panose="02020603050405020304" pitchFamily="18" charset="0"/>
              </a:rPr>
              <a:t>Samaritans</a:t>
            </a:r>
            <a:r>
              <a:rPr lang="en-US" altLang="en-US">
                <a:solidFill>
                  <a:srgbClr val="33CCFF"/>
                </a:solidFill>
                <a:latin typeface="Times New Roman" panose="02020603050405020304" pitchFamily="18" charset="0"/>
              </a:rPr>
              <a:t> had grown in power</a:t>
            </a:r>
          </a:p>
          <a:p>
            <a:pPr lvl="2" eaLnBrk="1" hangingPunct="1"/>
            <a:r>
              <a:rPr lang="en-US" altLang="en-US" i="1">
                <a:solidFill>
                  <a:schemeClr val="tx2"/>
                </a:solidFill>
                <a:latin typeface="Times New Roman" panose="02020603050405020304" pitchFamily="18" charset="0"/>
              </a:rPr>
              <a:t>Claimed the territory around the ruins of Jerusalem</a:t>
            </a:r>
          </a:p>
          <a:p>
            <a:pPr lvl="1" eaLnBrk="1" hangingPunct="1"/>
            <a:r>
              <a:rPr lang="en-US" altLang="en-US" b="1">
                <a:solidFill>
                  <a:srgbClr val="33CCFF"/>
                </a:solidFill>
                <a:latin typeface="Times New Roman" panose="02020603050405020304" pitchFamily="18" charset="0"/>
              </a:rPr>
              <a:t>Ammonites</a:t>
            </a:r>
            <a:r>
              <a:rPr lang="en-US" altLang="en-US">
                <a:solidFill>
                  <a:srgbClr val="33CCFF"/>
                </a:solidFill>
                <a:latin typeface="Times New Roman" panose="02020603050405020304" pitchFamily="18" charset="0"/>
              </a:rPr>
              <a:t> moved out of their near-desert territory into the fertile highlands of Gilead</a:t>
            </a:r>
          </a:p>
          <a:p>
            <a:pPr lvl="1" eaLnBrk="1" hangingPunct="1"/>
            <a:r>
              <a:rPr lang="en-US" altLang="en-US" b="1">
                <a:solidFill>
                  <a:srgbClr val="33CCFF"/>
                </a:solidFill>
                <a:latin typeface="Times New Roman" panose="02020603050405020304" pitchFamily="18" charset="0"/>
              </a:rPr>
              <a:t>Edom</a:t>
            </a:r>
            <a:r>
              <a:rPr lang="en-US" altLang="en-US">
                <a:solidFill>
                  <a:srgbClr val="33CCFF"/>
                </a:solidFill>
                <a:latin typeface="Times New Roman" panose="02020603050405020304" pitchFamily="18" charset="0"/>
              </a:rPr>
              <a:t> moved out of the dry Negeb into land once belonging to Judah</a:t>
            </a:r>
          </a:p>
          <a:p>
            <a:pPr lvl="2" eaLnBrk="1" hangingPunct="1"/>
            <a:r>
              <a:rPr lang="en-US" altLang="en-US" i="1">
                <a:solidFill>
                  <a:schemeClr val="tx2"/>
                </a:solidFill>
                <a:latin typeface="Times New Roman" panose="02020603050405020304" pitchFamily="18" charset="0"/>
              </a:rPr>
              <a:t>They took the city of Hebron</a:t>
            </a:r>
          </a:p>
          <a:p>
            <a:pPr lvl="1" eaLnBrk="1" hangingPunct="1"/>
            <a:r>
              <a:rPr lang="en-US" altLang="en-US" b="1">
                <a:solidFill>
                  <a:srgbClr val="33CCFF"/>
                </a:solidFill>
                <a:latin typeface="Times New Roman" panose="02020603050405020304" pitchFamily="18" charset="0"/>
              </a:rPr>
              <a:t>Nomadic tribes</a:t>
            </a:r>
            <a:r>
              <a:rPr lang="en-US" altLang="en-US">
                <a:solidFill>
                  <a:srgbClr val="33CCFF"/>
                </a:solidFill>
                <a:latin typeface="Times New Roman" panose="02020603050405020304" pitchFamily="18" charset="0"/>
              </a:rPr>
              <a:t> moved nearer the fertile lands</a:t>
            </a:r>
            <a:r>
              <a:rPr lang="en-US" altLang="en-US" i="1">
                <a:solidFill>
                  <a:schemeClr val="tx2"/>
                </a:solidFill>
                <a:latin typeface="Times New Roman" panose="02020603050405020304" pitchFamily="18" charset="0"/>
              </a:rPr>
              <a:t> </a:t>
            </a:r>
          </a:p>
          <a:p>
            <a:pPr lvl="2" eaLnBrk="1" hangingPunct="1"/>
            <a:r>
              <a:rPr lang="en-US" altLang="en-US" i="1">
                <a:solidFill>
                  <a:schemeClr val="tx2"/>
                </a:solidFill>
                <a:latin typeface="Times New Roman" panose="02020603050405020304" pitchFamily="18" charset="0"/>
              </a:rPr>
              <a:t>Established a more settled way of life</a:t>
            </a:r>
          </a:p>
        </p:txBody>
      </p:sp>
      <p:sp>
        <p:nvSpPr>
          <p:cNvPr id="8196" name="Rectangle 4">
            <a:extLst>
              <a:ext uri="{FF2B5EF4-FFF2-40B4-BE49-F238E27FC236}">
                <a16:creationId xmlns:a16="http://schemas.microsoft.com/office/drawing/2014/main" id="{27C3AB61-9286-4C5C-B805-948CB33BBE8E}"/>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8197" name="Rectangle 5">
            <a:extLst>
              <a:ext uri="{FF2B5EF4-FFF2-40B4-BE49-F238E27FC236}">
                <a16:creationId xmlns:a16="http://schemas.microsoft.com/office/drawing/2014/main" id="{0DD19AEA-E346-4EAF-9A10-ECF6FEFF1081}"/>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8198" name="Rectangle 6">
            <a:extLst>
              <a:ext uri="{FF2B5EF4-FFF2-40B4-BE49-F238E27FC236}">
                <a16:creationId xmlns:a16="http://schemas.microsoft.com/office/drawing/2014/main" id="{4D3706B8-9D66-4B95-BFC7-0139893C7944}"/>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8199" name="Rectangle 7">
            <a:extLst>
              <a:ext uri="{FF2B5EF4-FFF2-40B4-BE49-F238E27FC236}">
                <a16:creationId xmlns:a16="http://schemas.microsoft.com/office/drawing/2014/main" id="{5AE00C74-CB0D-46C5-8BB9-5F70E72EB6D1}"/>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8200" name="Line 8">
            <a:extLst>
              <a:ext uri="{FF2B5EF4-FFF2-40B4-BE49-F238E27FC236}">
                <a16:creationId xmlns:a16="http://schemas.microsoft.com/office/drawing/2014/main" id="{430DDE4B-94BA-4295-88F8-54B5F5A9AA52}"/>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p:cTn id="1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 calcmode="lin" valueType="num">
                                      <p:cBhvr>
                                        <p:cTn id="2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26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1267">
                                            <p:txEl>
                                              <p:pRg st="4" end="4"/>
                                            </p:txEl>
                                          </p:spTgt>
                                        </p:tgtEl>
                                        <p:attrNameLst>
                                          <p:attrName>style.visibility</p:attrName>
                                        </p:attrNameLst>
                                      </p:cBhvr>
                                      <p:to>
                                        <p:strVal val="visible"/>
                                      </p:to>
                                    </p:set>
                                    <p:anim calcmode="lin" valueType="num">
                                      <p:cBhvr>
                                        <p:cTn id="29"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1267">
                                            <p:txEl>
                                              <p:pRg st="4" end="4"/>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23" presetClass="entr" presetSubtype="16" fill="hold" nodeType="afterEffect">
                                  <p:stCondLst>
                                    <p:cond delay="0"/>
                                  </p:stCondLst>
                                  <p:childTnLst>
                                    <p:set>
                                      <p:cBhvr>
                                        <p:cTn id="33" dur="1" fill="hold">
                                          <p:stCondLst>
                                            <p:cond delay="0"/>
                                          </p:stCondLst>
                                        </p:cTn>
                                        <p:tgtEl>
                                          <p:spTgt spid="11267">
                                            <p:txEl>
                                              <p:pRg st="5" end="5"/>
                                            </p:txEl>
                                          </p:spTgt>
                                        </p:tgtEl>
                                        <p:attrNameLst>
                                          <p:attrName>style.visibility</p:attrName>
                                        </p:attrNameLst>
                                      </p:cBhvr>
                                      <p:to>
                                        <p:strVal val="visible"/>
                                      </p:to>
                                    </p:set>
                                    <p:anim calcmode="lin" valueType="num">
                                      <p:cBhvr>
                                        <p:cTn id="34" dur="500" fill="hold"/>
                                        <p:tgtEl>
                                          <p:spTgt spid="11267">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126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11267">
                                            <p:txEl>
                                              <p:pRg st="6" end="6"/>
                                            </p:txEl>
                                          </p:spTgt>
                                        </p:tgtEl>
                                        <p:attrNameLst>
                                          <p:attrName>style.visibility</p:attrName>
                                        </p:attrNameLst>
                                      </p:cBhvr>
                                      <p:to>
                                        <p:strVal val="visible"/>
                                      </p:to>
                                    </p:set>
                                    <p:anim calcmode="lin" valueType="num">
                                      <p:cBhvr>
                                        <p:cTn id="40" dur="500" fill="hold"/>
                                        <p:tgtEl>
                                          <p:spTgt spid="11267">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11267">
                                            <p:txEl>
                                              <p:pRg st="6" end="6"/>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500"/>
                            </p:stCondLst>
                            <p:childTnLst>
                              <p:par>
                                <p:cTn id="43" presetID="23" presetClass="entr" presetSubtype="16" fill="hold" nodeType="afterEffect">
                                  <p:stCondLst>
                                    <p:cond delay="0"/>
                                  </p:stCondLst>
                                  <p:childTnLst>
                                    <p:set>
                                      <p:cBhvr>
                                        <p:cTn id="44" dur="1" fill="hold">
                                          <p:stCondLst>
                                            <p:cond delay="0"/>
                                          </p:stCondLst>
                                        </p:cTn>
                                        <p:tgtEl>
                                          <p:spTgt spid="11267">
                                            <p:txEl>
                                              <p:pRg st="7" end="7"/>
                                            </p:txEl>
                                          </p:spTgt>
                                        </p:tgtEl>
                                        <p:attrNameLst>
                                          <p:attrName>style.visibility</p:attrName>
                                        </p:attrNameLst>
                                      </p:cBhvr>
                                      <p:to>
                                        <p:strVal val="visible"/>
                                      </p:to>
                                    </p:set>
                                    <p:anim calcmode="lin" valueType="num">
                                      <p:cBhvr>
                                        <p:cTn id="45" dur="500" fill="hold"/>
                                        <p:tgtEl>
                                          <p:spTgt spid="11267">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1126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12" name="Picture 24">
            <a:extLst>
              <a:ext uri="{FF2B5EF4-FFF2-40B4-BE49-F238E27FC236}">
                <a16:creationId xmlns:a16="http://schemas.microsoft.com/office/drawing/2014/main" id="{21A48E01-3624-4085-9D16-BEE8AA587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6" y="381000"/>
            <a:ext cx="40671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2">
            <a:extLst>
              <a:ext uri="{FF2B5EF4-FFF2-40B4-BE49-F238E27FC236}">
                <a16:creationId xmlns:a16="http://schemas.microsoft.com/office/drawing/2014/main" id="{39AE83FE-A2D6-4286-9E2F-9579238E5224}"/>
              </a:ext>
            </a:extLst>
          </p:cNvPr>
          <p:cNvSpPr>
            <a:spLocks noGrp="1" noChangeArrowheads="1"/>
          </p:cNvSpPr>
          <p:nvPr>
            <p:ph type="title"/>
          </p:nvPr>
        </p:nvSpPr>
        <p:spPr>
          <a:xfrm>
            <a:off x="1905000" y="1295400"/>
            <a:ext cx="4191000" cy="3962400"/>
          </a:xfrm>
          <a:effectLst>
            <a:outerShdw dist="17961" dir="2700000" algn="ctr" rotWithShape="0">
              <a:srgbClr val="FFCC00"/>
            </a:outerShdw>
          </a:effectLst>
        </p:spPr>
        <p:txBody>
          <a:bodyPr/>
          <a:lstStyle/>
          <a:p>
            <a:pPr algn="ctr" eaLnBrk="1" hangingPunct="1"/>
            <a:r>
              <a:rPr lang="en-US" altLang="en-US" sz="6000" b="1">
                <a:latin typeface="Times New Roman" panose="02020603050405020304" pitchFamily="18" charset="0"/>
              </a:rPr>
              <a:t>Judah</a:t>
            </a:r>
            <a:br>
              <a:rPr lang="en-US" altLang="en-US" sz="4800" b="1">
                <a:solidFill>
                  <a:srgbClr val="33CCFF"/>
                </a:solidFill>
                <a:latin typeface="Times New Roman" panose="02020603050405020304" pitchFamily="18" charset="0"/>
              </a:rPr>
            </a:br>
            <a:br>
              <a:rPr lang="en-US" altLang="en-US" sz="4800" b="1">
                <a:solidFill>
                  <a:srgbClr val="33CCFF"/>
                </a:solidFill>
                <a:latin typeface="Times New Roman" panose="02020603050405020304" pitchFamily="18" charset="0"/>
              </a:rPr>
            </a:br>
            <a:r>
              <a:rPr lang="en-US" altLang="en-US" sz="4800" b="1">
                <a:solidFill>
                  <a:srgbClr val="33CCFF"/>
                </a:solidFill>
                <a:latin typeface="Times New Roman" panose="02020603050405020304" pitchFamily="18" charset="0"/>
              </a:rPr>
              <a:t>Return From</a:t>
            </a:r>
            <a:br>
              <a:rPr lang="en-US" altLang="en-US" sz="4800" b="1">
                <a:solidFill>
                  <a:srgbClr val="33CCFF"/>
                </a:solidFill>
                <a:latin typeface="Times New Roman" panose="02020603050405020304" pitchFamily="18" charset="0"/>
              </a:rPr>
            </a:br>
            <a:r>
              <a:rPr lang="en-US" altLang="en-US" sz="4800" b="1">
                <a:solidFill>
                  <a:srgbClr val="33CCFF"/>
                </a:solidFill>
                <a:latin typeface="Times New Roman" panose="02020603050405020304" pitchFamily="18" charset="0"/>
              </a:rPr>
              <a:t>Captivity</a:t>
            </a:r>
          </a:p>
        </p:txBody>
      </p:sp>
      <p:sp>
        <p:nvSpPr>
          <p:cNvPr id="9220" name="Rectangle 4">
            <a:extLst>
              <a:ext uri="{FF2B5EF4-FFF2-40B4-BE49-F238E27FC236}">
                <a16:creationId xmlns:a16="http://schemas.microsoft.com/office/drawing/2014/main" id="{6A9077D7-3886-4503-8E1B-4B6E98954709}"/>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9221" name="Rectangle 5">
            <a:extLst>
              <a:ext uri="{FF2B5EF4-FFF2-40B4-BE49-F238E27FC236}">
                <a16:creationId xmlns:a16="http://schemas.microsoft.com/office/drawing/2014/main" id="{429186E5-9D73-4579-9393-5CBC69B4B419}"/>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9222" name="Rectangle 6">
            <a:extLst>
              <a:ext uri="{FF2B5EF4-FFF2-40B4-BE49-F238E27FC236}">
                <a16:creationId xmlns:a16="http://schemas.microsoft.com/office/drawing/2014/main" id="{46648046-999E-40D7-ABD3-9786D15BC541}"/>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9223" name="Rectangle 7">
            <a:extLst>
              <a:ext uri="{FF2B5EF4-FFF2-40B4-BE49-F238E27FC236}">
                <a16:creationId xmlns:a16="http://schemas.microsoft.com/office/drawing/2014/main" id="{E852ABC5-0336-49E8-A1FF-0C35F6DD3C37}"/>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2299" name="Line 11">
            <a:extLst>
              <a:ext uri="{FF2B5EF4-FFF2-40B4-BE49-F238E27FC236}">
                <a16:creationId xmlns:a16="http://schemas.microsoft.com/office/drawing/2014/main" id="{F3FEDC89-1737-47D8-93E6-715887B89F80}"/>
              </a:ext>
            </a:extLst>
          </p:cNvPr>
          <p:cNvSpPr>
            <a:spLocks noChangeShapeType="1"/>
          </p:cNvSpPr>
          <p:nvPr/>
        </p:nvSpPr>
        <p:spPr bwMode="auto">
          <a:xfrm>
            <a:off x="2819400" y="3048000"/>
            <a:ext cx="2362200" cy="0"/>
          </a:xfrm>
          <a:prstGeom prst="line">
            <a:avLst/>
          </a:prstGeom>
          <a:noFill/>
          <a:ln w="12700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ssolve">
                                      <p:cBhvr>
                                        <p:cTn id="7" dur="500"/>
                                        <p:tgtEl>
                                          <p:spTgt spid="12290"/>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2299"/>
                                        </p:tgtEl>
                                        <p:attrNameLst>
                                          <p:attrName>style.visibility</p:attrName>
                                        </p:attrNameLst>
                                      </p:cBhvr>
                                      <p:to>
                                        <p:strVal val="visible"/>
                                      </p:to>
                                    </p:set>
                                    <p:anim calcmode="lin" valueType="num">
                                      <p:cBhvr>
                                        <p:cTn id="11" dur="500" fill="hold"/>
                                        <p:tgtEl>
                                          <p:spTgt spid="12299"/>
                                        </p:tgtEl>
                                        <p:attrNameLst>
                                          <p:attrName>ppt_w</p:attrName>
                                        </p:attrNameLst>
                                      </p:cBhvr>
                                      <p:tavLst>
                                        <p:tav tm="0">
                                          <p:val>
                                            <p:fltVal val="0"/>
                                          </p:val>
                                        </p:tav>
                                        <p:tav tm="100000">
                                          <p:val>
                                            <p:strVal val="#ppt_w"/>
                                          </p:val>
                                        </p:tav>
                                      </p:tavLst>
                                    </p:anim>
                                    <p:anim calcmode="lin" valueType="num">
                                      <p:cBhvr>
                                        <p:cTn id="12" dur="500" fill="hold"/>
                                        <p:tgtEl>
                                          <p:spTgt spid="1229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312"/>
                                        </p:tgtEl>
                                        <p:attrNameLst>
                                          <p:attrName>style.visibility</p:attrName>
                                        </p:attrNameLst>
                                      </p:cBhvr>
                                      <p:to>
                                        <p:strVal val="visible"/>
                                      </p:to>
                                    </p:set>
                                    <p:animEffect transition="in" filter="fade">
                                      <p:cBhvr>
                                        <p:cTn id="16" dur="2000"/>
                                        <p:tgtEl>
                                          <p:spTgt spid="12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C0F251E-4DD5-4CA4-96AF-57583709E648}"/>
              </a:ext>
            </a:extLst>
          </p:cNvPr>
          <p:cNvSpPr>
            <a:spLocks noGrp="1" noChangeArrowheads="1"/>
          </p:cNvSpPr>
          <p:nvPr>
            <p:ph type="title"/>
          </p:nvPr>
        </p:nvSpPr>
        <p:spPr>
          <a:xfrm>
            <a:off x="3429000" y="228601"/>
            <a:ext cx="6858000" cy="925513"/>
          </a:xfrm>
          <a:effectLst>
            <a:outerShdw dist="17961" dir="2700000" algn="ctr" rotWithShape="0">
              <a:srgbClr val="FFCC00"/>
            </a:outerShdw>
          </a:effectLst>
        </p:spPr>
        <p:txBody>
          <a:bodyPr/>
          <a:lstStyle/>
          <a:p>
            <a:pPr eaLnBrk="1" hangingPunct="1"/>
            <a:r>
              <a:rPr lang="en-US" altLang="en-US" sz="5400" b="1">
                <a:solidFill>
                  <a:srgbClr val="33CCFF"/>
                </a:solidFill>
                <a:latin typeface="Times New Roman" panose="02020603050405020304" pitchFamily="18" charset="0"/>
              </a:rPr>
              <a:t>Returns</a:t>
            </a:r>
          </a:p>
        </p:txBody>
      </p:sp>
      <p:sp>
        <p:nvSpPr>
          <p:cNvPr id="13315" name="Rectangle 3">
            <a:extLst>
              <a:ext uri="{FF2B5EF4-FFF2-40B4-BE49-F238E27FC236}">
                <a16:creationId xmlns:a16="http://schemas.microsoft.com/office/drawing/2014/main" id="{C162C31D-03B8-4F33-9282-A3A10E8BD3F2}"/>
              </a:ext>
            </a:extLst>
          </p:cNvPr>
          <p:cNvSpPr>
            <a:spLocks noGrp="1" noChangeArrowheads="1"/>
          </p:cNvSpPr>
          <p:nvPr>
            <p:ph type="body" idx="1"/>
          </p:nvPr>
        </p:nvSpPr>
        <p:spPr>
          <a:xfrm>
            <a:off x="1905000" y="1752600"/>
            <a:ext cx="8382000" cy="3429000"/>
          </a:xfrm>
        </p:spPr>
        <p:txBody>
          <a:bodyPr/>
          <a:lstStyle/>
          <a:p>
            <a:pPr marL="609600" indent="-609600" eaLnBrk="1" hangingPunct="1">
              <a:lnSpc>
                <a:spcPct val="90000"/>
              </a:lnSpc>
            </a:pPr>
            <a:r>
              <a:rPr lang="en-US" altLang="en-US">
                <a:latin typeface="Times New Roman" panose="02020603050405020304" pitchFamily="18" charset="0"/>
              </a:rPr>
              <a:t>Name the “three returns” in Ezra and Nehemiah:</a:t>
            </a:r>
          </a:p>
          <a:p>
            <a:pPr marL="990600" lvl="1" indent="-533400" eaLnBrk="1" hangingPunct="1">
              <a:lnSpc>
                <a:spcPct val="90000"/>
              </a:lnSpc>
              <a:buFontTx/>
              <a:buAutoNum type="arabicPeriod"/>
            </a:pPr>
            <a:r>
              <a:rPr lang="en-US" altLang="en-US">
                <a:solidFill>
                  <a:srgbClr val="33CCFF"/>
                </a:solidFill>
                <a:latin typeface="Times New Roman" panose="02020603050405020304" pitchFamily="18" charset="0"/>
              </a:rPr>
              <a:t>Jews return home under the leadership of Zerubbabel to build the temple</a:t>
            </a:r>
          </a:p>
          <a:p>
            <a:pPr marL="990600" lvl="1" indent="-533400" eaLnBrk="1" hangingPunct="1">
              <a:lnSpc>
                <a:spcPct val="90000"/>
              </a:lnSpc>
              <a:buFontTx/>
              <a:buAutoNum type="arabicPeriod"/>
            </a:pPr>
            <a:r>
              <a:rPr lang="en-US" altLang="en-US">
                <a:solidFill>
                  <a:srgbClr val="33CCFF"/>
                </a:solidFill>
                <a:latin typeface="Times New Roman" panose="02020603050405020304" pitchFamily="18" charset="0"/>
              </a:rPr>
              <a:t>Ezra returns with the Priests to start the spiritual reform</a:t>
            </a:r>
          </a:p>
          <a:p>
            <a:pPr marL="990600" lvl="1" indent="-533400" eaLnBrk="1" hangingPunct="1">
              <a:lnSpc>
                <a:spcPct val="90000"/>
              </a:lnSpc>
              <a:buFontTx/>
              <a:buAutoNum type="arabicPeriod"/>
            </a:pPr>
            <a:r>
              <a:rPr lang="en-US" altLang="en-US">
                <a:solidFill>
                  <a:srgbClr val="33CCFF"/>
                </a:solidFill>
                <a:latin typeface="Times New Roman" panose="02020603050405020304" pitchFamily="18" charset="0"/>
              </a:rPr>
              <a:t>Nehemiah returns to build the walls</a:t>
            </a:r>
            <a:endParaRPr lang="en-US" altLang="en-US" i="1">
              <a:solidFill>
                <a:schemeClr val="tx2"/>
              </a:solidFill>
              <a:latin typeface="Times New Roman" panose="02020603050405020304" pitchFamily="18" charset="0"/>
            </a:endParaRPr>
          </a:p>
        </p:txBody>
      </p:sp>
      <p:sp>
        <p:nvSpPr>
          <p:cNvPr id="10244" name="Rectangle 4">
            <a:extLst>
              <a:ext uri="{FF2B5EF4-FFF2-40B4-BE49-F238E27FC236}">
                <a16:creationId xmlns:a16="http://schemas.microsoft.com/office/drawing/2014/main" id="{CFC267D2-EE41-44C8-BEBB-A9E17BF9369A}"/>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0245" name="Rectangle 5">
            <a:extLst>
              <a:ext uri="{FF2B5EF4-FFF2-40B4-BE49-F238E27FC236}">
                <a16:creationId xmlns:a16="http://schemas.microsoft.com/office/drawing/2014/main" id="{07ABE5B9-1F66-4C77-8F63-F607607CF720}"/>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0246" name="Rectangle 6">
            <a:extLst>
              <a:ext uri="{FF2B5EF4-FFF2-40B4-BE49-F238E27FC236}">
                <a16:creationId xmlns:a16="http://schemas.microsoft.com/office/drawing/2014/main" id="{EA7040C1-0648-4222-9407-B2489F41CEF2}"/>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0247" name="Rectangle 7">
            <a:extLst>
              <a:ext uri="{FF2B5EF4-FFF2-40B4-BE49-F238E27FC236}">
                <a16:creationId xmlns:a16="http://schemas.microsoft.com/office/drawing/2014/main" id="{66FFE8FB-7C0F-4343-9E66-3D84241314BC}"/>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3320" name="Line 8">
            <a:extLst>
              <a:ext uri="{FF2B5EF4-FFF2-40B4-BE49-F238E27FC236}">
                <a16:creationId xmlns:a16="http://schemas.microsoft.com/office/drawing/2014/main" id="{F1217740-DC7A-4D6F-BE8F-BCEA991CC438}"/>
              </a:ext>
            </a:extLst>
          </p:cNvPr>
          <p:cNvSpPr>
            <a:spLocks noChangeShapeType="1"/>
          </p:cNvSpPr>
          <p:nvPr/>
        </p:nvSpPr>
        <p:spPr bwMode="auto">
          <a:xfrm>
            <a:off x="3429000" y="1219200"/>
            <a:ext cx="67818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13321" name="WordArt 9">
            <a:extLst>
              <a:ext uri="{FF2B5EF4-FFF2-40B4-BE49-F238E27FC236}">
                <a16:creationId xmlns:a16="http://schemas.microsoft.com/office/drawing/2014/main" id="{D87E0D7B-73FE-4F29-AFF6-2BC320FEAF18}"/>
              </a:ext>
            </a:extLst>
          </p:cNvPr>
          <p:cNvSpPr>
            <a:spLocks noChangeArrowheads="1" noChangeShapeType="1" noTextEdit="1"/>
          </p:cNvSpPr>
          <p:nvPr/>
        </p:nvSpPr>
        <p:spPr bwMode="auto">
          <a:xfrm>
            <a:off x="2133600" y="381000"/>
            <a:ext cx="1143000" cy="1219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FFFFFF"/>
                </a:solidFill>
                <a:effectLst>
                  <a:outerShdw dist="35921" dir="2700000" algn="ctr" rotWithShape="0">
                    <a:srgbClr val="33CCFF"/>
                  </a:outerShdw>
                </a:effectLst>
                <a:latin typeface="Times New Roman" panose="02020603050405020304" pitchFamily="18" charset="0"/>
                <a:cs typeface="Times New Roman" panose="02020603050405020304" pitchFamily="18" charset="0"/>
              </a:rPr>
              <a:t>3</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p:cTn id="7" dur="500" fill="hold"/>
                                        <p:tgtEl>
                                          <p:spTgt spid="13321"/>
                                        </p:tgtEl>
                                        <p:attrNameLst>
                                          <p:attrName>ppt_w</p:attrName>
                                        </p:attrNameLst>
                                      </p:cBhvr>
                                      <p:tavLst>
                                        <p:tav tm="0">
                                          <p:val>
                                            <p:fltVal val="0"/>
                                          </p:val>
                                        </p:tav>
                                        <p:tav tm="100000">
                                          <p:val>
                                            <p:strVal val="#ppt_w"/>
                                          </p:val>
                                        </p:tav>
                                      </p:tavLst>
                                    </p:anim>
                                    <p:anim calcmode="lin" valueType="num">
                                      <p:cBhvr>
                                        <p:cTn id="8" dur="500" fill="hold"/>
                                        <p:tgtEl>
                                          <p:spTgt spid="1332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dissolve">
                                      <p:cBhvr>
                                        <p:cTn id="12" dur="500"/>
                                        <p:tgtEl>
                                          <p:spTgt spid="13314"/>
                                        </p:tgtEl>
                                      </p:cBhvr>
                                    </p:animEffect>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3320"/>
                                        </p:tgtEl>
                                        <p:attrNameLst>
                                          <p:attrName>style.visibility</p:attrName>
                                        </p:attrNameLst>
                                      </p:cBhvr>
                                      <p:to>
                                        <p:strVal val="visible"/>
                                      </p:to>
                                    </p:set>
                                    <p:anim calcmode="lin" valueType="num">
                                      <p:cBhvr>
                                        <p:cTn id="16" dur="500" fill="hold"/>
                                        <p:tgtEl>
                                          <p:spTgt spid="13320"/>
                                        </p:tgtEl>
                                        <p:attrNameLst>
                                          <p:attrName>ppt_w</p:attrName>
                                        </p:attrNameLst>
                                      </p:cBhvr>
                                      <p:tavLst>
                                        <p:tav tm="0">
                                          <p:val>
                                            <p:fltVal val="0"/>
                                          </p:val>
                                        </p:tav>
                                        <p:tav tm="100000">
                                          <p:val>
                                            <p:strVal val="#ppt_w"/>
                                          </p:val>
                                        </p:tav>
                                      </p:tavLst>
                                    </p:anim>
                                    <p:anim calcmode="lin" valueType="num">
                                      <p:cBhvr>
                                        <p:cTn id="17" dur="500" fill="hold"/>
                                        <p:tgtEl>
                                          <p:spTgt spid="13320"/>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13315">
                                            <p:txEl>
                                              <p:pRg st="0" end="0"/>
                                            </p:txEl>
                                          </p:spTgt>
                                        </p:tgtEl>
                                        <p:attrNameLst>
                                          <p:attrName>style.visibility</p:attrName>
                                        </p:attrNameLst>
                                      </p:cBhvr>
                                      <p:to>
                                        <p:strVal val="visible"/>
                                      </p:to>
                                    </p:set>
                                    <p:animEffect transition="in" filter="dissolve">
                                      <p:cBhvr>
                                        <p:cTn id="21" dur="500"/>
                                        <p:tgtEl>
                                          <p:spTgt spid="1331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3315">
                                            <p:txEl>
                                              <p:pRg st="1" end="1"/>
                                            </p:txEl>
                                          </p:spTgt>
                                        </p:tgtEl>
                                        <p:attrNameLst>
                                          <p:attrName>style.visibility</p:attrName>
                                        </p:attrNameLst>
                                      </p:cBhvr>
                                      <p:to>
                                        <p:strVal val="visible"/>
                                      </p:to>
                                    </p:set>
                                    <p:anim calcmode="lin" valueType="num">
                                      <p:cBhvr>
                                        <p:cTn id="26"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3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3315">
                                            <p:txEl>
                                              <p:pRg st="2" end="2"/>
                                            </p:txEl>
                                          </p:spTgt>
                                        </p:tgtEl>
                                        <p:attrNameLst>
                                          <p:attrName>style.visibility</p:attrName>
                                        </p:attrNameLst>
                                      </p:cBhvr>
                                      <p:to>
                                        <p:strVal val="visible"/>
                                      </p:to>
                                    </p:set>
                                    <p:anim calcmode="lin" valueType="num">
                                      <p:cBhvr>
                                        <p:cTn id="32"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33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13315">
                                            <p:txEl>
                                              <p:pRg st="3" end="3"/>
                                            </p:txEl>
                                          </p:spTgt>
                                        </p:tgtEl>
                                        <p:attrNameLst>
                                          <p:attrName>style.visibility</p:attrName>
                                        </p:attrNameLst>
                                      </p:cBhvr>
                                      <p:to>
                                        <p:strVal val="visible"/>
                                      </p:to>
                                    </p:set>
                                    <p:anim calcmode="lin" valueType="num">
                                      <p:cBhvr>
                                        <p:cTn id="38" dur="5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1331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5427C47-851A-45AC-8DCC-4516E7FEDBB6}"/>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14339" name="Rectangle 3">
            <a:extLst>
              <a:ext uri="{FF2B5EF4-FFF2-40B4-BE49-F238E27FC236}">
                <a16:creationId xmlns:a16="http://schemas.microsoft.com/office/drawing/2014/main" id="{50D79E6C-AB9A-472E-88FB-C1A26A6AD74C}"/>
              </a:ext>
            </a:extLst>
          </p:cNvPr>
          <p:cNvSpPr>
            <a:spLocks noGrp="1" noChangeArrowheads="1"/>
          </p:cNvSpPr>
          <p:nvPr>
            <p:ph type="body" idx="1"/>
          </p:nvPr>
        </p:nvSpPr>
        <p:spPr>
          <a:xfrm>
            <a:off x="1905000" y="1295400"/>
            <a:ext cx="8382000" cy="5181600"/>
          </a:xfrm>
        </p:spPr>
        <p:txBody>
          <a:bodyPr/>
          <a:lstStyle/>
          <a:p>
            <a:pPr eaLnBrk="1" hangingPunct="1"/>
            <a:r>
              <a:rPr lang="en-US" altLang="en-US">
                <a:latin typeface="Times New Roman" panose="02020603050405020304" pitchFamily="18" charset="0"/>
              </a:rPr>
              <a:t>Jews return to Palestine under Zerubbabel</a:t>
            </a:r>
          </a:p>
          <a:p>
            <a:pPr lvl="1" eaLnBrk="1" hangingPunct="1"/>
            <a:r>
              <a:rPr lang="en-US" altLang="en-US">
                <a:solidFill>
                  <a:srgbClr val="33CCFF"/>
                </a:solidFill>
                <a:latin typeface="Times New Roman" panose="02020603050405020304" pitchFamily="18" charset="0"/>
              </a:rPr>
              <a:t>Begin to work on their temple as soon as they reach Jerusalem</a:t>
            </a:r>
          </a:p>
          <a:p>
            <a:pPr lvl="1" eaLnBrk="1" hangingPunct="1"/>
            <a:r>
              <a:rPr lang="en-US" altLang="en-US">
                <a:solidFill>
                  <a:srgbClr val="33CCFF"/>
                </a:solidFill>
                <a:latin typeface="Times New Roman" panose="02020603050405020304" pitchFamily="18" charset="0"/>
              </a:rPr>
              <a:t>Rebuilt the altar of burnt offering and began their regular sacrifices</a:t>
            </a:r>
          </a:p>
          <a:p>
            <a:pPr lvl="2" eaLnBrk="1" hangingPunct="1"/>
            <a:r>
              <a:rPr lang="en-US" altLang="en-US" i="1">
                <a:solidFill>
                  <a:schemeClr val="tx2"/>
                </a:solidFill>
                <a:latin typeface="Times New Roman" panose="02020603050405020304" pitchFamily="18" charset="0"/>
              </a:rPr>
              <a:t>Celebrated when the foundations of the temple were laid</a:t>
            </a:r>
          </a:p>
          <a:p>
            <a:pPr lvl="1" eaLnBrk="1" hangingPunct="1"/>
            <a:r>
              <a:rPr lang="en-US" altLang="en-US">
                <a:solidFill>
                  <a:srgbClr val="33CCFF"/>
                </a:solidFill>
                <a:latin typeface="Times New Roman" panose="02020603050405020304" pitchFamily="18" charset="0"/>
              </a:rPr>
              <a:t>Praised God for His mercy</a:t>
            </a:r>
          </a:p>
          <a:p>
            <a:pPr lvl="1" eaLnBrk="1" hangingPunct="1"/>
            <a:r>
              <a:rPr lang="en-US" altLang="en-US">
                <a:solidFill>
                  <a:srgbClr val="33CCFF"/>
                </a:solidFill>
                <a:latin typeface="Times New Roman" panose="02020603050405020304" pitchFamily="18" charset="0"/>
              </a:rPr>
              <a:t>Grief that day also</a:t>
            </a:r>
          </a:p>
          <a:p>
            <a:pPr lvl="2" eaLnBrk="1" hangingPunct="1"/>
            <a:r>
              <a:rPr lang="en-US" altLang="en-US" i="1">
                <a:solidFill>
                  <a:schemeClr val="tx2"/>
                </a:solidFill>
                <a:latin typeface="Times New Roman" panose="02020603050405020304" pitchFamily="18" charset="0"/>
              </a:rPr>
              <a:t>Some present who could remember the splendor of the temple Nebuchadnezzar had burned</a:t>
            </a:r>
          </a:p>
          <a:p>
            <a:pPr lvl="2" eaLnBrk="1" hangingPunct="1"/>
            <a:r>
              <a:rPr lang="en-US" altLang="en-US" i="1">
                <a:solidFill>
                  <a:schemeClr val="tx2"/>
                </a:solidFill>
                <a:latin typeface="Times New Roman" panose="02020603050405020304" pitchFamily="18" charset="0"/>
              </a:rPr>
              <a:t>This one would never compare to it!</a:t>
            </a:r>
          </a:p>
        </p:txBody>
      </p:sp>
      <p:sp>
        <p:nvSpPr>
          <p:cNvPr id="11268" name="Rectangle 4">
            <a:extLst>
              <a:ext uri="{FF2B5EF4-FFF2-40B4-BE49-F238E27FC236}">
                <a16:creationId xmlns:a16="http://schemas.microsoft.com/office/drawing/2014/main" id="{223444B2-CB19-46DD-830A-9B9AA9D04F51}"/>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1269" name="Rectangle 5">
            <a:extLst>
              <a:ext uri="{FF2B5EF4-FFF2-40B4-BE49-F238E27FC236}">
                <a16:creationId xmlns:a16="http://schemas.microsoft.com/office/drawing/2014/main" id="{4CF53018-1E81-454E-AC99-15AA5A2822FA}"/>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1270" name="Rectangle 6">
            <a:extLst>
              <a:ext uri="{FF2B5EF4-FFF2-40B4-BE49-F238E27FC236}">
                <a16:creationId xmlns:a16="http://schemas.microsoft.com/office/drawing/2014/main" id="{8E8846B0-A4C4-4D43-94EC-87215D937B55}"/>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1271" name="Rectangle 7">
            <a:extLst>
              <a:ext uri="{FF2B5EF4-FFF2-40B4-BE49-F238E27FC236}">
                <a16:creationId xmlns:a16="http://schemas.microsoft.com/office/drawing/2014/main" id="{BB74D911-07FF-48A6-A1D9-3C6082FE0973}"/>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1272" name="Line 8">
            <a:extLst>
              <a:ext uri="{FF2B5EF4-FFF2-40B4-BE49-F238E27FC236}">
                <a16:creationId xmlns:a16="http://schemas.microsoft.com/office/drawing/2014/main" id="{16DF5D3D-08F0-47C5-9FAB-978F1FE11915}"/>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 calcmode="lin" valueType="num">
                                      <p:cBhvr>
                                        <p:cTn id="12"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3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4339">
                                            <p:txEl>
                                              <p:pRg st="2" end="2"/>
                                            </p:txEl>
                                          </p:spTgt>
                                        </p:tgtEl>
                                        <p:attrNameLst>
                                          <p:attrName>style.visibility</p:attrName>
                                        </p:attrNameLst>
                                      </p:cBhvr>
                                      <p:to>
                                        <p:strVal val="visible"/>
                                      </p:to>
                                    </p:set>
                                    <p:anim calcmode="lin" valueType="num">
                                      <p:cBhvr>
                                        <p:cTn id="18" dur="5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4339">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14339">
                                            <p:txEl>
                                              <p:pRg st="3" end="3"/>
                                            </p:txEl>
                                          </p:spTgt>
                                        </p:tgtEl>
                                        <p:attrNameLst>
                                          <p:attrName>style.visibility</p:attrName>
                                        </p:attrNameLst>
                                      </p:cBhvr>
                                      <p:to>
                                        <p:strVal val="visible"/>
                                      </p:to>
                                    </p:set>
                                    <p:anim calcmode="lin" valueType="num">
                                      <p:cBhvr>
                                        <p:cTn id="23" dur="5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433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anim calcmode="lin" valueType="num">
                                      <p:cBhvr>
                                        <p:cTn id="29" dur="5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433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14339">
                                            <p:txEl>
                                              <p:pRg st="5" end="5"/>
                                            </p:txEl>
                                          </p:spTgt>
                                        </p:tgtEl>
                                        <p:attrNameLst>
                                          <p:attrName>style.visibility</p:attrName>
                                        </p:attrNameLst>
                                      </p:cBhvr>
                                      <p:to>
                                        <p:strVal val="visible"/>
                                      </p:to>
                                    </p:set>
                                    <p:anim calcmode="lin" valueType="num">
                                      <p:cBhvr>
                                        <p:cTn id="35" dur="500" fill="hold"/>
                                        <p:tgtEl>
                                          <p:spTgt spid="14339">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4339">
                                            <p:txEl>
                                              <p:pRg st="5" end="5"/>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3" presetClass="entr" presetSubtype="16" fill="hold" nodeType="afterEffect">
                                  <p:stCondLst>
                                    <p:cond delay="0"/>
                                  </p:stCondLst>
                                  <p:childTnLst>
                                    <p:set>
                                      <p:cBhvr>
                                        <p:cTn id="39" dur="1" fill="hold">
                                          <p:stCondLst>
                                            <p:cond delay="0"/>
                                          </p:stCondLst>
                                        </p:cTn>
                                        <p:tgtEl>
                                          <p:spTgt spid="14339">
                                            <p:txEl>
                                              <p:pRg st="6" end="6"/>
                                            </p:txEl>
                                          </p:spTgt>
                                        </p:tgtEl>
                                        <p:attrNameLst>
                                          <p:attrName>style.visibility</p:attrName>
                                        </p:attrNameLst>
                                      </p:cBhvr>
                                      <p:to>
                                        <p:strVal val="visible"/>
                                      </p:to>
                                    </p:set>
                                    <p:anim calcmode="lin" valueType="num">
                                      <p:cBhvr>
                                        <p:cTn id="40" dur="500" fill="hold"/>
                                        <p:tgtEl>
                                          <p:spTgt spid="14339">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14339">
                                            <p:txEl>
                                              <p:pRg st="6" end="6"/>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1000"/>
                            </p:stCondLst>
                            <p:childTnLst>
                              <p:par>
                                <p:cTn id="43" presetID="23" presetClass="entr" presetSubtype="16" fill="hold" nodeType="afterEffect">
                                  <p:stCondLst>
                                    <p:cond delay="0"/>
                                  </p:stCondLst>
                                  <p:childTnLst>
                                    <p:set>
                                      <p:cBhvr>
                                        <p:cTn id="44" dur="1" fill="hold">
                                          <p:stCondLst>
                                            <p:cond delay="0"/>
                                          </p:stCondLst>
                                        </p:cTn>
                                        <p:tgtEl>
                                          <p:spTgt spid="14339">
                                            <p:txEl>
                                              <p:pRg st="7" end="7"/>
                                            </p:txEl>
                                          </p:spTgt>
                                        </p:tgtEl>
                                        <p:attrNameLst>
                                          <p:attrName>style.visibility</p:attrName>
                                        </p:attrNameLst>
                                      </p:cBhvr>
                                      <p:to>
                                        <p:strVal val="visible"/>
                                      </p:to>
                                    </p:set>
                                    <p:anim calcmode="lin" valueType="num">
                                      <p:cBhvr>
                                        <p:cTn id="45" dur="500" fill="hold"/>
                                        <p:tgtEl>
                                          <p:spTgt spid="14339">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1433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B1BAE32-77A1-402A-A4B8-DE2D73FCF9BA}"/>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15363" name="Rectangle 3">
            <a:extLst>
              <a:ext uri="{FF2B5EF4-FFF2-40B4-BE49-F238E27FC236}">
                <a16:creationId xmlns:a16="http://schemas.microsoft.com/office/drawing/2014/main" id="{C60B1172-261A-4792-A9E0-C0BB3B4134E5}"/>
              </a:ext>
            </a:extLst>
          </p:cNvPr>
          <p:cNvSpPr>
            <a:spLocks noGrp="1" noChangeArrowheads="1"/>
          </p:cNvSpPr>
          <p:nvPr>
            <p:ph type="body" idx="1"/>
          </p:nvPr>
        </p:nvSpPr>
        <p:spPr>
          <a:xfrm>
            <a:off x="1905000" y="1295400"/>
            <a:ext cx="8382000" cy="5181600"/>
          </a:xfrm>
        </p:spPr>
        <p:txBody>
          <a:bodyPr/>
          <a:lstStyle/>
          <a:p>
            <a:pPr eaLnBrk="1" hangingPunct="1"/>
            <a:r>
              <a:rPr lang="en-US" altLang="en-US">
                <a:latin typeface="Times New Roman" panose="02020603050405020304" pitchFamily="18" charset="0"/>
              </a:rPr>
              <a:t>Adversaries began trying to stop their work</a:t>
            </a:r>
          </a:p>
          <a:p>
            <a:pPr lvl="1" eaLnBrk="1" hangingPunct="1"/>
            <a:r>
              <a:rPr lang="en-US" altLang="en-US">
                <a:solidFill>
                  <a:srgbClr val="33CCFF"/>
                </a:solidFill>
                <a:latin typeface="Times New Roman" panose="02020603050405020304" pitchFamily="18" charset="0"/>
              </a:rPr>
              <a:t>Wrote a letter to the new king Cambyses after Cyrus had died</a:t>
            </a:r>
          </a:p>
          <a:p>
            <a:pPr lvl="2" eaLnBrk="1" hangingPunct="1"/>
            <a:r>
              <a:rPr lang="en-US" altLang="en-US" i="1">
                <a:solidFill>
                  <a:schemeClr val="tx2"/>
                </a:solidFill>
                <a:latin typeface="Times New Roman" panose="02020603050405020304" pitchFamily="18" charset="0"/>
              </a:rPr>
              <a:t>Called by the titles of Ahasuerus and Artaxerxes in letter</a:t>
            </a:r>
          </a:p>
          <a:p>
            <a:pPr lvl="1" eaLnBrk="1" hangingPunct="1"/>
            <a:r>
              <a:rPr lang="en-US" altLang="en-US">
                <a:solidFill>
                  <a:srgbClr val="33CCFF"/>
                </a:solidFill>
                <a:latin typeface="Times New Roman" panose="02020603050405020304" pitchFamily="18" charset="0"/>
              </a:rPr>
              <a:t>Accused the Jews of treason</a:t>
            </a:r>
          </a:p>
          <a:p>
            <a:pPr lvl="1" eaLnBrk="1" hangingPunct="1"/>
            <a:r>
              <a:rPr lang="en-US" altLang="en-US">
                <a:solidFill>
                  <a:srgbClr val="33CCFF"/>
                </a:solidFill>
                <a:latin typeface="Times New Roman" panose="02020603050405020304" pitchFamily="18" charset="0"/>
              </a:rPr>
              <a:t>Asked the king to check the records to see if Jerusalem had not always been rebellious</a:t>
            </a:r>
          </a:p>
          <a:p>
            <a:pPr lvl="2" eaLnBrk="1" hangingPunct="1"/>
            <a:r>
              <a:rPr lang="en-US" altLang="en-US" i="1">
                <a:solidFill>
                  <a:schemeClr val="tx2"/>
                </a:solidFill>
                <a:latin typeface="Times New Roman" panose="02020603050405020304" pitchFamily="18" charset="0"/>
              </a:rPr>
              <a:t>Cambyses checked and he found that Jerusalem had been rebellious</a:t>
            </a:r>
          </a:p>
          <a:p>
            <a:pPr lvl="2" eaLnBrk="1" hangingPunct="1"/>
            <a:r>
              <a:rPr lang="en-US" altLang="en-US" i="1">
                <a:solidFill>
                  <a:schemeClr val="tx2"/>
                </a:solidFill>
                <a:latin typeface="Times New Roman" panose="02020603050405020304" pitchFamily="18" charset="0"/>
              </a:rPr>
              <a:t>As a result, he had the work stopped and nothing more was accomplished for 16 years</a:t>
            </a:r>
          </a:p>
        </p:txBody>
      </p:sp>
      <p:sp>
        <p:nvSpPr>
          <p:cNvPr id="12292" name="Rectangle 4">
            <a:extLst>
              <a:ext uri="{FF2B5EF4-FFF2-40B4-BE49-F238E27FC236}">
                <a16:creationId xmlns:a16="http://schemas.microsoft.com/office/drawing/2014/main" id="{4FA88A71-E279-46B5-BFBA-7BE7016E4D61}"/>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2293" name="Rectangle 5">
            <a:extLst>
              <a:ext uri="{FF2B5EF4-FFF2-40B4-BE49-F238E27FC236}">
                <a16:creationId xmlns:a16="http://schemas.microsoft.com/office/drawing/2014/main" id="{B2A74099-C9E7-4C17-897F-A80A7B558781}"/>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2294" name="Rectangle 6">
            <a:extLst>
              <a:ext uri="{FF2B5EF4-FFF2-40B4-BE49-F238E27FC236}">
                <a16:creationId xmlns:a16="http://schemas.microsoft.com/office/drawing/2014/main" id="{CB18CA2B-CEB2-4697-AA27-5CF485FD49E7}"/>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2295" name="Rectangle 7">
            <a:extLst>
              <a:ext uri="{FF2B5EF4-FFF2-40B4-BE49-F238E27FC236}">
                <a16:creationId xmlns:a16="http://schemas.microsoft.com/office/drawing/2014/main" id="{4F9E1133-E1B7-41A5-9637-EAA33D8E6FFD}"/>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2296" name="Line 8">
            <a:extLst>
              <a:ext uri="{FF2B5EF4-FFF2-40B4-BE49-F238E27FC236}">
                <a16:creationId xmlns:a16="http://schemas.microsoft.com/office/drawing/2014/main" id="{5BE86AED-3CF2-45E6-8FB9-7ACA0D64286A}"/>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 calcmode="lin" valueType="num">
                                      <p:cBhvr>
                                        <p:cTn id="12" dur="5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536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 calcmode="lin" valueType="num">
                                      <p:cBhvr>
                                        <p:cTn id="17" dur="5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53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anim calcmode="lin" valueType="num">
                                      <p:cBhvr>
                                        <p:cTn id="23" dur="5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536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5363">
                                            <p:txEl>
                                              <p:pRg st="4" end="4"/>
                                            </p:txEl>
                                          </p:spTgt>
                                        </p:tgtEl>
                                        <p:attrNameLst>
                                          <p:attrName>style.visibility</p:attrName>
                                        </p:attrNameLst>
                                      </p:cBhvr>
                                      <p:to>
                                        <p:strVal val="visible"/>
                                      </p:to>
                                    </p:set>
                                    <p:anim calcmode="lin" valueType="num">
                                      <p:cBhvr>
                                        <p:cTn id="29" dur="5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5363">
                                            <p:txEl>
                                              <p:pRg st="4" end="4"/>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23" presetClass="entr" presetSubtype="16" fill="hold" nodeType="afterEffect">
                                  <p:stCondLst>
                                    <p:cond delay="0"/>
                                  </p:stCondLst>
                                  <p:childTnLst>
                                    <p:set>
                                      <p:cBhvr>
                                        <p:cTn id="33" dur="1" fill="hold">
                                          <p:stCondLst>
                                            <p:cond delay="0"/>
                                          </p:stCondLst>
                                        </p:cTn>
                                        <p:tgtEl>
                                          <p:spTgt spid="15363">
                                            <p:txEl>
                                              <p:pRg st="5" end="5"/>
                                            </p:txEl>
                                          </p:spTgt>
                                        </p:tgtEl>
                                        <p:attrNameLst>
                                          <p:attrName>style.visibility</p:attrName>
                                        </p:attrNameLst>
                                      </p:cBhvr>
                                      <p:to>
                                        <p:strVal val="visible"/>
                                      </p:to>
                                    </p:set>
                                    <p:anim calcmode="lin" valueType="num">
                                      <p:cBhvr>
                                        <p:cTn id="34" dur="5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5363">
                                            <p:txEl>
                                              <p:pRg st="5" end="5"/>
                                            </p:txEl>
                                          </p:spTgt>
                                        </p:tgtEl>
                                        <p:attrNameLst>
                                          <p:attrName>ppt_h</p:attrName>
                                        </p:attrNameLst>
                                      </p:cBhvr>
                                      <p:tavLst>
                                        <p:tav tm="0">
                                          <p:val>
                                            <p:fltVal val="0"/>
                                          </p:val>
                                        </p:tav>
                                        <p:tav tm="100000">
                                          <p:val>
                                            <p:strVal val="#ppt_h"/>
                                          </p:val>
                                        </p:tav>
                                      </p:tavLst>
                                    </p:anim>
                                  </p:childTnLst>
                                </p:cTn>
                              </p:par>
                            </p:childTnLst>
                          </p:cTn>
                        </p:par>
                        <p:par>
                          <p:cTn id="36" fill="hold" nodeType="afterGroup">
                            <p:stCondLst>
                              <p:cond delay="1000"/>
                            </p:stCondLst>
                            <p:childTnLst>
                              <p:par>
                                <p:cTn id="37" presetID="23" presetClass="entr" presetSubtype="16" fill="hold" nodeType="afterEffect">
                                  <p:stCondLst>
                                    <p:cond delay="0"/>
                                  </p:stCondLst>
                                  <p:childTnLst>
                                    <p:set>
                                      <p:cBhvr>
                                        <p:cTn id="38" dur="1" fill="hold">
                                          <p:stCondLst>
                                            <p:cond delay="0"/>
                                          </p:stCondLst>
                                        </p:cTn>
                                        <p:tgtEl>
                                          <p:spTgt spid="15363">
                                            <p:txEl>
                                              <p:pRg st="6" end="6"/>
                                            </p:txEl>
                                          </p:spTgt>
                                        </p:tgtEl>
                                        <p:attrNameLst>
                                          <p:attrName>style.visibility</p:attrName>
                                        </p:attrNameLst>
                                      </p:cBhvr>
                                      <p:to>
                                        <p:strVal val="visible"/>
                                      </p:to>
                                    </p:set>
                                    <p:anim calcmode="lin" valueType="num">
                                      <p:cBhvr>
                                        <p:cTn id="39" dur="500" fill="hold"/>
                                        <p:tgtEl>
                                          <p:spTgt spid="1536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1536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1" name="Picture 15">
            <a:extLst>
              <a:ext uri="{FF2B5EF4-FFF2-40B4-BE49-F238E27FC236}">
                <a16:creationId xmlns:a16="http://schemas.microsoft.com/office/drawing/2014/main" id="{D1F9C5B7-4D3D-459A-991D-D17B786B3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9" y="1219200"/>
            <a:ext cx="42322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8" name="Rectangle 2">
            <a:extLst>
              <a:ext uri="{FF2B5EF4-FFF2-40B4-BE49-F238E27FC236}">
                <a16:creationId xmlns:a16="http://schemas.microsoft.com/office/drawing/2014/main" id="{311D89AE-3D1E-46D6-8259-DB383B3BC7DC}"/>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4579" name="Rectangle 3">
            <a:extLst>
              <a:ext uri="{FF2B5EF4-FFF2-40B4-BE49-F238E27FC236}">
                <a16:creationId xmlns:a16="http://schemas.microsoft.com/office/drawing/2014/main" id="{AFDE6AA4-CEC7-4BA2-A44B-D03B707834E1}"/>
              </a:ext>
            </a:extLst>
          </p:cNvPr>
          <p:cNvSpPr>
            <a:spLocks noGrp="1" noChangeArrowheads="1"/>
          </p:cNvSpPr>
          <p:nvPr>
            <p:ph type="body" idx="1"/>
          </p:nvPr>
        </p:nvSpPr>
        <p:spPr>
          <a:xfrm>
            <a:off x="1828800" y="1066800"/>
            <a:ext cx="4267200" cy="5486400"/>
          </a:xfrm>
        </p:spPr>
        <p:txBody>
          <a:bodyPr/>
          <a:lstStyle/>
          <a:p>
            <a:r>
              <a:rPr lang="en-US" altLang="en-US"/>
              <a:t>Hezekiah cleansed the temple, restored the worship, destroyed idols in the land</a:t>
            </a:r>
          </a:p>
          <a:p>
            <a:pPr lvl="1"/>
            <a:r>
              <a:rPr lang="en-US" altLang="en-US">
                <a:solidFill>
                  <a:srgbClr val="FFFF99"/>
                </a:solidFill>
              </a:rPr>
              <a:t>Invited all the people from </a:t>
            </a:r>
            <a:r>
              <a:rPr lang="en-US" altLang="en-US" b="1">
                <a:solidFill>
                  <a:srgbClr val="FFFF99"/>
                </a:solidFill>
              </a:rPr>
              <a:t>Beersheba</a:t>
            </a:r>
            <a:r>
              <a:rPr lang="en-US" altLang="en-US">
                <a:solidFill>
                  <a:srgbClr val="FFFF99"/>
                </a:solidFill>
              </a:rPr>
              <a:t> to </a:t>
            </a:r>
            <a:r>
              <a:rPr lang="en-US" altLang="en-US" b="1">
                <a:solidFill>
                  <a:srgbClr val="FFFF99"/>
                </a:solidFill>
              </a:rPr>
              <a:t>Dan</a:t>
            </a:r>
            <a:r>
              <a:rPr lang="en-US" altLang="en-US">
                <a:solidFill>
                  <a:srgbClr val="FFFF99"/>
                </a:solidFill>
              </a:rPr>
              <a:t> to celebrate the Passover</a:t>
            </a:r>
          </a:p>
          <a:p>
            <a:pPr lvl="2"/>
            <a:r>
              <a:rPr lang="en-US" altLang="en-US" i="1"/>
              <a:t>People came from all parts of Israel</a:t>
            </a:r>
          </a:p>
          <a:p>
            <a:pPr lvl="2"/>
            <a:r>
              <a:rPr lang="en-US" altLang="en-US" i="1"/>
              <a:t>None like it since days of David and Solomon</a:t>
            </a:r>
          </a:p>
        </p:txBody>
      </p:sp>
      <p:sp>
        <p:nvSpPr>
          <p:cNvPr id="24580" name="Rectangle 4">
            <a:extLst>
              <a:ext uri="{FF2B5EF4-FFF2-40B4-BE49-F238E27FC236}">
                <a16:creationId xmlns:a16="http://schemas.microsoft.com/office/drawing/2014/main" id="{63AD7917-E454-4B9C-B000-C26EF0B7FACD}"/>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4581" name="Rectangle 5">
            <a:extLst>
              <a:ext uri="{FF2B5EF4-FFF2-40B4-BE49-F238E27FC236}">
                <a16:creationId xmlns:a16="http://schemas.microsoft.com/office/drawing/2014/main" id="{0D15AB7B-2E11-4CEA-B94F-0D6F774E4147}"/>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4582" name="Rectangle 6">
            <a:extLst>
              <a:ext uri="{FF2B5EF4-FFF2-40B4-BE49-F238E27FC236}">
                <a16:creationId xmlns:a16="http://schemas.microsoft.com/office/drawing/2014/main" id="{607DEADA-23BE-4BE1-90D7-D37FEBEFDD40}"/>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4583" name="Rectangle 7">
            <a:extLst>
              <a:ext uri="{FF2B5EF4-FFF2-40B4-BE49-F238E27FC236}">
                <a16:creationId xmlns:a16="http://schemas.microsoft.com/office/drawing/2014/main" id="{6341D8CE-F9D7-4E17-9880-DD6DDE6CFEFA}"/>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4584" name="Oval 8">
            <a:extLst>
              <a:ext uri="{FF2B5EF4-FFF2-40B4-BE49-F238E27FC236}">
                <a16:creationId xmlns:a16="http://schemas.microsoft.com/office/drawing/2014/main" id="{91A88E41-4998-4240-8B10-C66C2197697B}"/>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4585" name="Text Box 9">
            <a:extLst>
              <a:ext uri="{FF2B5EF4-FFF2-40B4-BE49-F238E27FC236}">
                <a16:creationId xmlns:a16="http://schemas.microsoft.com/office/drawing/2014/main" id="{2C68BF9E-5A0B-4D9B-8B16-7E593766095C}"/>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24590" name="Line 14">
            <a:extLst>
              <a:ext uri="{FF2B5EF4-FFF2-40B4-BE49-F238E27FC236}">
                <a16:creationId xmlns:a16="http://schemas.microsoft.com/office/drawing/2014/main" id="{BC5EA2BB-F1B0-450F-963C-545AB2805732}"/>
              </a:ext>
            </a:extLst>
          </p:cNvPr>
          <p:cNvSpPr>
            <a:spLocks noChangeShapeType="1"/>
          </p:cNvSpPr>
          <p:nvPr/>
        </p:nvSpPr>
        <p:spPr bwMode="auto">
          <a:xfrm flipV="1">
            <a:off x="7239000" y="1447800"/>
            <a:ext cx="1600200" cy="4800600"/>
          </a:xfrm>
          <a:prstGeom prst="line">
            <a:avLst/>
          </a:prstGeom>
          <a:noFill/>
          <a:ln w="38100">
            <a:solidFill>
              <a:srgbClr val="FF0000"/>
            </a:solidFill>
            <a:round/>
            <a:headEnd type="triangle" w="med" len="me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 calcmode="lin" valueType="num">
                                      <p:cBhvr>
                                        <p:cTn id="12" dur="5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457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 calcmode="lin" valueType="num">
                                      <p:cBhvr>
                                        <p:cTn id="17" dur="5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457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 calcmode="lin" valueType="num">
                                      <p:cBhvr>
                                        <p:cTn id="22" dur="5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457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10" presetClass="entr" presetSubtype="0" fill="hold" nodeType="afterEffect">
                                  <p:stCondLst>
                                    <p:cond delay="0"/>
                                  </p:stCondLst>
                                  <p:childTnLst>
                                    <p:set>
                                      <p:cBhvr>
                                        <p:cTn id="26" dur="1" fill="hold">
                                          <p:stCondLst>
                                            <p:cond delay="0"/>
                                          </p:stCondLst>
                                        </p:cTn>
                                        <p:tgtEl>
                                          <p:spTgt spid="24591"/>
                                        </p:tgtEl>
                                        <p:attrNameLst>
                                          <p:attrName>style.visibility</p:attrName>
                                        </p:attrNameLst>
                                      </p:cBhvr>
                                      <p:to>
                                        <p:strVal val="visible"/>
                                      </p:to>
                                    </p:set>
                                    <p:animEffect transition="in" filter="fade">
                                      <p:cBhvr>
                                        <p:cTn id="27" dur="2000"/>
                                        <p:tgtEl>
                                          <p:spTgt spid="24591"/>
                                        </p:tgtEl>
                                      </p:cBhvr>
                                    </p:animEffect>
                                  </p:childTnLst>
                                </p:cTn>
                              </p:par>
                            </p:childTnLst>
                          </p:cTn>
                        </p:par>
                        <p:par>
                          <p:cTn id="28" fill="hold" nodeType="afterGroup">
                            <p:stCondLst>
                              <p:cond delay="3500"/>
                            </p:stCondLst>
                            <p:childTnLst>
                              <p:par>
                                <p:cTn id="29" presetID="22" presetClass="entr" presetSubtype="8" fill="hold" nodeType="afterEffect">
                                  <p:stCondLst>
                                    <p:cond delay="0"/>
                                  </p:stCondLst>
                                  <p:childTnLst>
                                    <p:set>
                                      <p:cBhvr>
                                        <p:cTn id="30" dur="1" fill="hold">
                                          <p:stCondLst>
                                            <p:cond delay="0"/>
                                          </p:stCondLst>
                                        </p:cTn>
                                        <p:tgtEl>
                                          <p:spTgt spid="24590"/>
                                        </p:tgtEl>
                                        <p:attrNameLst>
                                          <p:attrName>style.visibility</p:attrName>
                                        </p:attrNameLst>
                                      </p:cBhvr>
                                      <p:to>
                                        <p:strVal val="visible"/>
                                      </p:to>
                                    </p:set>
                                    <p:animEffect transition="in" filter="wipe(left)">
                                      <p:cBhvr>
                                        <p:cTn id="31" dur="3000"/>
                                        <p:tgtEl>
                                          <p:spTgt spid="2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2B0A24D-DFEA-495C-9C74-3B44B246029E}"/>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16387" name="Rectangle 3">
            <a:extLst>
              <a:ext uri="{FF2B5EF4-FFF2-40B4-BE49-F238E27FC236}">
                <a16:creationId xmlns:a16="http://schemas.microsoft.com/office/drawing/2014/main" id="{667E0411-F997-4FCA-97B8-87D265D8DFB8}"/>
              </a:ext>
            </a:extLst>
          </p:cNvPr>
          <p:cNvSpPr>
            <a:spLocks noGrp="1" noChangeArrowheads="1"/>
          </p:cNvSpPr>
          <p:nvPr>
            <p:ph type="body" idx="1"/>
          </p:nvPr>
        </p:nvSpPr>
        <p:spPr>
          <a:xfrm>
            <a:off x="1905000" y="1219200"/>
            <a:ext cx="8382000" cy="5334000"/>
          </a:xfrm>
        </p:spPr>
        <p:txBody>
          <a:bodyPr/>
          <a:lstStyle/>
          <a:p>
            <a:pPr eaLnBrk="1" hangingPunct="1"/>
            <a:r>
              <a:rPr lang="en-US" altLang="en-US">
                <a:latin typeface="Times New Roman" panose="02020603050405020304" pitchFamily="18" charset="0"/>
              </a:rPr>
              <a:t>Cambyses continued to push the borders of his kingdom outward</a:t>
            </a:r>
          </a:p>
          <a:p>
            <a:pPr lvl="1" eaLnBrk="1" hangingPunct="1"/>
            <a:r>
              <a:rPr lang="en-US" altLang="en-US">
                <a:solidFill>
                  <a:srgbClr val="33CCFF"/>
                </a:solidFill>
                <a:latin typeface="Times New Roman" panose="02020603050405020304" pitchFamily="18" charset="0"/>
              </a:rPr>
              <a:t>Succeeded in taking Egypt and ended the reign of the Pharaohs forever</a:t>
            </a:r>
          </a:p>
          <a:p>
            <a:pPr lvl="1" eaLnBrk="1" hangingPunct="1"/>
            <a:r>
              <a:rPr lang="en-US" altLang="en-US">
                <a:solidFill>
                  <a:srgbClr val="33CCFF"/>
                </a:solidFill>
                <a:latin typeface="Times New Roman" panose="02020603050405020304" pitchFamily="18" charset="0"/>
              </a:rPr>
              <a:t>Learned of problems at home</a:t>
            </a:r>
          </a:p>
          <a:p>
            <a:pPr lvl="2" eaLnBrk="1" hangingPunct="1"/>
            <a:r>
              <a:rPr lang="en-US" altLang="en-US" i="1">
                <a:solidFill>
                  <a:schemeClr val="tx2"/>
                </a:solidFill>
                <a:latin typeface="Times New Roman" panose="02020603050405020304" pitchFamily="18" charset="0"/>
              </a:rPr>
              <a:t>Started back to secure his hold on the kingdom, but he died on the way</a:t>
            </a:r>
          </a:p>
          <a:p>
            <a:pPr eaLnBrk="1" hangingPunct="1"/>
            <a:r>
              <a:rPr lang="en-US" altLang="en-US">
                <a:solidFill>
                  <a:srgbClr val="FFCC00"/>
                </a:solidFill>
                <a:latin typeface="Times New Roman" panose="02020603050405020304" pitchFamily="18" charset="0"/>
              </a:rPr>
              <a:t>Darius the Great came to the throne</a:t>
            </a:r>
          </a:p>
          <a:p>
            <a:pPr lvl="1" eaLnBrk="1" hangingPunct="1"/>
            <a:r>
              <a:rPr lang="en-US" altLang="en-US">
                <a:solidFill>
                  <a:srgbClr val="33CCFF"/>
                </a:solidFill>
                <a:latin typeface="Times New Roman" panose="02020603050405020304" pitchFamily="18" charset="0"/>
              </a:rPr>
              <a:t>Divided the empire into 20 satrapies with an officer over each one – answerable to him</a:t>
            </a:r>
          </a:p>
          <a:p>
            <a:pPr lvl="2" eaLnBrk="1" hangingPunct="1"/>
            <a:r>
              <a:rPr lang="en-US" altLang="en-US" i="1">
                <a:solidFill>
                  <a:schemeClr val="tx2"/>
                </a:solidFill>
                <a:latin typeface="Times New Roman" panose="02020603050405020304" pitchFamily="18" charset="0"/>
              </a:rPr>
              <a:t>Each satrapy was subdivided into provinces with rulers</a:t>
            </a:r>
          </a:p>
        </p:txBody>
      </p:sp>
      <p:sp>
        <p:nvSpPr>
          <p:cNvPr id="13316" name="Rectangle 4">
            <a:extLst>
              <a:ext uri="{FF2B5EF4-FFF2-40B4-BE49-F238E27FC236}">
                <a16:creationId xmlns:a16="http://schemas.microsoft.com/office/drawing/2014/main" id="{158C3E4A-8835-4145-A3FA-08E5D8D15AB1}"/>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3317" name="Rectangle 5">
            <a:extLst>
              <a:ext uri="{FF2B5EF4-FFF2-40B4-BE49-F238E27FC236}">
                <a16:creationId xmlns:a16="http://schemas.microsoft.com/office/drawing/2014/main" id="{68CE818C-9DD3-401C-B288-94C1FB277341}"/>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3318" name="Rectangle 6">
            <a:extLst>
              <a:ext uri="{FF2B5EF4-FFF2-40B4-BE49-F238E27FC236}">
                <a16:creationId xmlns:a16="http://schemas.microsoft.com/office/drawing/2014/main" id="{512042F1-00C6-44D3-82B3-CDB78CD69CA2}"/>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3319" name="Rectangle 7">
            <a:extLst>
              <a:ext uri="{FF2B5EF4-FFF2-40B4-BE49-F238E27FC236}">
                <a16:creationId xmlns:a16="http://schemas.microsoft.com/office/drawing/2014/main" id="{9C708DA1-9601-4A54-BC82-379C3EAFA0F8}"/>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3320" name="Line 8">
            <a:extLst>
              <a:ext uri="{FF2B5EF4-FFF2-40B4-BE49-F238E27FC236}">
                <a16:creationId xmlns:a16="http://schemas.microsoft.com/office/drawing/2014/main" id="{F0CD8066-4289-4D69-8108-1067FCF4DBE8}"/>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 calcmode="lin" valueType="num">
                                      <p:cBhvr>
                                        <p:cTn id="12" dur="500" fill="hold"/>
                                        <p:tgtEl>
                                          <p:spTgt spid="1638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63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6387">
                                            <p:txEl>
                                              <p:pRg st="2" end="2"/>
                                            </p:txEl>
                                          </p:spTgt>
                                        </p:tgtEl>
                                        <p:attrNameLst>
                                          <p:attrName>style.visibility</p:attrName>
                                        </p:attrNameLst>
                                      </p:cBhvr>
                                      <p:to>
                                        <p:strVal val="visible"/>
                                      </p:to>
                                    </p:set>
                                    <p:anim calcmode="lin" valueType="num">
                                      <p:cBhvr>
                                        <p:cTn id="18" dur="500" fill="hold"/>
                                        <p:tgtEl>
                                          <p:spTgt spid="1638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6387">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anim calcmode="lin" valueType="num">
                                      <p:cBhvr>
                                        <p:cTn id="23" dur="500" fill="hold"/>
                                        <p:tgtEl>
                                          <p:spTgt spid="1638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638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6387">
                                            <p:txEl>
                                              <p:pRg st="4" end="4"/>
                                            </p:txEl>
                                          </p:spTgt>
                                        </p:tgtEl>
                                        <p:attrNameLst>
                                          <p:attrName>style.visibility</p:attrName>
                                        </p:attrNameLst>
                                      </p:cBhvr>
                                      <p:to>
                                        <p:strVal val="visible"/>
                                      </p:to>
                                    </p:set>
                                    <p:animEffect transition="in" filter="dissolve">
                                      <p:cBhvr>
                                        <p:cTn id="29" dur="500"/>
                                        <p:tgtEl>
                                          <p:spTgt spid="1638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16387">
                                            <p:txEl>
                                              <p:pRg st="5" end="5"/>
                                            </p:txEl>
                                          </p:spTgt>
                                        </p:tgtEl>
                                        <p:attrNameLst>
                                          <p:attrName>style.visibility</p:attrName>
                                        </p:attrNameLst>
                                      </p:cBhvr>
                                      <p:to>
                                        <p:strVal val="visible"/>
                                      </p:to>
                                    </p:set>
                                    <p:anim calcmode="lin" valueType="num">
                                      <p:cBhvr>
                                        <p:cTn id="34" dur="500" fill="hold"/>
                                        <p:tgtEl>
                                          <p:spTgt spid="16387">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6387">
                                            <p:txEl>
                                              <p:pRg st="5" end="5"/>
                                            </p:txEl>
                                          </p:spTgt>
                                        </p:tgtEl>
                                        <p:attrNameLst>
                                          <p:attrName>ppt_h</p:attrName>
                                        </p:attrNameLst>
                                      </p:cBhvr>
                                      <p:tavLst>
                                        <p:tav tm="0">
                                          <p:val>
                                            <p:fltVal val="0"/>
                                          </p:val>
                                        </p:tav>
                                        <p:tav tm="100000">
                                          <p:val>
                                            <p:strVal val="#ppt_h"/>
                                          </p:val>
                                        </p:tav>
                                      </p:tavLst>
                                    </p:anim>
                                  </p:childTnLst>
                                </p:cTn>
                              </p:par>
                            </p:childTnLst>
                          </p:cTn>
                        </p:par>
                        <p:par>
                          <p:cTn id="36" fill="hold" nodeType="afterGroup">
                            <p:stCondLst>
                              <p:cond delay="500"/>
                            </p:stCondLst>
                            <p:childTnLst>
                              <p:par>
                                <p:cTn id="37" presetID="23" presetClass="entr" presetSubtype="16" fill="hold" nodeType="afterEffect">
                                  <p:stCondLst>
                                    <p:cond delay="0"/>
                                  </p:stCondLst>
                                  <p:childTnLst>
                                    <p:set>
                                      <p:cBhvr>
                                        <p:cTn id="38" dur="1" fill="hold">
                                          <p:stCondLst>
                                            <p:cond delay="0"/>
                                          </p:stCondLst>
                                        </p:cTn>
                                        <p:tgtEl>
                                          <p:spTgt spid="16387">
                                            <p:txEl>
                                              <p:pRg st="6" end="6"/>
                                            </p:txEl>
                                          </p:spTgt>
                                        </p:tgtEl>
                                        <p:attrNameLst>
                                          <p:attrName>style.visibility</p:attrName>
                                        </p:attrNameLst>
                                      </p:cBhvr>
                                      <p:to>
                                        <p:strVal val="visible"/>
                                      </p:to>
                                    </p:set>
                                    <p:anim calcmode="lin" valueType="num">
                                      <p:cBhvr>
                                        <p:cTn id="39" dur="500" fill="hold"/>
                                        <p:tgtEl>
                                          <p:spTgt spid="16387">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1638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50" name="Picture 18">
            <a:extLst>
              <a:ext uri="{FF2B5EF4-FFF2-40B4-BE49-F238E27FC236}">
                <a16:creationId xmlns:a16="http://schemas.microsoft.com/office/drawing/2014/main" id="{E37D195F-CE46-4564-8A5E-0F75821A7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71601"/>
            <a:ext cx="73914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a:extLst>
              <a:ext uri="{FF2B5EF4-FFF2-40B4-BE49-F238E27FC236}">
                <a16:creationId xmlns:a16="http://schemas.microsoft.com/office/drawing/2014/main" id="{43C67449-55FB-41D7-9D6A-B478738BC3D1}"/>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14340" name="Rectangle 4">
            <a:extLst>
              <a:ext uri="{FF2B5EF4-FFF2-40B4-BE49-F238E27FC236}">
                <a16:creationId xmlns:a16="http://schemas.microsoft.com/office/drawing/2014/main" id="{B7965554-B385-4BD8-9BBC-7D436E253E6D}"/>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4341" name="Rectangle 5">
            <a:extLst>
              <a:ext uri="{FF2B5EF4-FFF2-40B4-BE49-F238E27FC236}">
                <a16:creationId xmlns:a16="http://schemas.microsoft.com/office/drawing/2014/main" id="{07AEE760-3F02-485B-B97C-0FDA65E34771}"/>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4342" name="Rectangle 6">
            <a:extLst>
              <a:ext uri="{FF2B5EF4-FFF2-40B4-BE49-F238E27FC236}">
                <a16:creationId xmlns:a16="http://schemas.microsoft.com/office/drawing/2014/main" id="{0F547E56-8CAB-4773-A6CE-748A480A1167}"/>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4343" name="Rectangle 7">
            <a:extLst>
              <a:ext uri="{FF2B5EF4-FFF2-40B4-BE49-F238E27FC236}">
                <a16:creationId xmlns:a16="http://schemas.microsoft.com/office/drawing/2014/main" id="{D9DE3DD1-6EE3-4789-92CE-B265EEC1DAA5}"/>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4344" name="Line 8">
            <a:extLst>
              <a:ext uri="{FF2B5EF4-FFF2-40B4-BE49-F238E27FC236}">
                <a16:creationId xmlns:a16="http://schemas.microsoft.com/office/drawing/2014/main" id="{EC82DBDD-84BF-4EA3-A053-C3A0377AE666}"/>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18443" name="Oval 11">
            <a:extLst>
              <a:ext uri="{FF2B5EF4-FFF2-40B4-BE49-F238E27FC236}">
                <a16:creationId xmlns:a16="http://schemas.microsoft.com/office/drawing/2014/main" id="{88A5EF6A-1111-4E4C-8E12-9A602529BA0D}"/>
              </a:ext>
            </a:extLst>
          </p:cNvPr>
          <p:cNvSpPr>
            <a:spLocks noChangeArrowheads="1"/>
          </p:cNvSpPr>
          <p:nvPr/>
        </p:nvSpPr>
        <p:spPr bwMode="auto">
          <a:xfrm>
            <a:off x="3429000" y="2133600"/>
            <a:ext cx="609600" cy="381000"/>
          </a:xfrm>
          <a:prstGeom prst="ellipse">
            <a:avLst/>
          </a:prstGeom>
          <a:solidFill>
            <a:srgbClr val="33CCFF">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44" name="Oval 12">
            <a:extLst>
              <a:ext uri="{FF2B5EF4-FFF2-40B4-BE49-F238E27FC236}">
                <a16:creationId xmlns:a16="http://schemas.microsoft.com/office/drawing/2014/main" id="{84EBFA52-19A9-45FE-8A7F-C7A83FA04B4A}"/>
              </a:ext>
            </a:extLst>
          </p:cNvPr>
          <p:cNvSpPr>
            <a:spLocks noChangeArrowheads="1"/>
          </p:cNvSpPr>
          <p:nvPr/>
        </p:nvSpPr>
        <p:spPr bwMode="auto">
          <a:xfrm>
            <a:off x="2819400" y="4038600"/>
            <a:ext cx="609600" cy="381000"/>
          </a:xfrm>
          <a:prstGeom prst="ellipse">
            <a:avLst/>
          </a:prstGeom>
          <a:solidFill>
            <a:srgbClr val="33CCFF">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45" name="Oval 13">
            <a:extLst>
              <a:ext uri="{FF2B5EF4-FFF2-40B4-BE49-F238E27FC236}">
                <a16:creationId xmlns:a16="http://schemas.microsoft.com/office/drawing/2014/main" id="{50CCAF6F-9132-40C0-B176-B84993726323}"/>
              </a:ext>
            </a:extLst>
          </p:cNvPr>
          <p:cNvSpPr>
            <a:spLocks noChangeArrowheads="1"/>
          </p:cNvSpPr>
          <p:nvPr/>
        </p:nvSpPr>
        <p:spPr bwMode="auto">
          <a:xfrm rot="6424044">
            <a:off x="2857500" y="2781300"/>
            <a:ext cx="609600" cy="381000"/>
          </a:xfrm>
          <a:prstGeom prst="ellipse">
            <a:avLst/>
          </a:prstGeom>
          <a:solidFill>
            <a:srgbClr val="33CCFF">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46" name="Oval 14">
            <a:extLst>
              <a:ext uri="{FF2B5EF4-FFF2-40B4-BE49-F238E27FC236}">
                <a16:creationId xmlns:a16="http://schemas.microsoft.com/office/drawing/2014/main" id="{C1BCFBE4-8A28-4820-9F15-F488901C6148}"/>
              </a:ext>
            </a:extLst>
          </p:cNvPr>
          <p:cNvSpPr>
            <a:spLocks noChangeArrowheads="1"/>
          </p:cNvSpPr>
          <p:nvPr/>
        </p:nvSpPr>
        <p:spPr bwMode="auto">
          <a:xfrm>
            <a:off x="3048000" y="2286000"/>
            <a:ext cx="609600" cy="381000"/>
          </a:xfrm>
          <a:prstGeom prst="ellipse">
            <a:avLst/>
          </a:prstGeom>
          <a:solidFill>
            <a:srgbClr val="33CCFF">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4349" name="Line 15">
            <a:extLst>
              <a:ext uri="{FF2B5EF4-FFF2-40B4-BE49-F238E27FC236}">
                <a16:creationId xmlns:a16="http://schemas.microsoft.com/office/drawing/2014/main" id="{CD4E859F-6470-4449-A028-2F395BB26388}"/>
              </a:ext>
            </a:extLst>
          </p:cNvPr>
          <p:cNvSpPr>
            <a:spLocks noChangeShapeType="1"/>
          </p:cNvSpPr>
          <p:nvPr/>
        </p:nvSpPr>
        <p:spPr bwMode="auto">
          <a:xfrm flipV="1">
            <a:off x="8077200" y="3657600"/>
            <a:ext cx="1981200" cy="304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14350" name="Line 16">
            <a:extLst>
              <a:ext uri="{FF2B5EF4-FFF2-40B4-BE49-F238E27FC236}">
                <a16:creationId xmlns:a16="http://schemas.microsoft.com/office/drawing/2014/main" id="{3440172B-BF20-4511-8CC0-872DEAD602C8}"/>
              </a:ext>
            </a:extLst>
          </p:cNvPr>
          <p:cNvSpPr>
            <a:spLocks noChangeShapeType="1"/>
          </p:cNvSpPr>
          <p:nvPr/>
        </p:nvSpPr>
        <p:spPr bwMode="auto">
          <a:xfrm flipV="1">
            <a:off x="7924800" y="3581400"/>
            <a:ext cx="1752600" cy="304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14351" name="Oval 17">
            <a:extLst>
              <a:ext uri="{FF2B5EF4-FFF2-40B4-BE49-F238E27FC236}">
                <a16:creationId xmlns:a16="http://schemas.microsoft.com/office/drawing/2014/main" id="{ED15C76F-38D4-4AA5-99FE-F8C67F1A7157}"/>
              </a:ext>
            </a:extLst>
          </p:cNvPr>
          <p:cNvSpPr>
            <a:spLocks noChangeArrowheads="1"/>
          </p:cNvSpPr>
          <p:nvPr/>
        </p:nvSpPr>
        <p:spPr bwMode="auto">
          <a:xfrm>
            <a:off x="4495800" y="4114800"/>
            <a:ext cx="228600" cy="30480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fade">
                                      <p:cBhvr>
                                        <p:cTn id="7" dur="2000"/>
                                        <p:tgtEl>
                                          <p:spTgt spid="18450"/>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8443"/>
                                        </p:tgtEl>
                                        <p:attrNameLst>
                                          <p:attrName>style.visibility</p:attrName>
                                        </p:attrNameLst>
                                      </p:cBhvr>
                                      <p:to>
                                        <p:strVal val="visible"/>
                                      </p:to>
                                    </p:set>
                                    <p:anim calcmode="lin" valueType="num">
                                      <p:cBhvr>
                                        <p:cTn id="11" dur="500" fill="hold"/>
                                        <p:tgtEl>
                                          <p:spTgt spid="18443"/>
                                        </p:tgtEl>
                                        <p:attrNameLst>
                                          <p:attrName>ppt_w</p:attrName>
                                        </p:attrNameLst>
                                      </p:cBhvr>
                                      <p:tavLst>
                                        <p:tav tm="0">
                                          <p:val>
                                            <p:fltVal val="0"/>
                                          </p:val>
                                        </p:tav>
                                        <p:tav tm="100000">
                                          <p:val>
                                            <p:strVal val="#ppt_w"/>
                                          </p:val>
                                        </p:tav>
                                      </p:tavLst>
                                    </p:anim>
                                    <p:anim calcmode="lin" valueType="num">
                                      <p:cBhvr>
                                        <p:cTn id="12" dur="500" fill="hold"/>
                                        <p:tgtEl>
                                          <p:spTgt spid="18443"/>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p:cTn id="16" dur="500" fill="hold"/>
                                        <p:tgtEl>
                                          <p:spTgt spid="18446"/>
                                        </p:tgtEl>
                                        <p:attrNameLst>
                                          <p:attrName>ppt_w</p:attrName>
                                        </p:attrNameLst>
                                      </p:cBhvr>
                                      <p:tavLst>
                                        <p:tav tm="0">
                                          <p:val>
                                            <p:fltVal val="0"/>
                                          </p:val>
                                        </p:tav>
                                        <p:tav tm="100000">
                                          <p:val>
                                            <p:strVal val="#ppt_w"/>
                                          </p:val>
                                        </p:tav>
                                      </p:tavLst>
                                    </p:anim>
                                    <p:anim calcmode="lin" valueType="num">
                                      <p:cBhvr>
                                        <p:cTn id="17" dur="500" fill="hold"/>
                                        <p:tgtEl>
                                          <p:spTgt spid="18446"/>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nodeType="afterEffect">
                                  <p:stCondLst>
                                    <p:cond delay="0"/>
                                  </p:stCondLst>
                                  <p:childTnLst>
                                    <p:set>
                                      <p:cBhvr>
                                        <p:cTn id="20" dur="1" fill="hold">
                                          <p:stCondLst>
                                            <p:cond delay="0"/>
                                          </p:stCondLst>
                                        </p:cTn>
                                        <p:tgtEl>
                                          <p:spTgt spid="18445"/>
                                        </p:tgtEl>
                                        <p:attrNameLst>
                                          <p:attrName>style.visibility</p:attrName>
                                        </p:attrNameLst>
                                      </p:cBhvr>
                                      <p:to>
                                        <p:strVal val="visible"/>
                                      </p:to>
                                    </p:set>
                                    <p:anim calcmode="lin" valueType="num">
                                      <p:cBhvr>
                                        <p:cTn id="21" dur="500" fill="hold"/>
                                        <p:tgtEl>
                                          <p:spTgt spid="18445"/>
                                        </p:tgtEl>
                                        <p:attrNameLst>
                                          <p:attrName>ppt_w</p:attrName>
                                        </p:attrNameLst>
                                      </p:cBhvr>
                                      <p:tavLst>
                                        <p:tav tm="0">
                                          <p:val>
                                            <p:fltVal val="0"/>
                                          </p:val>
                                        </p:tav>
                                        <p:tav tm="100000">
                                          <p:val>
                                            <p:strVal val="#ppt_w"/>
                                          </p:val>
                                        </p:tav>
                                      </p:tavLst>
                                    </p:anim>
                                    <p:anim calcmode="lin" valueType="num">
                                      <p:cBhvr>
                                        <p:cTn id="22" dur="500" fill="hold"/>
                                        <p:tgtEl>
                                          <p:spTgt spid="18445"/>
                                        </p:tgtEl>
                                        <p:attrNameLst>
                                          <p:attrName>ppt_h</p:attrName>
                                        </p:attrNameLst>
                                      </p:cBhvr>
                                      <p:tavLst>
                                        <p:tav tm="0">
                                          <p:val>
                                            <p:fltVal val="0"/>
                                          </p:val>
                                        </p:tav>
                                        <p:tav tm="100000">
                                          <p:val>
                                            <p:strVal val="#ppt_h"/>
                                          </p:val>
                                        </p:tav>
                                      </p:tavLst>
                                    </p:anim>
                                  </p:childTnLst>
                                </p:cTn>
                              </p:par>
                            </p:childTnLst>
                          </p:cTn>
                        </p:par>
                        <p:par>
                          <p:cTn id="23" fill="hold" nodeType="afterGroup">
                            <p:stCondLst>
                              <p:cond delay="3500"/>
                            </p:stCondLst>
                            <p:childTnLst>
                              <p:par>
                                <p:cTn id="24" presetID="23" presetClass="entr" presetSubtype="16" fill="hold" nodeType="afterEffect">
                                  <p:stCondLst>
                                    <p:cond delay="0"/>
                                  </p:stCondLst>
                                  <p:childTnLst>
                                    <p:set>
                                      <p:cBhvr>
                                        <p:cTn id="25" dur="1" fill="hold">
                                          <p:stCondLst>
                                            <p:cond delay="0"/>
                                          </p:stCondLst>
                                        </p:cTn>
                                        <p:tgtEl>
                                          <p:spTgt spid="18444"/>
                                        </p:tgtEl>
                                        <p:attrNameLst>
                                          <p:attrName>style.visibility</p:attrName>
                                        </p:attrNameLst>
                                      </p:cBhvr>
                                      <p:to>
                                        <p:strVal val="visible"/>
                                      </p:to>
                                    </p:set>
                                    <p:anim calcmode="lin" valueType="num">
                                      <p:cBhvr>
                                        <p:cTn id="26" dur="500" fill="hold"/>
                                        <p:tgtEl>
                                          <p:spTgt spid="18444"/>
                                        </p:tgtEl>
                                        <p:attrNameLst>
                                          <p:attrName>ppt_w</p:attrName>
                                        </p:attrNameLst>
                                      </p:cBhvr>
                                      <p:tavLst>
                                        <p:tav tm="0">
                                          <p:val>
                                            <p:fltVal val="0"/>
                                          </p:val>
                                        </p:tav>
                                        <p:tav tm="100000">
                                          <p:val>
                                            <p:strVal val="#ppt_w"/>
                                          </p:val>
                                        </p:tav>
                                      </p:tavLst>
                                    </p:anim>
                                    <p:anim calcmode="lin" valueType="num">
                                      <p:cBhvr>
                                        <p:cTn id="27" dur="500" fill="hold"/>
                                        <p:tgtEl>
                                          <p:spTgt spid="184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02D1CEC-E05C-495F-BBC2-4BA211D3E68D}"/>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17411" name="Rectangle 3">
            <a:extLst>
              <a:ext uri="{FF2B5EF4-FFF2-40B4-BE49-F238E27FC236}">
                <a16:creationId xmlns:a16="http://schemas.microsoft.com/office/drawing/2014/main" id="{F3244513-530B-46BD-B342-3C0ACADD31F6}"/>
              </a:ext>
            </a:extLst>
          </p:cNvPr>
          <p:cNvSpPr>
            <a:spLocks noGrp="1" noChangeArrowheads="1"/>
          </p:cNvSpPr>
          <p:nvPr>
            <p:ph type="body" idx="1"/>
          </p:nvPr>
        </p:nvSpPr>
        <p:spPr>
          <a:xfrm>
            <a:off x="1905000" y="1295400"/>
            <a:ext cx="4800600" cy="5181600"/>
          </a:xfrm>
        </p:spPr>
        <p:txBody>
          <a:bodyPr/>
          <a:lstStyle/>
          <a:p>
            <a:pPr eaLnBrk="1" hangingPunct="1"/>
            <a:r>
              <a:rPr lang="en-US" altLang="en-US">
                <a:latin typeface="Times New Roman" panose="02020603050405020304" pitchFamily="18" charset="0"/>
              </a:rPr>
              <a:t>Darius conquered new territories</a:t>
            </a:r>
          </a:p>
          <a:p>
            <a:pPr lvl="1" eaLnBrk="1" hangingPunct="1"/>
            <a:r>
              <a:rPr lang="en-US" altLang="en-US">
                <a:solidFill>
                  <a:srgbClr val="33CCFF"/>
                </a:solidFill>
                <a:latin typeface="Times New Roman" panose="02020603050405020304" pitchFamily="18" charset="0"/>
              </a:rPr>
              <a:t>A wise administrator</a:t>
            </a:r>
          </a:p>
          <a:p>
            <a:pPr lvl="2" eaLnBrk="1" hangingPunct="1"/>
            <a:r>
              <a:rPr lang="en-US" altLang="en-US" i="1">
                <a:solidFill>
                  <a:schemeClr val="tx2"/>
                </a:solidFill>
                <a:latin typeface="Times New Roman" panose="02020603050405020304" pitchFamily="18" charset="0"/>
              </a:rPr>
              <a:t>Initiated many legal and fiscal reforms in the land to promote commerce</a:t>
            </a:r>
          </a:p>
          <a:p>
            <a:pPr lvl="2" eaLnBrk="1" hangingPunct="1"/>
            <a:r>
              <a:rPr lang="en-US" altLang="en-US" i="1">
                <a:solidFill>
                  <a:schemeClr val="tx2"/>
                </a:solidFill>
                <a:latin typeface="Times New Roman" panose="02020603050405020304" pitchFamily="18" charset="0"/>
              </a:rPr>
              <a:t>Built roads</a:t>
            </a:r>
          </a:p>
          <a:p>
            <a:pPr lvl="2" eaLnBrk="1" hangingPunct="1"/>
            <a:r>
              <a:rPr lang="en-US" altLang="en-US" i="1">
                <a:solidFill>
                  <a:schemeClr val="tx2"/>
                </a:solidFill>
                <a:latin typeface="Times New Roman" panose="02020603050405020304" pitchFamily="18" charset="0"/>
              </a:rPr>
              <a:t>Established an efficient postal system</a:t>
            </a:r>
          </a:p>
          <a:p>
            <a:pPr lvl="2" eaLnBrk="1" hangingPunct="1"/>
            <a:r>
              <a:rPr lang="en-US" altLang="en-US" i="1">
                <a:solidFill>
                  <a:schemeClr val="tx2"/>
                </a:solidFill>
                <a:latin typeface="Times New Roman" panose="02020603050405020304" pitchFamily="18" charset="0"/>
              </a:rPr>
              <a:t>Built a canal connecting Gulf of Suez to the Mediterranean Sea</a:t>
            </a:r>
          </a:p>
        </p:txBody>
      </p:sp>
      <p:sp>
        <p:nvSpPr>
          <p:cNvPr id="15364" name="Rectangle 4">
            <a:extLst>
              <a:ext uri="{FF2B5EF4-FFF2-40B4-BE49-F238E27FC236}">
                <a16:creationId xmlns:a16="http://schemas.microsoft.com/office/drawing/2014/main" id="{D2BBE9A9-21E6-4926-AB92-E20F8EA502EF}"/>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5365" name="Rectangle 5">
            <a:extLst>
              <a:ext uri="{FF2B5EF4-FFF2-40B4-BE49-F238E27FC236}">
                <a16:creationId xmlns:a16="http://schemas.microsoft.com/office/drawing/2014/main" id="{11226551-C7A7-492A-9B91-F18B06BF33FE}"/>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5366" name="Rectangle 6">
            <a:extLst>
              <a:ext uri="{FF2B5EF4-FFF2-40B4-BE49-F238E27FC236}">
                <a16:creationId xmlns:a16="http://schemas.microsoft.com/office/drawing/2014/main" id="{39D6F8A1-4E63-4EB3-AC09-F05797205B50}"/>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5367" name="Rectangle 7">
            <a:extLst>
              <a:ext uri="{FF2B5EF4-FFF2-40B4-BE49-F238E27FC236}">
                <a16:creationId xmlns:a16="http://schemas.microsoft.com/office/drawing/2014/main" id="{92A2D958-20DC-41BF-9597-E2DAD589C980}"/>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5368" name="Line 8">
            <a:extLst>
              <a:ext uri="{FF2B5EF4-FFF2-40B4-BE49-F238E27FC236}">
                <a16:creationId xmlns:a16="http://schemas.microsoft.com/office/drawing/2014/main" id="{60A37582-AC26-4B36-ADBB-FE09B260EDF4}"/>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pic>
        <p:nvPicPr>
          <p:cNvPr id="17419" name="Picture 11">
            <a:extLst>
              <a:ext uri="{FF2B5EF4-FFF2-40B4-BE49-F238E27FC236}">
                <a16:creationId xmlns:a16="http://schemas.microsoft.com/office/drawing/2014/main" id="{62EB7409-F2F6-4586-8146-CD1AE7BB8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1" y="1371600"/>
            <a:ext cx="34067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419"/>
                                        </p:tgtEl>
                                        <p:attrNameLst>
                                          <p:attrName>style.visibility</p:attrName>
                                        </p:attrNameLst>
                                      </p:cBhvr>
                                      <p:to>
                                        <p:strVal val="visible"/>
                                      </p:to>
                                    </p:set>
                                    <p:animEffect transition="in" filter="fade">
                                      <p:cBhvr>
                                        <p:cTn id="7" dur="2000"/>
                                        <p:tgtEl>
                                          <p:spTgt spid="17419"/>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dissolve">
                                      <p:cBhvr>
                                        <p:cTn id="11" dur="500"/>
                                        <p:tgtEl>
                                          <p:spTgt spid="1741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17411">
                                            <p:txEl>
                                              <p:pRg st="1" end="1"/>
                                            </p:txEl>
                                          </p:spTgt>
                                        </p:tgtEl>
                                        <p:attrNameLst>
                                          <p:attrName>style.visibility</p:attrName>
                                        </p:attrNameLst>
                                      </p:cBhvr>
                                      <p:to>
                                        <p:strVal val="visible"/>
                                      </p:to>
                                    </p:set>
                                    <p:anim calcmode="lin" valueType="num">
                                      <p:cBhvr>
                                        <p:cTn id="16"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7411">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17411">
                                            <p:txEl>
                                              <p:pRg st="2" end="2"/>
                                            </p:txEl>
                                          </p:spTgt>
                                        </p:tgtEl>
                                        <p:attrNameLst>
                                          <p:attrName>style.visibility</p:attrName>
                                        </p:attrNameLst>
                                      </p:cBhvr>
                                      <p:to>
                                        <p:strVal val="visible"/>
                                      </p:to>
                                    </p:set>
                                    <p:anim calcmode="lin" valueType="num">
                                      <p:cBhvr>
                                        <p:cTn id="21"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7411">
                                            <p:txEl>
                                              <p:pRg st="2" end="2"/>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 calcmode="lin" valueType="num">
                                      <p:cBhvr>
                                        <p:cTn id="26"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7411">
                                            <p:txEl>
                                              <p:pRg st="3" end="3"/>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500"/>
                            </p:stCondLst>
                            <p:childTnLst>
                              <p:par>
                                <p:cTn id="29" presetID="23" presetClass="entr" presetSubtype="16" fill="hold" nodeType="after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p:cTn id="31"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7411">
                                            <p:txEl>
                                              <p:pRg st="4" end="4"/>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000"/>
                            </p:stCondLst>
                            <p:childTnLst>
                              <p:par>
                                <p:cTn id="34" presetID="23" presetClass="entr" presetSubtype="16" fill="hold" nodeType="afterEffect">
                                  <p:stCondLst>
                                    <p:cond delay="0"/>
                                  </p:stCondLst>
                                  <p:childTnLst>
                                    <p:set>
                                      <p:cBhvr>
                                        <p:cTn id="35" dur="1" fill="hold">
                                          <p:stCondLst>
                                            <p:cond delay="0"/>
                                          </p:stCondLst>
                                        </p:cTn>
                                        <p:tgtEl>
                                          <p:spTgt spid="17411">
                                            <p:txEl>
                                              <p:pRg st="5" end="5"/>
                                            </p:txEl>
                                          </p:spTgt>
                                        </p:tgtEl>
                                        <p:attrNameLst>
                                          <p:attrName>style.visibility</p:attrName>
                                        </p:attrNameLst>
                                      </p:cBhvr>
                                      <p:to>
                                        <p:strVal val="visible"/>
                                      </p:to>
                                    </p:set>
                                    <p:anim calcmode="lin" valueType="num">
                                      <p:cBhvr>
                                        <p:cTn id="36" dur="500" fill="hold"/>
                                        <p:tgtEl>
                                          <p:spTgt spid="17411">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17411">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74" name="Picture 18">
            <a:extLst>
              <a:ext uri="{FF2B5EF4-FFF2-40B4-BE49-F238E27FC236}">
                <a16:creationId xmlns:a16="http://schemas.microsoft.com/office/drawing/2014/main" id="{BFDE13CA-3C37-4F3F-8914-41B9E2613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371600"/>
            <a:ext cx="34067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Rectangle 2">
            <a:extLst>
              <a:ext uri="{FF2B5EF4-FFF2-40B4-BE49-F238E27FC236}">
                <a16:creationId xmlns:a16="http://schemas.microsoft.com/office/drawing/2014/main" id="{6EA2B719-83DF-41EF-B4AB-D23514D8498F}"/>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19459" name="Rectangle 3">
            <a:extLst>
              <a:ext uri="{FF2B5EF4-FFF2-40B4-BE49-F238E27FC236}">
                <a16:creationId xmlns:a16="http://schemas.microsoft.com/office/drawing/2014/main" id="{B9C564E7-1A0C-4CE5-9BC0-927C48F3BF58}"/>
              </a:ext>
            </a:extLst>
          </p:cNvPr>
          <p:cNvSpPr>
            <a:spLocks noGrp="1" noChangeArrowheads="1"/>
          </p:cNvSpPr>
          <p:nvPr>
            <p:ph type="body" idx="1"/>
          </p:nvPr>
        </p:nvSpPr>
        <p:spPr>
          <a:xfrm>
            <a:off x="5486400" y="1295400"/>
            <a:ext cx="4800600" cy="5181600"/>
          </a:xfrm>
        </p:spPr>
        <p:txBody>
          <a:bodyPr/>
          <a:lstStyle/>
          <a:p>
            <a:pPr eaLnBrk="1" hangingPunct="1"/>
            <a:r>
              <a:rPr lang="en-US" altLang="en-US">
                <a:latin typeface="Times New Roman" panose="02020603050405020304" pitchFamily="18" charset="0"/>
              </a:rPr>
              <a:t>Judah was a tiny dependency in an empire of 2,000,000 square miles</a:t>
            </a:r>
          </a:p>
          <a:p>
            <a:pPr lvl="1" eaLnBrk="1" hangingPunct="1"/>
            <a:r>
              <a:rPr lang="en-US" altLang="en-US">
                <a:solidFill>
                  <a:srgbClr val="33CCFF"/>
                </a:solidFill>
                <a:latin typeface="Times New Roman" panose="02020603050405020304" pitchFamily="18" charset="0"/>
              </a:rPr>
              <a:t>A Persian governor ruled the fifth Satrapy</a:t>
            </a:r>
          </a:p>
          <a:p>
            <a:pPr lvl="1" eaLnBrk="1" hangingPunct="1"/>
            <a:r>
              <a:rPr lang="en-US" altLang="en-US" i="1">
                <a:solidFill>
                  <a:schemeClr val="tx2"/>
                </a:solidFill>
                <a:latin typeface="Times New Roman" panose="02020603050405020304" pitchFamily="18" charset="0"/>
              </a:rPr>
              <a:t>Extended from northern Syria down to the border of Egypt</a:t>
            </a:r>
          </a:p>
          <a:p>
            <a:pPr lvl="2" eaLnBrk="1" hangingPunct="1"/>
            <a:r>
              <a:rPr lang="en-US" altLang="en-US" i="1">
                <a:solidFill>
                  <a:schemeClr val="tx2"/>
                </a:solidFill>
                <a:latin typeface="Times New Roman" panose="02020603050405020304" pitchFamily="18" charset="0"/>
              </a:rPr>
              <a:t>Called Abarnahara </a:t>
            </a:r>
            <a:r>
              <a:rPr lang="en-US" altLang="en-US" b="1" i="1">
                <a:solidFill>
                  <a:schemeClr val="tx2"/>
                </a:solidFill>
                <a:latin typeface="Times New Roman" panose="02020603050405020304" pitchFamily="18" charset="0"/>
              </a:rPr>
              <a:t>“the land beyond the Euphrates”</a:t>
            </a:r>
            <a:endParaRPr lang="en-US" altLang="en-US" i="1">
              <a:solidFill>
                <a:schemeClr val="tx2"/>
              </a:solidFill>
              <a:latin typeface="Times New Roman" panose="02020603050405020304" pitchFamily="18" charset="0"/>
            </a:endParaRPr>
          </a:p>
        </p:txBody>
      </p:sp>
      <p:sp>
        <p:nvSpPr>
          <p:cNvPr id="16389" name="Rectangle 4">
            <a:extLst>
              <a:ext uri="{FF2B5EF4-FFF2-40B4-BE49-F238E27FC236}">
                <a16:creationId xmlns:a16="http://schemas.microsoft.com/office/drawing/2014/main" id="{6CA8D949-AD53-49B9-A6E6-1B45A2683243}"/>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6390" name="Rectangle 5">
            <a:extLst>
              <a:ext uri="{FF2B5EF4-FFF2-40B4-BE49-F238E27FC236}">
                <a16:creationId xmlns:a16="http://schemas.microsoft.com/office/drawing/2014/main" id="{0C806917-70DF-4DC3-AC0C-06C6667A4652}"/>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6391" name="Rectangle 6">
            <a:extLst>
              <a:ext uri="{FF2B5EF4-FFF2-40B4-BE49-F238E27FC236}">
                <a16:creationId xmlns:a16="http://schemas.microsoft.com/office/drawing/2014/main" id="{EEEFC0CE-B315-4692-A55D-14E2AA42DEDE}"/>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6392" name="Rectangle 7">
            <a:extLst>
              <a:ext uri="{FF2B5EF4-FFF2-40B4-BE49-F238E27FC236}">
                <a16:creationId xmlns:a16="http://schemas.microsoft.com/office/drawing/2014/main" id="{36855F36-6EA5-4FE3-8B30-157CE9D712F9}"/>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6393" name="Line 8">
            <a:extLst>
              <a:ext uri="{FF2B5EF4-FFF2-40B4-BE49-F238E27FC236}">
                <a16:creationId xmlns:a16="http://schemas.microsoft.com/office/drawing/2014/main" id="{4574904F-BFAC-44BF-B1DA-0731ECC3AD7B}"/>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19471" name="Freeform 15">
            <a:extLst>
              <a:ext uri="{FF2B5EF4-FFF2-40B4-BE49-F238E27FC236}">
                <a16:creationId xmlns:a16="http://schemas.microsoft.com/office/drawing/2014/main" id="{E3936FB9-6A0D-430A-A06B-5071235019DD}"/>
              </a:ext>
            </a:extLst>
          </p:cNvPr>
          <p:cNvSpPr>
            <a:spLocks/>
          </p:cNvSpPr>
          <p:nvPr/>
        </p:nvSpPr>
        <p:spPr bwMode="auto">
          <a:xfrm>
            <a:off x="2819401" y="4648200"/>
            <a:ext cx="1033463" cy="901700"/>
          </a:xfrm>
          <a:custGeom>
            <a:avLst/>
            <a:gdLst>
              <a:gd name="T0" fmla="*/ 1033463 w 699"/>
              <a:gd name="T1" fmla="*/ 3175 h 568"/>
              <a:gd name="T2" fmla="*/ 749593 w 699"/>
              <a:gd name="T3" fmla="*/ 36513 h 568"/>
              <a:gd name="T4" fmla="*/ 669755 w 699"/>
              <a:gd name="T5" fmla="*/ 47625 h 568"/>
              <a:gd name="T6" fmla="*/ 607659 w 699"/>
              <a:gd name="T7" fmla="*/ 58738 h 568"/>
              <a:gd name="T8" fmla="*/ 314918 w 699"/>
              <a:gd name="T9" fmla="*/ 101600 h 568"/>
              <a:gd name="T10" fmla="*/ 192203 w 699"/>
              <a:gd name="T11" fmla="*/ 155575 h 568"/>
              <a:gd name="T12" fmla="*/ 102016 w 699"/>
              <a:gd name="T13" fmla="*/ 231775 h 568"/>
              <a:gd name="T14" fmla="*/ 0 w 699"/>
              <a:gd name="T15" fmla="*/ 384175 h 568"/>
              <a:gd name="T16" fmla="*/ 10349 w 699"/>
              <a:gd name="T17" fmla="*/ 471488 h 568"/>
              <a:gd name="T18" fmla="*/ 131585 w 699"/>
              <a:gd name="T19" fmla="*/ 515938 h 568"/>
              <a:gd name="T20" fmla="*/ 192203 w 699"/>
              <a:gd name="T21" fmla="*/ 657225 h 568"/>
              <a:gd name="T22" fmla="*/ 811690 w 699"/>
              <a:gd name="T23" fmla="*/ 744538 h 5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9" h="568">
                <a:moveTo>
                  <a:pt x="699" y="2"/>
                </a:moveTo>
                <a:cubicBezTo>
                  <a:pt x="612" y="6"/>
                  <a:pt x="575" y="0"/>
                  <a:pt x="507" y="23"/>
                </a:cubicBezTo>
                <a:cubicBezTo>
                  <a:pt x="469" y="50"/>
                  <a:pt x="507" y="30"/>
                  <a:pt x="453" y="30"/>
                </a:cubicBezTo>
                <a:cubicBezTo>
                  <a:pt x="439" y="30"/>
                  <a:pt x="425" y="35"/>
                  <a:pt x="411" y="37"/>
                </a:cubicBezTo>
                <a:cubicBezTo>
                  <a:pt x="363" y="69"/>
                  <a:pt x="267" y="60"/>
                  <a:pt x="213" y="64"/>
                </a:cubicBezTo>
                <a:cubicBezTo>
                  <a:pt x="184" y="74"/>
                  <a:pt x="160" y="89"/>
                  <a:pt x="130" y="98"/>
                </a:cubicBezTo>
                <a:cubicBezTo>
                  <a:pt x="108" y="113"/>
                  <a:pt x="91" y="132"/>
                  <a:pt x="69" y="146"/>
                </a:cubicBezTo>
                <a:cubicBezTo>
                  <a:pt x="45" y="182"/>
                  <a:pt x="16" y="196"/>
                  <a:pt x="0" y="242"/>
                </a:cubicBezTo>
                <a:cubicBezTo>
                  <a:pt x="2" y="260"/>
                  <a:pt x="0" y="280"/>
                  <a:pt x="7" y="297"/>
                </a:cubicBezTo>
                <a:cubicBezTo>
                  <a:pt x="15" y="318"/>
                  <a:pt x="76" y="323"/>
                  <a:pt x="89" y="325"/>
                </a:cubicBezTo>
                <a:cubicBezTo>
                  <a:pt x="95" y="376"/>
                  <a:pt x="91" y="387"/>
                  <a:pt x="130" y="414"/>
                </a:cubicBezTo>
                <a:cubicBezTo>
                  <a:pt x="184" y="568"/>
                  <a:pt x="450" y="469"/>
                  <a:pt x="549" y="469"/>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19473" name="Oval 17">
            <a:extLst>
              <a:ext uri="{FF2B5EF4-FFF2-40B4-BE49-F238E27FC236}">
                <a16:creationId xmlns:a16="http://schemas.microsoft.com/office/drawing/2014/main" id="{380C4A1C-8272-4182-8C8C-B5EC8E69D033}"/>
              </a:ext>
            </a:extLst>
          </p:cNvPr>
          <p:cNvSpPr>
            <a:spLocks noChangeArrowheads="1"/>
          </p:cNvSpPr>
          <p:nvPr/>
        </p:nvSpPr>
        <p:spPr bwMode="auto">
          <a:xfrm rot="17590892">
            <a:off x="1058863" y="2827338"/>
            <a:ext cx="4648200" cy="1431925"/>
          </a:xfrm>
          <a:prstGeom prst="ellipse">
            <a:avLst/>
          </a:prstGeom>
          <a:solidFill>
            <a:srgbClr val="000080">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dissolve">
                                      <p:cBhvr>
                                        <p:cTn id="7" dur="500"/>
                                        <p:tgtEl>
                                          <p:spTgt spid="19459">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474"/>
                                        </p:tgtEl>
                                        <p:attrNameLst>
                                          <p:attrName>style.visibility</p:attrName>
                                        </p:attrNameLst>
                                      </p:cBhvr>
                                      <p:to>
                                        <p:strVal val="visible"/>
                                      </p:to>
                                    </p:set>
                                    <p:animEffect transition="in" filter="fade">
                                      <p:cBhvr>
                                        <p:cTn id="11" dur="2000"/>
                                        <p:tgtEl>
                                          <p:spTgt spid="19474"/>
                                        </p:tgtEl>
                                      </p:cBhvr>
                                    </p:animEffect>
                                  </p:childTnLst>
                                </p:cTn>
                              </p:par>
                            </p:childTnLst>
                          </p:cTn>
                        </p:par>
                        <p:par>
                          <p:cTn id="12" fill="hold" nodeType="afterGroup">
                            <p:stCondLst>
                              <p:cond delay="2500"/>
                            </p:stCondLst>
                            <p:childTnLst>
                              <p:par>
                                <p:cTn id="13" presetID="22" presetClass="entr" presetSubtype="1" fill="hold" nodeType="afterEffect">
                                  <p:stCondLst>
                                    <p:cond delay="0"/>
                                  </p:stCondLst>
                                  <p:childTnLst>
                                    <p:set>
                                      <p:cBhvr>
                                        <p:cTn id="14" dur="1" fill="hold">
                                          <p:stCondLst>
                                            <p:cond delay="0"/>
                                          </p:stCondLst>
                                        </p:cTn>
                                        <p:tgtEl>
                                          <p:spTgt spid="19471"/>
                                        </p:tgtEl>
                                        <p:attrNameLst>
                                          <p:attrName>style.visibility</p:attrName>
                                        </p:attrNameLst>
                                      </p:cBhvr>
                                      <p:to>
                                        <p:strVal val="visible"/>
                                      </p:to>
                                    </p:set>
                                    <p:animEffect transition="in" filter="wipe(up)">
                                      <p:cBhvr>
                                        <p:cTn id="15" dur="5000"/>
                                        <p:tgtEl>
                                          <p:spTgt spid="194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9459">
                                            <p:txEl>
                                              <p:pRg st="1" end="1"/>
                                            </p:txEl>
                                          </p:spTgt>
                                        </p:tgtEl>
                                        <p:attrNameLst>
                                          <p:attrName>style.visibility</p:attrName>
                                        </p:attrNameLst>
                                      </p:cBhvr>
                                      <p:to>
                                        <p:strVal val="visible"/>
                                      </p:to>
                                    </p:set>
                                    <p:anim calcmode="lin" valueType="num">
                                      <p:cBhvr>
                                        <p:cTn id="20"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nodeType="after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 calcmode="lin" valueType="num">
                                      <p:cBhvr>
                                        <p:cTn id="25"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000"/>
                            </p:stCondLst>
                            <p:childTnLst>
                              <p:par>
                                <p:cTn id="28" presetID="23" presetClass="entr" presetSubtype="16" fill="hold" nodeType="afterEffect">
                                  <p:stCondLst>
                                    <p:cond delay="0"/>
                                  </p:stCondLst>
                                  <p:childTnLst>
                                    <p:set>
                                      <p:cBhvr>
                                        <p:cTn id="29" dur="1" fill="hold">
                                          <p:stCondLst>
                                            <p:cond delay="0"/>
                                          </p:stCondLst>
                                        </p:cTn>
                                        <p:tgtEl>
                                          <p:spTgt spid="19459">
                                            <p:txEl>
                                              <p:pRg st="3" end="3"/>
                                            </p:txEl>
                                          </p:spTgt>
                                        </p:tgtEl>
                                        <p:attrNameLst>
                                          <p:attrName>style.visibility</p:attrName>
                                        </p:attrNameLst>
                                      </p:cBhvr>
                                      <p:to>
                                        <p:strVal val="visible"/>
                                      </p:to>
                                    </p:set>
                                    <p:anim calcmode="lin" valueType="num">
                                      <p:cBhvr>
                                        <p:cTn id="30"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500"/>
                            </p:stCondLst>
                            <p:childTnLst>
                              <p:par>
                                <p:cTn id="33" presetID="23" presetClass="entr" presetSubtype="16" fill="hold" nodeType="afterEffect">
                                  <p:stCondLst>
                                    <p:cond delay="0"/>
                                  </p:stCondLst>
                                  <p:childTnLst>
                                    <p:set>
                                      <p:cBhvr>
                                        <p:cTn id="34" dur="1" fill="hold">
                                          <p:stCondLst>
                                            <p:cond delay="0"/>
                                          </p:stCondLst>
                                        </p:cTn>
                                        <p:tgtEl>
                                          <p:spTgt spid="19473"/>
                                        </p:tgtEl>
                                        <p:attrNameLst>
                                          <p:attrName>style.visibility</p:attrName>
                                        </p:attrNameLst>
                                      </p:cBhvr>
                                      <p:to>
                                        <p:strVal val="visible"/>
                                      </p:to>
                                    </p:set>
                                    <p:anim calcmode="lin" valueType="num">
                                      <p:cBhvr>
                                        <p:cTn id="35" dur="500" fill="hold"/>
                                        <p:tgtEl>
                                          <p:spTgt spid="19473"/>
                                        </p:tgtEl>
                                        <p:attrNameLst>
                                          <p:attrName>ppt_w</p:attrName>
                                        </p:attrNameLst>
                                      </p:cBhvr>
                                      <p:tavLst>
                                        <p:tav tm="0">
                                          <p:val>
                                            <p:fltVal val="0"/>
                                          </p:val>
                                        </p:tav>
                                        <p:tav tm="100000">
                                          <p:val>
                                            <p:strVal val="#ppt_w"/>
                                          </p:val>
                                        </p:tav>
                                      </p:tavLst>
                                    </p:anim>
                                    <p:anim calcmode="lin" valueType="num">
                                      <p:cBhvr>
                                        <p:cTn id="36" dur="500" fill="hold"/>
                                        <p:tgtEl>
                                          <p:spTgt spid="194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86E37FB-1659-4985-9B16-AFAF0D810C70}"/>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ONE</a:t>
            </a:r>
          </a:p>
        </p:txBody>
      </p:sp>
      <p:sp>
        <p:nvSpPr>
          <p:cNvPr id="21507" name="Rectangle 3">
            <a:extLst>
              <a:ext uri="{FF2B5EF4-FFF2-40B4-BE49-F238E27FC236}">
                <a16:creationId xmlns:a16="http://schemas.microsoft.com/office/drawing/2014/main" id="{E4F62ED6-BA05-4DFB-A749-AB25772FE1E5}"/>
              </a:ext>
            </a:extLst>
          </p:cNvPr>
          <p:cNvSpPr>
            <a:spLocks noGrp="1" noChangeArrowheads="1"/>
          </p:cNvSpPr>
          <p:nvPr>
            <p:ph type="body" idx="1"/>
          </p:nvPr>
        </p:nvSpPr>
        <p:spPr>
          <a:xfrm>
            <a:off x="1905000" y="1295400"/>
            <a:ext cx="8382000" cy="5181600"/>
          </a:xfrm>
        </p:spPr>
        <p:txBody>
          <a:bodyPr/>
          <a:lstStyle/>
          <a:p>
            <a:pPr eaLnBrk="1" hangingPunct="1"/>
            <a:r>
              <a:rPr lang="en-US" altLang="en-US">
                <a:latin typeface="Times New Roman" panose="02020603050405020304" pitchFamily="18" charset="0"/>
              </a:rPr>
              <a:t>When king Darius came to power, Haggai &amp; Zechariah urged the people to resume work</a:t>
            </a:r>
          </a:p>
          <a:p>
            <a:pPr lvl="1" eaLnBrk="1" hangingPunct="1"/>
            <a:r>
              <a:rPr lang="en-US" altLang="en-US">
                <a:solidFill>
                  <a:srgbClr val="33CCFF"/>
                </a:solidFill>
                <a:latin typeface="Times New Roman" panose="02020603050405020304" pitchFamily="18" charset="0"/>
              </a:rPr>
              <a:t>The people really needed this encouragement</a:t>
            </a:r>
          </a:p>
          <a:p>
            <a:pPr lvl="1" eaLnBrk="1" hangingPunct="1"/>
            <a:r>
              <a:rPr lang="en-US" altLang="en-US">
                <a:solidFill>
                  <a:srgbClr val="33CCFF"/>
                </a:solidFill>
                <a:latin typeface="Times New Roman" panose="02020603050405020304" pitchFamily="18" charset="0"/>
              </a:rPr>
              <a:t>A new letter is sent to the king telling the story of Jerusalem correctly </a:t>
            </a:r>
            <a:r>
              <a:rPr lang="en-US" altLang="en-US" i="1">
                <a:solidFill>
                  <a:srgbClr val="33CCFF"/>
                </a:solidFill>
                <a:latin typeface="Times New Roman" panose="02020603050405020304" pitchFamily="18" charset="0"/>
              </a:rPr>
              <a:t>(Ezra 5)</a:t>
            </a:r>
          </a:p>
          <a:p>
            <a:pPr lvl="2" eaLnBrk="1" hangingPunct="1"/>
            <a:r>
              <a:rPr lang="en-US" altLang="en-US" i="1">
                <a:solidFill>
                  <a:schemeClr val="tx2"/>
                </a:solidFill>
                <a:latin typeface="Times New Roman" panose="02020603050405020304" pitchFamily="18" charset="0"/>
              </a:rPr>
              <a:t>Darius checked the records and found the original decree from Cyrus in the palace of Achmetha in Media</a:t>
            </a:r>
          </a:p>
          <a:p>
            <a:pPr lvl="2" eaLnBrk="1" hangingPunct="1"/>
            <a:r>
              <a:rPr lang="en-US" altLang="en-US" i="1">
                <a:solidFill>
                  <a:schemeClr val="tx2"/>
                </a:solidFill>
                <a:latin typeface="Times New Roman" panose="02020603050405020304" pitchFamily="18" charset="0"/>
              </a:rPr>
              <a:t>He gave orders for the work to be finished and he forbade ANY opposition</a:t>
            </a:r>
          </a:p>
          <a:p>
            <a:pPr lvl="1" eaLnBrk="1" hangingPunct="1"/>
            <a:r>
              <a:rPr lang="en-US" altLang="en-US">
                <a:solidFill>
                  <a:srgbClr val="33CCFF"/>
                </a:solidFill>
                <a:latin typeface="Times New Roman" panose="02020603050405020304" pitchFamily="18" charset="0"/>
              </a:rPr>
              <a:t>The temple was finished 20 years after it was begun</a:t>
            </a:r>
          </a:p>
          <a:p>
            <a:pPr lvl="2" eaLnBrk="1" hangingPunct="1"/>
            <a:r>
              <a:rPr lang="en-US" altLang="en-US" i="1">
                <a:solidFill>
                  <a:schemeClr val="tx2"/>
                </a:solidFill>
                <a:latin typeface="Times New Roman" panose="02020603050405020304" pitchFamily="18" charset="0"/>
              </a:rPr>
              <a:t>A total of 4 years labor time (515 BC)</a:t>
            </a:r>
          </a:p>
        </p:txBody>
      </p:sp>
      <p:sp>
        <p:nvSpPr>
          <p:cNvPr id="17412" name="Rectangle 4">
            <a:extLst>
              <a:ext uri="{FF2B5EF4-FFF2-40B4-BE49-F238E27FC236}">
                <a16:creationId xmlns:a16="http://schemas.microsoft.com/office/drawing/2014/main" id="{339770DB-6F33-4D5D-A65F-05432E881720}"/>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7413" name="Rectangle 5">
            <a:extLst>
              <a:ext uri="{FF2B5EF4-FFF2-40B4-BE49-F238E27FC236}">
                <a16:creationId xmlns:a16="http://schemas.microsoft.com/office/drawing/2014/main" id="{37DEE7F9-4FB7-439E-B1BF-4A2726061914}"/>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7414" name="Rectangle 6">
            <a:extLst>
              <a:ext uri="{FF2B5EF4-FFF2-40B4-BE49-F238E27FC236}">
                <a16:creationId xmlns:a16="http://schemas.microsoft.com/office/drawing/2014/main" id="{46F8CC64-2A02-4F16-9C4A-6D7396F77188}"/>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7415" name="Rectangle 7">
            <a:extLst>
              <a:ext uri="{FF2B5EF4-FFF2-40B4-BE49-F238E27FC236}">
                <a16:creationId xmlns:a16="http://schemas.microsoft.com/office/drawing/2014/main" id="{C12B278C-5583-4A90-8400-6E974C8A2396}"/>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7416" name="Line 8">
            <a:extLst>
              <a:ext uri="{FF2B5EF4-FFF2-40B4-BE49-F238E27FC236}">
                <a16:creationId xmlns:a16="http://schemas.microsoft.com/office/drawing/2014/main" id="{AA4E0278-9EB9-4AD4-A1C4-3AF001E6B6B3}"/>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 calcmode="lin" valueType="num">
                                      <p:cBhvr>
                                        <p:cTn id="12"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15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 calcmode="lin" valueType="num">
                                      <p:cBhvr>
                                        <p:cTn id="18"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1507">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 calcmode="lin" valueType="num">
                                      <p:cBhvr>
                                        <p:cTn id="23"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1507">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000"/>
                            </p:stCondLst>
                            <p:childTnLst>
                              <p:par>
                                <p:cTn id="26" presetID="23" presetClass="entr" presetSubtype="16" fill="hold" nodeType="afterEffect">
                                  <p:stCondLst>
                                    <p:cond delay="0"/>
                                  </p:stCondLst>
                                  <p:childTnLst>
                                    <p:set>
                                      <p:cBhvr>
                                        <p:cTn id="27" dur="1" fill="hold">
                                          <p:stCondLst>
                                            <p:cond delay="0"/>
                                          </p:stCondLst>
                                        </p:cTn>
                                        <p:tgtEl>
                                          <p:spTgt spid="21507">
                                            <p:txEl>
                                              <p:pRg st="4" end="4"/>
                                            </p:txEl>
                                          </p:spTgt>
                                        </p:tgtEl>
                                        <p:attrNameLst>
                                          <p:attrName>style.visibility</p:attrName>
                                        </p:attrNameLst>
                                      </p:cBhvr>
                                      <p:to>
                                        <p:strVal val="visible"/>
                                      </p:to>
                                    </p:set>
                                    <p:anim calcmode="lin" valueType="num">
                                      <p:cBhvr>
                                        <p:cTn id="28"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15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21507">
                                            <p:txEl>
                                              <p:pRg st="5" end="5"/>
                                            </p:txEl>
                                          </p:spTgt>
                                        </p:tgtEl>
                                        <p:attrNameLst>
                                          <p:attrName>style.visibility</p:attrName>
                                        </p:attrNameLst>
                                      </p:cBhvr>
                                      <p:to>
                                        <p:strVal val="visible"/>
                                      </p:to>
                                    </p:set>
                                    <p:anim calcmode="lin" valueType="num">
                                      <p:cBhvr>
                                        <p:cTn id="34" dur="5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1507">
                                            <p:txEl>
                                              <p:pRg st="5" end="5"/>
                                            </p:txEl>
                                          </p:spTgt>
                                        </p:tgtEl>
                                        <p:attrNameLst>
                                          <p:attrName>ppt_h</p:attrName>
                                        </p:attrNameLst>
                                      </p:cBhvr>
                                      <p:tavLst>
                                        <p:tav tm="0">
                                          <p:val>
                                            <p:fltVal val="0"/>
                                          </p:val>
                                        </p:tav>
                                        <p:tav tm="100000">
                                          <p:val>
                                            <p:strVal val="#ppt_h"/>
                                          </p:val>
                                        </p:tav>
                                      </p:tavLst>
                                    </p:anim>
                                  </p:childTnLst>
                                </p:cTn>
                              </p:par>
                            </p:childTnLst>
                          </p:cTn>
                        </p:par>
                        <p:par>
                          <p:cTn id="36" fill="hold" nodeType="afterGroup">
                            <p:stCondLst>
                              <p:cond delay="500"/>
                            </p:stCondLst>
                            <p:childTnLst>
                              <p:par>
                                <p:cTn id="37" presetID="23" presetClass="entr" presetSubtype="16" fill="hold" nodeType="afterEffect">
                                  <p:stCondLst>
                                    <p:cond delay="0"/>
                                  </p:stCondLst>
                                  <p:childTnLst>
                                    <p:set>
                                      <p:cBhvr>
                                        <p:cTn id="38" dur="1" fill="hold">
                                          <p:stCondLst>
                                            <p:cond delay="0"/>
                                          </p:stCondLst>
                                        </p:cTn>
                                        <p:tgtEl>
                                          <p:spTgt spid="21507">
                                            <p:txEl>
                                              <p:pRg st="6" end="6"/>
                                            </p:txEl>
                                          </p:spTgt>
                                        </p:tgtEl>
                                        <p:attrNameLst>
                                          <p:attrName>style.visibility</p:attrName>
                                        </p:attrNameLst>
                                      </p:cBhvr>
                                      <p:to>
                                        <p:strVal val="visible"/>
                                      </p:to>
                                    </p:set>
                                    <p:anim calcmode="lin" valueType="num">
                                      <p:cBhvr>
                                        <p:cTn id="39" dur="500" fill="hold"/>
                                        <p:tgtEl>
                                          <p:spTgt spid="21507">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150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91" name="Rectangle 11">
            <a:extLst>
              <a:ext uri="{FF2B5EF4-FFF2-40B4-BE49-F238E27FC236}">
                <a16:creationId xmlns:a16="http://schemas.microsoft.com/office/drawing/2014/main" id="{08B35FF5-1C8B-4572-9F07-1CCB105220F7}"/>
              </a:ext>
            </a:extLst>
          </p:cNvPr>
          <p:cNvSpPr>
            <a:spLocks noChangeArrowheads="1"/>
          </p:cNvSpPr>
          <p:nvPr/>
        </p:nvSpPr>
        <p:spPr bwMode="auto">
          <a:xfrm>
            <a:off x="1905000" y="5181600"/>
            <a:ext cx="8382000" cy="1295400"/>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35" name="Rectangle 2">
            <a:extLst>
              <a:ext uri="{FF2B5EF4-FFF2-40B4-BE49-F238E27FC236}">
                <a16:creationId xmlns:a16="http://schemas.microsoft.com/office/drawing/2014/main" id="{35E8BEFE-E636-477C-8CE1-FB69946DDFBF}"/>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Esther</a:t>
            </a:r>
            <a:endParaRPr lang="en-US" altLang="en-US" sz="5400" b="1" u="sng">
              <a:solidFill>
                <a:srgbClr val="33CCFF"/>
              </a:solidFill>
              <a:latin typeface="Times New Roman" panose="02020603050405020304" pitchFamily="18" charset="0"/>
            </a:endParaRPr>
          </a:p>
        </p:txBody>
      </p:sp>
      <p:sp>
        <p:nvSpPr>
          <p:cNvPr id="20483" name="Rectangle 3">
            <a:extLst>
              <a:ext uri="{FF2B5EF4-FFF2-40B4-BE49-F238E27FC236}">
                <a16:creationId xmlns:a16="http://schemas.microsoft.com/office/drawing/2014/main" id="{B8F0100B-C617-437D-AA2E-F28D7DB4EC49}"/>
              </a:ext>
            </a:extLst>
          </p:cNvPr>
          <p:cNvSpPr>
            <a:spLocks noGrp="1" noChangeArrowheads="1"/>
          </p:cNvSpPr>
          <p:nvPr>
            <p:ph type="body" idx="1"/>
          </p:nvPr>
        </p:nvSpPr>
        <p:spPr>
          <a:xfrm>
            <a:off x="1905000" y="1295400"/>
            <a:ext cx="8382000" cy="5181600"/>
          </a:xfrm>
        </p:spPr>
        <p:txBody>
          <a:bodyPr/>
          <a:lstStyle/>
          <a:p>
            <a:pPr eaLnBrk="1" hangingPunct="1"/>
            <a:r>
              <a:rPr lang="en-US" altLang="en-US">
                <a:latin typeface="Times New Roman" panose="02020603050405020304" pitchFamily="18" charset="0"/>
              </a:rPr>
              <a:t>Takes place approximately between chapters 6 and 7 of the book of Ezra</a:t>
            </a:r>
          </a:p>
          <a:p>
            <a:pPr lvl="1" eaLnBrk="1" hangingPunct="1"/>
            <a:r>
              <a:rPr lang="en-US" altLang="en-US">
                <a:solidFill>
                  <a:srgbClr val="33CCFF"/>
                </a:solidFill>
                <a:latin typeface="Times New Roman" panose="02020603050405020304" pitchFamily="18" charset="0"/>
              </a:rPr>
              <a:t>After king Darius I (521-486 BC)</a:t>
            </a:r>
          </a:p>
          <a:p>
            <a:pPr lvl="1" eaLnBrk="1" hangingPunct="1"/>
            <a:r>
              <a:rPr lang="en-US" altLang="en-US">
                <a:solidFill>
                  <a:srgbClr val="33CCFF"/>
                </a:solidFill>
                <a:latin typeface="Times New Roman" panose="02020603050405020304" pitchFamily="18" charset="0"/>
              </a:rPr>
              <a:t>Xerxes comes to the throne (486-465 BC)</a:t>
            </a:r>
          </a:p>
          <a:p>
            <a:pPr lvl="1" eaLnBrk="1" hangingPunct="1"/>
            <a:r>
              <a:rPr lang="en-US" altLang="en-US">
                <a:solidFill>
                  <a:srgbClr val="33CCFF"/>
                </a:solidFill>
                <a:latin typeface="Times New Roman" panose="02020603050405020304" pitchFamily="18" charset="0"/>
              </a:rPr>
              <a:t>Esther becomes queen to Xerxes</a:t>
            </a:r>
          </a:p>
          <a:p>
            <a:pPr lvl="2" eaLnBrk="1" hangingPunct="1"/>
            <a:r>
              <a:rPr lang="en-US" altLang="en-US" i="1">
                <a:solidFill>
                  <a:schemeClr val="tx2"/>
                </a:solidFill>
                <a:latin typeface="Times New Roman" panose="02020603050405020304" pitchFamily="18" charset="0"/>
              </a:rPr>
              <a:t>Risks her life and spares her people from annihilation</a:t>
            </a:r>
          </a:p>
          <a:p>
            <a:pPr lvl="2" eaLnBrk="1" hangingPunct="1"/>
            <a:r>
              <a:rPr lang="en-US" altLang="en-US" i="1">
                <a:solidFill>
                  <a:schemeClr val="tx2"/>
                </a:solidFill>
                <a:latin typeface="Times New Roman" panose="02020603050405020304" pitchFamily="18" charset="0"/>
              </a:rPr>
              <a:t>Her uncle Mordecai is raised to a highly responsible position in the kingdom – Jews treated with more respect</a:t>
            </a:r>
          </a:p>
        </p:txBody>
      </p:sp>
      <p:sp>
        <p:nvSpPr>
          <p:cNvPr id="18437" name="Rectangle 4">
            <a:extLst>
              <a:ext uri="{FF2B5EF4-FFF2-40B4-BE49-F238E27FC236}">
                <a16:creationId xmlns:a16="http://schemas.microsoft.com/office/drawing/2014/main" id="{201839B8-9E04-478D-84EA-EBE65770AA0F}"/>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38" name="Rectangle 5">
            <a:extLst>
              <a:ext uri="{FF2B5EF4-FFF2-40B4-BE49-F238E27FC236}">
                <a16:creationId xmlns:a16="http://schemas.microsoft.com/office/drawing/2014/main" id="{0324022B-C8CF-471A-B8EE-FF630F755003}"/>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39" name="Rectangle 6">
            <a:extLst>
              <a:ext uri="{FF2B5EF4-FFF2-40B4-BE49-F238E27FC236}">
                <a16:creationId xmlns:a16="http://schemas.microsoft.com/office/drawing/2014/main" id="{2C2321DD-5F14-41E9-A0E1-C6B2BD2C3BFF}"/>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40" name="Rectangle 7">
            <a:extLst>
              <a:ext uri="{FF2B5EF4-FFF2-40B4-BE49-F238E27FC236}">
                <a16:creationId xmlns:a16="http://schemas.microsoft.com/office/drawing/2014/main" id="{D7583F1D-152F-4ADA-912A-9347BF0C5D18}"/>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8441" name="Line 8">
            <a:extLst>
              <a:ext uri="{FF2B5EF4-FFF2-40B4-BE49-F238E27FC236}">
                <a16:creationId xmlns:a16="http://schemas.microsoft.com/office/drawing/2014/main" id="{FB4955F8-869C-4DAC-ADEC-D83CD2EDE558}"/>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20493" name="Line 13">
            <a:extLst>
              <a:ext uri="{FF2B5EF4-FFF2-40B4-BE49-F238E27FC236}">
                <a16:creationId xmlns:a16="http://schemas.microsoft.com/office/drawing/2014/main" id="{62416D9A-E3CF-4D73-9DD9-EAD6D3578653}"/>
              </a:ext>
            </a:extLst>
          </p:cNvPr>
          <p:cNvSpPr>
            <a:spLocks noChangeShapeType="1"/>
          </p:cNvSpPr>
          <p:nvPr/>
        </p:nvSpPr>
        <p:spPr bwMode="auto">
          <a:xfrm>
            <a:off x="3048000" y="6019800"/>
            <a:ext cx="6858000" cy="0"/>
          </a:xfrm>
          <a:prstGeom prst="line">
            <a:avLst/>
          </a:prstGeom>
          <a:noFill/>
          <a:ln w="279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20494" name="Line 14">
            <a:extLst>
              <a:ext uri="{FF2B5EF4-FFF2-40B4-BE49-F238E27FC236}">
                <a16:creationId xmlns:a16="http://schemas.microsoft.com/office/drawing/2014/main" id="{403D3032-B918-446B-9DBE-4D1FA8455750}"/>
              </a:ext>
            </a:extLst>
          </p:cNvPr>
          <p:cNvSpPr>
            <a:spLocks noChangeShapeType="1"/>
          </p:cNvSpPr>
          <p:nvPr/>
        </p:nvSpPr>
        <p:spPr bwMode="auto">
          <a:xfrm>
            <a:off x="4572000" y="6324600"/>
            <a:ext cx="1524000" cy="0"/>
          </a:xfrm>
          <a:prstGeom prst="line">
            <a:avLst/>
          </a:prstGeom>
          <a:noFill/>
          <a:ln w="279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20492" name="Text Box 12">
            <a:extLst>
              <a:ext uri="{FF2B5EF4-FFF2-40B4-BE49-F238E27FC236}">
                <a16:creationId xmlns:a16="http://schemas.microsoft.com/office/drawing/2014/main" id="{1566879B-EC1B-4BDD-A8DE-806F6C151B2C}"/>
              </a:ext>
            </a:extLst>
          </p:cNvPr>
          <p:cNvSpPr txBox="1">
            <a:spLocks noChangeArrowheads="1"/>
          </p:cNvSpPr>
          <p:nvPr/>
        </p:nvSpPr>
        <p:spPr bwMode="auto">
          <a:xfrm>
            <a:off x="1905000" y="5165726"/>
            <a:ext cx="8305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0" fontAlgn="base" hangingPunct="0">
              <a:spcBef>
                <a:spcPct val="0"/>
              </a:spcBef>
              <a:spcAft>
                <a:spcPct val="0"/>
              </a:spcAft>
            </a:pPr>
            <a:r>
              <a:rPr lang="en-US" altLang="en-US" sz="2000" b="1" i="1">
                <a:solidFill>
                  <a:srgbClr val="000000"/>
                </a:solidFill>
                <a:latin typeface="Times New Roman" panose="02020603050405020304" pitchFamily="18" charset="0"/>
              </a:rPr>
              <a:t>“For if you remain completely silent at this time, relief and deliverance will arise for the Jews from another place, but you and your father's house will perish. Yet who knows whether you have come to the kingdom for such a time as this?” </a:t>
            </a:r>
            <a:r>
              <a:rPr lang="en-US" altLang="en-US" sz="2000" i="1">
                <a:solidFill>
                  <a:srgbClr val="000000"/>
                </a:solidFill>
                <a:latin typeface="Times New Roman" panose="02020603050405020304" pitchFamily="18" charset="0"/>
              </a:rPr>
              <a:t>(Esther 4:14)</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 calcmode="lin" valueType="num">
                                      <p:cBhvr>
                                        <p:cTn id="12"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 calcmode="lin" valueType="num">
                                      <p:cBhvr>
                                        <p:cTn id="17"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 calcmode="lin" valueType="num">
                                      <p:cBhvr>
                                        <p:cTn id="22"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 calcmode="lin" valueType="num">
                                      <p:cBhvr>
                                        <p:cTn id="27" dur="5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 calcmode="lin" valueType="num">
                                      <p:cBhvr>
                                        <p:cTn id="32" dur="500" fill="hold"/>
                                        <p:tgtEl>
                                          <p:spTgt spid="2048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048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492"/>
                                        </p:tgtEl>
                                        <p:attrNameLst>
                                          <p:attrName>style.visibility</p:attrName>
                                        </p:attrNameLst>
                                      </p:cBhvr>
                                      <p:to>
                                        <p:strVal val="visible"/>
                                      </p:to>
                                    </p:set>
                                    <p:animEffect transition="in" filter="dissolve">
                                      <p:cBhvr>
                                        <p:cTn id="38" dur="1000"/>
                                        <p:tgtEl>
                                          <p:spTgt spid="20492"/>
                                        </p:tgtEl>
                                      </p:cBhvr>
                                    </p:animEffect>
                                  </p:childTnLst>
                                </p:cTn>
                              </p:par>
                              <p:par>
                                <p:cTn id="39" presetID="9" presetClass="entr" presetSubtype="0" fill="hold" nodeType="withEffect">
                                  <p:stCondLst>
                                    <p:cond delay="0"/>
                                  </p:stCondLst>
                                  <p:childTnLst>
                                    <p:set>
                                      <p:cBhvr>
                                        <p:cTn id="40" dur="1" fill="hold">
                                          <p:stCondLst>
                                            <p:cond delay="0"/>
                                          </p:stCondLst>
                                        </p:cTn>
                                        <p:tgtEl>
                                          <p:spTgt spid="20491"/>
                                        </p:tgtEl>
                                        <p:attrNameLst>
                                          <p:attrName>style.visibility</p:attrName>
                                        </p:attrNameLst>
                                      </p:cBhvr>
                                      <p:to>
                                        <p:strVal val="visible"/>
                                      </p:to>
                                    </p:set>
                                    <p:animEffect transition="in" filter="dissolve">
                                      <p:cBhvr>
                                        <p:cTn id="41" dur="1000"/>
                                        <p:tgtEl>
                                          <p:spTgt spid="20491"/>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20493"/>
                                        </p:tgtEl>
                                        <p:attrNameLst>
                                          <p:attrName>style.visibility</p:attrName>
                                        </p:attrNameLst>
                                      </p:cBhvr>
                                      <p:to>
                                        <p:strVal val="visible"/>
                                      </p:to>
                                    </p:set>
                                    <p:animEffect transition="in" filter="wipe(left)">
                                      <p:cBhvr>
                                        <p:cTn id="45" dur="3000"/>
                                        <p:tgtEl>
                                          <p:spTgt spid="20493"/>
                                        </p:tgtEl>
                                      </p:cBhvr>
                                    </p:animEffect>
                                  </p:childTnLst>
                                </p:cTn>
                              </p:par>
                            </p:childTnLst>
                          </p:cTn>
                        </p:par>
                        <p:par>
                          <p:cTn id="46" fill="hold" nodeType="afterGroup">
                            <p:stCondLst>
                              <p:cond delay="4000"/>
                            </p:stCondLst>
                            <p:childTnLst>
                              <p:par>
                                <p:cTn id="47" presetID="22" presetClass="entr" presetSubtype="8" fill="hold" nodeType="afterEffect">
                                  <p:stCondLst>
                                    <p:cond delay="0"/>
                                  </p:stCondLst>
                                  <p:childTnLst>
                                    <p:set>
                                      <p:cBhvr>
                                        <p:cTn id="48" dur="1" fill="hold">
                                          <p:stCondLst>
                                            <p:cond delay="0"/>
                                          </p:stCondLst>
                                        </p:cTn>
                                        <p:tgtEl>
                                          <p:spTgt spid="20494"/>
                                        </p:tgtEl>
                                        <p:attrNameLst>
                                          <p:attrName>style.visibility</p:attrName>
                                        </p:attrNameLst>
                                      </p:cBhvr>
                                      <p:to>
                                        <p:strVal val="visible"/>
                                      </p:to>
                                    </p:set>
                                    <p:animEffect transition="in" filter="wipe(left)">
                                      <p:cBhvr>
                                        <p:cTn id="49" dur="3000"/>
                                        <p:tgtEl>
                                          <p:spTgt spid="20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E173B5D-DD1E-4B1D-8DC8-26EA47078BBE}"/>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TWO</a:t>
            </a:r>
          </a:p>
        </p:txBody>
      </p:sp>
      <p:sp>
        <p:nvSpPr>
          <p:cNvPr id="22531" name="Rectangle 3">
            <a:extLst>
              <a:ext uri="{FF2B5EF4-FFF2-40B4-BE49-F238E27FC236}">
                <a16:creationId xmlns:a16="http://schemas.microsoft.com/office/drawing/2014/main" id="{C4EC8292-183C-42B7-A859-130EB7619774}"/>
              </a:ext>
            </a:extLst>
          </p:cNvPr>
          <p:cNvSpPr>
            <a:spLocks noGrp="1" noChangeArrowheads="1"/>
          </p:cNvSpPr>
          <p:nvPr>
            <p:ph type="body" idx="1"/>
          </p:nvPr>
        </p:nvSpPr>
        <p:spPr>
          <a:xfrm>
            <a:off x="1828800" y="1295400"/>
            <a:ext cx="8458200" cy="5181600"/>
          </a:xfrm>
        </p:spPr>
        <p:txBody>
          <a:bodyPr/>
          <a:lstStyle/>
          <a:p>
            <a:pPr eaLnBrk="1" hangingPunct="1"/>
            <a:r>
              <a:rPr lang="en-US" altLang="en-US">
                <a:latin typeface="Times New Roman" panose="02020603050405020304" pitchFamily="18" charset="0"/>
              </a:rPr>
              <a:t>In the 7</a:t>
            </a:r>
            <a:r>
              <a:rPr lang="en-US" altLang="en-US" baseline="30000">
                <a:latin typeface="Times New Roman" panose="02020603050405020304" pitchFamily="18" charset="0"/>
              </a:rPr>
              <a:t>th</a:t>
            </a:r>
            <a:r>
              <a:rPr lang="en-US" altLang="en-US">
                <a:latin typeface="Times New Roman" panose="02020603050405020304" pitchFamily="18" charset="0"/>
              </a:rPr>
              <a:t> year of Artaxerxes, the son of Xerxes, he grants permission for Ezra to go to Jerusalem</a:t>
            </a:r>
          </a:p>
          <a:p>
            <a:pPr lvl="1" eaLnBrk="1" hangingPunct="1"/>
            <a:r>
              <a:rPr lang="en-US" altLang="en-US">
                <a:solidFill>
                  <a:srgbClr val="33CCFF"/>
                </a:solidFill>
                <a:latin typeface="Times New Roman" panose="02020603050405020304" pitchFamily="18" charset="0"/>
              </a:rPr>
              <a:t>Ezra’s primary task was to inquire into the religious conditions in Judah and Jerusalem</a:t>
            </a:r>
          </a:p>
          <a:p>
            <a:pPr lvl="2" eaLnBrk="1" hangingPunct="1"/>
            <a:r>
              <a:rPr lang="en-US" altLang="en-US" i="1">
                <a:solidFill>
                  <a:schemeClr val="tx2"/>
                </a:solidFill>
                <a:latin typeface="Times New Roman" panose="02020603050405020304" pitchFamily="18" charset="0"/>
              </a:rPr>
              <a:t>He was a teacher and a scribe</a:t>
            </a:r>
          </a:p>
          <a:p>
            <a:pPr lvl="1" eaLnBrk="1" hangingPunct="1"/>
            <a:r>
              <a:rPr lang="en-US" altLang="en-US">
                <a:solidFill>
                  <a:srgbClr val="33CCFF"/>
                </a:solidFill>
                <a:latin typeface="Times New Roman" panose="02020603050405020304" pitchFamily="18" charset="0"/>
              </a:rPr>
              <a:t>He was authorized to purchase whatever he needed for the religious welfare of his people</a:t>
            </a:r>
          </a:p>
          <a:p>
            <a:pPr lvl="1" eaLnBrk="1" hangingPunct="1"/>
            <a:r>
              <a:rPr lang="en-US" altLang="en-US">
                <a:solidFill>
                  <a:srgbClr val="33CCFF"/>
                </a:solidFill>
                <a:latin typeface="Times New Roman" panose="02020603050405020304" pitchFamily="18" charset="0"/>
              </a:rPr>
              <a:t>Nearly 2,000 people (mostly priests and Levites) returned with him</a:t>
            </a:r>
          </a:p>
          <a:p>
            <a:pPr lvl="1" eaLnBrk="1" hangingPunct="1"/>
            <a:endParaRPr lang="en-US" altLang="en-US">
              <a:solidFill>
                <a:srgbClr val="33CCFF"/>
              </a:solidFill>
              <a:latin typeface="Times New Roman" panose="02020603050405020304" pitchFamily="18" charset="0"/>
            </a:endParaRPr>
          </a:p>
        </p:txBody>
      </p:sp>
      <p:sp>
        <p:nvSpPr>
          <p:cNvPr id="19460" name="Rectangle 4">
            <a:extLst>
              <a:ext uri="{FF2B5EF4-FFF2-40B4-BE49-F238E27FC236}">
                <a16:creationId xmlns:a16="http://schemas.microsoft.com/office/drawing/2014/main" id="{56318D82-1D81-4A53-889F-97F6BEC8EF9A}"/>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9461" name="Rectangle 5">
            <a:extLst>
              <a:ext uri="{FF2B5EF4-FFF2-40B4-BE49-F238E27FC236}">
                <a16:creationId xmlns:a16="http://schemas.microsoft.com/office/drawing/2014/main" id="{7E92F153-C04F-40EF-A497-015750E3E95F}"/>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9462" name="Rectangle 6">
            <a:extLst>
              <a:ext uri="{FF2B5EF4-FFF2-40B4-BE49-F238E27FC236}">
                <a16:creationId xmlns:a16="http://schemas.microsoft.com/office/drawing/2014/main" id="{2866B60F-E3C8-4FE7-AC4A-60EF2BFE3F9E}"/>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9463" name="Rectangle 7">
            <a:extLst>
              <a:ext uri="{FF2B5EF4-FFF2-40B4-BE49-F238E27FC236}">
                <a16:creationId xmlns:a16="http://schemas.microsoft.com/office/drawing/2014/main" id="{B29459BA-C4A6-4CD0-A2C5-34A5CF47B823}"/>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19464" name="Line 8">
            <a:extLst>
              <a:ext uri="{FF2B5EF4-FFF2-40B4-BE49-F238E27FC236}">
                <a16:creationId xmlns:a16="http://schemas.microsoft.com/office/drawing/2014/main" id="{5F27313C-1A9A-4AEA-A253-64E350B76E7F}"/>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
        <p:nvSpPr>
          <p:cNvPr id="22541" name="Rectangle 13">
            <a:extLst>
              <a:ext uri="{FF2B5EF4-FFF2-40B4-BE49-F238E27FC236}">
                <a16:creationId xmlns:a16="http://schemas.microsoft.com/office/drawing/2014/main" id="{20E5F793-9A86-4DC9-8E9A-9214EC7F39E1}"/>
              </a:ext>
            </a:extLst>
          </p:cNvPr>
          <p:cNvSpPr>
            <a:spLocks noChangeArrowheads="1"/>
          </p:cNvSpPr>
          <p:nvPr/>
        </p:nvSpPr>
        <p:spPr bwMode="auto">
          <a:xfrm>
            <a:off x="1905000" y="5638800"/>
            <a:ext cx="8382000" cy="838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2542" name="Text Box 14">
            <a:extLst>
              <a:ext uri="{FF2B5EF4-FFF2-40B4-BE49-F238E27FC236}">
                <a16:creationId xmlns:a16="http://schemas.microsoft.com/office/drawing/2014/main" id="{E0A5A3EB-5B13-44EF-8985-6DB7DD4BB872}"/>
              </a:ext>
            </a:extLst>
          </p:cNvPr>
          <p:cNvSpPr txBox="1">
            <a:spLocks noChangeArrowheads="1"/>
          </p:cNvSpPr>
          <p:nvPr/>
        </p:nvSpPr>
        <p:spPr bwMode="auto">
          <a:xfrm>
            <a:off x="1981200" y="5638801"/>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0" fontAlgn="base" hangingPunct="0">
              <a:spcBef>
                <a:spcPct val="0"/>
              </a:spcBef>
              <a:spcAft>
                <a:spcPct val="0"/>
              </a:spcAft>
            </a:pPr>
            <a:r>
              <a:rPr lang="en-US" altLang="en-US" sz="2400" i="1">
                <a:solidFill>
                  <a:srgbClr val="000000"/>
                </a:solidFill>
                <a:latin typeface="Times New Roman" panose="02020603050405020304" pitchFamily="18" charset="0"/>
              </a:rPr>
              <a:t>“For Ezra had </a:t>
            </a:r>
            <a:r>
              <a:rPr lang="en-US" altLang="en-US" sz="2400" b="1" i="1">
                <a:solidFill>
                  <a:srgbClr val="000000"/>
                </a:solidFill>
                <a:latin typeface="Times New Roman" panose="02020603050405020304" pitchFamily="18" charset="0"/>
              </a:rPr>
              <a:t>prepared his heart</a:t>
            </a:r>
            <a:r>
              <a:rPr lang="en-US" altLang="en-US" sz="2400" i="1">
                <a:solidFill>
                  <a:srgbClr val="000000"/>
                </a:solidFill>
                <a:latin typeface="Times New Roman" panose="02020603050405020304" pitchFamily="18" charset="0"/>
              </a:rPr>
              <a:t> to seek the Law of the LORD, and </a:t>
            </a:r>
            <a:r>
              <a:rPr lang="en-US" altLang="en-US" sz="2400" b="1" i="1">
                <a:solidFill>
                  <a:srgbClr val="000000"/>
                </a:solidFill>
                <a:latin typeface="Times New Roman" panose="02020603050405020304" pitchFamily="18" charset="0"/>
              </a:rPr>
              <a:t>to do it</a:t>
            </a:r>
            <a:r>
              <a:rPr lang="en-US" altLang="en-US" sz="2400" i="1">
                <a:solidFill>
                  <a:srgbClr val="000000"/>
                </a:solidFill>
                <a:latin typeface="Times New Roman" panose="02020603050405020304" pitchFamily="18" charset="0"/>
              </a:rPr>
              <a:t>, and to </a:t>
            </a:r>
            <a:r>
              <a:rPr lang="en-US" altLang="en-US" sz="2400" b="1" i="1">
                <a:solidFill>
                  <a:srgbClr val="000000"/>
                </a:solidFill>
                <a:latin typeface="Times New Roman" panose="02020603050405020304" pitchFamily="18" charset="0"/>
              </a:rPr>
              <a:t>teach statutes</a:t>
            </a:r>
            <a:r>
              <a:rPr lang="en-US" altLang="en-US" sz="2400" i="1">
                <a:solidFill>
                  <a:srgbClr val="000000"/>
                </a:solidFill>
                <a:latin typeface="Times New Roman" panose="02020603050405020304" pitchFamily="18" charset="0"/>
              </a:rPr>
              <a:t> and </a:t>
            </a:r>
            <a:r>
              <a:rPr lang="en-US" altLang="en-US" sz="2400" b="1" i="1">
                <a:solidFill>
                  <a:srgbClr val="000000"/>
                </a:solidFill>
                <a:latin typeface="Times New Roman" panose="02020603050405020304" pitchFamily="18" charset="0"/>
              </a:rPr>
              <a:t>ordinances</a:t>
            </a:r>
            <a:r>
              <a:rPr lang="en-US" altLang="en-US" sz="2400" i="1">
                <a:solidFill>
                  <a:srgbClr val="000000"/>
                </a:solidFill>
                <a:latin typeface="Times New Roman" panose="02020603050405020304" pitchFamily="18" charset="0"/>
              </a:rPr>
              <a:t> in Israel.”</a:t>
            </a:r>
          </a:p>
        </p:txBody>
      </p:sp>
      <p:sp>
        <p:nvSpPr>
          <p:cNvPr id="22543" name="WordArt 15">
            <a:extLst>
              <a:ext uri="{FF2B5EF4-FFF2-40B4-BE49-F238E27FC236}">
                <a16:creationId xmlns:a16="http://schemas.microsoft.com/office/drawing/2014/main" id="{3F011830-2143-4983-BDF1-6B0A2360EB75}"/>
              </a:ext>
            </a:extLst>
          </p:cNvPr>
          <p:cNvSpPr>
            <a:spLocks noChangeArrowheads="1" noChangeShapeType="1" noTextEdit="1"/>
          </p:cNvSpPr>
          <p:nvPr/>
        </p:nvSpPr>
        <p:spPr bwMode="auto">
          <a:xfrm>
            <a:off x="8324850" y="5257801"/>
            <a:ext cx="1885950" cy="2952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FFFFFF"/>
                </a:solidFill>
                <a:effectLst>
                  <a:outerShdw dist="35921" dir="2700000" algn="ctr" rotWithShape="0">
                    <a:srgbClr val="33CCFF"/>
                  </a:outerShdw>
                </a:effectLst>
                <a:latin typeface="Times New Roman" panose="02020603050405020304" pitchFamily="18" charset="0"/>
                <a:cs typeface="Times New Roman" panose="02020603050405020304" pitchFamily="18" charset="0"/>
              </a:rPr>
              <a:t>Ezra 7:10</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calcmode="lin" valueType="num">
                                      <p:cBhvr>
                                        <p:cTn id="12"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2531">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calcmode="lin" valueType="num">
                                      <p:cBhvr>
                                        <p:cTn id="17"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253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2531">
                                            <p:txEl>
                                              <p:pRg st="3" end="3"/>
                                            </p:txEl>
                                          </p:spTgt>
                                        </p:tgtEl>
                                        <p:attrNameLst>
                                          <p:attrName>style.visibility</p:attrName>
                                        </p:attrNameLst>
                                      </p:cBhvr>
                                      <p:to>
                                        <p:strVal val="visible"/>
                                      </p:to>
                                    </p:set>
                                    <p:anim calcmode="lin" valueType="num">
                                      <p:cBhvr>
                                        <p:cTn id="23"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253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2531">
                                            <p:txEl>
                                              <p:pRg st="4" end="4"/>
                                            </p:txEl>
                                          </p:spTgt>
                                        </p:tgtEl>
                                        <p:attrNameLst>
                                          <p:attrName>style.visibility</p:attrName>
                                        </p:attrNameLst>
                                      </p:cBhvr>
                                      <p:to>
                                        <p:strVal val="visible"/>
                                      </p:to>
                                    </p:set>
                                    <p:anim calcmode="lin" valueType="num">
                                      <p:cBhvr>
                                        <p:cTn id="29"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25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2541"/>
                                        </p:tgtEl>
                                        <p:attrNameLst>
                                          <p:attrName>style.visibility</p:attrName>
                                        </p:attrNameLst>
                                      </p:cBhvr>
                                      <p:to>
                                        <p:strVal val="visible"/>
                                      </p:to>
                                    </p:set>
                                    <p:animEffect transition="in" filter="dissolve">
                                      <p:cBhvr>
                                        <p:cTn id="35" dur="1000"/>
                                        <p:tgtEl>
                                          <p:spTgt spid="2254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2542"/>
                                        </p:tgtEl>
                                        <p:attrNameLst>
                                          <p:attrName>style.visibility</p:attrName>
                                        </p:attrNameLst>
                                      </p:cBhvr>
                                      <p:to>
                                        <p:strVal val="visible"/>
                                      </p:to>
                                    </p:set>
                                    <p:animEffect transition="in" filter="dissolve">
                                      <p:cBhvr>
                                        <p:cTn id="38" dur="1000"/>
                                        <p:tgtEl>
                                          <p:spTgt spid="22542"/>
                                        </p:tgtEl>
                                      </p:cBhvr>
                                    </p:animEffect>
                                  </p:childTnLst>
                                </p:cTn>
                              </p:par>
                              <p:par>
                                <p:cTn id="39" presetID="23" presetClass="entr" presetSubtype="16" fill="hold" nodeType="withEffect">
                                  <p:stCondLst>
                                    <p:cond delay="0"/>
                                  </p:stCondLst>
                                  <p:childTnLst>
                                    <p:set>
                                      <p:cBhvr>
                                        <p:cTn id="40" dur="1" fill="hold">
                                          <p:stCondLst>
                                            <p:cond delay="0"/>
                                          </p:stCondLst>
                                        </p:cTn>
                                        <p:tgtEl>
                                          <p:spTgt spid="22543"/>
                                        </p:tgtEl>
                                        <p:attrNameLst>
                                          <p:attrName>style.visibility</p:attrName>
                                        </p:attrNameLst>
                                      </p:cBhvr>
                                      <p:to>
                                        <p:strVal val="visible"/>
                                      </p:to>
                                    </p:set>
                                    <p:anim calcmode="lin" valueType="num">
                                      <p:cBhvr>
                                        <p:cTn id="41" dur="500" fill="hold"/>
                                        <p:tgtEl>
                                          <p:spTgt spid="22543"/>
                                        </p:tgtEl>
                                        <p:attrNameLst>
                                          <p:attrName>ppt_w</p:attrName>
                                        </p:attrNameLst>
                                      </p:cBhvr>
                                      <p:tavLst>
                                        <p:tav tm="0">
                                          <p:val>
                                            <p:fltVal val="0"/>
                                          </p:val>
                                        </p:tav>
                                        <p:tav tm="100000">
                                          <p:val>
                                            <p:strVal val="#ppt_w"/>
                                          </p:val>
                                        </p:tav>
                                      </p:tavLst>
                                    </p:anim>
                                    <p:anim calcmode="lin" valueType="num">
                                      <p:cBhvr>
                                        <p:cTn id="42" dur="500" fill="hold"/>
                                        <p:tgtEl>
                                          <p:spTgt spid="22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A51E46C-AE50-4A28-8C62-892D3FC42779}"/>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THREE</a:t>
            </a:r>
          </a:p>
        </p:txBody>
      </p:sp>
      <p:sp>
        <p:nvSpPr>
          <p:cNvPr id="23555" name="Rectangle 3">
            <a:extLst>
              <a:ext uri="{FF2B5EF4-FFF2-40B4-BE49-F238E27FC236}">
                <a16:creationId xmlns:a16="http://schemas.microsoft.com/office/drawing/2014/main" id="{54DFEA77-FFAD-4AD4-BFF5-7BBB74691263}"/>
              </a:ext>
            </a:extLst>
          </p:cNvPr>
          <p:cNvSpPr>
            <a:spLocks noGrp="1" noChangeArrowheads="1"/>
          </p:cNvSpPr>
          <p:nvPr>
            <p:ph type="body" idx="1"/>
          </p:nvPr>
        </p:nvSpPr>
        <p:spPr>
          <a:xfrm>
            <a:off x="1828800" y="1295400"/>
            <a:ext cx="8458200" cy="5181600"/>
          </a:xfrm>
        </p:spPr>
        <p:txBody>
          <a:bodyPr/>
          <a:lstStyle/>
          <a:p>
            <a:pPr eaLnBrk="1" hangingPunct="1"/>
            <a:r>
              <a:rPr lang="en-US" altLang="en-US">
                <a:latin typeface="Times New Roman" panose="02020603050405020304" pitchFamily="18" charset="0"/>
              </a:rPr>
              <a:t>Nehemiah, the cupbearer to King Artaxerxes asked permission to return to Jerusalem to rebuild the city walls</a:t>
            </a:r>
          </a:p>
          <a:p>
            <a:pPr lvl="1" eaLnBrk="1" hangingPunct="1"/>
            <a:r>
              <a:rPr lang="en-US" altLang="en-US">
                <a:solidFill>
                  <a:srgbClr val="33CCFF"/>
                </a:solidFill>
                <a:latin typeface="Times New Roman" panose="02020603050405020304" pitchFamily="18" charset="0"/>
              </a:rPr>
              <a:t>140 years since Jerusalem had been burned</a:t>
            </a:r>
          </a:p>
          <a:p>
            <a:pPr lvl="1" eaLnBrk="1" hangingPunct="1"/>
            <a:r>
              <a:rPr lang="en-US" altLang="en-US">
                <a:solidFill>
                  <a:srgbClr val="33CCFF"/>
                </a:solidFill>
                <a:latin typeface="Times New Roman" panose="02020603050405020304" pitchFamily="18" charset="0"/>
              </a:rPr>
              <a:t>90 years since Cyrus gave permission to go home</a:t>
            </a:r>
          </a:p>
          <a:p>
            <a:pPr lvl="1" eaLnBrk="1" hangingPunct="1"/>
            <a:r>
              <a:rPr lang="en-US" altLang="en-US">
                <a:solidFill>
                  <a:srgbClr val="33CCFF"/>
                </a:solidFill>
                <a:latin typeface="Times New Roman" panose="02020603050405020304" pitchFamily="18" charset="0"/>
              </a:rPr>
              <a:t>Plenty of time for the city to have become prosperous again</a:t>
            </a:r>
          </a:p>
          <a:p>
            <a:pPr lvl="2" eaLnBrk="1" hangingPunct="1"/>
            <a:r>
              <a:rPr lang="en-US" altLang="en-US" i="1">
                <a:solidFill>
                  <a:schemeClr val="tx2"/>
                </a:solidFill>
                <a:latin typeface="Times New Roman" panose="02020603050405020304" pitchFamily="18" charset="0"/>
              </a:rPr>
              <a:t>However, the city was still a charred pile of rubble</a:t>
            </a:r>
          </a:p>
          <a:p>
            <a:pPr lvl="2" eaLnBrk="1" hangingPunct="1"/>
            <a:r>
              <a:rPr lang="en-US" altLang="en-US" i="1">
                <a:solidFill>
                  <a:schemeClr val="tx2"/>
                </a:solidFill>
                <a:latin typeface="Times New Roman" panose="02020603050405020304" pitchFamily="18" charset="0"/>
              </a:rPr>
              <a:t>They had a temple, but nothing else</a:t>
            </a:r>
          </a:p>
          <a:p>
            <a:pPr lvl="1" eaLnBrk="1" hangingPunct="1"/>
            <a:r>
              <a:rPr lang="en-US" altLang="en-US">
                <a:solidFill>
                  <a:srgbClr val="33CCFF"/>
                </a:solidFill>
                <a:latin typeface="Times New Roman" panose="02020603050405020304" pitchFamily="18" charset="0"/>
              </a:rPr>
              <a:t>Nehemiah was grieved over the situation</a:t>
            </a:r>
          </a:p>
        </p:txBody>
      </p:sp>
      <p:sp>
        <p:nvSpPr>
          <p:cNvPr id="20484" name="Rectangle 4">
            <a:extLst>
              <a:ext uri="{FF2B5EF4-FFF2-40B4-BE49-F238E27FC236}">
                <a16:creationId xmlns:a16="http://schemas.microsoft.com/office/drawing/2014/main" id="{8CC5CD51-9AEC-4F95-AB3E-EF9139B9A8AC}"/>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0485" name="Rectangle 5">
            <a:extLst>
              <a:ext uri="{FF2B5EF4-FFF2-40B4-BE49-F238E27FC236}">
                <a16:creationId xmlns:a16="http://schemas.microsoft.com/office/drawing/2014/main" id="{15BDAD61-961E-48FB-B3A3-AC43D07979E8}"/>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0486" name="Rectangle 6">
            <a:extLst>
              <a:ext uri="{FF2B5EF4-FFF2-40B4-BE49-F238E27FC236}">
                <a16:creationId xmlns:a16="http://schemas.microsoft.com/office/drawing/2014/main" id="{493449FD-400F-42D2-97BD-83025787FC44}"/>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0487" name="Rectangle 7">
            <a:extLst>
              <a:ext uri="{FF2B5EF4-FFF2-40B4-BE49-F238E27FC236}">
                <a16:creationId xmlns:a16="http://schemas.microsoft.com/office/drawing/2014/main" id="{73E2ACDC-7489-4575-8911-707FC4D983AC}"/>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0488" name="Line 8">
            <a:extLst>
              <a:ext uri="{FF2B5EF4-FFF2-40B4-BE49-F238E27FC236}">
                <a16:creationId xmlns:a16="http://schemas.microsoft.com/office/drawing/2014/main" id="{DBF20415-1A94-486E-87A7-A94AA17C1EDC}"/>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 calcmode="lin" valueType="num">
                                      <p:cBhvr>
                                        <p:cTn id="12"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35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3555">
                                            <p:txEl>
                                              <p:pRg st="2" end="2"/>
                                            </p:txEl>
                                          </p:spTgt>
                                        </p:tgtEl>
                                        <p:attrNameLst>
                                          <p:attrName>style.visibility</p:attrName>
                                        </p:attrNameLst>
                                      </p:cBhvr>
                                      <p:to>
                                        <p:strVal val="visible"/>
                                      </p:to>
                                    </p:set>
                                    <p:anim calcmode="lin" valueType="num">
                                      <p:cBhvr>
                                        <p:cTn id="18"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35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23555">
                                            <p:txEl>
                                              <p:pRg st="3" end="3"/>
                                            </p:txEl>
                                          </p:spTgt>
                                        </p:tgtEl>
                                        <p:attrNameLst>
                                          <p:attrName>style.visibility</p:attrName>
                                        </p:attrNameLst>
                                      </p:cBhvr>
                                      <p:to>
                                        <p:strVal val="visible"/>
                                      </p:to>
                                    </p:set>
                                    <p:anim calcmode="lin" valueType="num">
                                      <p:cBhvr>
                                        <p:cTn id="24"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23555">
                                            <p:txEl>
                                              <p:pRg st="3" end="3"/>
                                            </p:txEl>
                                          </p:spTgt>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3" presetClass="entr" presetSubtype="16" fill="hold" nodeType="afterEffect">
                                  <p:stCondLst>
                                    <p:cond delay="0"/>
                                  </p:stCondLst>
                                  <p:childTnLst>
                                    <p:set>
                                      <p:cBhvr>
                                        <p:cTn id="28" dur="1" fill="hold">
                                          <p:stCondLst>
                                            <p:cond delay="0"/>
                                          </p:stCondLst>
                                        </p:cTn>
                                        <p:tgtEl>
                                          <p:spTgt spid="23555">
                                            <p:txEl>
                                              <p:pRg st="4" end="4"/>
                                            </p:txEl>
                                          </p:spTgt>
                                        </p:tgtEl>
                                        <p:attrNameLst>
                                          <p:attrName>style.visibility</p:attrName>
                                        </p:attrNameLst>
                                      </p:cBhvr>
                                      <p:to>
                                        <p:strVal val="visible"/>
                                      </p:to>
                                    </p:set>
                                    <p:anim calcmode="lin" valueType="num">
                                      <p:cBhvr>
                                        <p:cTn id="29"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3555">
                                            <p:txEl>
                                              <p:pRg st="4" end="4"/>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000"/>
                            </p:stCondLst>
                            <p:childTnLst>
                              <p:par>
                                <p:cTn id="32" presetID="23" presetClass="entr" presetSubtype="16" fill="hold" nodeType="afterEffect">
                                  <p:stCondLst>
                                    <p:cond delay="0"/>
                                  </p:stCondLst>
                                  <p:childTnLst>
                                    <p:set>
                                      <p:cBhvr>
                                        <p:cTn id="33" dur="1" fill="hold">
                                          <p:stCondLst>
                                            <p:cond delay="0"/>
                                          </p:stCondLst>
                                        </p:cTn>
                                        <p:tgtEl>
                                          <p:spTgt spid="23555">
                                            <p:txEl>
                                              <p:pRg st="5" end="5"/>
                                            </p:txEl>
                                          </p:spTgt>
                                        </p:tgtEl>
                                        <p:attrNameLst>
                                          <p:attrName>style.visibility</p:attrName>
                                        </p:attrNameLst>
                                      </p:cBhvr>
                                      <p:to>
                                        <p:strVal val="visible"/>
                                      </p:to>
                                    </p:set>
                                    <p:anim calcmode="lin" valueType="num">
                                      <p:cBhvr>
                                        <p:cTn id="34"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355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23555">
                                            <p:txEl>
                                              <p:pRg st="6" end="6"/>
                                            </p:txEl>
                                          </p:spTgt>
                                        </p:tgtEl>
                                        <p:attrNameLst>
                                          <p:attrName>style.visibility</p:attrName>
                                        </p:attrNameLst>
                                      </p:cBhvr>
                                      <p:to>
                                        <p:strVal val="visible"/>
                                      </p:to>
                                    </p:set>
                                    <p:anim calcmode="lin" valueType="num">
                                      <p:cBhvr>
                                        <p:cTn id="40" dur="500" fill="hold"/>
                                        <p:tgtEl>
                                          <p:spTgt spid="23555">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2355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79466D7-B901-4D0F-B80C-B61223B6C7D2}"/>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THREE</a:t>
            </a:r>
          </a:p>
        </p:txBody>
      </p:sp>
      <p:sp>
        <p:nvSpPr>
          <p:cNvPr id="24579" name="Rectangle 3">
            <a:extLst>
              <a:ext uri="{FF2B5EF4-FFF2-40B4-BE49-F238E27FC236}">
                <a16:creationId xmlns:a16="http://schemas.microsoft.com/office/drawing/2014/main" id="{864669E1-7445-4F22-B0AB-DC7EE9635449}"/>
              </a:ext>
            </a:extLst>
          </p:cNvPr>
          <p:cNvSpPr>
            <a:spLocks noGrp="1" noChangeArrowheads="1"/>
          </p:cNvSpPr>
          <p:nvPr>
            <p:ph type="body" idx="1"/>
          </p:nvPr>
        </p:nvSpPr>
        <p:spPr>
          <a:xfrm>
            <a:off x="1828800" y="1295400"/>
            <a:ext cx="8534400" cy="5181600"/>
          </a:xfrm>
        </p:spPr>
        <p:txBody>
          <a:bodyPr/>
          <a:lstStyle/>
          <a:p>
            <a:pPr eaLnBrk="1" hangingPunct="1">
              <a:lnSpc>
                <a:spcPct val="90000"/>
              </a:lnSpc>
            </a:pPr>
            <a:r>
              <a:rPr lang="en-US" altLang="en-US">
                <a:latin typeface="Times New Roman" panose="02020603050405020304" pitchFamily="18" charset="0"/>
              </a:rPr>
              <a:t>Jews were delighted</a:t>
            </a:r>
          </a:p>
          <a:p>
            <a:pPr lvl="1" eaLnBrk="1" hangingPunct="1">
              <a:lnSpc>
                <a:spcPct val="90000"/>
              </a:lnSpc>
            </a:pPr>
            <a:r>
              <a:rPr lang="en-US" altLang="en-US">
                <a:solidFill>
                  <a:srgbClr val="33CCFF"/>
                </a:solidFill>
                <a:latin typeface="Times New Roman" panose="02020603050405020304" pitchFamily="18" charset="0"/>
              </a:rPr>
              <a:t>With everyone’s help the entire wall was finished in 52 days!</a:t>
            </a:r>
          </a:p>
          <a:p>
            <a:pPr lvl="2" eaLnBrk="1" hangingPunct="1">
              <a:lnSpc>
                <a:spcPct val="90000"/>
              </a:lnSpc>
            </a:pPr>
            <a:r>
              <a:rPr lang="en-US" altLang="en-US" i="1">
                <a:solidFill>
                  <a:schemeClr val="tx2"/>
                </a:solidFill>
                <a:latin typeface="Times New Roman" panose="02020603050405020304" pitchFamily="18" charset="0"/>
              </a:rPr>
              <a:t>Completed in spite of severe opposition from the enemy</a:t>
            </a:r>
          </a:p>
          <a:p>
            <a:pPr lvl="2" eaLnBrk="1" hangingPunct="1">
              <a:lnSpc>
                <a:spcPct val="90000"/>
              </a:lnSpc>
            </a:pPr>
            <a:r>
              <a:rPr lang="en-US" altLang="en-US" i="1">
                <a:solidFill>
                  <a:schemeClr val="tx2"/>
                </a:solidFill>
                <a:latin typeface="Times New Roman" panose="02020603050405020304" pitchFamily="18" charset="0"/>
              </a:rPr>
              <a:t>Sanballat, Tobiah, and Geshem spearheaded the opposition</a:t>
            </a:r>
          </a:p>
          <a:p>
            <a:pPr lvl="1" eaLnBrk="1" hangingPunct="1">
              <a:lnSpc>
                <a:spcPct val="90000"/>
              </a:lnSpc>
            </a:pPr>
            <a:r>
              <a:rPr lang="en-US" altLang="en-US">
                <a:solidFill>
                  <a:srgbClr val="33CCFF"/>
                </a:solidFill>
                <a:latin typeface="Times New Roman" panose="02020603050405020304" pitchFamily="18" charset="0"/>
              </a:rPr>
              <a:t>Nehemiah and the people ignored their taunts and threats because they “had a mind to work.”</a:t>
            </a:r>
          </a:p>
          <a:p>
            <a:pPr eaLnBrk="1" hangingPunct="1">
              <a:lnSpc>
                <a:spcPct val="90000"/>
              </a:lnSpc>
            </a:pPr>
            <a:r>
              <a:rPr lang="en-US" altLang="en-US">
                <a:solidFill>
                  <a:srgbClr val="FFCC00"/>
                </a:solidFill>
                <a:latin typeface="Times New Roman" panose="02020603050405020304" pitchFamily="18" charset="0"/>
              </a:rPr>
              <a:t>Why the delay in fixing up Jerusalem?</a:t>
            </a:r>
          </a:p>
          <a:p>
            <a:pPr lvl="1" eaLnBrk="1" hangingPunct="1">
              <a:lnSpc>
                <a:spcPct val="90000"/>
              </a:lnSpc>
            </a:pPr>
            <a:r>
              <a:rPr lang="en-US" altLang="en-US">
                <a:solidFill>
                  <a:srgbClr val="33CCFF"/>
                </a:solidFill>
                <a:latin typeface="Times New Roman" panose="02020603050405020304" pitchFamily="18" charset="0"/>
              </a:rPr>
              <a:t>People put their personal welfare ahead of their concern for God</a:t>
            </a:r>
          </a:p>
        </p:txBody>
      </p:sp>
      <p:sp>
        <p:nvSpPr>
          <p:cNvPr id="21508" name="Rectangle 4">
            <a:extLst>
              <a:ext uri="{FF2B5EF4-FFF2-40B4-BE49-F238E27FC236}">
                <a16:creationId xmlns:a16="http://schemas.microsoft.com/office/drawing/2014/main" id="{9592A3C2-7EED-45C6-8ED4-D65A1E458E0D}"/>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1509" name="Rectangle 5">
            <a:extLst>
              <a:ext uri="{FF2B5EF4-FFF2-40B4-BE49-F238E27FC236}">
                <a16:creationId xmlns:a16="http://schemas.microsoft.com/office/drawing/2014/main" id="{6D6498BC-A957-447A-BEC0-F96DF3EA6068}"/>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1510" name="Rectangle 6">
            <a:extLst>
              <a:ext uri="{FF2B5EF4-FFF2-40B4-BE49-F238E27FC236}">
                <a16:creationId xmlns:a16="http://schemas.microsoft.com/office/drawing/2014/main" id="{CA346120-569B-486C-917B-F9AA496D1368}"/>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1511" name="Rectangle 7">
            <a:extLst>
              <a:ext uri="{FF2B5EF4-FFF2-40B4-BE49-F238E27FC236}">
                <a16:creationId xmlns:a16="http://schemas.microsoft.com/office/drawing/2014/main" id="{271F6B7B-89C8-46F7-91E5-E25779D8DE67}"/>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1512" name="Line 8">
            <a:extLst>
              <a:ext uri="{FF2B5EF4-FFF2-40B4-BE49-F238E27FC236}">
                <a16:creationId xmlns:a16="http://schemas.microsoft.com/office/drawing/2014/main" id="{3A5D8F64-9FC9-4310-AD00-422923284DEB}"/>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 calcmode="lin" valueType="num">
                                      <p:cBhvr>
                                        <p:cTn id="12" dur="5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457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 calcmode="lin" valueType="num">
                                      <p:cBhvr>
                                        <p:cTn id="17" dur="5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457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 calcmode="lin" valueType="num">
                                      <p:cBhvr>
                                        <p:cTn id="22" dur="5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45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24579">
                                            <p:txEl>
                                              <p:pRg st="4" end="4"/>
                                            </p:txEl>
                                          </p:spTgt>
                                        </p:tgtEl>
                                        <p:attrNameLst>
                                          <p:attrName>style.visibility</p:attrName>
                                        </p:attrNameLst>
                                      </p:cBhvr>
                                      <p:to>
                                        <p:strVal val="visible"/>
                                      </p:to>
                                    </p:set>
                                    <p:anim calcmode="lin" valueType="num">
                                      <p:cBhvr>
                                        <p:cTn id="28" dur="500" fill="hold"/>
                                        <p:tgtEl>
                                          <p:spTgt spid="2457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45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24579">
                                            <p:txEl>
                                              <p:pRg st="5" end="5"/>
                                            </p:txEl>
                                          </p:spTgt>
                                        </p:tgtEl>
                                        <p:attrNameLst>
                                          <p:attrName>style.visibility</p:attrName>
                                        </p:attrNameLst>
                                      </p:cBhvr>
                                      <p:to>
                                        <p:strVal val="visible"/>
                                      </p:to>
                                    </p:set>
                                    <p:animEffect transition="in" filter="dissolve">
                                      <p:cBhvr>
                                        <p:cTn id="34" dur="500"/>
                                        <p:tgtEl>
                                          <p:spTgt spid="24579">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24579">
                                            <p:txEl>
                                              <p:pRg st="6" end="6"/>
                                            </p:txEl>
                                          </p:spTgt>
                                        </p:tgtEl>
                                        <p:attrNameLst>
                                          <p:attrName>style.visibility</p:attrName>
                                        </p:attrNameLst>
                                      </p:cBhvr>
                                      <p:to>
                                        <p:strVal val="visible"/>
                                      </p:to>
                                    </p:set>
                                    <p:anim calcmode="lin" valueType="num">
                                      <p:cBhvr>
                                        <p:cTn id="39" dur="500" fill="hold"/>
                                        <p:tgtEl>
                                          <p:spTgt spid="24579">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4579">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E3E132E-7A74-4809-A3D1-D0BA8074B024}"/>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Return Number </a:t>
            </a:r>
            <a:r>
              <a:rPr lang="en-US" altLang="en-US" sz="5400" b="1" u="sng">
                <a:solidFill>
                  <a:srgbClr val="33CCFF"/>
                </a:solidFill>
                <a:latin typeface="Times New Roman" panose="02020603050405020304" pitchFamily="18" charset="0"/>
              </a:rPr>
              <a:t>THREE</a:t>
            </a:r>
          </a:p>
        </p:txBody>
      </p:sp>
      <p:sp>
        <p:nvSpPr>
          <p:cNvPr id="25603" name="Rectangle 3">
            <a:extLst>
              <a:ext uri="{FF2B5EF4-FFF2-40B4-BE49-F238E27FC236}">
                <a16:creationId xmlns:a16="http://schemas.microsoft.com/office/drawing/2014/main" id="{463F5E2D-075E-4CE0-AB9C-0E28474A605B}"/>
              </a:ext>
            </a:extLst>
          </p:cNvPr>
          <p:cNvSpPr>
            <a:spLocks noGrp="1" noChangeArrowheads="1"/>
          </p:cNvSpPr>
          <p:nvPr>
            <p:ph type="body" idx="1"/>
          </p:nvPr>
        </p:nvSpPr>
        <p:spPr>
          <a:xfrm>
            <a:off x="1828800" y="1295400"/>
            <a:ext cx="8534400" cy="5181600"/>
          </a:xfrm>
        </p:spPr>
        <p:txBody>
          <a:bodyPr/>
          <a:lstStyle/>
          <a:p>
            <a:pPr eaLnBrk="1" hangingPunct="1"/>
            <a:r>
              <a:rPr lang="en-US" altLang="en-US">
                <a:latin typeface="Times New Roman" panose="02020603050405020304" pitchFamily="18" charset="0"/>
              </a:rPr>
              <a:t>Ezra and Nehemiah were distressed over conditions that they found among the Israelites</a:t>
            </a:r>
          </a:p>
          <a:p>
            <a:pPr lvl="1" eaLnBrk="1" hangingPunct="1"/>
            <a:r>
              <a:rPr lang="en-US" altLang="en-US">
                <a:solidFill>
                  <a:srgbClr val="33CCFF"/>
                </a:solidFill>
                <a:latin typeface="Times New Roman" panose="02020603050405020304" pitchFamily="18" charset="0"/>
              </a:rPr>
              <a:t>People had intermarried with their pagan neighbors</a:t>
            </a:r>
          </a:p>
          <a:p>
            <a:pPr lvl="1" eaLnBrk="1" hangingPunct="1"/>
            <a:r>
              <a:rPr lang="en-US" altLang="en-US">
                <a:solidFill>
                  <a:srgbClr val="33CCFF"/>
                </a:solidFill>
                <a:latin typeface="Times New Roman" panose="02020603050405020304" pitchFamily="18" charset="0"/>
              </a:rPr>
              <a:t>Some were speaking the language of Ashdod</a:t>
            </a:r>
          </a:p>
          <a:p>
            <a:pPr lvl="2" eaLnBrk="1" hangingPunct="1"/>
            <a:r>
              <a:rPr lang="en-US" altLang="en-US" i="1">
                <a:solidFill>
                  <a:schemeClr val="tx2"/>
                </a:solidFill>
                <a:latin typeface="Times New Roman" panose="02020603050405020304" pitchFamily="18" charset="0"/>
              </a:rPr>
              <a:t>In accordance with God’s teaching, Ezra and Nehemiah demanded the foreign wives be put away!</a:t>
            </a:r>
          </a:p>
          <a:p>
            <a:pPr lvl="1" eaLnBrk="1" hangingPunct="1"/>
            <a:r>
              <a:rPr lang="en-US" altLang="en-US">
                <a:solidFill>
                  <a:srgbClr val="33CCFF"/>
                </a:solidFill>
                <a:latin typeface="Times New Roman" panose="02020603050405020304" pitchFamily="18" charset="0"/>
              </a:rPr>
              <a:t>The Sabbath day was being ignored</a:t>
            </a:r>
          </a:p>
          <a:p>
            <a:pPr lvl="2" eaLnBrk="1" hangingPunct="1"/>
            <a:r>
              <a:rPr lang="en-US" altLang="en-US" i="1">
                <a:solidFill>
                  <a:schemeClr val="tx2"/>
                </a:solidFill>
                <a:latin typeface="Times New Roman" panose="02020603050405020304" pitchFamily="18" charset="0"/>
              </a:rPr>
              <a:t>Merchants continued their business as they did the other 6</a:t>
            </a:r>
          </a:p>
          <a:p>
            <a:pPr lvl="1" eaLnBrk="1" hangingPunct="1"/>
            <a:r>
              <a:rPr lang="en-US" altLang="en-US">
                <a:solidFill>
                  <a:srgbClr val="33CCFF"/>
                </a:solidFill>
                <a:latin typeface="Times New Roman" panose="02020603050405020304" pitchFamily="18" charset="0"/>
              </a:rPr>
              <a:t>Appropriate sacrifices not being accomplished</a:t>
            </a:r>
          </a:p>
          <a:p>
            <a:pPr lvl="2" eaLnBrk="1" hangingPunct="1"/>
            <a:r>
              <a:rPr lang="en-US" altLang="en-US" i="1">
                <a:solidFill>
                  <a:schemeClr val="tx2"/>
                </a:solidFill>
                <a:latin typeface="Times New Roman" panose="02020603050405020304" pitchFamily="18" charset="0"/>
              </a:rPr>
              <a:t>Crippled and lame brought before God (Malachi 3:10)</a:t>
            </a:r>
          </a:p>
        </p:txBody>
      </p:sp>
      <p:sp>
        <p:nvSpPr>
          <p:cNvPr id="22532" name="Rectangle 4">
            <a:extLst>
              <a:ext uri="{FF2B5EF4-FFF2-40B4-BE49-F238E27FC236}">
                <a16:creationId xmlns:a16="http://schemas.microsoft.com/office/drawing/2014/main" id="{9104581F-8DD2-4A4D-BDDD-8E7773BE9BF4}"/>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2533" name="Rectangle 5">
            <a:extLst>
              <a:ext uri="{FF2B5EF4-FFF2-40B4-BE49-F238E27FC236}">
                <a16:creationId xmlns:a16="http://schemas.microsoft.com/office/drawing/2014/main" id="{6916EC56-E57E-40C7-B101-B62865BABC65}"/>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2534" name="Rectangle 6">
            <a:extLst>
              <a:ext uri="{FF2B5EF4-FFF2-40B4-BE49-F238E27FC236}">
                <a16:creationId xmlns:a16="http://schemas.microsoft.com/office/drawing/2014/main" id="{46F9200F-8A55-4018-A83C-BDD268FFCAA7}"/>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2535" name="Rectangle 7">
            <a:extLst>
              <a:ext uri="{FF2B5EF4-FFF2-40B4-BE49-F238E27FC236}">
                <a16:creationId xmlns:a16="http://schemas.microsoft.com/office/drawing/2014/main" id="{7E6ECBFC-66CC-4873-B707-A387FB215C3F}"/>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2536" name="Line 8">
            <a:extLst>
              <a:ext uri="{FF2B5EF4-FFF2-40B4-BE49-F238E27FC236}">
                <a16:creationId xmlns:a16="http://schemas.microsoft.com/office/drawing/2014/main" id="{D768B6CB-62F8-409A-9DEC-AB783076E0AC}"/>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 calcmode="lin" valueType="num">
                                      <p:cBhvr>
                                        <p:cTn id="12" dur="5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56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5603">
                                            <p:txEl>
                                              <p:pRg st="2" end="2"/>
                                            </p:txEl>
                                          </p:spTgt>
                                        </p:tgtEl>
                                        <p:attrNameLst>
                                          <p:attrName>style.visibility</p:attrName>
                                        </p:attrNameLst>
                                      </p:cBhvr>
                                      <p:to>
                                        <p:strVal val="visible"/>
                                      </p:to>
                                    </p:set>
                                    <p:anim calcmode="lin" valueType="num">
                                      <p:cBhvr>
                                        <p:cTn id="18" dur="500" fill="hold"/>
                                        <p:tgtEl>
                                          <p:spTgt spid="2560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5603">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25603">
                                            <p:txEl>
                                              <p:pRg st="3" end="3"/>
                                            </p:txEl>
                                          </p:spTgt>
                                        </p:tgtEl>
                                        <p:attrNameLst>
                                          <p:attrName>style.visibility</p:attrName>
                                        </p:attrNameLst>
                                      </p:cBhvr>
                                      <p:to>
                                        <p:strVal val="visible"/>
                                      </p:to>
                                    </p:set>
                                    <p:anim calcmode="lin" valueType="num">
                                      <p:cBhvr>
                                        <p:cTn id="23" dur="500" fill="hold"/>
                                        <p:tgtEl>
                                          <p:spTgt spid="2560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560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5603">
                                            <p:txEl>
                                              <p:pRg st="4" end="4"/>
                                            </p:txEl>
                                          </p:spTgt>
                                        </p:tgtEl>
                                        <p:attrNameLst>
                                          <p:attrName>style.visibility</p:attrName>
                                        </p:attrNameLst>
                                      </p:cBhvr>
                                      <p:to>
                                        <p:strVal val="visible"/>
                                      </p:to>
                                    </p:set>
                                    <p:anim calcmode="lin" valueType="num">
                                      <p:cBhvr>
                                        <p:cTn id="29" dur="500" fill="hold"/>
                                        <p:tgtEl>
                                          <p:spTgt spid="2560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5603">
                                            <p:txEl>
                                              <p:pRg st="4" end="4"/>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23" presetClass="entr" presetSubtype="16" fill="hold" nodeType="afterEffect">
                                  <p:stCondLst>
                                    <p:cond delay="0"/>
                                  </p:stCondLst>
                                  <p:childTnLst>
                                    <p:set>
                                      <p:cBhvr>
                                        <p:cTn id="33" dur="1" fill="hold">
                                          <p:stCondLst>
                                            <p:cond delay="0"/>
                                          </p:stCondLst>
                                        </p:cTn>
                                        <p:tgtEl>
                                          <p:spTgt spid="25603">
                                            <p:txEl>
                                              <p:pRg st="5" end="5"/>
                                            </p:txEl>
                                          </p:spTgt>
                                        </p:tgtEl>
                                        <p:attrNameLst>
                                          <p:attrName>style.visibility</p:attrName>
                                        </p:attrNameLst>
                                      </p:cBhvr>
                                      <p:to>
                                        <p:strVal val="visible"/>
                                      </p:to>
                                    </p:set>
                                    <p:anim calcmode="lin" valueType="num">
                                      <p:cBhvr>
                                        <p:cTn id="34" dur="500" fill="hold"/>
                                        <p:tgtEl>
                                          <p:spTgt spid="2560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560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25603">
                                            <p:txEl>
                                              <p:pRg st="6" end="6"/>
                                            </p:txEl>
                                          </p:spTgt>
                                        </p:tgtEl>
                                        <p:attrNameLst>
                                          <p:attrName>style.visibility</p:attrName>
                                        </p:attrNameLst>
                                      </p:cBhvr>
                                      <p:to>
                                        <p:strVal val="visible"/>
                                      </p:to>
                                    </p:set>
                                    <p:anim calcmode="lin" valueType="num">
                                      <p:cBhvr>
                                        <p:cTn id="40" dur="500" fill="hold"/>
                                        <p:tgtEl>
                                          <p:spTgt spid="2560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25603">
                                            <p:txEl>
                                              <p:pRg st="6" end="6"/>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500"/>
                            </p:stCondLst>
                            <p:childTnLst>
                              <p:par>
                                <p:cTn id="43" presetID="23" presetClass="entr" presetSubtype="16" fill="hold" nodeType="afterEffect">
                                  <p:stCondLst>
                                    <p:cond delay="0"/>
                                  </p:stCondLst>
                                  <p:childTnLst>
                                    <p:set>
                                      <p:cBhvr>
                                        <p:cTn id="44" dur="1" fill="hold">
                                          <p:stCondLst>
                                            <p:cond delay="0"/>
                                          </p:stCondLst>
                                        </p:cTn>
                                        <p:tgtEl>
                                          <p:spTgt spid="25603">
                                            <p:txEl>
                                              <p:pRg st="7" end="7"/>
                                            </p:txEl>
                                          </p:spTgt>
                                        </p:tgtEl>
                                        <p:attrNameLst>
                                          <p:attrName>style.visibility</p:attrName>
                                        </p:attrNameLst>
                                      </p:cBhvr>
                                      <p:to>
                                        <p:strVal val="visible"/>
                                      </p:to>
                                    </p:set>
                                    <p:anim calcmode="lin" valueType="num">
                                      <p:cBhvr>
                                        <p:cTn id="45" dur="500" fill="hold"/>
                                        <p:tgtEl>
                                          <p:spTgt spid="25603">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2560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4F098B8-90F4-4D4B-B782-30B64AA234A2}"/>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5603" name="Rectangle 3">
            <a:extLst>
              <a:ext uri="{FF2B5EF4-FFF2-40B4-BE49-F238E27FC236}">
                <a16:creationId xmlns:a16="http://schemas.microsoft.com/office/drawing/2014/main" id="{A9AF1DD8-5C2D-4EA3-BA81-C313EAABE9FE}"/>
              </a:ext>
            </a:extLst>
          </p:cNvPr>
          <p:cNvSpPr>
            <a:spLocks noGrp="1" noChangeArrowheads="1"/>
          </p:cNvSpPr>
          <p:nvPr>
            <p:ph type="body" idx="1"/>
          </p:nvPr>
        </p:nvSpPr>
        <p:spPr>
          <a:xfrm>
            <a:off x="1828800" y="990600"/>
            <a:ext cx="8534400" cy="5791200"/>
          </a:xfrm>
        </p:spPr>
        <p:txBody>
          <a:bodyPr/>
          <a:lstStyle/>
          <a:p>
            <a:r>
              <a:rPr lang="en-US" altLang="en-US"/>
              <a:t>Hezekiah’s reforms were taking place in Judah during the last few years before Israel’s fall</a:t>
            </a:r>
          </a:p>
          <a:p>
            <a:pPr lvl="1"/>
            <a:r>
              <a:rPr lang="en-US" altLang="en-US">
                <a:solidFill>
                  <a:srgbClr val="FFFF99"/>
                </a:solidFill>
              </a:rPr>
              <a:t>Samaria fell in the sixth year of Hezekiah’s reign</a:t>
            </a:r>
          </a:p>
          <a:p>
            <a:r>
              <a:rPr lang="en-US" altLang="en-US"/>
              <a:t>At this point in history, all the little countries of Palestine had fallen completely to the Assyrians or were paying an enormous tribute</a:t>
            </a:r>
          </a:p>
          <a:p>
            <a:pPr lvl="1"/>
            <a:r>
              <a:rPr lang="en-US" altLang="en-US">
                <a:solidFill>
                  <a:srgbClr val="FFFF99"/>
                </a:solidFill>
              </a:rPr>
              <a:t>Syria and Israel were gone</a:t>
            </a:r>
          </a:p>
          <a:p>
            <a:pPr lvl="1"/>
            <a:r>
              <a:rPr lang="en-US" altLang="en-US">
                <a:solidFill>
                  <a:srgbClr val="FFFF99"/>
                </a:solidFill>
              </a:rPr>
              <a:t>Tyre stood, but most of Phoenicia was gone</a:t>
            </a:r>
          </a:p>
          <a:p>
            <a:pPr lvl="1"/>
            <a:r>
              <a:rPr lang="en-US" altLang="en-US">
                <a:solidFill>
                  <a:srgbClr val="FFFF99"/>
                </a:solidFill>
              </a:rPr>
              <a:t>A few Philistine cities stood</a:t>
            </a:r>
          </a:p>
          <a:p>
            <a:pPr lvl="1"/>
            <a:r>
              <a:rPr lang="en-US" altLang="en-US">
                <a:solidFill>
                  <a:srgbClr val="FFFF99"/>
                </a:solidFill>
              </a:rPr>
              <a:t>Moab, Ammon, Edom and Judah all continued with</a:t>
            </a:r>
            <a:r>
              <a:rPr lang="en-US" altLang="en-US"/>
              <a:t> </a:t>
            </a:r>
            <a:r>
              <a:rPr lang="en-US" altLang="en-US">
                <a:solidFill>
                  <a:srgbClr val="FFFF99"/>
                </a:solidFill>
              </a:rPr>
              <a:t>their own kings but were forced to pay tribute</a:t>
            </a:r>
          </a:p>
        </p:txBody>
      </p:sp>
      <p:sp>
        <p:nvSpPr>
          <p:cNvPr id="25604" name="Rectangle 4">
            <a:extLst>
              <a:ext uri="{FF2B5EF4-FFF2-40B4-BE49-F238E27FC236}">
                <a16:creationId xmlns:a16="http://schemas.microsoft.com/office/drawing/2014/main" id="{E5CE83A8-C9B4-4BC1-9784-A238AE421393}"/>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05" name="Rectangle 5">
            <a:extLst>
              <a:ext uri="{FF2B5EF4-FFF2-40B4-BE49-F238E27FC236}">
                <a16:creationId xmlns:a16="http://schemas.microsoft.com/office/drawing/2014/main" id="{41C5A917-E1DF-4B8C-8710-87D7464C5A74}"/>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06" name="Rectangle 6">
            <a:extLst>
              <a:ext uri="{FF2B5EF4-FFF2-40B4-BE49-F238E27FC236}">
                <a16:creationId xmlns:a16="http://schemas.microsoft.com/office/drawing/2014/main" id="{50FCAFC3-C5AA-4129-BD72-2F384713E6E5}"/>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5607" name="Rectangle 7">
            <a:extLst>
              <a:ext uri="{FF2B5EF4-FFF2-40B4-BE49-F238E27FC236}">
                <a16:creationId xmlns:a16="http://schemas.microsoft.com/office/drawing/2014/main" id="{F0F8FE97-37DC-416E-8365-06FA0F598704}"/>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5608" name="Oval 8">
            <a:extLst>
              <a:ext uri="{FF2B5EF4-FFF2-40B4-BE49-F238E27FC236}">
                <a16:creationId xmlns:a16="http://schemas.microsoft.com/office/drawing/2014/main" id="{E103ED4B-40D3-4152-A5EF-923DC1C93E0B}"/>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09" name="Text Box 9">
            <a:extLst>
              <a:ext uri="{FF2B5EF4-FFF2-40B4-BE49-F238E27FC236}">
                <a16:creationId xmlns:a16="http://schemas.microsoft.com/office/drawing/2014/main" id="{C47415A3-1230-47F9-8D1B-96218B108E60}"/>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anim calcmode="lin" valueType="num">
                                      <p:cBhvr>
                                        <p:cTn id="11" dur="5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56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 calcmode="lin" valueType="num">
                                      <p:cBhvr>
                                        <p:cTn id="22" dur="500" fill="hold"/>
                                        <p:tgtEl>
                                          <p:spTgt spid="2560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5603">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 calcmode="lin" valueType="num">
                                      <p:cBhvr>
                                        <p:cTn id="27" dur="500" fill="hold"/>
                                        <p:tgtEl>
                                          <p:spTgt spid="2560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5603">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23" presetClass="entr" presetSubtype="16" fill="hold" nodeType="afterEffect">
                                  <p:stCondLst>
                                    <p:cond delay="0"/>
                                  </p:stCondLst>
                                  <p:childTnLst>
                                    <p:set>
                                      <p:cBhvr>
                                        <p:cTn id="31" dur="1" fill="hold">
                                          <p:stCondLst>
                                            <p:cond delay="0"/>
                                          </p:stCondLst>
                                        </p:cTn>
                                        <p:tgtEl>
                                          <p:spTgt spid="25603">
                                            <p:txEl>
                                              <p:pRg st="5" end="5"/>
                                            </p:txEl>
                                          </p:spTgt>
                                        </p:tgtEl>
                                        <p:attrNameLst>
                                          <p:attrName>style.visibility</p:attrName>
                                        </p:attrNameLst>
                                      </p:cBhvr>
                                      <p:to>
                                        <p:strVal val="visible"/>
                                      </p:to>
                                    </p:set>
                                    <p:anim calcmode="lin" valueType="num">
                                      <p:cBhvr>
                                        <p:cTn id="32" dur="500" fill="hold"/>
                                        <p:tgtEl>
                                          <p:spTgt spid="2560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5603">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500"/>
                            </p:stCondLst>
                            <p:childTnLst>
                              <p:par>
                                <p:cTn id="35" presetID="23" presetClass="entr" presetSubtype="16" fill="hold" nodeType="afterEffect">
                                  <p:stCondLst>
                                    <p:cond delay="0"/>
                                  </p:stCondLst>
                                  <p:childTnLst>
                                    <p:set>
                                      <p:cBhvr>
                                        <p:cTn id="36" dur="1" fill="hold">
                                          <p:stCondLst>
                                            <p:cond delay="0"/>
                                          </p:stCondLst>
                                        </p:cTn>
                                        <p:tgtEl>
                                          <p:spTgt spid="25603">
                                            <p:txEl>
                                              <p:pRg st="6" end="6"/>
                                            </p:txEl>
                                          </p:spTgt>
                                        </p:tgtEl>
                                        <p:attrNameLst>
                                          <p:attrName>style.visibility</p:attrName>
                                        </p:attrNameLst>
                                      </p:cBhvr>
                                      <p:to>
                                        <p:strVal val="visible"/>
                                      </p:to>
                                    </p:set>
                                    <p:anim calcmode="lin" valueType="num">
                                      <p:cBhvr>
                                        <p:cTn id="37" dur="500" fill="hold"/>
                                        <p:tgtEl>
                                          <p:spTgt spid="2560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560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6958C14-2C9F-46D0-93E0-6872E76D1BA4}"/>
              </a:ext>
            </a:extLst>
          </p:cNvPr>
          <p:cNvSpPr>
            <a:spLocks noGrp="1" noChangeArrowheads="1"/>
          </p:cNvSpPr>
          <p:nvPr>
            <p:ph type="title"/>
          </p:nvPr>
        </p:nvSpPr>
        <p:spPr>
          <a:xfrm>
            <a:off x="1905000" y="228601"/>
            <a:ext cx="8382000" cy="925513"/>
          </a:xfrm>
          <a:effectLst>
            <a:outerShdw dist="17961" dir="2700000" algn="ctr" rotWithShape="0">
              <a:srgbClr val="FFCC00"/>
            </a:outerShdw>
          </a:effectLst>
        </p:spPr>
        <p:txBody>
          <a:bodyPr/>
          <a:lstStyle/>
          <a:p>
            <a:pPr algn="ctr" eaLnBrk="1" hangingPunct="1"/>
            <a:r>
              <a:rPr lang="en-US" altLang="en-US" sz="5400" b="1">
                <a:solidFill>
                  <a:srgbClr val="33CCFF"/>
                </a:solidFill>
                <a:latin typeface="Times New Roman" panose="02020603050405020304" pitchFamily="18" charset="0"/>
              </a:rPr>
              <a:t>Jerusalem Is Rebuilt</a:t>
            </a:r>
            <a:endParaRPr lang="en-US" altLang="en-US" sz="5400" b="1" u="sng">
              <a:solidFill>
                <a:srgbClr val="33CCFF"/>
              </a:solidFill>
              <a:latin typeface="Times New Roman" panose="02020603050405020304" pitchFamily="18" charset="0"/>
            </a:endParaRPr>
          </a:p>
        </p:txBody>
      </p:sp>
      <p:sp>
        <p:nvSpPr>
          <p:cNvPr id="26627" name="Rectangle 3">
            <a:extLst>
              <a:ext uri="{FF2B5EF4-FFF2-40B4-BE49-F238E27FC236}">
                <a16:creationId xmlns:a16="http://schemas.microsoft.com/office/drawing/2014/main" id="{9B183E45-E1C0-47EF-B056-6E6614015630}"/>
              </a:ext>
            </a:extLst>
          </p:cNvPr>
          <p:cNvSpPr>
            <a:spLocks noGrp="1" noChangeArrowheads="1"/>
          </p:cNvSpPr>
          <p:nvPr>
            <p:ph type="body" idx="1"/>
          </p:nvPr>
        </p:nvSpPr>
        <p:spPr>
          <a:xfrm>
            <a:off x="1828800" y="1295400"/>
            <a:ext cx="8534400" cy="5181600"/>
          </a:xfrm>
        </p:spPr>
        <p:txBody>
          <a:bodyPr/>
          <a:lstStyle/>
          <a:p>
            <a:pPr eaLnBrk="1" hangingPunct="1"/>
            <a:r>
              <a:rPr lang="en-US" altLang="en-US">
                <a:latin typeface="Times New Roman" panose="02020603050405020304" pitchFamily="18" charset="0"/>
              </a:rPr>
              <a:t>Nehemiah knew why Israel wasn’t being blessed</a:t>
            </a:r>
          </a:p>
          <a:p>
            <a:pPr lvl="1" eaLnBrk="1" hangingPunct="1"/>
            <a:r>
              <a:rPr lang="en-US" altLang="en-US">
                <a:solidFill>
                  <a:srgbClr val="33CCFF"/>
                </a:solidFill>
                <a:latin typeface="Times New Roman" panose="02020603050405020304" pitchFamily="18" charset="0"/>
              </a:rPr>
              <a:t>He reviewed their history, remembering the many occasions God had spared them from destruction</a:t>
            </a:r>
          </a:p>
          <a:p>
            <a:pPr lvl="1" eaLnBrk="1" hangingPunct="1"/>
            <a:r>
              <a:rPr lang="en-US" altLang="en-US">
                <a:solidFill>
                  <a:srgbClr val="33CCFF"/>
                </a:solidFill>
                <a:latin typeface="Times New Roman" panose="02020603050405020304" pitchFamily="18" charset="0"/>
              </a:rPr>
              <a:t>Told them God kept His promises</a:t>
            </a:r>
          </a:p>
          <a:p>
            <a:pPr lvl="1" eaLnBrk="1" hangingPunct="1"/>
            <a:r>
              <a:rPr lang="en-US" altLang="en-US">
                <a:solidFill>
                  <a:srgbClr val="33CCFF"/>
                </a:solidFill>
                <a:latin typeface="Times New Roman" panose="02020603050405020304" pitchFamily="18" charset="0"/>
              </a:rPr>
              <a:t>Led them in renewing their covenant with God</a:t>
            </a:r>
          </a:p>
          <a:p>
            <a:pPr eaLnBrk="1" hangingPunct="1"/>
            <a:r>
              <a:rPr lang="en-US" altLang="en-US">
                <a:solidFill>
                  <a:srgbClr val="FFCC00"/>
                </a:solidFill>
                <a:latin typeface="Times New Roman" panose="02020603050405020304" pitchFamily="18" charset="0"/>
              </a:rPr>
              <a:t>God’s promises of prosperity are conditional</a:t>
            </a:r>
          </a:p>
          <a:p>
            <a:pPr lvl="1" eaLnBrk="1" hangingPunct="1"/>
            <a:r>
              <a:rPr lang="en-US" altLang="en-US">
                <a:solidFill>
                  <a:srgbClr val="33CCFF"/>
                </a:solidFill>
                <a:latin typeface="Times New Roman" panose="02020603050405020304" pitchFamily="18" charset="0"/>
              </a:rPr>
              <a:t>If faithful, he would have blessed them </a:t>
            </a:r>
            <a:r>
              <a:rPr lang="en-US" altLang="en-US" i="1">
                <a:solidFill>
                  <a:srgbClr val="33CCFF"/>
                </a:solidFill>
                <a:latin typeface="Times New Roman" panose="02020603050405020304" pitchFamily="18" charset="0"/>
              </a:rPr>
              <a:t>(Mal 3:10)</a:t>
            </a:r>
          </a:p>
          <a:p>
            <a:pPr lvl="1" eaLnBrk="1" hangingPunct="1"/>
            <a:r>
              <a:rPr lang="en-US" altLang="en-US">
                <a:solidFill>
                  <a:srgbClr val="33CCFF"/>
                </a:solidFill>
                <a:latin typeface="Times New Roman" panose="02020603050405020304" pitchFamily="18" charset="0"/>
              </a:rPr>
              <a:t>It was not God’s fault that Israel was not blessed</a:t>
            </a:r>
          </a:p>
          <a:p>
            <a:pPr lvl="2" eaLnBrk="1" hangingPunct="1"/>
            <a:r>
              <a:rPr lang="en-US" altLang="en-US" i="1">
                <a:solidFill>
                  <a:schemeClr val="tx2"/>
                </a:solidFill>
                <a:latin typeface="Times New Roman" panose="02020603050405020304" pitchFamily="18" charset="0"/>
              </a:rPr>
              <a:t>They forsook Him and were determined to do what they wanted to do. Life is choice – they made wrong choices</a:t>
            </a:r>
          </a:p>
        </p:txBody>
      </p:sp>
      <p:sp>
        <p:nvSpPr>
          <p:cNvPr id="23556" name="Rectangle 4">
            <a:extLst>
              <a:ext uri="{FF2B5EF4-FFF2-40B4-BE49-F238E27FC236}">
                <a16:creationId xmlns:a16="http://schemas.microsoft.com/office/drawing/2014/main" id="{E06238B7-5E76-4458-88F1-906AB7B5E876}"/>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3557" name="Rectangle 5">
            <a:extLst>
              <a:ext uri="{FF2B5EF4-FFF2-40B4-BE49-F238E27FC236}">
                <a16:creationId xmlns:a16="http://schemas.microsoft.com/office/drawing/2014/main" id="{9086F328-F8C6-4443-8668-2C870955A3F7}"/>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3558" name="Rectangle 6">
            <a:extLst>
              <a:ext uri="{FF2B5EF4-FFF2-40B4-BE49-F238E27FC236}">
                <a16:creationId xmlns:a16="http://schemas.microsoft.com/office/drawing/2014/main" id="{3BD87E23-7F07-4E48-BEBC-36F7C90131BD}"/>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3559" name="Rectangle 7">
            <a:extLst>
              <a:ext uri="{FF2B5EF4-FFF2-40B4-BE49-F238E27FC236}">
                <a16:creationId xmlns:a16="http://schemas.microsoft.com/office/drawing/2014/main" id="{D1C45480-6735-4C87-AB31-E121CDCC7F0E}"/>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3560" name="Line 8">
            <a:extLst>
              <a:ext uri="{FF2B5EF4-FFF2-40B4-BE49-F238E27FC236}">
                <a16:creationId xmlns:a16="http://schemas.microsoft.com/office/drawing/2014/main" id="{69F8D6FA-DFB2-4843-A9F9-79A68FBF3857}"/>
              </a:ext>
            </a:extLst>
          </p:cNvPr>
          <p:cNvSpPr>
            <a:spLocks noChangeShapeType="1"/>
          </p:cNvSpPr>
          <p:nvPr/>
        </p:nvSpPr>
        <p:spPr bwMode="auto">
          <a:xfrm>
            <a:off x="1981200" y="1219200"/>
            <a:ext cx="8229600" cy="0"/>
          </a:xfrm>
          <a:prstGeom prst="line">
            <a:avLst/>
          </a:prstGeom>
          <a:noFill/>
          <a:ln w="57150">
            <a:solidFill>
              <a:schemeClr val="tx1"/>
            </a:solidFill>
            <a:round/>
            <a:headEnd/>
            <a:tailEnd/>
          </a:ln>
          <a:effectLst>
            <a:outerShdw dist="35921" dir="2700000" algn="ctr" rotWithShape="0">
              <a:srgbClr val="33CCFF"/>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CC00"/>
              </a:solidFill>
              <a:latin typeface="Arial Black" panose="020B0A040201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anim calcmode="lin" valueType="num">
                                      <p:cBhvr>
                                        <p:cTn id="11"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6627">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6627">
                                            <p:txEl>
                                              <p:pRg st="2" end="2"/>
                                            </p:txEl>
                                          </p:spTgt>
                                        </p:tgtEl>
                                        <p:attrNameLst>
                                          <p:attrName>style.visibility</p:attrName>
                                        </p:attrNameLst>
                                      </p:cBhvr>
                                      <p:to>
                                        <p:strVal val="visible"/>
                                      </p:to>
                                    </p:set>
                                    <p:anim calcmode="lin" valueType="num">
                                      <p:cBhvr>
                                        <p:cTn id="16" dur="5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26627">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6627">
                                            <p:txEl>
                                              <p:pRg st="3" end="3"/>
                                            </p:txEl>
                                          </p:spTgt>
                                        </p:tgtEl>
                                        <p:attrNameLst>
                                          <p:attrName>style.visibility</p:attrName>
                                        </p:attrNameLst>
                                      </p:cBhvr>
                                      <p:to>
                                        <p:strVal val="visible"/>
                                      </p:to>
                                    </p:set>
                                    <p:anim calcmode="lin" valueType="num">
                                      <p:cBhvr>
                                        <p:cTn id="21" dur="500" fill="hold"/>
                                        <p:tgtEl>
                                          <p:spTgt spid="2662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662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dissolve">
                                      <p:cBhvr>
                                        <p:cTn id="27" dur="500"/>
                                        <p:tgtEl>
                                          <p:spTgt spid="266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 calcmode="lin" valueType="num">
                                      <p:cBhvr>
                                        <p:cTn id="32" dur="500" fill="hold"/>
                                        <p:tgtEl>
                                          <p:spTgt spid="2662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662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26627">
                                            <p:txEl>
                                              <p:pRg st="6" end="6"/>
                                            </p:txEl>
                                          </p:spTgt>
                                        </p:tgtEl>
                                        <p:attrNameLst>
                                          <p:attrName>style.visibility</p:attrName>
                                        </p:attrNameLst>
                                      </p:cBhvr>
                                      <p:to>
                                        <p:strVal val="visible"/>
                                      </p:to>
                                    </p:set>
                                    <p:anim calcmode="lin" valueType="num">
                                      <p:cBhvr>
                                        <p:cTn id="38" dur="500" fill="hold"/>
                                        <p:tgtEl>
                                          <p:spTgt spid="26627">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26627">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26627">
                                            <p:txEl>
                                              <p:pRg st="7" end="7"/>
                                            </p:txEl>
                                          </p:spTgt>
                                        </p:tgtEl>
                                        <p:attrNameLst>
                                          <p:attrName>style.visibility</p:attrName>
                                        </p:attrNameLst>
                                      </p:cBhvr>
                                      <p:to>
                                        <p:strVal val="visible"/>
                                      </p:to>
                                    </p:set>
                                    <p:anim calcmode="lin" valueType="num">
                                      <p:cBhvr>
                                        <p:cTn id="43" dur="500" fill="hold"/>
                                        <p:tgtEl>
                                          <p:spTgt spid="2662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662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665C1F5C-B9E2-4CC1-8EF2-068790EFE68F}"/>
              </a:ext>
            </a:extLst>
          </p:cNvPr>
          <p:cNvSpPr>
            <a:spLocks noChangeArrowheads="1"/>
          </p:cNvSpPr>
          <p:nvPr/>
        </p:nvSpPr>
        <p:spPr bwMode="auto">
          <a:xfrm rot="16200000">
            <a:off x="5943600" y="2133600"/>
            <a:ext cx="304800" cy="9144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4579" name="Rectangle 5">
            <a:extLst>
              <a:ext uri="{FF2B5EF4-FFF2-40B4-BE49-F238E27FC236}">
                <a16:creationId xmlns:a16="http://schemas.microsoft.com/office/drawing/2014/main" id="{A5E1372B-1163-4331-A6E5-344240AE660D}"/>
              </a:ext>
            </a:extLst>
          </p:cNvPr>
          <p:cNvSpPr>
            <a:spLocks noChangeArrowheads="1"/>
          </p:cNvSpPr>
          <p:nvPr/>
        </p:nvSpPr>
        <p:spPr bwMode="auto">
          <a:xfrm>
            <a:off x="10363200" y="0"/>
            <a:ext cx="304800" cy="6858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4580" name="Rectangle 6">
            <a:extLst>
              <a:ext uri="{FF2B5EF4-FFF2-40B4-BE49-F238E27FC236}">
                <a16:creationId xmlns:a16="http://schemas.microsoft.com/office/drawing/2014/main" id="{F7088961-8C03-4990-A920-82439F5B55F3}"/>
              </a:ext>
            </a:extLst>
          </p:cNvPr>
          <p:cNvSpPr>
            <a:spLocks noChangeArrowheads="1"/>
          </p:cNvSpPr>
          <p:nvPr/>
        </p:nvSpPr>
        <p:spPr bwMode="auto">
          <a:xfrm rot="16200000">
            <a:off x="5943600" y="-4419600"/>
            <a:ext cx="304800" cy="91440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4581" name="Rectangle 7">
            <a:extLst>
              <a:ext uri="{FF2B5EF4-FFF2-40B4-BE49-F238E27FC236}">
                <a16:creationId xmlns:a16="http://schemas.microsoft.com/office/drawing/2014/main" id="{C0CC54AE-34E0-439D-BD1C-11AB37BE2491}"/>
              </a:ext>
            </a:extLst>
          </p:cNvPr>
          <p:cNvSpPr>
            <a:spLocks noChangeArrowheads="1"/>
          </p:cNvSpPr>
          <p:nvPr/>
        </p:nvSpPr>
        <p:spPr bwMode="auto">
          <a:xfrm>
            <a:off x="1524000" y="0"/>
            <a:ext cx="304800" cy="685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0" fontAlgn="base" hangingPunct="0">
              <a:spcBef>
                <a:spcPct val="0"/>
              </a:spcBef>
              <a:spcAft>
                <a:spcPct val="0"/>
              </a:spcAft>
            </a:pPr>
            <a:endParaRPr lang="en-US" altLang="en-US">
              <a:solidFill>
                <a:srgbClr val="FFCC00"/>
              </a:solidFill>
            </a:endParaRPr>
          </a:p>
        </p:txBody>
      </p:sp>
      <p:sp>
        <p:nvSpPr>
          <p:cNvPr id="27657" name="Text Box 9">
            <a:extLst>
              <a:ext uri="{FF2B5EF4-FFF2-40B4-BE49-F238E27FC236}">
                <a16:creationId xmlns:a16="http://schemas.microsoft.com/office/drawing/2014/main" id="{FC96B2CC-FAAB-4A32-ADBE-122EA72F2B6A}"/>
              </a:ext>
            </a:extLst>
          </p:cNvPr>
          <p:cNvSpPr txBox="1">
            <a:spLocks noChangeArrowheads="1"/>
          </p:cNvSpPr>
          <p:nvPr/>
        </p:nvSpPr>
        <p:spPr bwMode="auto">
          <a:xfrm>
            <a:off x="1905000" y="914401"/>
            <a:ext cx="83058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0" fontAlgn="base" hangingPunct="0">
              <a:spcBef>
                <a:spcPct val="0"/>
              </a:spcBef>
              <a:spcAft>
                <a:spcPct val="0"/>
              </a:spcAft>
            </a:pPr>
            <a:r>
              <a:rPr lang="en-US" altLang="en-US" sz="2000" i="1">
                <a:solidFill>
                  <a:srgbClr val="FFFFFF"/>
                </a:solidFill>
                <a:latin typeface="Times New Roman" panose="02020603050405020304" pitchFamily="18" charset="0"/>
              </a:rPr>
              <a:t>“ And I said: "O my God, I am too ashamed and humiliated to lift up my face to You, my God; for our iniquities have risen higher than our heads, and </a:t>
            </a:r>
            <a:r>
              <a:rPr lang="en-US" altLang="en-US" sz="2000" i="1">
                <a:solidFill>
                  <a:srgbClr val="33CCFF"/>
                </a:solidFill>
                <a:latin typeface="Times New Roman" panose="02020603050405020304" pitchFamily="18" charset="0"/>
              </a:rPr>
              <a:t>our guilt has grown up to the heavens</a:t>
            </a:r>
            <a:r>
              <a:rPr lang="en-US" altLang="en-US" sz="2000" i="1">
                <a:solidFill>
                  <a:srgbClr val="FFFFFF"/>
                </a:solidFill>
                <a:latin typeface="Times New Roman" panose="02020603050405020304" pitchFamily="18" charset="0"/>
              </a:rPr>
              <a:t>. Since the days of our fathers to this day </a:t>
            </a:r>
            <a:r>
              <a:rPr lang="en-US" altLang="en-US" sz="2000" i="1">
                <a:solidFill>
                  <a:srgbClr val="33CCFF"/>
                </a:solidFill>
                <a:latin typeface="Times New Roman" panose="02020603050405020304" pitchFamily="18" charset="0"/>
              </a:rPr>
              <a:t>we have been very guilty</a:t>
            </a:r>
            <a:r>
              <a:rPr lang="en-US" altLang="en-US" sz="2000" i="1">
                <a:solidFill>
                  <a:srgbClr val="FFFFFF"/>
                </a:solidFill>
                <a:latin typeface="Times New Roman" panose="02020603050405020304" pitchFamily="18" charset="0"/>
              </a:rPr>
              <a:t>, and for our iniquities we, our kings, and our priests have been delivered into the hand of the kings of the lands, to the sword, to captivity, to plunder, and to humiliation, as it is this day. And now for a little while </a:t>
            </a:r>
            <a:r>
              <a:rPr lang="en-US" altLang="en-US" sz="2000" i="1">
                <a:solidFill>
                  <a:srgbClr val="FFCC00"/>
                </a:solidFill>
                <a:latin typeface="Times New Roman" panose="02020603050405020304" pitchFamily="18" charset="0"/>
              </a:rPr>
              <a:t>grace has been shown from the LORD our God</a:t>
            </a:r>
            <a:r>
              <a:rPr lang="en-US" altLang="en-US" sz="2000" i="1">
                <a:solidFill>
                  <a:srgbClr val="FFFFFF"/>
                </a:solidFill>
                <a:latin typeface="Times New Roman" panose="02020603050405020304" pitchFamily="18" charset="0"/>
              </a:rPr>
              <a:t>, to leave us a remnant to escape, and to give us a peg in His holy place, that our God may </a:t>
            </a:r>
            <a:r>
              <a:rPr lang="en-US" altLang="en-US" sz="2000" i="1">
                <a:solidFill>
                  <a:srgbClr val="FFCC00"/>
                </a:solidFill>
                <a:latin typeface="Times New Roman" panose="02020603050405020304" pitchFamily="18" charset="0"/>
              </a:rPr>
              <a:t>enlighten our eyes</a:t>
            </a:r>
            <a:r>
              <a:rPr lang="en-US" altLang="en-US" sz="2000" i="1">
                <a:solidFill>
                  <a:srgbClr val="FFFFFF"/>
                </a:solidFill>
                <a:latin typeface="Times New Roman" panose="02020603050405020304" pitchFamily="18" charset="0"/>
              </a:rPr>
              <a:t> and give us a measure of revival in our bondage……And now, O our God, what shall we say after this? For </a:t>
            </a:r>
            <a:r>
              <a:rPr lang="en-US" altLang="en-US" sz="2000" i="1">
                <a:solidFill>
                  <a:srgbClr val="33CCFF"/>
                </a:solidFill>
                <a:latin typeface="Times New Roman" panose="02020603050405020304" pitchFamily="18" charset="0"/>
              </a:rPr>
              <a:t>we have forsaken Your commandments</a:t>
            </a:r>
            <a:r>
              <a:rPr lang="en-US" altLang="en-US" sz="2000" i="1">
                <a:solidFill>
                  <a:srgbClr val="FFFFFF"/>
                </a:solidFill>
                <a:latin typeface="Times New Roman" panose="02020603050405020304" pitchFamily="18" charset="0"/>
              </a:rPr>
              <a:t>, which You commanded by Your servants the prophets…..And after all that has come upon us for </a:t>
            </a:r>
            <a:r>
              <a:rPr lang="en-US" altLang="en-US" sz="2000" i="1">
                <a:solidFill>
                  <a:srgbClr val="33CCFF"/>
                </a:solidFill>
                <a:latin typeface="Times New Roman" panose="02020603050405020304" pitchFamily="18" charset="0"/>
              </a:rPr>
              <a:t>our evil deeds and for our great guilt</a:t>
            </a:r>
            <a:r>
              <a:rPr lang="en-US" altLang="en-US" sz="2000" i="1">
                <a:solidFill>
                  <a:srgbClr val="FFFFFF"/>
                </a:solidFill>
                <a:latin typeface="Times New Roman" panose="02020603050405020304" pitchFamily="18" charset="0"/>
              </a:rPr>
              <a:t>, since You our God have punished us less than our iniquities deserve, and have given us such deliverance as this, </a:t>
            </a:r>
          </a:p>
          <a:p>
            <a:pPr algn="ctr" eaLnBrk="0" fontAlgn="base" hangingPunct="0">
              <a:spcBef>
                <a:spcPct val="0"/>
              </a:spcBef>
              <a:spcAft>
                <a:spcPct val="0"/>
              </a:spcAft>
            </a:pPr>
            <a:r>
              <a:rPr lang="en-US" altLang="en-US" sz="2000" i="1">
                <a:solidFill>
                  <a:srgbClr val="FFFFFF"/>
                </a:solidFill>
                <a:latin typeface="Times New Roman" panose="02020603050405020304" pitchFamily="18" charset="0"/>
              </a:rPr>
              <a:t>should we again break Your commandments…..Would You not be angry with us until You had consumed us, so that there would be no remnant or survivor? O LORD God of Israel, </a:t>
            </a:r>
            <a:r>
              <a:rPr lang="en-US" altLang="en-US" sz="2000" i="1">
                <a:solidFill>
                  <a:srgbClr val="FFCC00"/>
                </a:solidFill>
                <a:latin typeface="Times New Roman" panose="02020603050405020304" pitchFamily="18" charset="0"/>
              </a:rPr>
              <a:t>You are righteous, for we are left as a remnant</a:t>
            </a:r>
            <a:r>
              <a:rPr lang="en-US" altLang="en-US" sz="2000" i="1">
                <a:solidFill>
                  <a:srgbClr val="FFFFFF"/>
                </a:solidFill>
                <a:latin typeface="Times New Roman" panose="02020603050405020304" pitchFamily="18" charset="0"/>
              </a:rPr>
              <a:t>, as it is this day. Here we are before You, in our guilt, </a:t>
            </a:r>
            <a:r>
              <a:rPr lang="en-US" altLang="en-US" sz="2000" i="1">
                <a:solidFill>
                  <a:srgbClr val="FE1F08"/>
                </a:solidFill>
                <a:latin typeface="Times New Roman" panose="02020603050405020304" pitchFamily="18" charset="0"/>
              </a:rPr>
              <a:t>though no one can stand before You because of this</a:t>
            </a:r>
            <a:r>
              <a:rPr lang="en-US" altLang="en-US" sz="2000" i="1">
                <a:solidFill>
                  <a:srgbClr val="FFFFFF"/>
                </a:solidFill>
                <a:latin typeface="Times New Roman" panose="02020603050405020304" pitchFamily="18" charset="0"/>
              </a:rPr>
              <a:t>!”</a:t>
            </a:r>
            <a:r>
              <a:rPr lang="en-US" altLang="en-US" sz="2000" i="1">
                <a:solidFill>
                  <a:srgbClr val="FFCC00"/>
                </a:solidFill>
                <a:latin typeface="Times New Roman" panose="02020603050405020304" pitchFamily="18" charset="0"/>
              </a:rPr>
              <a:t> (Ezra 9:6-15)</a:t>
            </a:r>
          </a:p>
        </p:txBody>
      </p:sp>
      <p:sp>
        <p:nvSpPr>
          <p:cNvPr id="27659" name="WordArt 11">
            <a:extLst>
              <a:ext uri="{FF2B5EF4-FFF2-40B4-BE49-F238E27FC236}">
                <a16:creationId xmlns:a16="http://schemas.microsoft.com/office/drawing/2014/main" id="{DA6A89BA-21E9-4FE3-BC51-7EA8CBD2E091}"/>
              </a:ext>
            </a:extLst>
          </p:cNvPr>
          <p:cNvSpPr>
            <a:spLocks noChangeArrowheads="1" noChangeShapeType="1" noTextEdit="1"/>
          </p:cNvSpPr>
          <p:nvPr/>
        </p:nvSpPr>
        <p:spPr bwMode="auto">
          <a:xfrm>
            <a:off x="1905000" y="381001"/>
            <a:ext cx="8305800" cy="5238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33CCFF"/>
                </a:solidFill>
                <a:effectLst>
                  <a:outerShdw dist="35921" dir="2700000" algn="ctr" rotWithShape="0">
                    <a:srgbClr val="FFCC00"/>
                  </a:outerShdw>
                </a:effectLst>
                <a:latin typeface="Times New Roman" panose="02020603050405020304" pitchFamily="18" charset="0"/>
                <a:cs typeface="Times New Roman" panose="02020603050405020304" pitchFamily="18" charset="0"/>
              </a:rPr>
              <a:t>Ezra's Prayer</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7659"/>
                                        </p:tgtEl>
                                        <p:attrNameLst>
                                          <p:attrName>style.visibility</p:attrName>
                                        </p:attrNameLst>
                                      </p:cBhvr>
                                      <p:to>
                                        <p:strVal val="visible"/>
                                      </p:to>
                                    </p:set>
                                    <p:anim from="(-#ppt_w/2)" to="(#ppt_x)" calcmode="lin" valueType="num">
                                      <p:cBhvr>
                                        <p:cTn id="7" dur="600" fill="hold">
                                          <p:stCondLst>
                                            <p:cond delay="0"/>
                                          </p:stCondLst>
                                        </p:cTn>
                                        <p:tgtEl>
                                          <p:spTgt spid="27659"/>
                                        </p:tgtEl>
                                        <p:attrNameLst>
                                          <p:attrName>ppt_x</p:attrName>
                                        </p:attrNameLst>
                                      </p:cBhvr>
                                    </p:anim>
                                    <p:anim from="0" to="-1.0" calcmode="lin" valueType="num">
                                      <p:cBhvr>
                                        <p:cTn id="8" dur="200" decel="50000" autoRev="1" fill="hold">
                                          <p:stCondLst>
                                            <p:cond delay="600"/>
                                          </p:stCondLst>
                                        </p:cTn>
                                        <p:tgtEl>
                                          <p:spTgt spid="27659"/>
                                        </p:tgtEl>
                                        <p:attrNameLst>
                                          <p:attrName>xshear</p:attrName>
                                        </p:attrNameLst>
                                      </p:cBhvr>
                                    </p:anim>
                                    <p:animScale>
                                      <p:cBhvr>
                                        <p:cTn id="9" dur="200" decel="100000" autoRev="1" fill="hold">
                                          <p:stCondLst>
                                            <p:cond delay="600"/>
                                          </p:stCondLst>
                                        </p:cTn>
                                        <p:tgtEl>
                                          <p:spTgt spid="27659"/>
                                        </p:tgtEl>
                                      </p:cBhvr>
                                      <p:from x="100000" y="100000"/>
                                      <p:to x="80000" y="100000"/>
                                    </p:animScale>
                                    <p:anim by="(#ppt_h/3+#ppt_w*0.1)" calcmode="lin" valueType="num">
                                      <p:cBhvr additive="sum">
                                        <p:cTn id="10" dur="200" decel="100000" autoRev="1" fill="hold">
                                          <p:stCondLst>
                                            <p:cond delay="600"/>
                                          </p:stCondLst>
                                        </p:cTn>
                                        <p:tgtEl>
                                          <p:spTgt spid="27659"/>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657"/>
                                        </p:tgtEl>
                                        <p:attrNameLst>
                                          <p:attrName>style.visibility</p:attrName>
                                        </p:attrNameLst>
                                      </p:cBhvr>
                                      <p:to>
                                        <p:strVal val="visible"/>
                                      </p:to>
                                    </p:set>
                                    <p:anim calcmode="lin" valueType="num">
                                      <p:cBhvr>
                                        <p:cTn id="15" dur="1000" fill="hold"/>
                                        <p:tgtEl>
                                          <p:spTgt spid="27657"/>
                                        </p:tgtEl>
                                        <p:attrNameLst>
                                          <p:attrName>ppt_w</p:attrName>
                                        </p:attrNameLst>
                                      </p:cBhvr>
                                      <p:tavLst>
                                        <p:tav tm="0">
                                          <p:val>
                                            <p:fltVal val="0"/>
                                          </p:val>
                                        </p:tav>
                                        <p:tav tm="100000">
                                          <p:val>
                                            <p:strVal val="#ppt_w"/>
                                          </p:val>
                                        </p:tav>
                                      </p:tavLst>
                                    </p:anim>
                                    <p:anim calcmode="lin" valueType="num">
                                      <p:cBhvr>
                                        <p:cTn id="16" dur="1000" fill="hold"/>
                                        <p:tgtEl>
                                          <p:spTgt spid="27657"/>
                                        </p:tgtEl>
                                        <p:attrNameLst>
                                          <p:attrName>ppt_h</p:attrName>
                                        </p:attrNameLst>
                                      </p:cBhvr>
                                      <p:tavLst>
                                        <p:tav tm="0">
                                          <p:val>
                                            <p:fltVal val="0"/>
                                          </p:val>
                                        </p:tav>
                                        <p:tav tm="100000">
                                          <p:val>
                                            <p:strVal val="#ppt_h"/>
                                          </p:val>
                                        </p:tav>
                                      </p:tavLst>
                                    </p:anim>
                                    <p:anim calcmode="lin" valueType="num">
                                      <p:cBhvr>
                                        <p:cTn id="17" dur="1000" fill="hold"/>
                                        <p:tgtEl>
                                          <p:spTgt spid="27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2766799-74EF-4EB6-BD91-8D5FD2CCBC00}"/>
              </a:ext>
            </a:extLst>
          </p:cNvPr>
          <p:cNvSpPr>
            <a:spLocks noGrp="1" noChangeArrowheads="1"/>
          </p:cNvSpPr>
          <p:nvPr>
            <p:ph type="ctrTitle"/>
          </p:nvPr>
        </p:nvSpPr>
        <p:spPr>
          <a:xfrm>
            <a:off x="1981200" y="1370013"/>
            <a:ext cx="8229600" cy="2057400"/>
          </a:xfrm>
          <a:effectLst>
            <a:outerShdw dist="35921" dir="2700000" algn="ctr" rotWithShape="0">
              <a:schemeClr val="bg2"/>
            </a:outerShdw>
          </a:effectLst>
        </p:spPr>
        <p:txBody>
          <a:bodyPr/>
          <a:lstStyle/>
          <a:p>
            <a:pPr algn="ctr" eaLnBrk="1" hangingPunct="1">
              <a:defRPr/>
            </a:pPr>
            <a:r>
              <a:rPr lang="en-US" sz="5400" b="0"/>
              <a:t>World Affairs During The Years of Biblical Silence</a:t>
            </a:r>
          </a:p>
        </p:txBody>
      </p:sp>
      <p:sp>
        <p:nvSpPr>
          <p:cNvPr id="2051" name="Rectangle 3">
            <a:extLst>
              <a:ext uri="{FF2B5EF4-FFF2-40B4-BE49-F238E27FC236}">
                <a16:creationId xmlns:a16="http://schemas.microsoft.com/office/drawing/2014/main" id="{C2C92B63-A0E5-4768-9FBD-A79310971D41}"/>
              </a:ext>
            </a:extLst>
          </p:cNvPr>
          <p:cNvSpPr>
            <a:spLocks noGrp="1" noChangeArrowheads="1"/>
          </p:cNvSpPr>
          <p:nvPr>
            <p:ph type="subTitle" idx="1"/>
          </p:nvPr>
        </p:nvSpPr>
        <p:spPr>
          <a:effectLst>
            <a:outerShdw dist="45791" dir="2021404" algn="ctr" rotWithShape="0">
              <a:srgbClr val="000000"/>
            </a:outerShdw>
          </a:effectLst>
        </p:spPr>
        <p:txBody>
          <a:bodyPr/>
          <a:lstStyle/>
          <a:p>
            <a:pPr eaLnBrk="1" hangingPunct="1">
              <a:defRPr/>
            </a:pPr>
            <a:r>
              <a:rPr lang="en-US" sz="4800" b="0" dirty="0">
                <a:solidFill>
                  <a:srgbClr val="ABCDAD"/>
                </a:solidFill>
              </a:rPr>
              <a:t>In-between the Testaments</a:t>
            </a:r>
          </a:p>
        </p:txBody>
      </p:sp>
      <p:sp>
        <p:nvSpPr>
          <p:cNvPr id="3076" name="Rectangle 4">
            <a:extLst>
              <a:ext uri="{FF2B5EF4-FFF2-40B4-BE49-F238E27FC236}">
                <a16:creationId xmlns:a16="http://schemas.microsoft.com/office/drawing/2014/main" id="{48908B59-4126-4034-8682-F2712139E698}"/>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3077" name="Rectangle 6">
            <a:extLst>
              <a:ext uri="{FF2B5EF4-FFF2-40B4-BE49-F238E27FC236}">
                <a16:creationId xmlns:a16="http://schemas.microsoft.com/office/drawing/2014/main" id="{2357F3EC-2456-4F81-8308-BFC4F51BB3BB}"/>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3078" name="Rectangle 7">
            <a:extLst>
              <a:ext uri="{FF2B5EF4-FFF2-40B4-BE49-F238E27FC236}">
                <a16:creationId xmlns:a16="http://schemas.microsoft.com/office/drawing/2014/main" id="{CE36BB29-5594-4587-BE2D-DE85E073201D}"/>
              </a:ext>
            </a:extLst>
          </p:cNvPr>
          <p:cNvSpPr>
            <a:spLocks noChangeArrowheads="1"/>
          </p:cNvSpPr>
          <p:nvPr/>
        </p:nvSpPr>
        <p:spPr bwMode="auto">
          <a:xfrm rot="16200000">
            <a:off x="5524500" y="-4000500"/>
            <a:ext cx="11430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3079" name="Rectangle 8">
            <a:extLst>
              <a:ext uri="{FF2B5EF4-FFF2-40B4-BE49-F238E27FC236}">
                <a16:creationId xmlns:a16="http://schemas.microsoft.com/office/drawing/2014/main" id="{9FF05205-CBD5-43DF-AD39-B81D68ABDD7A}"/>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3080" name="Rectangle 9">
            <a:extLst>
              <a:ext uri="{FF2B5EF4-FFF2-40B4-BE49-F238E27FC236}">
                <a16:creationId xmlns:a16="http://schemas.microsoft.com/office/drawing/2014/main" id="{8A20C4A7-C4B6-4BBD-A8CE-FC947ECFF49F}"/>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3081" name="Rectangle 10">
            <a:extLst>
              <a:ext uri="{FF2B5EF4-FFF2-40B4-BE49-F238E27FC236}">
                <a16:creationId xmlns:a16="http://schemas.microsoft.com/office/drawing/2014/main" id="{D45A1442-75A7-4E87-97A6-FE805B62DC85}"/>
              </a:ext>
            </a:extLst>
          </p:cNvPr>
          <p:cNvSpPr>
            <a:spLocks noChangeArrowheads="1"/>
          </p:cNvSpPr>
          <p:nvPr/>
        </p:nvSpPr>
        <p:spPr bwMode="auto">
          <a:xfrm>
            <a:off x="1524000" y="0"/>
            <a:ext cx="304800" cy="1143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3082" name="Rectangle 11">
            <a:extLst>
              <a:ext uri="{FF2B5EF4-FFF2-40B4-BE49-F238E27FC236}">
                <a16:creationId xmlns:a16="http://schemas.microsoft.com/office/drawing/2014/main" id="{C427470D-644C-46B2-94CF-45A40D5351D1}"/>
              </a:ext>
            </a:extLst>
          </p:cNvPr>
          <p:cNvSpPr>
            <a:spLocks noChangeArrowheads="1"/>
          </p:cNvSpPr>
          <p:nvPr/>
        </p:nvSpPr>
        <p:spPr bwMode="auto">
          <a:xfrm>
            <a:off x="10363200" y="0"/>
            <a:ext cx="304800" cy="1143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Tree>
  </p:cSld>
  <p:clrMapOvr>
    <a:masterClrMapping/>
  </p:clrMapOvr>
  <p:transition spd="slow">
    <p:cover dir="lu"/>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1">
            <a:extLst>
              <a:ext uri="{FF2B5EF4-FFF2-40B4-BE49-F238E27FC236}">
                <a16:creationId xmlns:a16="http://schemas.microsoft.com/office/drawing/2014/main" id="{76ABA3D9-C006-4032-8A7B-D9E1C46A3B23}"/>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1" name="Rectangle 3">
            <a:extLst>
              <a:ext uri="{FF2B5EF4-FFF2-40B4-BE49-F238E27FC236}">
                <a16:creationId xmlns:a16="http://schemas.microsoft.com/office/drawing/2014/main" id="{4BA01CD2-6E90-425C-8B68-6B51CB199303}"/>
              </a:ext>
            </a:extLst>
          </p:cNvPr>
          <p:cNvSpPr>
            <a:spLocks noGrp="1" noChangeArrowheads="1"/>
          </p:cNvSpPr>
          <p:nvPr>
            <p:ph type="body" idx="1"/>
          </p:nvPr>
        </p:nvSpPr>
        <p:spPr>
          <a:xfrm>
            <a:off x="1909764" y="1295400"/>
            <a:ext cx="8377237" cy="5181600"/>
          </a:xfrm>
        </p:spPr>
        <p:txBody>
          <a:bodyPr/>
          <a:lstStyle/>
          <a:p>
            <a:pPr eaLnBrk="1" hangingPunct="1"/>
            <a:r>
              <a:rPr lang="en-US" altLang="en-US"/>
              <a:t>God became silent after the work of Ezra, Nehemiah, and Malachi</a:t>
            </a:r>
          </a:p>
          <a:p>
            <a:pPr lvl="1" eaLnBrk="1" hangingPunct="1"/>
            <a:r>
              <a:rPr lang="en-US" altLang="en-US"/>
              <a:t>Amos predicted:</a:t>
            </a:r>
          </a:p>
          <a:p>
            <a:pPr lvl="2" eaLnBrk="1" hangingPunct="1"/>
            <a:r>
              <a:rPr lang="en-US" altLang="en-US">
                <a:solidFill>
                  <a:srgbClr val="FFFFFF"/>
                </a:solidFill>
              </a:rPr>
              <a:t>“Behold the days are come, saith the Lord God, that I will send a famine in the land, not a famine of bread, nor a thirst for water, but of hearing the words of the Lord” (Amos 8:11)</a:t>
            </a:r>
          </a:p>
          <a:p>
            <a:pPr eaLnBrk="1" hangingPunct="1"/>
            <a:r>
              <a:rPr lang="en-US" altLang="en-US"/>
              <a:t>God’s plan is still on schedule</a:t>
            </a:r>
          </a:p>
          <a:p>
            <a:pPr lvl="1" eaLnBrk="1" hangingPunct="1"/>
            <a:r>
              <a:rPr lang="en-US" altLang="en-US"/>
              <a:t>He had already made all the necessary prophecies concerning His Son who would soon come</a:t>
            </a:r>
          </a:p>
          <a:p>
            <a:pPr lvl="2" eaLnBrk="1" hangingPunct="1"/>
            <a:r>
              <a:rPr lang="en-US" altLang="en-US">
                <a:solidFill>
                  <a:srgbClr val="FFFFFF"/>
                </a:solidFill>
              </a:rPr>
              <a:t>It was now time to wait for the </a:t>
            </a:r>
            <a:r>
              <a:rPr lang="en-US" altLang="en-US" b="1">
                <a:solidFill>
                  <a:srgbClr val="FFFFFF"/>
                </a:solidFill>
              </a:rPr>
              <a:t>“fullness of time”</a:t>
            </a:r>
          </a:p>
        </p:txBody>
      </p:sp>
      <p:sp>
        <p:nvSpPr>
          <p:cNvPr id="4100" name="Rectangle 4">
            <a:extLst>
              <a:ext uri="{FF2B5EF4-FFF2-40B4-BE49-F238E27FC236}">
                <a16:creationId xmlns:a16="http://schemas.microsoft.com/office/drawing/2014/main" id="{94221930-208D-463E-9BC5-FF5FB1384BAE}"/>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4101" name="Rectangle 5">
            <a:extLst>
              <a:ext uri="{FF2B5EF4-FFF2-40B4-BE49-F238E27FC236}">
                <a16:creationId xmlns:a16="http://schemas.microsoft.com/office/drawing/2014/main" id="{555F1B6C-F103-40EF-AEED-44F49012CF21}"/>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4102" name="Rectangle 7">
            <a:extLst>
              <a:ext uri="{FF2B5EF4-FFF2-40B4-BE49-F238E27FC236}">
                <a16:creationId xmlns:a16="http://schemas.microsoft.com/office/drawing/2014/main" id="{FC6A3B94-B60E-4653-AF7F-8E72003B155E}"/>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4103" name="Rectangle 9">
            <a:extLst>
              <a:ext uri="{FF2B5EF4-FFF2-40B4-BE49-F238E27FC236}">
                <a16:creationId xmlns:a16="http://schemas.microsoft.com/office/drawing/2014/main" id="{2D3E9401-1878-4AD5-9B78-6379AF0567BD}"/>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4104" name="Rectangle 10">
            <a:extLst>
              <a:ext uri="{FF2B5EF4-FFF2-40B4-BE49-F238E27FC236}">
                <a16:creationId xmlns:a16="http://schemas.microsoft.com/office/drawing/2014/main" id="{0CDB6368-4190-4DD3-ADB0-2EA62BA25B25}"/>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4105" name="Rectangle 12">
            <a:extLst>
              <a:ext uri="{FF2B5EF4-FFF2-40B4-BE49-F238E27FC236}">
                <a16:creationId xmlns:a16="http://schemas.microsoft.com/office/drawing/2014/main" id="{180FC4EF-3D81-4DAC-A702-CC3216881DFE}"/>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4106" name="WordArt 13">
            <a:extLst>
              <a:ext uri="{FF2B5EF4-FFF2-40B4-BE49-F238E27FC236}">
                <a16:creationId xmlns:a16="http://schemas.microsoft.com/office/drawing/2014/main" id="{4D413673-C1F3-4A82-9008-99C730DACE7E}"/>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73302B"/>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World Affairs During the Years of Biblical Silence</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left)">
                                      <p:cBhvr>
                                        <p:cTn id="12" dur="1000"/>
                                        <p:tgtEl>
                                          <p:spTgt spid="7171">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7171">
                                            <p:txEl>
                                              <p:pRg st="2" end="2"/>
                                            </p:txEl>
                                          </p:spTgt>
                                        </p:tgtEl>
                                        <p:attrNameLst>
                                          <p:attrName>style.visibility</p:attrName>
                                        </p:attrNameLst>
                                      </p:cBhvr>
                                      <p:to>
                                        <p:strVal val="visible"/>
                                      </p:to>
                                    </p:set>
                                    <p:animEffect transition="in" filter="wipe(left)">
                                      <p:cBhvr>
                                        <p:cTn id="16" dur="1000"/>
                                        <p:tgtEl>
                                          <p:spTgt spid="717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Effect transition="in" filter="dissolve">
                                      <p:cBhvr>
                                        <p:cTn id="21" dur="500"/>
                                        <p:tgtEl>
                                          <p:spTgt spid="7171">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4" end="4"/>
                                            </p:txEl>
                                          </p:spTgt>
                                        </p:tgtEl>
                                        <p:attrNameLst>
                                          <p:attrName>style.visibility</p:attrName>
                                        </p:attrNameLst>
                                      </p:cBhvr>
                                      <p:to>
                                        <p:strVal val="visible"/>
                                      </p:to>
                                    </p:set>
                                    <p:animEffect transition="in" filter="wipe(left)">
                                      <p:cBhvr>
                                        <p:cTn id="26" dur="1000"/>
                                        <p:tgtEl>
                                          <p:spTgt spid="7171">
                                            <p:txEl>
                                              <p:pRg st="4" end="4"/>
                                            </p:txEl>
                                          </p:spTgt>
                                        </p:tgtEl>
                                      </p:cBhvr>
                                    </p:animEffect>
                                  </p:childTnLst>
                                </p:cTn>
                              </p:par>
                            </p:childTnLst>
                          </p:cTn>
                        </p:par>
                        <p:par>
                          <p:cTn id="27" fill="hold" nodeType="afterGroup">
                            <p:stCondLst>
                              <p:cond delay="1000"/>
                            </p:stCondLst>
                            <p:childTnLst>
                              <p:par>
                                <p:cTn id="28" presetID="22" presetClass="entr" presetSubtype="8" fill="hold" nodeType="afterEffect">
                                  <p:stCondLst>
                                    <p:cond delay="0"/>
                                  </p:stCondLst>
                                  <p:childTnLst>
                                    <p:set>
                                      <p:cBhvr>
                                        <p:cTn id="29" dur="1" fill="hold">
                                          <p:stCondLst>
                                            <p:cond delay="0"/>
                                          </p:stCondLst>
                                        </p:cTn>
                                        <p:tgtEl>
                                          <p:spTgt spid="7171">
                                            <p:txEl>
                                              <p:pRg st="5" end="5"/>
                                            </p:txEl>
                                          </p:spTgt>
                                        </p:tgtEl>
                                        <p:attrNameLst>
                                          <p:attrName>style.visibility</p:attrName>
                                        </p:attrNameLst>
                                      </p:cBhvr>
                                      <p:to>
                                        <p:strVal val="visible"/>
                                      </p:to>
                                    </p:set>
                                    <p:animEffect transition="in" filter="wipe(left)">
                                      <p:cBhvr>
                                        <p:cTn id="30"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83E6215-FC62-4557-BB91-393604328431}"/>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195" name="Rectangle 3">
            <a:extLst>
              <a:ext uri="{FF2B5EF4-FFF2-40B4-BE49-F238E27FC236}">
                <a16:creationId xmlns:a16="http://schemas.microsoft.com/office/drawing/2014/main" id="{271C4312-7AC9-4232-9353-32C40AE7F8D1}"/>
              </a:ext>
            </a:extLst>
          </p:cNvPr>
          <p:cNvSpPr>
            <a:spLocks noGrp="1" noChangeArrowheads="1"/>
          </p:cNvSpPr>
          <p:nvPr>
            <p:ph type="body" idx="1"/>
          </p:nvPr>
        </p:nvSpPr>
        <p:spPr>
          <a:xfrm>
            <a:off x="1909764" y="1295400"/>
            <a:ext cx="8377237" cy="5181600"/>
          </a:xfrm>
        </p:spPr>
        <p:txBody>
          <a:bodyPr/>
          <a:lstStyle/>
          <a:p>
            <a:pPr eaLnBrk="1" hangingPunct="1"/>
            <a:r>
              <a:rPr lang="en-US" altLang="en-US"/>
              <a:t>Many changes take place during the 400 yrs between Malachi and Matthew</a:t>
            </a:r>
          </a:p>
          <a:p>
            <a:pPr lvl="1" eaLnBrk="1" hangingPunct="1"/>
            <a:r>
              <a:rPr lang="en-US" altLang="en-US"/>
              <a:t>Old Testament closes with Judah a poverty-stricken dependency under the control of Persia</a:t>
            </a:r>
          </a:p>
          <a:p>
            <a:pPr lvl="1" eaLnBrk="1" hangingPunct="1"/>
            <a:r>
              <a:rPr lang="en-US" altLang="en-US"/>
              <a:t>New Testament opens with Jerusalem a prosperous city in the midst of a prosperous region ruled by a Roman emperor</a:t>
            </a:r>
          </a:p>
          <a:p>
            <a:pPr lvl="2" eaLnBrk="1" hangingPunct="1"/>
            <a:r>
              <a:rPr lang="en-US" altLang="en-US">
                <a:solidFill>
                  <a:srgbClr val="FFFFFF"/>
                </a:solidFill>
              </a:rPr>
              <a:t>We have not yet studied a people called the Romans</a:t>
            </a:r>
          </a:p>
          <a:p>
            <a:pPr lvl="2" eaLnBrk="1" hangingPunct="1"/>
            <a:r>
              <a:rPr lang="en-US" altLang="en-US">
                <a:solidFill>
                  <a:srgbClr val="FFFFFF"/>
                </a:solidFill>
              </a:rPr>
              <a:t>We need to touch on the 400 years of secular history to bring us up to the beginning of the New Testament</a:t>
            </a:r>
          </a:p>
        </p:txBody>
      </p:sp>
      <p:sp>
        <p:nvSpPr>
          <p:cNvPr id="5124" name="Rectangle 4">
            <a:extLst>
              <a:ext uri="{FF2B5EF4-FFF2-40B4-BE49-F238E27FC236}">
                <a16:creationId xmlns:a16="http://schemas.microsoft.com/office/drawing/2014/main" id="{DD85CC92-0772-4256-BF3B-F422FD5D5CB9}"/>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5125" name="Rectangle 5">
            <a:extLst>
              <a:ext uri="{FF2B5EF4-FFF2-40B4-BE49-F238E27FC236}">
                <a16:creationId xmlns:a16="http://schemas.microsoft.com/office/drawing/2014/main" id="{44F4AA84-17D5-4DB1-8262-AB48422E6569}"/>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5126" name="Rectangle 6">
            <a:extLst>
              <a:ext uri="{FF2B5EF4-FFF2-40B4-BE49-F238E27FC236}">
                <a16:creationId xmlns:a16="http://schemas.microsoft.com/office/drawing/2014/main" id="{25C160F5-93DB-4A7A-9079-184611F4C35B}"/>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5127" name="Rectangle 7">
            <a:extLst>
              <a:ext uri="{FF2B5EF4-FFF2-40B4-BE49-F238E27FC236}">
                <a16:creationId xmlns:a16="http://schemas.microsoft.com/office/drawing/2014/main" id="{E0836834-EC4E-44D9-B84E-2C76A5CDE2C5}"/>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5128" name="Rectangle 8">
            <a:extLst>
              <a:ext uri="{FF2B5EF4-FFF2-40B4-BE49-F238E27FC236}">
                <a16:creationId xmlns:a16="http://schemas.microsoft.com/office/drawing/2014/main" id="{92EB41F8-E243-489C-B854-E16F2AC447C4}"/>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5129" name="Rectangle 9">
            <a:extLst>
              <a:ext uri="{FF2B5EF4-FFF2-40B4-BE49-F238E27FC236}">
                <a16:creationId xmlns:a16="http://schemas.microsoft.com/office/drawing/2014/main" id="{B80F08D0-3D54-4C68-A8AC-10B25DFA7F95}"/>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5130" name="WordArt 10">
            <a:extLst>
              <a:ext uri="{FF2B5EF4-FFF2-40B4-BE49-F238E27FC236}">
                <a16:creationId xmlns:a16="http://schemas.microsoft.com/office/drawing/2014/main" id="{4714E560-6B38-451F-A398-2A19F104F28D}"/>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73302B"/>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World Affairs During the Years of Biblical Silence</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wipe(left)">
                                      <p:cBhvr>
                                        <p:cTn id="12" dur="10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wipe(left)">
                                      <p:cBhvr>
                                        <p:cTn id="17" dur="1000"/>
                                        <p:tgtEl>
                                          <p:spTgt spid="8195">
                                            <p:txEl>
                                              <p:pRg st="2" end="2"/>
                                            </p:txEl>
                                          </p:spTgt>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8195">
                                            <p:txEl>
                                              <p:pRg st="3" end="3"/>
                                            </p:txEl>
                                          </p:spTgt>
                                        </p:tgtEl>
                                        <p:attrNameLst>
                                          <p:attrName>style.visibility</p:attrName>
                                        </p:attrNameLst>
                                      </p:cBhvr>
                                      <p:to>
                                        <p:strVal val="visible"/>
                                      </p:to>
                                    </p:set>
                                    <p:animEffect transition="in" filter="wipe(left)">
                                      <p:cBhvr>
                                        <p:cTn id="21" dur="1000"/>
                                        <p:tgtEl>
                                          <p:spTgt spid="8195">
                                            <p:txEl>
                                              <p:pRg st="3" end="3"/>
                                            </p:txEl>
                                          </p:spTgt>
                                        </p:tgtEl>
                                      </p:cBhvr>
                                    </p:animEffect>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Effect transition="in" filter="wipe(left)">
                                      <p:cBhvr>
                                        <p:cTn id="25" dur="1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D097BB1-0E61-4D49-9E59-261BEB6FA4A4}"/>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19" name="Rectangle 3">
            <a:extLst>
              <a:ext uri="{FF2B5EF4-FFF2-40B4-BE49-F238E27FC236}">
                <a16:creationId xmlns:a16="http://schemas.microsoft.com/office/drawing/2014/main" id="{6816BFCC-BEA6-4E91-A244-85E503330480}"/>
              </a:ext>
            </a:extLst>
          </p:cNvPr>
          <p:cNvSpPr>
            <a:spLocks noGrp="1" noChangeArrowheads="1"/>
          </p:cNvSpPr>
          <p:nvPr>
            <p:ph type="body" idx="1"/>
          </p:nvPr>
        </p:nvSpPr>
        <p:spPr>
          <a:xfrm>
            <a:off x="1909764" y="1295400"/>
            <a:ext cx="8377237" cy="5181600"/>
          </a:xfrm>
        </p:spPr>
        <p:txBody>
          <a:bodyPr/>
          <a:lstStyle/>
          <a:p>
            <a:pPr eaLnBrk="1" hangingPunct="1">
              <a:lnSpc>
                <a:spcPct val="90000"/>
              </a:lnSpc>
            </a:pPr>
            <a:r>
              <a:rPr lang="en-US" altLang="en-US"/>
              <a:t>Religious conditions changed over the years</a:t>
            </a:r>
          </a:p>
          <a:p>
            <a:pPr lvl="1" eaLnBrk="1" hangingPunct="1">
              <a:lnSpc>
                <a:spcPct val="90000"/>
              </a:lnSpc>
            </a:pPr>
            <a:r>
              <a:rPr lang="en-US" altLang="en-US"/>
              <a:t>In Nehemiah’s day, the Jews were negligent in observing their laws</a:t>
            </a:r>
          </a:p>
          <a:p>
            <a:pPr lvl="2" eaLnBrk="1" hangingPunct="1">
              <a:lnSpc>
                <a:spcPct val="90000"/>
              </a:lnSpc>
            </a:pPr>
            <a:r>
              <a:rPr lang="en-US" altLang="en-US">
                <a:solidFill>
                  <a:srgbClr val="FFFFFF"/>
                </a:solidFill>
              </a:rPr>
              <a:t>450 years later Christ found religious sects that were extremely careful to observe every detail (Matt 23:23)</a:t>
            </a:r>
          </a:p>
          <a:p>
            <a:pPr lvl="1" eaLnBrk="1" hangingPunct="1">
              <a:lnSpc>
                <a:spcPct val="90000"/>
              </a:lnSpc>
            </a:pPr>
            <a:r>
              <a:rPr lang="en-US" altLang="en-US"/>
              <a:t>Nehemiah found them ignoring the Sabbath laws</a:t>
            </a:r>
          </a:p>
          <a:p>
            <a:pPr lvl="2" eaLnBrk="1" hangingPunct="1">
              <a:lnSpc>
                <a:spcPct val="90000"/>
              </a:lnSpc>
            </a:pPr>
            <a:r>
              <a:rPr lang="en-US" altLang="en-US">
                <a:solidFill>
                  <a:srgbClr val="FFFFFF"/>
                </a:solidFill>
              </a:rPr>
              <a:t>Jesus found the Pharisees so demanding in observing the Sabbath that they bitterly objected when He healed someone on the Sabbath (John 5)</a:t>
            </a:r>
          </a:p>
          <a:p>
            <a:pPr lvl="3" eaLnBrk="1" hangingPunct="1">
              <a:lnSpc>
                <a:spcPct val="90000"/>
              </a:lnSpc>
            </a:pPr>
            <a:r>
              <a:rPr lang="en-US" altLang="en-US" b="1">
                <a:solidFill>
                  <a:srgbClr val="FFFFFF"/>
                </a:solidFill>
              </a:rPr>
              <a:t>What brought about the changes?</a:t>
            </a:r>
          </a:p>
          <a:p>
            <a:pPr lvl="1" eaLnBrk="1" hangingPunct="1">
              <a:lnSpc>
                <a:spcPct val="90000"/>
              </a:lnSpc>
            </a:pPr>
            <a:r>
              <a:rPr lang="en-US" altLang="en-US"/>
              <a:t>The Bible does not tell us these answers</a:t>
            </a:r>
          </a:p>
          <a:p>
            <a:pPr lvl="2" eaLnBrk="1" hangingPunct="1">
              <a:lnSpc>
                <a:spcPct val="90000"/>
              </a:lnSpc>
            </a:pPr>
            <a:r>
              <a:rPr lang="en-US" altLang="en-US">
                <a:solidFill>
                  <a:srgbClr val="FFFFFF"/>
                </a:solidFill>
              </a:rPr>
              <a:t>Must look at secular world history to find out</a:t>
            </a:r>
          </a:p>
        </p:txBody>
      </p:sp>
      <p:sp>
        <p:nvSpPr>
          <p:cNvPr id="6148" name="Rectangle 4">
            <a:extLst>
              <a:ext uri="{FF2B5EF4-FFF2-40B4-BE49-F238E27FC236}">
                <a16:creationId xmlns:a16="http://schemas.microsoft.com/office/drawing/2014/main" id="{73393EA0-9937-4117-8CC1-B799B4598342}"/>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6149" name="Rectangle 5">
            <a:extLst>
              <a:ext uri="{FF2B5EF4-FFF2-40B4-BE49-F238E27FC236}">
                <a16:creationId xmlns:a16="http://schemas.microsoft.com/office/drawing/2014/main" id="{4CAC85C1-B22A-4F23-A652-3AF753862CAD}"/>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6150" name="Rectangle 6">
            <a:extLst>
              <a:ext uri="{FF2B5EF4-FFF2-40B4-BE49-F238E27FC236}">
                <a16:creationId xmlns:a16="http://schemas.microsoft.com/office/drawing/2014/main" id="{378ECC8E-1E83-46F7-941C-27DDC19F18F0}"/>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6151" name="Rectangle 7">
            <a:extLst>
              <a:ext uri="{FF2B5EF4-FFF2-40B4-BE49-F238E27FC236}">
                <a16:creationId xmlns:a16="http://schemas.microsoft.com/office/drawing/2014/main" id="{33576F36-4950-444F-92C8-831CF1F57E93}"/>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6152" name="Rectangle 8">
            <a:extLst>
              <a:ext uri="{FF2B5EF4-FFF2-40B4-BE49-F238E27FC236}">
                <a16:creationId xmlns:a16="http://schemas.microsoft.com/office/drawing/2014/main" id="{CBF35DE2-5D1D-45C1-8478-79F280916E5A}"/>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6153" name="Rectangle 9">
            <a:extLst>
              <a:ext uri="{FF2B5EF4-FFF2-40B4-BE49-F238E27FC236}">
                <a16:creationId xmlns:a16="http://schemas.microsoft.com/office/drawing/2014/main" id="{538DAEED-23B2-4022-A1A5-A5B9AD50E645}"/>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6154" name="WordArt 10">
            <a:extLst>
              <a:ext uri="{FF2B5EF4-FFF2-40B4-BE49-F238E27FC236}">
                <a16:creationId xmlns:a16="http://schemas.microsoft.com/office/drawing/2014/main" id="{62C3AD51-9C6A-44BA-A330-1F7995C0CF42}"/>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World Affairs During the Years of Biblical Silence</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wipe(left)">
                                      <p:cBhvr>
                                        <p:cTn id="12" dur="1000"/>
                                        <p:tgtEl>
                                          <p:spTgt spid="9219">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9219">
                                            <p:txEl>
                                              <p:pRg st="2" end="2"/>
                                            </p:txEl>
                                          </p:spTgt>
                                        </p:tgtEl>
                                        <p:attrNameLst>
                                          <p:attrName>style.visibility</p:attrName>
                                        </p:attrNameLst>
                                      </p:cBhvr>
                                      <p:to>
                                        <p:strVal val="visible"/>
                                      </p:to>
                                    </p:set>
                                    <p:animEffect transition="in" filter="wipe(left)">
                                      <p:cBhvr>
                                        <p:cTn id="16" dur="1000"/>
                                        <p:tgtEl>
                                          <p:spTgt spid="921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9219">
                                            <p:txEl>
                                              <p:pRg st="3" end="3"/>
                                            </p:txEl>
                                          </p:spTgt>
                                        </p:tgtEl>
                                        <p:attrNameLst>
                                          <p:attrName>style.visibility</p:attrName>
                                        </p:attrNameLst>
                                      </p:cBhvr>
                                      <p:to>
                                        <p:strVal val="visible"/>
                                      </p:to>
                                    </p:set>
                                    <p:animEffect transition="in" filter="wipe(left)">
                                      <p:cBhvr>
                                        <p:cTn id="21" dur="1000"/>
                                        <p:tgtEl>
                                          <p:spTgt spid="9219">
                                            <p:txEl>
                                              <p:pRg st="3" end="3"/>
                                            </p:txEl>
                                          </p:spTgt>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Effect transition="in" filter="wipe(left)">
                                      <p:cBhvr>
                                        <p:cTn id="25" dur="1000"/>
                                        <p:tgtEl>
                                          <p:spTgt spid="9219">
                                            <p:txEl>
                                              <p:pRg st="4" end="4"/>
                                            </p:txEl>
                                          </p:spTgt>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9219">
                                            <p:txEl>
                                              <p:pRg st="5" end="5"/>
                                            </p:txEl>
                                          </p:spTgt>
                                        </p:tgtEl>
                                        <p:attrNameLst>
                                          <p:attrName>style.visibility</p:attrName>
                                        </p:attrNameLst>
                                      </p:cBhvr>
                                      <p:to>
                                        <p:strVal val="visible"/>
                                      </p:to>
                                    </p:set>
                                    <p:animEffect transition="in" filter="wipe(left)">
                                      <p:cBhvr>
                                        <p:cTn id="29" dur="1000"/>
                                        <p:tgtEl>
                                          <p:spTgt spid="9219">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9219">
                                            <p:txEl>
                                              <p:pRg st="6" end="6"/>
                                            </p:txEl>
                                          </p:spTgt>
                                        </p:tgtEl>
                                        <p:attrNameLst>
                                          <p:attrName>style.visibility</p:attrName>
                                        </p:attrNameLst>
                                      </p:cBhvr>
                                      <p:to>
                                        <p:strVal val="visible"/>
                                      </p:to>
                                    </p:set>
                                    <p:animEffect transition="in" filter="wipe(left)">
                                      <p:cBhvr>
                                        <p:cTn id="34" dur="1000"/>
                                        <p:tgtEl>
                                          <p:spTgt spid="9219">
                                            <p:txEl>
                                              <p:pRg st="6" end="6"/>
                                            </p:txEl>
                                          </p:spTgt>
                                        </p:tgtEl>
                                      </p:cBhvr>
                                    </p:animEffect>
                                  </p:childTnLst>
                                </p:cTn>
                              </p:par>
                            </p:childTnLst>
                          </p:cTn>
                        </p:par>
                        <p:par>
                          <p:cTn id="35" fill="hold" nodeType="afterGroup">
                            <p:stCondLst>
                              <p:cond delay="1000"/>
                            </p:stCondLst>
                            <p:childTnLst>
                              <p:par>
                                <p:cTn id="36" presetID="22" presetClass="entr" presetSubtype="8" fill="hold" nodeType="afterEffect">
                                  <p:stCondLst>
                                    <p:cond delay="0"/>
                                  </p:stCondLst>
                                  <p:childTnLst>
                                    <p:set>
                                      <p:cBhvr>
                                        <p:cTn id="37" dur="1" fill="hold">
                                          <p:stCondLst>
                                            <p:cond delay="0"/>
                                          </p:stCondLst>
                                        </p:cTn>
                                        <p:tgtEl>
                                          <p:spTgt spid="9219">
                                            <p:txEl>
                                              <p:pRg st="7" end="7"/>
                                            </p:txEl>
                                          </p:spTgt>
                                        </p:tgtEl>
                                        <p:attrNameLst>
                                          <p:attrName>style.visibility</p:attrName>
                                        </p:attrNameLst>
                                      </p:cBhvr>
                                      <p:to>
                                        <p:strVal val="visible"/>
                                      </p:to>
                                    </p:set>
                                    <p:animEffect transition="in" filter="wipe(left)">
                                      <p:cBhvr>
                                        <p:cTn id="38" dur="10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3B6BB53-553F-42BA-94E9-4FA1BFF53FF1}"/>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3" name="Rectangle 3">
            <a:extLst>
              <a:ext uri="{FF2B5EF4-FFF2-40B4-BE49-F238E27FC236}">
                <a16:creationId xmlns:a16="http://schemas.microsoft.com/office/drawing/2014/main" id="{A2D807BA-D1CA-4EEA-B697-3D1D0D1DEC2B}"/>
              </a:ext>
            </a:extLst>
          </p:cNvPr>
          <p:cNvSpPr>
            <a:spLocks noGrp="1" noChangeArrowheads="1"/>
          </p:cNvSpPr>
          <p:nvPr>
            <p:ph type="body" idx="1"/>
          </p:nvPr>
        </p:nvSpPr>
        <p:spPr>
          <a:xfrm>
            <a:off x="1909764" y="1295400"/>
            <a:ext cx="8453437" cy="5181600"/>
          </a:xfrm>
        </p:spPr>
        <p:txBody>
          <a:bodyPr/>
          <a:lstStyle/>
          <a:p>
            <a:pPr eaLnBrk="1" hangingPunct="1"/>
            <a:r>
              <a:rPr lang="en-US" altLang="en-US"/>
              <a:t>Persian empire remained in control for about a century after the Old Testament closes</a:t>
            </a:r>
          </a:p>
          <a:p>
            <a:pPr lvl="1" eaLnBrk="1" hangingPunct="1"/>
            <a:r>
              <a:rPr lang="en-US" altLang="en-US"/>
              <a:t>Continued to push their borders outward</a:t>
            </a:r>
          </a:p>
          <a:p>
            <a:pPr lvl="1" eaLnBrk="1" hangingPunct="1"/>
            <a:r>
              <a:rPr lang="en-US" altLang="en-US"/>
              <a:t>Finally met a foe they could not conquer</a:t>
            </a:r>
          </a:p>
          <a:p>
            <a:pPr lvl="2" eaLnBrk="1" hangingPunct="1"/>
            <a:r>
              <a:rPr lang="en-US" altLang="en-US">
                <a:solidFill>
                  <a:srgbClr val="FFFFFF"/>
                </a:solidFill>
              </a:rPr>
              <a:t>The Greeks</a:t>
            </a:r>
          </a:p>
          <a:p>
            <a:pPr lvl="1" eaLnBrk="1" hangingPunct="1"/>
            <a:r>
              <a:rPr lang="en-US" altLang="en-US"/>
              <a:t>Cyrus, the first king wanted a foothold in Europe</a:t>
            </a:r>
          </a:p>
          <a:p>
            <a:pPr lvl="1" eaLnBrk="1" hangingPunct="1"/>
            <a:r>
              <a:rPr lang="en-US" altLang="en-US"/>
              <a:t>Darius, the third king actually attempted an invasion</a:t>
            </a:r>
          </a:p>
          <a:p>
            <a:pPr lvl="2" eaLnBrk="1" hangingPunct="1"/>
            <a:r>
              <a:rPr lang="en-US" altLang="en-US">
                <a:solidFill>
                  <a:srgbClr val="FFFFFF"/>
                </a:solidFill>
              </a:rPr>
              <a:t>Took Thrace and Macedon, but the Greeks held out</a:t>
            </a:r>
          </a:p>
          <a:p>
            <a:pPr lvl="2" eaLnBrk="1" hangingPunct="1"/>
            <a:endParaRPr lang="en-US" altLang="en-US">
              <a:solidFill>
                <a:srgbClr val="FFFFFF"/>
              </a:solidFill>
            </a:endParaRPr>
          </a:p>
        </p:txBody>
      </p:sp>
      <p:sp>
        <p:nvSpPr>
          <p:cNvPr id="7172" name="Rectangle 4">
            <a:extLst>
              <a:ext uri="{FF2B5EF4-FFF2-40B4-BE49-F238E27FC236}">
                <a16:creationId xmlns:a16="http://schemas.microsoft.com/office/drawing/2014/main" id="{6E7B9B0D-6205-4C0E-BE89-37F170673496}"/>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3" name="Rectangle 5">
            <a:extLst>
              <a:ext uri="{FF2B5EF4-FFF2-40B4-BE49-F238E27FC236}">
                <a16:creationId xmlns:a16="http://schemas.microsoft.com/office/drawing/2014/main" id="{D9F9BA91-2983-4335-ABE9-2A31D84597A4}"/>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4" name="Rectangle 6">
            <a:extLst>
              <a:ext uri="{FF2B5EF4-FFF2-40B4-BE49-F238E27FC236}">
                <a16:creationId xmlns:a16="http://schemas.microsoft.com/office/drawing/2014/main" id="{20A20CA0-CAB2-4FC5-B365-25B229F23FBE}"/>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5" name="Rectangle 7">
            <a:extLst>
              <a:ext uri="{FF2B5EF4-FFF2-40B4-BE49-F238E27FC236}">
                <a16:creationId xmlns:a16="http://schemas.microsoft.com/office/drawing/2014/main" id="{DF313ADA-4B16-499A-8FCD-BF21C8ECA654}"/>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6" name="Rectangle 8">
            <a:extLst>
              <a:ext uri="{FF2B5EF4-FFF2-40B4-BE49-F238E27FC236}">
                <a16:creationId xmlns:a16="http://schemas.microsoft.com/office/drawing/2014/main" id="{D09EF5B1-2497-49E4-8C74-F300C4C5E60B}"/>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7" name="Rectangle 9">
            <a:extLst>
              <a:ext uri="{FF2B5EF4-FFF2-40B4-BE49-F238E27FC236}">
                <a16:creationId xmlns:a16="http://schemas.microsoft.com/office/drawing/2014/main" id="{FC2803AB-BFB8-4DB4-94AB-C7015454E2D0}"/>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7178" name="WordArt 10">
            <a:extLst>
              <a:ext uri="{FF2B5EF4-FFF2-40B4-BE49-F238E27FC236}">
                <a16:creationId xmlns:a16="http://schemas.microsoft.com/office/drawing/2014/main" id="{88B3C8D7-C52B-46AA-A530-FBEB3B45BBCC}"/>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World Affairs During the Years of Biblical Silence</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left)">
                                      <p:cBhvr>
                                        <p:cTn id="12" dur="10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wipe(left)">
                                      <p:cBhvr>
                                        <p:cTn id="17" dur="1000"/>
                                        <p:tgtEl>
                                          <p:spTgt spid="10243">
                                            <p:txEl>
                                              <p:pRg st="2" end="2"/>
                                            </p:txEl>
                                          </p:spTgt>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animEffect transition="in" filter="wipe(left)">
                                      <p:cBhvr>
                                        <p:cTn id="21" dur="1000"/>
                                        <p:tgtEl>
                                          <p:spTgt spid="10243">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0243">
                                            <p:txEl>
                                              <p:pRg st="4" end="4"/>
                                            </p:txEl>
                                          </p:spTgt>
                                        </p:tgtEl>
                                        <p:attrNameLst>
                                          <p:attrName>style.visibility</p:attrName>
                                        </p:attrNameLst>
                                      </p:cBhvr>
                                      <p:to>
                                        <p:strVal val="visible"/>
                                      </p:to>
                                    </p:set>
                                    <p:animEffect transition="in" filter="wipe(left)">
                                      <p:cBhvr>
                                        <p:cTn id="26" dur="1000"/>
                                        <p:tgtEl>
                                          <p:spTgt spid="1024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0243">
                                            <p:txEl>
                                              <p:pRg st="5" end="5"/>
                                            </p:txEl>
                                          </p:spTgt>
                                        </p:tgtEl>
                                        <p:attrNameLst>
                                          <p:attrName>style.visibility</p:attrName>
                                        </p:attrNameLst>
                                      </p:cBhvr>
                                      <p:to>
                                        <p:strVal val="visible"/>
                                      </p:to>
                                    </p:set>
                                    <p:animEffect transition="in" filter="wipe(left)">
                                      <p:cBhvr>
                                        <p:cTn id="31" dur="1000"/>
                                        <p:tgtEl>
                                          <p:spTgt spid="10243">
                                            <p:txEl>
                                              <p:pRg st="5" end="5"/>
                                            </p:txEl>
                                          </p:spTgt>
                                        </p:tgtEl>
                                      </p:cBhvr>
                                    </p:animEffect>
                                  </p:childTnLst>
                                </p:cTn>
                              </p:par>
                            </p:childTnLst>
                          </p:cTn>
                        </p:par>
                        <p:par>
                          <p:cTn id="32" fill="hold" nodeType="after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10243">
                                            <p:txEl>
                                              <p:pRg st="6" end="6"/>
                                            </p:txEl>
                                          </p:spTgt>
                                        </p:tgtEl>
                                        <p:attrNameLst>
                                          <p:attrName>style.visibility</p:attrName>
                                        </p:attrNameLst>
                                      </p:cBhvr>
                                      <p:to>
                                        <p:strVal val="visible"/>
                                      </p:to>
                                    </p:set>
                                    <p:animEffect transition="in" filter="wipe(left)">
                                      <p:cBhvr>
                                        <p:cTn id="35" dur="10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78" name="Picture 14">
            <a:extLst>
              <a:ext uri="{FF2B5EF4-FFF2-40B4-BE49-F238E27FC236}">
                <a16:creationId xmlns:a16="http://schemas.microsoft.com/office/drawing/2014/main" id="{8ACD3F8A-E7FC-4B6F-BD0B-D35FBAC31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98576"/>
            <a:ext cx="75438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8B1FA86B-9738-48F4-979B-D01E8DA5BBEA}"/>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196" name="Rectangle 4">
            <a:extLst>
              <a:ext uri="{FF2B5EF4-FFF2-40B4-BE49-F238E27FC236}">
                <a16:creationId xmlns:a16="http://schemas.microsoft.com/office/drawing/2014/main" id="{FA61CA7D-6B00-475B-B9C7-68BE5FE55623}"/>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197" name="Rectangle 5">
            <a:extLst>
              <a:ext uri="{FF2B5EF4-FFF2-40B4-BE49-F238E27FC236}">
                <a16:creationId xmlns:a16="http://schemas.microsoft.com/office/drawing/2014/main" id="{47CA7D17-7F65-4C34-978A-90115F85654A}"/>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198" name="Rectangle 6">
            <a:extLst>
              <a:ext uri="{FF2B5EF4-FFF2-40B4-BE49-F238E27FC236}">
                <a16:creationId xmlns:a16="http://schemas.microsoft.com/office/drawing/2014/main" id="{98410F67-F9E8-4BA9-AF7D-C616F6572A9C}"/>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199" name="Rectangle 7">
            <a:extLst>
              <a:ext uri="{FF2B5EF4-FFF2-40B4-BE49-F238E27FC236}">
                <a16:creationId xmlns:a16="http://schemas.microsoft.com/office/drawing/2014/main" id="{D3025D38-DA4C-48EA-919D-34D5AD36A861}"/>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200" name="Rectangle 8">
            <a:extLst>
              <a:ext uri="{FF2B5EF4-FFF2-40B4-BE49-F238E27FC236}">
                <a16:creationId xmlns:a16="http://schemas.microsoft.com/office/drawing/2014/main" id="{01442060-5155-426C-90C8-2F2F90293799}"/>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201" name="Rectangle 9">
            <a:extLst>
              <a:ext uri="{FF2B5EF4-FFF2-40B4-BE49-F238E27FC236}">
                <a16:creationId xmlns:a16="http://schemas.microsoft.com/office/drawing/2014/main" id="{C860913E-812E-4BC3-99A0-EDBF62DC7557}"/>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8202" name="WordArt 10">
            <a:extLst>
              <a:ext uri="{FF2B5EF4-FFF2-40B4-BE49-F238E27FC236}">
                <a16:creationId xmlns:a16="http://schemas.microsoft.com/office/drawing/2014/main" id="{2AC1D35C-CB49-4B9B-8E7C-DA0E24D3BC4F}"/>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Medo-Persian Empire</a:t>
            </a:r>
          </a:p>
        </p:txBody>
      </p:sp>
      <p:sp>
        <p:nvSpPr>
          <p:cNvPr id="11277" name="Oval 13">
            <a:extLst>
              <a:ext uri="{FF2B5EF4-FFF2-40B4-BE49-F238E27FC236}">
                <a16:creationId xmlns:a16="http://schemas.microsoft.com/office/drawing/2014/main" id="{E6E312B0-7590-4128-A494-F030BA122B3A}"/>
              </a:ext>
            </a:extLst>
          </p:cNvPr>
          <p:cNvSpPr>
            <a:spLocks noChangeArrowheads="1"/>
          </p:cNvSpPr>
          <p:nvPr/>
        </p:nvSpPr>
        <p:spPr bwMode="auto">
          <a:xfrm>
            <a:off x="2971800" y="1981200"/>
            <a:ext cx="1066800" cy="8382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2F1311"/>
              </a:solidFill>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2000"/>
                                        <p:tgtEl>
                                          <p:spTgt spid="11278"/>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1277"/>
                                        </p:tgtEl>
                                        <p:attrNameLst>
                                          <p:attrName>style.visibility</p:attrName>
                                        </p:attrNameLst>
                                      </p:cBhvr>
                                      <p:to>
                                        <p:strVal val="visible"/>
                                      </p:to>
                                    </p:set>
                                    <p:anim calcmode="lin" valueType="num">
                                      <p:cBhvr>
                                        <p:cTn id="11" dur="500" fill="hold"/>
                                        <p:tgtEl>
                                          <p:spTgt spid="11277"/>
                                        </p:tgtEl>
                                        <p:attrNameLst>
                                          <p:attrName>ppt_w</p:attrName>
                                        </p:attrNameLst>
                                      </p:cBhvr>
                                      <p:tavLst>
                                        <p:tav tm="0">
                                          <p:val>
                                            <p:fltVal val="0"/>
                                          </p:val>
                                        </p:tav>
                                        <p:tav tm="100000">
                                          <p:val>
                                            <p:strVal val="#ppt_w"/>
                                          </p:val>
                                        </p:tav>
                                      </p:tavLst>
                                    </p:anim>
                                    <p:anim calcmode="lin" valueType="num">
                                      <p:cBhvr>
                                        <p:cTn id="12" dur="500" fill="hold"/>
                                        <p:tgtEl>
                                          <p:spTgt spid="112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7"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3D679B9-9F2D-437B-91A1-02CA4B574129}"/>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1" name="Rectangle 3">
            <a:extLst>
              <a:ext uri="{FF2B5EF4-FFF2-40B4-BE49-F238E27FC236}">
                <a16:creationId xmlns:a16="http://schemas.microsoft.com/office/drawing/2014/main" id="{4C0E52ED-9140-4F81-B62C-11CF50FC9969}"/>
              </a:ext>
            </a:extLst>
          </p:cNvPr>
          <p:cNvSpPr>
            <a:spLocks noGrp="1" noChangeArrowheads="1"/>
          </p:cNvSpPr>
          <p:nvPr>
            <p:ph type="body" idx="1"/>
          </p:nvPr>
        </p:nvSpPr>
        <p:spPr>
          <a:xfrm>
            <a:off x="1909764" y="1295400"/>
            <a:ext cx="8453437" cy="5181600"/>
          </a:xfrm>
        </p:spPr>
        <p:txBody>
          <a:bodyPr/>
          <a:lstStyle/>
          <a:p>
            <a:pPr eaLnBrk="1" hangingPunct="1"/>
            <a:r>
              <a:rPr lang="en-US" altLang="en-US"/>
              <a:t>Darius’ son, Xerxes tried again</a:t>
            </a:r>
          </a:p>
          <a:p>
            <a:pPr lvl="1" eaLnBrk="1" hangingPunct="1"/>
            <a:r>
              <a:rPr lang="en-US" altLang="en-US"/>
              <a:t>Crossed the Hellespont and marched through Macedon</a:t>
            </a:r>
          </a:p>
          <a:p>
            <a:pPr lvl="2" eaLnBrk="1" hangingPunct="1"/>
            <a:r>
              <a:rPr lang="en-US" altLang="en-US">
                <a:solidFill>
                  <a:srgbClr val="FFFFFF"/>
                </a:solidFill>
              </a:rPr>
              <a:t>Defeated the Spartans and occupied the city of Athens</a:t>
            </a:r>
          </a:p>
          <a:p>
            <a:pPr lvl="1" eaLnBrk="1" hangingPunct="1"/>
            <a:r>
              <a:rPr lang="en-US" altLang="en-US"/>
              <a:t>Greeks fled and rallied their forces on the island of Salamis</a:t>
            </a:r>
          </a:p>
          <a:p>
            <a:pPr lvl="2" eaLnBrk="1" hangingPunct="1"/>
            <a:r>
              <a:rPr lang="en-US" altLang="en-US">
                <a:solidFill>
                  <a:srgbClr val="FFFFFF"/>
                </a:solidFill>
              </a:rPr>
              <a:t>The tide turned and Xerxes lost 1/3 of his fleet of ships</a:t>
            </a:r>
          </a:p>
          <a:p>
            <a:pPr lvl="2" eaLnBrk="1" hangingPunct="1"/>
            <a:r>
              <a:rPr lang="en-US" altLang="en-US">
                <a:solidFill>
                  <a:srgbClr val="FFFFFF"/>
                </a:solidFill>
              </a:rPr>
              <a:t>He then was defeated twice more the same year at Plataea and Samos (479 BC)</a:t>
            </a:r>
          </a:p>
        </p:txBody>
      </p:sp>
      <p:sp>
        <p:nvSpPr>
          <p:cNvPr id="9220" name="Rectangle 4">
            <a:extLst>
              <a:ext uri="{FF2B5EF4-FFF2-40B4-BE49-F238E27FC236}">
                <a16:creationId xmlns:a16="http://schemas.microsoft.com/office/drawing/2014/main" id="{DDC2F441-C2B0-47C4-B7D0-F16BAD29E857}"/>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21" name="Rectangle 5">
            <a:extLst>
              <a:ext uri="{FF2B5EF4-FFF2-40B4-BE49-F238E27FC236}">
                <a16:creationId xmlns:a16="http://schemas.microsoft.com/office/drawing/2014/main" id="{50F596B9-6F91-4389-9665-304D31F76097}"/>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22" name="Rectangle 6">
            <a:extLst>
              <a:ext uri="{FF2B5EF4-FFF2-40B4-BE49-F238E27FC236}">
                <a16:creationId xmlns:a16="http://schemas.microsoft.com/office/drawing/2014/main" id="{2B5C3CAB-EFD8-4CAA-B680-B4A876E09336}"/>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23" name="Rectangle 7">
            <a:extLst>
              <a:ext uri="{FF2B5EF4-FFF2-40B4-BE49-F238E27FC236}">
                <a16:creationId xmlns:a16="http://schemas.microsoft.com/office/drawing/2014/main" id="{A9C039EA-937F-4318-8FC3-0B4251646010}"/>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24" name="Rectangle 8">
            <a:extLst>
              <a:ext uri="{FF2B5EF4-FFF2-40B4-BE49-F238E27FC236}">
                <a16:creationId xmlns:a16="http://schemas.microsoft.com/office/drawing/2014/main" id="{F52694A5-D3EB-4AF7-8031-99D39FFB69E3}"/>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25" name="Rectangle 9">
            <a:extLst>
              <a:ext uri="{FF2B5EF4-FFF2-40B4-BE49-F238E27FC236}">
                <a16:creationId xmlns:a16="http://schemas.microsoft.com/office/drawing/2014/main" id="{2760D5AD-7158-4375-9E74-0BB55BF92F81}"/>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9226" name="WordArt 10">
            <a:extLst>
              <a:ext uri="{FF2B5EF4-FFF2-40B4-BE49-F238E27FC236}">
                <a16:creationId xmlns:a16="http://schemas.microsoft.com/office/drawing/2014/main" id="{C163BB99-6D47-4197-AA74-D5979FD3C961}"/>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World Affairs During the Years of Biblical Silence</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wipe(left)">
                                      <p:cBhvr>
                                        <p:cTn id="12" dur="1000"/>
                                        <p:tgtEl>
                                          <p:spTgt spid="12291">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291">
                                            <p:txEl>
                                              <p:pRg st="2" end="2"/>
                                            </p:txEl>
                                          </p:spTgt>
                                        </p:tgtEl>
                                        <p:attrNameLst>
                                          <p:attrName>style.visibility</p:attrName>
                                        </p:attrNameLst>
                                      </p:cBhvr>
                                      <p:to>
                                        <p:strVal val="visible"/>
                                      </p:to>
                                    </p:set>
                                    <p:animEffect transition="in" filter="wipe(left)">
                                      <p:cBhvr>
                                        <p:cTn id="16" dur="1000"/>
                                        <p:tgtEl>
                                          <p:spTgt spid="1229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2291">
                                            <p:txEl>
                                              <p:pRg st="3" end="3"/>
                                            </p:txEl>
                                          </p:spTgt>
                                        </p:tgtEl>
                                        <p:attrNameLst>
                                          <p:attrName>style.visibility</p:attrName>
                                        </p:attrNameLst>
                                      </p:cBhvr>
                                      <p:to>
                                        <p:strVal val="visible"/>
                                      </p:to>
                                    </p:set>
                                    <p:animEffect transition="in" filter="wipe(left)">
                                      <p:cBhvr>
                                        <p:cTn id="21" dur="1000"/>
                                        <p:tgtEl>
                                          <p:spTgt spid="12291">
                                            <p:txEl>
                                              <p:pRg st="3" end="3"/>
                                            </p:txEl>
                                          </p:spTgt>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12291">
                                            <p:txEl>
                                              <p:pRg st="4" end="4"/>
                                            </p:txEl>
                                          </p:spTgt>
                                        </p:tgtEl>
                                        <p:attrNameLst>
                                          <p:attrName>style.visibility</p:attrName>
                                        </p:attrNameLst>
                                      </p:cBhvr>
                                      <p:to>
                                        <p:strVal val="visible"/>
                                      </p:to>
                                    </p:set>
                                    <p:animEffect transition="in" filter="wipe(left)">
                                      <p:cBhvr>
                                        <p:cTn id="25" dur="1000"/>
                                        <p:tgtEl>
                                          <p:spTgt spid="12291">
                                            <p:txEl>
                                              <p:pRg st="4" end="4"/>
                                            </p:txEl>
                                          </p:spTgt>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12291">
                                            <p:txEl>
                                              <p:pRg st="5" end="5"/>
                                            </p:txEl>
                                          </p:spTgt>
                                        </p:tgtEl>
                                        <p:attrNameLst>
                                          <p:attrName>style.visibility</p:attrName>
                                        </p:attrNameLst>
                                      </p:cBhvr>
                                      <p:to>
                                        <p:strVal val="visible"/>
                                      </p:to>
                                    </p:set>
                                    <p:animEffect transition="in" filter="wipe(left)">
                                      <p:cBhvr>
                                        <p:cTn id="29" dur="10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26" name="Picture 14">
            <a:extLst>
              <a:ext uri="{FF2B5EF4-FFF2-40B4-BE49-F238E27FC236}">
                <a16:creationId xmlns:a16="http://schemas.microsoft.com/office/drawing/2014/main" id="{FD3165DA-0148-4B0B-825F-F8BE91535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17626"/>
            <a:ext cx="75438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BA90AFAE-93E7-4B94-A5B3-B7D93D8203A2}"/>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4" name="Rectangle 3">
            <a:extLst>
              <a:ext uri="{FF2B5EF4-FFF2-40B4-BE49-F238E27FC236}">
                <a16:creationId xmlns:a16="http://schemas.microsoft.com/office/drawing/2014/main" id="{6DC56210-30FE-4BC4-9E1D-201D86A8CF23}"/>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5" name="Rectangle 4">
            <a:extLst>
              <a:ext uri="{FF2B5EF4-FFF2-40B4-BE49-F238E27FC236}">
                <a16:creationId xmlns:a16="http://schemas.microsoft.com/office/drawing/2014/main" id="{E572756B-13B9-4F98-BD32-D33B862D4463}"/>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6" name="Rectangle 5">
            <a:extLst>
              <a:ext uri="{FF2B5EF4-FFF2-40B4-BE49-F238E27FC236}">
                <a16:creationId xmlns:a16="http://schemas.microsoft.com/office/drawing/2014/main" id="{1D67A6E5-00D9-4360-8C99-F7C97D997C00}"/>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7" name="Rectangle 6">
            <a:extLst>
              <a:ext uri="{FF2B5EF4-FFF2-40B4-BE49-F238E27FC236}">
                <a16:creationId xmlns:a16="http://schemas.microsoft.com/office/drawing/2014/main" id="{D1DF498C-794C-4D6D-A3C5-371F8393D345}"/>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8" name="Rectangle 7">
            <a:extLst>
              <a:ext uri="{FF2B5EF4-FFF2-40B4-BE49-F238E27FC236}">
                <a16:creationId xmlns:a16="http://schemas.microsoft.com/office/drawing/2014/main" id="{A50CBF81-481F-4ABE-9023-9FB488AEFE48}"/>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49" name="Rectangle 8">
            <a:extLst>
              <a:ext uri="{FF2B5EF4-FFF2-40B4-BE49-F238E27FC236}">
                <a16:creationId xmlns:a16="http://schemas.microsoft.com/office/drawing/2014/main" id="{2CF64729-C4FB-4745-B53D-EB34348F4F39}"/>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0250" name="WordArt 9">
            <a:extLst>
              <a:ext uri="{FF2B5EF4-FFF2-40B4-BE49-F238E27FC236}">
                <a16:creationId xmlns:a16="http://schemas.microsoft.com/office/drawing/2014/main" id="{8F363472-B0D8-4060-80D6-9E3C94F53C14}"/>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Medo-Persian Empire</a:t>
            </a:r>
          </a:p>
        </p:txBody>
      </p:sp>
      <p:sp>
        <p:nvSpPr>
          <p:cNvPr id="13323" name="Oval 11">
            <a:extLst>
              <a:ext uri="{FF2B5EF4-FFF2-40B4-BE49-F238E27FC236}">
                <a16:creationId xmlns:a16="http://schemas.microsoft.com/office/drawing/2014/main" id="{583808C1-54C8-4CE4-9C7F-08E661B46F74}"/>
              </a:ext>
            </a:extLst>
          </p:cNvPr>
          <p:cNvSpPr>
            <a:spLocks noChangeArrowheads="1"/>
          </p:cNvSpPr>
          <p:nvPr/>
        </p:nvSpPr>
        <p:spPr bwMode="auto">
          <a:xfrm>
            <a:off x="3048000" y="2667000"/>
            <a:ext cx="685800" cy="6096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2F1311"/>
              </a:solidFill>
            </a:endParaRPr>
          </a:p>
        </p:txBody>
      </p:sp>
      <p:sp>
        <p:nvSpPr>
          <p:cNvPr id="13324" name="Oval 12">
            <a:extLst>
              <a:ext uri="{FF2B5EF4-FFF2-40B4-BE49-F238E27FC236}">
                <a16:creationId xmlns:a16="http://schemas.microsoft.com/office/drawing/2014/main" id="{A2997FDB-1100-4BB0-ABAC-2786CA2E0174}"/>
              </a:ext>
            </a:extLst>
          </p:cNvPr>
          <p:cNvSpPr>
            <a:spLocks noChangeArrowheads="1"/>
          </p:cNvSpPr>
          <p:nvPr/>
        </p:nvSpPr>
        <p:spPr bwMode="auto">
          <a:xfrm>
            <a:off x="3429000" y="2514600"/>
            <a:ext cx="685800" cy="304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2F1311"/>
              </a:solidFill>
            </a:endParaRPr>
          </a:p>
        </p:txBody>
      </p:sp>
      <p:sp>
        <p:nvSpPr>
          <p:cNvPr id="13325" name="Text Box 13">
            <a:extLst>
              <a:ext uri="{FF2B5EF4-FFF2-40B4-BE49-F238E27FC236}">
                <a16:creationId xmlns:a16="http://schemas.microsoft.com/office/drawing/2014/main" id="{8B8C8BAD-F46C-4C5F-A021-C3929B7419D4}"/>
              </a:ext>
            </a:extLst>
          </p:cNvPr>
          <p:cNvSpPr txBox="1">
            <a:spLocks noChangeArrowheads="1"/>
          </p:cNvSpPr>
          <p:nvPr/>
        </p:nvSpPr>
        <p:spPr bwMode="auto">
          <a:xfrm>
            <a:off x="3429000" y="2514600"/>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900" b="1">
                <a:solidFill>
                  <a:srgbClr val="2F1311"/>
                </a:solidFill>
                <a:latin typeface="Times New Roman" panose="02020603050405020304" pitchFamily="18" charset="0"/>
              </a:rPr>
              <a:t>Hellespont</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6"/>
                                        </p:tgtEl>
                                        <p:attrNameLst>
                                          <p:attrName>style.visibility</p:attrName>
                                        </p:attrNameLst>
                                      </p:cBhvr>
                                      <p:to>
                                        <p:strVal val="visible"/>
                                      </p:to>
                                    </p:set>
                                    <p:animEffect transition="in" filter="fade">
                                      <p:cBhvr>
                                        <p:cTn id="7" dur="2000"/>
                                        <p:tgtEl>
                                          <p:spTgt spid="13326"/>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3324"/>
                                        </p:tgtEl>
                                        <p:attrNameLst>
                                          <p:attrName>style.visibility</p:attrName>
                                        </p:attrNameLst>
                                      </p:cBhvr>
                                      <p:to>
                                        <p:strVal val="visible"/>
                                      </p:to>
                                    </p:set>
                                    <p:anim calcmode="lin" valueType="num">
                                      <p:cBhvr>
                                        <p:cTn id="11" dur="500" fill="hold"/>
                                        <p:tgtEl>
                                          <p:spTgt spid="13324"/>
                                        </p:tgtEl>
                                        <p:attrNameLst>
                                          <p:attrName>ppt_w</p:attrName>
                                        </p:attrNameLst>
                                      </p:cBhvr>
                                      <p:tavLst>
                                        <p:tav tm="0">
                                          <p:val>
                                            <p:fltVal val="0"/>
                                          </p:val>
                                        </p:tav>
                                        <p:tav tm="100000">
                                          <p:val>
                                            <p:strVal val="#ppt_w"/>
                                          </p:val>
                                        </p:tav>
                                      </p:tavLst>
                                    </p:anim>
                                    <p:anim calcmode="lin" valueType="num">
                                      <p:cBhvr>
                                        <p:cTn id="12" dur="500" fill="hold"/>
                                        <p:tgtEl>
                                          <p:spTgt spid="1332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13325"/>
                                        </p:tgtEl>
                                        <p:attrNameLst>
                                          <p:attrName>style.visibility</p:attrName>
                                        </p:attrNameLst>
                                      </p:cBhvr>
                                      <p:to>
                                        <p:strVal val="visible"/>
                                      </p:to>
                                    </p:set>
                                    <p:anim calcmode="lin" valueType="num">
                                      <p:cBhvr>
                                        <p:cTn id="16" dur="500" fill="hold"/>
                                        <p:tgtEl>
                                          <p:spTgt spid="13325"/>
                                        </p:tgtEl>
                                        <p:attrNameLst>
                                          <p:attrName>ppt_w</p:attrName>
                                        </p:attrNameLst>
                                      </p:cBhvr>
                                      <p:tavLst>
                                        <p:tav tm="0">
                                          <p:val>
                                            <p:fltVal val="0"/>
                                          </p:val>
                                        </p:tav>
                                        <p:tav tm="100000">
                                          <p:val>
                                            <p:strVal val="#ppt_w"/>
                                          </p:val>
                                        </p:tav>
                                      </p:tavLst>
                                    </p:anim>
                                    <p:anim calcmode="lin" valueType="num">
                                      <p:cBhvr>
                                        <p:cTn id="17" dur="500" fill="hold"/>
                                        <p:tgtEl>
                                          <p:spTgt spid="13325"/>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13323"/>
                                        </p:tgtEl>
                                        <p:attrNameLst>
                                          <p:attrName>style.visibility</p:attrName>
                                        </p:attrNameLst>
                                      </p:cBhvr>
                                      <p:to>
                                        <p:strVal val="visible"/>
                                      </p:to>
                                    </p:set>
                                    <p:anim calcmode="lin" valueType="num">
                                      <p:cBhvr>
                                        <p:cTn id="21" dur="500" fill="hold"/>
                                        <p:tgtEl>
                                          <p:spTgt spid="13323"/>
                                        </p:tgtEl>
                                        <p:attrNameLst>
                                          <p:attrName>ppt_w</p:attrName>
                                        </p:attrNameLst>
                                      </p:cBhvr>
                                      <p:tavLst>
                                        <p:tav tm="0">
                                          <p:val>
                                            <p:fltVal val="0"/>
                                          </p:val>
                                        </p:tav>
                                        <p:tav tm="100000">
                                          <p:val>
                                            <p:strVal val="#ppt_w"/>
                                          </p:val>
                                        </p:tav>
                                      </p:tavLst>
                                    </p:anim>
                                    <p:anim calcmode="lin" valueType="num">
                                      <p:cBhvr>
                                        <p:cTn id="22" dur="500" fill="hold"/>
                                        <p:tgtEl>
                                          <p:spTgt spid="133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animBg="1"/>
      <p:bldP spid="13324" grpId="0" animBg="1"/>
      <p:bldP spid="133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36" name="Picture 12">
            <a:extLst>
              <a:ext uri="{FF2B5EF4-FFF2-40B4-BE49-F238E27FC236}">
                <a16:creationId xmlns:a16="http://schemas.microsoft.com/office/drawing/2014/main" id="{58DAE608-F81A-4269-B2D8-9DE9DF5A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143000"/>
            <a:ext cx="37496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Rectangle 2">
            <a:extLst>
              <a:ext uri="{FF2B5EF4-FFF2-40B4-BE49-F238E27FC236}">
                <a16:creationId xmlns:a16="http://schemas.microsoft.com/office/drawing/2014/main" id="{A91B7285-77FB-40FA-BE14-3A8963D02A1E}"/>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6627" name="Rectangle 3">
            <a:extLst>
              <a:ext uri="{FF2B5EF4-FFF2-40B4-BE49-F238E27FC236}">
                <a16:creationId xmlns:a16="http://schemas.microsoft.com/office/drawing/2014/main" id="{7B8FB94E-9CFA-45F9-AC26-4582490CE5A6}"/>
              </a:ext>
            </a:extLst>
          </p:cNvPr>
          <p:cNvSpPr>
            <a:spLocks noGrp="1" noChangeArrowheads="1"/>
          </p:cNvSpPr>
          <p:nvPr>
            <p:ph type="body" idx="1"/>
          </p:nvPr>
        </p:nvSpPr>
        <p:spPr>
          <a:xfrm>
            <a:off x="5715000" y="1066800"/>
            <a:ext cx="4648200" cy="5486400"/>
          </a:xfrm>
        </p:spPr>
        <p:txBody>
          <a:bodyPr/>
          <a:lstStyle/>
          <a:p>
            <a:r>
              <a:rPr lang="en-US" altLang="en-US"/>
              <a:t>Ashdod and Egypt made a coalition to go against Assyria</a:t>
            </a:r>
          </a:p>
          <a:p>
            <a:pPr lvl="1"/>
            <a:r>
              <a:rPr lang="en-US" altLang="en-US">
                <a:solidFill>
                  <a:srgbClr val="FFFF99"/>
                </a:solidFill>
              </a:rPr>
              <a:t>Judah, Edom, and Moab seem to have given tentative support to this effort</a:t>
            </a:r>
          </a:p>
          <a:p>
            <a:pPr lvl="2"/>
            <a:r>
              <a:rPr lang="en-US" altLang="en-US" i="1"/>
              <a:t>However, Ashdod and other towns fell under the scourge</a:t>
            </a:r>
          </a:p>
          <a:p>
            <a:pPr lvl="1"/>
            <a:r>
              <a:rPr lang="en-US" altLang="en-US">
                <a:solidFill>
                  <a:srgbClr val="FFFF99"/>
                </a:solidFill>
              </a:rPr>
              <a:t>The area was made a new province of Assyria</a:t>
            </a:r>
          </a:p>
        </p:txBody>
      </p:sp>
      <p:sp>
        <p:nvSpPr>
          <p:cNvPr id="26628" name="Rectangle 4">
            <a:extLst>
              <a:ext uri="{FF2B5EF4-FFF2-40B4-BE49-F238E27FC236}">
                <a16:creationId xmlns:a16="http://schemas.microsoft.com/office/drawing/2014/main" id="{5E929964-F4D2-4914-AB62-BC2C066CACFC}"/>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6629" name="Rectangle 5">
            <a:extLst>
              <a:ext uri="{FF2B5EF4-FFF2-40B4-BE49-F238E27FC236}">
                <a16:creationId xmlns:a16="http://schemas.microsoft.com/office/drawing/2014/main" id="{32A815CC-E8E3-48D0-95A9-70E47B4CF770}"/>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6630" name="Rectangle 6">
            <a:extLst>
              <a:ext uri="{FF2B5EF4-FFF2-40B4-BE49-F238E27FC236}">
                <a16:creationId xmlns:a16="http://schemas.microsoft.com/office/drawing/2014/main" id="{C41B6B2F-79B7-493D-82B5-55EFDE31B0B2}"/>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6631" name="Rectangle 7">
            <a:extLst>
              <a:ext uri="{FF2B5EF4-FFF2-40B4-BE49-F238E27FC236}">
                <a16:creationId xmlns:a16="http://schemas.microsoft.com/office/drawing/2014/main" id="{968F9D56-BE18-4F74-AE5D-5DA4336B3A87}"/>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6632" name="Oval 8">
            <a:extLst>
              <a:ext uri="{FF2B5EF4-FFF2-40B4-BE49-F238E27FC236}">
                <a16:creationId xmlns:a16="http://schemas.microsoft.com/office/drawing/2014/main" id="{7AD3E904-8A18-49D6-927B-76FE3CF02DD8}"/>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6633" name="Text Box 9">
            <a:extLst>
              <a:ext uri="{FF2B5EF4-FFF2-40B4-BE49-F238E27FC236}">
                <a16:creationId xmlns:a16="http://schemas.microsoft.com/office/drawing/2014/main" id="{3390D770-F90F-498C-A25B-E4C453242DBF}"/>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26635" name="Oval 11">
            <a:extLst>
              <a:ext uri="{FF2B5EF4-FFF2-40B4-BE49-F238E27FC236}">
                <a16:creationId xmlns:a16="http://schemas.microsoft.com/office/drawing/2014/main" id="{603819A7-A4D0-4191-A3E7-CC4C0981AC99}"/>
              </a:ext>
            </a:extLst>
          </p:cNvPr>
          <p:cNvSpPr>
            <a:spLocks noChangeArrowheads="1"/>
          </p:cNvSpPr>
          <p:nvPr/>
        </p:nvSpPr>
        <p:spPr bwMode="auto">
          <a:xfrm rot="18720870">
            <a:off x="1685132" y="4639469"/>
            <a:ext cx="1890712" cy="9906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636"/>
                                        </p:tgtEl>
                                        <p:attrNameLst>
                                          <p:attrName>style.visibility</p:attrName>
                                        </p:attrNameLst>
                                      </p:cBhvr>
                                      <p:to>
                                        <p:strVal val="visible"/>
                                      </p:to>
                                    </p:set>
                                    <p:animEffect transition="in" filter="fade">
                                      <p:cBhvr>
                                        <p:cTn id="11" dur="2000"/>
                                        <p:tgtEl>
                                          <p:spTgt spid="26636"/>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6635"/>
                                        </p:tgtEl>
                                        <p:attrNameLst>
                                          <p:attrName>style.visibility</p:attrName>
                                        </p:attrNameLst>
                                      </p:cBhvr>
                                      <p:to>
                                        <p:strVal val="visible"/>
                                      </p:to>
                                    </p:set>
                                    <p:anim calcmode="lin" valueType="num">
                                      <p:cBhvr>
                                        <p:cTn id="15" dur="500" fill="hold"/>
                                        <p:tgtEl>
                                          <p:spTgt spid="26635"/>
                                        </p:tgtEl>
                                        <p:attrNameLst>
                                          <p:attrName>ppt_w</p:attrName>
                                        </p:attrNameLst>
                                      </p:cBhvr>
                                      <p:tavLst>
                                        <p:tav tm="0">
                                          <p:val>
                                            <p:fltVal val="0"/>
                                          </p:val>
                                        </p:tav>
                                        <p:tav tm="100000">
                                          <p:val>
                                            <p:strVal val="#ppt_w"/>
                                          </p:val>
                                        </p:tav>
                                      </p:tavLst>
                                    </p:anim>
                                    <p:anim calcmode="lin" valueType="num">
                                      <p:cBhvr>
                                        <p:cTn id="16" dur="500" fill="hold"/>
                                        <p:tgtEl>
                                          <p:spTgt spid="26635"/>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6627">
                                            <p:txEl>
                                              <p:pRg st="1" end="1"/>
                                            </p:txEl>
                                          </p:spTgt>
                                        </p:tgtEl>
                                        <p:attrNameLst>
                                          <p:attrName>style.visibility</p:attrName>
                                        </p:attrNameLst>
                                      </p:cBhvr>
                                      <p:to>
                                        <p:strVal val="visible"/>
                                      </p:to>
                                    </p:set>
                                    <p:anim calcmode="lin" valueType="num">
                                      <p:cBhvr>
                                        <p:cTn id="21"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6627">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26627">
                                            <p:txEl>
                                              <p:pRg st="2" end="2"/>
                                            </p:txEl>
                                          </p:spTgt>
                                        </p:tgtEl>
                                        <p:attrNameLst>
                                          <p:attrName>style.visibility</p:attrName>
                                        </p:attrNameLst>
                                      </p:cBhvr>
                                      <p:to>
                                        <p:strVal val="visible"/>
                                      </p:to>
                                    </p:set>
                                    <p:anim calcmode="lin" valueType="num">
                                      <p:cBhvr>
                                        <p:cTn id="26" dur="5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26627">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23" presetClass="entr" presetSubtype="16" fill="hold" nodeType="afterEffect">
                                  <p:stCondLst>
                                    <p:cond delay="0"/>
                                  </p:stCondLst>
                                  <p:childTnLst>
                                    <p:set>
                                      <p:cBhvr>
                                        <p:cTn id="30" dur="1" fill="hold">
                                          <p:stCondLst>
                                            <p:cond delay="0"/>
                                          </p:stCondLst>
                                        </p:cTn>
                                        <p:tgtEl>
                                          <p:spTgt spid="26627">
                                            <p:txEl>
                                              <p:pRg st="3" end="3"/>
                                            </p:txEl>
                                          </p:spTgt>
                                        </p:tgtEl>
                                        <p:attrNameLst>
                                          <p:attrName>style.visibility</p:attrName>
                                        </p:attrNameLst>
                                      </p:cBhvr>
                                      <p:to>
                                        <p:strVal val="visible"/>
                                      </p:to>
                                    </p:set>
                                    <p:anim calcmode="lin" valueType="num">
                                      <p:cBhvr>
                                        <p:cTn id="31" dur="500" fill="hold"/>
                                        <p:tgtEl>
                                          <p:spTgt spid="2662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662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51" name="Picture 15">
            <a:extLst>
              <a:ext uri="{FF2B5EF4-FFF2-40B4-BE49-F238E27FC236}">
                <a16:creationId xmlns:a16="http://schemas.microsoft.com/office/drawing/2014/main" id="{157EF9AF-2C5B-4F67-916E-24A047DBA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93826"/>
            <a:ext cx="46482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F6E18267-B189-4E28-B6FB-4CDEB469D779}"/>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68" name="Rectangle 3">
            <a:extLst>
              <a:ext uri="{FF2B5EF4-FFF2-40B4-BE49-F238E27FC236}">
                <a16:creationId xmlns:a16="http://schemas.microsoft.com/office/drawing/2014/main" id="{6F401AC6-8B2B-4B11-8451-978A212B03E0}"/>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69" name="Rectangle 4">
            <a:extLst>
              <a:ext uri="{FF2B5EF4-FFF2-40B4-BE49-F238E27FC236}">
                <a16:creationId xmlns:a16="http://schemas.microsoft.com/office/drawing/2014/main" id="{126F9FF2-0E01-4D81-8D65-F869C4116638}"/>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70" name="Rectangle 5">
            <a:extLst>
              <a:ext uri="{FF2B5EF4-FFF2-40B4-BE49-F238E27FC236}">
                <a16:creationId xmlns:a16="http://schemas.microsoft.com/office/drawing/2014/main" id="{8264F395-D40B-4549-829E-6101B7D47F8B}"/>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71" name="Rectangle 6">
            <a:extLst>
              <a:ext uri="{FF2B5EF4-FFF2-40B4-BE49-F238E27FC236}">
                <a16:creationId xmlns:a16="http://schemas.microsoft.com/office/drawing/2014/main" id="{739588CF-0067-4789-9822-65F63BC270F0}"/>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72" name="Rectangle 7">
            <a:extLst>
              <a:ext uri="{FF2B5EF4-FFF2-40B4-BE49-F238E27FC236}">
                <a16:creationId xmlns:a16="http://schemas.microsoft.com/office/drawing/2014/main" id="{6198DC1B-40ED-4548-90BC-DADB43E0EEC6}"/>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73" name="Rectangle 8">
            <a:extLst>
              <a:ext uri="{FF2B5EF4-FFF2-40B4-BE49-F238E27FC236}">
                <a16:creationId xmlns:a16="http://schemas.microsoft.com/office/drawing/2014/main" id="{443D4040-E2F3-4C34-92DC-C820D942740B}"/>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1274" name="WordArt 9">
            <a:extLst>
              <a:ext uri="{FF2B5EF4-FFF2-40B4-BE49-F238E27FC236}">
                <a16:creationId xmlns:a16="http://schemas.microsoft.com/office/drawing/2014/main" id="{3D3DA208-10F9-42DF-A3EA-4C4C13F6E9B1}"/>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Medo-Persian Empire</a:t>
            </a:r>
          </a:p>
        </p:txBody>
      </p:sp>
      <p:sp>
        <p:nvSpPr>
          <p:cNvPr id="14348" name="Oval 12">
            <a:extLst>
              <a:ext uri="{FF2B5EF4-FFF2-40B4-BE49-F238E27FC236}">
                <a16:creationId xmlns:a16="http://schemas.microsoft.com/office/drawing/2014/main" id="{AC7E7AEA-4944-4352-9720-7F72F0107EE9}"/>
              </a:ext>
            </a:extLst>
          </p:cNvPr>
          <p:cNvSpPr>
            <a:spLocks noChangeArrowheads="1"/>
          </p:cNvSpPr>
          <p:nvPr/>
        </p:nvSpPr>
        <p:spPr bwMode="auto">
          <a:xfrm rot="4590669">
            <a:off x="6781800" y="2209800"/>
            <a:ext cx="457200" cy="304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2F1311"/>
              </a:solidFill>
            </a:endParaRPr>
          </a:p>
        </p:txBody>
      </p:sp>
      <p:sp>
        <p:nvSpPr>
          <p:cNvPr id="14350" name="Rectangle 14">
            <a:extLst>
              <a:ext uri="{FF2B5EF4-FFF2-40B4-BE49-F238E27FC236}">
                <a16:creationId xmlns:a16="http://schemas.microsoft.com/office/drawing/2014/main" id="{E2EFE972-D1B2-4C16-968A-A1DA61B440B9}"/>
              </a:ext>
            </a:extLst>
          </p:cNvPr>
          <p:cNvSpPr>
            <a:spLocks noGrp="1" noChangeArrowheads="1"/>
          </p:cNvSpPr>
          <p:nvPr>
            <p:ph type="body" idx="1"/>
          </p:nvPr>
        </p:nvSpPr>
        <p:spPr>
          <a:xfrm>
            <a:off x="1909764" y="1295400"/>
            <a:ext cx="3957637" cy="5181600"/>
          </a:xfrm>
          <a:noFill/>
        </p:spPr>
        <p:txBody>
          <a:bodyPr/>
          <a:lstStyle/>
          <a:p>
            <a:pPr eaLnBrk="1" hangingPunct="1"/>
            <a:r>
              <a:rPr lang="en-US" altLang="en-US"/>
              <a:t>Greek opposition continued</a:t>
            </a:r>
          </a:p>
          <a:p>
            <a:pPr lvl="1" eaLnBrk="1" hangingPunct="1"/>
            <a:r>
              <a:rPr lang="en-US" altLang="en-US"/>
              <a:t>All of Asia Minor west of the Halys River was granted freedom from Persian control</a:t>
            </a:r>
          </a:p>
          <a:p>
            <a:pPr lvl="2" eaLnBrk="1" hangingPunct="1"/>
            <a:r>
              <a:rPr lang="en-US" altLang="en-US">
                <a:solidFill>
                  <a:srgbClr val="FFFFFF"/>
                </a:solidFill>
              </a:rPr>
              <a:t>Persia agreed not to enter the Aegean Sea</a:t>
            </a:r>
          </a:p>
          <a:p>
            <a:pPr lvl="2" eaLnBrk="1" hangingPunct="1"/>
            <a:r>
              <a:rPr lang="en-US" altLang="en-US">
                <a:solidFill>
                  <a:srgbClr val="FFFFFF"/>
                </a:solidFill>
              </a:rPr>
              <a:t>Persia’s dominance was weakening</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50">
                                            <p:txEl>
                                              <p:pRg st="0" end="0"/>
                                            </p:txEl>
                                          </p:spTgt>
                                        </p:tgtEl>
                                        <p:attrNameLst>
                                          <p:attrName>style.visibility</p:attrName>
                                        </p:attrNameLst>
                                      </p:cBhvr>
                                      <p:to>
                                        <p:strVal val="visible"/>
                                      </p:to>
                                    </p:set>
                                    <p:animEffect transition="in" filter="dissolve">
                                      <p:cBhvr>
                                        <p:cTn id="7" dur="500"/>
                                        <p:tgtEl>
                                          <p:spTgt spid="143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350">
                                            <p:txEl>
                                              <p:pRg st="1" end="1"/>
                                            </p:txEl>
                                          </p:spTgt>
                                        </p:tgtEl>
                                        <p:attrNameLst>
                                          <p:attrName>style.visibility</p:attrName>
                                        </p:attrNameLst>
                                      </p:cBhvr>
                                      <p:to>
                                        <p:strVal val="visible"/>
                                      </p:to>
                                    </p:set>
                                    <p:animEffect transition="in" filter="wipe(left)">
                                      <p:cBhvr>
                                        <p:cTn id="12" dur="2000"/>
                                        <p:tgtEl>
                                          <p:spTgt spid="14350">
                                            <p:txEl>
                                              <p:pRg st="1" end="1"/>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4351"/>
                                        </p:tgtEl>
                                        <p:attrNameLst>
                                          <p:attrName>style.visibility</p:attrName>
                                        </p:attrNameLst>
                                      </p:cBhvr>
                                      <p:to>
                                        <p:strVal val="visible"/>
                                      </p:to>
                                    </p:set>
                                    <p:animEffect transition="in" filter="fade">
                                      <p:cBhvr>
                                        <p:cTn id="16" dur="2000"/>
                                        <p:tgtEl>
                                          <p:spTgt spid="14351"/>
                                        </p:tgtEl>
                                      </p:cBhvr>
                                    </p:animEffect>
                                  </p:childTnLst>
                                </p:cTn>
                              </p:par>
                            </p:childTnLst>
                          </p:cTn>
                        </p:par>
                        <p:par>
                          <p:cTn id="17" fill="hold" nodeType="afterGroup">
                            <p:stCondLst>
                              <p:cond delay="4000"/>
                            </p:stCondLst>
                            <p:childTnLst>
                              <p:par>
                                <p:cTn id="18" presetID="23" presetClass="entr" presetSubtype="16" fill="hold" grpId="0" nodeType="afterEffect">
                                  <p:stCondLst>
                                    <p:cond delay="0"/>
                                  </p:stCondLst>
                                  <p:childTnLst>
                                    <p:set>
                                      <p:cBhvr>
                                        <p:cTn id="19" dur="1" fill="hold">
                                          <p:stCondLst>
                                            <p:cond delay="0"/>
                                          </p:stCondLst>
                                        </p:cTn>
                                        <p:tgtEl>
                                          <p:spTgt spid="14348"/>
                                        </p:tgtEl>
                                        <p:attrNameLst>
                                          <p:attrName>style.visibility</p:attrName>
                                        </p:attrNameLst>
                                      </p:cBhvr>
                                      <p:to>
                                        <p:strVal val="visible"/>
                                      </p:to>
                                    </p:set>
                                    <p:anim calcmode="lin" valueType="num">
                                      <p:cBhvr>
                                        <p:cTn id="20" dur="500" fill="hold"/>
                                        <p:tgtEl>
                                          <p:spTgt spid="14348"/>
                                        </p:tgtEl>
                                        <p:attrNameLst>
                                          <p:attrName>ppt_w</p:attrName>
                                        </p:attrNameLst>
                                      </p:cBhvr>
                                      <p:tavLst>
                                        <p:tav tm="0">
                                          <p:val>
                                            <p:fltVal val="0"/>
                                          </p:val>
                                        </p:tav>
                                        <p:tav tm="100000">
                                          <p:val>
                                            <p:strVal val="#ppt_w"/>
                                          </p:val>
                                        </p:tav>
                                      </p:tavLst>
                                    </p:anim>
                                    <p:anim calcmode="lin" valueType="num">
                                      <p:cBhvr>
                                        <p:cTn id="21" dur="500" fill="hold"/>
                                        <p:tgtEl>
                                          <p:spTgt spid="14348"/>
                                        </p:tgtEl>
                                        <p:attrNameLst>
                                          <p:attrName>ppt_h</p:attrName>
                                        </p:attrNameLst>
                                      </p:cBhvr>
                                      <p:tavLst>
                                        <p:tav tm="0">
                                          <p:val>
                                            <p:fltVal val="0"/>
                                          </p:val>
                                        </p:tav>
                                        <p:tav tm="100000">
                                          <p:val>
                                            <p:strVal val="#ppt_h"/>
                                          </p:val>
                                        </p:tav>
                                      </p:tavLst>
                                    </p:anim>
                                  </p:childTnLst>
                                </p:cTn>
                              </p:par>
                            </p:childTnLst>
                          </p:cTn>
                        </p:par>
                        <p:par>
                          <p:cTn id="22" fill="hold" nodeType="afterGroup">
                            <p:stCondLst>
                              <p:cond delay="4500"/>
                            </p:stCondLst>
                            <p:childTnLst>
                              <p:par>
                                <p:cTn id="23" presetID="22" presetClass="entr" presetSubtype="8" fill="hold" nodeType="afterEffect">
                                  <p:stCondLst>
                                    <p:cond delay="0"/>
                                  </p:stCondLst>
                                  <p:childTnLst>
                                    <p:set>
                                      <p:cBhvr>
                                        <p:cTn id="24" dur="1" fill="hold">
                                          <p:stCondLst>
                                            <p:cond delay="0"/>
                                          </p:stCondLst>
                                        </p:cTn>
                                        <p:tgtEl>
                                          <p:spTgt spid="14350">
                                            <p:txEl>
                                              <p:pRg st="2" end="2"/>
                                            </p:txEl>
                                          </p:spTgt>
                                        </p:tgtEl>
                                        <p:attrNameLst>
                                          <p:attrName>style.visibility</p:attrName>
                                        </p:attrNameLst>
                                      </p:cBhvr>
                                      <p:to>
                                        <p:strVal val="visible"/>
                                      </p:to>
                                    </p:set>
                                    <p:animEffect transition="in" filter="wipe(left)">
                                      <p:cBhvr>
                                        <p:cTn id="25" dur="2000"/>
                                        <p:tgtEl>
                                          <p:spTgt spid="14350">
                                            <p:txEl>
                                              <p:pRg st="2" end="2"/>
                                            </p:txEl>
                                          </p:spTgt>
                                        </p:tgtEl>
                                      </p:cBhvr>
                                    </p:animEffect>
                                  </p:childTnLst>
                                </p:cTn>
                              </p:par>
                            </p:childTnLst>
                          </p:cTn>
                        </p:par>
                        <p:par>
                          <p:cTn id="26" fill="hold" nodeType="afterGroup">
                            <p:stCondLst>
                              <p:cond delay="6500"/>
                            </p:stCondLst>
                            <p:childTnLst>
                              <p:par>
                                <p:cTn id="27" presetID="22" presetClass="entr" presetSubtype="8" fill="hold" nodeType="afterEffect">
                                  <p:stCondLst>
                                    <p:cond delay="0"/>
                                  </p:stCondLst>
                                  <p:childTnLst>
                                    <p:set>
                                      <p:cBhvr>
                                        <p:cTn id="28" dur="1" fill="hold">
                                          <p:stCondLst>
                                            <p:cond delay="0"/>
                                          </p:stCondLst>
                                        </p:cTn>
                                        <p:tgtEl>
                                          <p:spTgt spid="14350">
                                            <p:txEl>
                                              <p:pRg st="3" end="3"/>
                                            </p:txEl>
                                          </p:spTgt>
                                        </p:tgtEl>
                                        <p:attrNameLst>
                                          <p:attrName>style.visibility</p:attrName>
                                        </p:attrNameLst>
                                      </p:cBhvr>
                                      <p:to>
                                        <p:strVal val="visible"/>
                                      </p:to>
                                    </p:set>
                                    <p:animEffect transition="in" filter="wipe(left)">
                                      <p:cBhvr>
                                        <p:cTn id="29" dur="2000"/>
                                        <p:tgtEl>
                                          <p:spTgt spid="143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274430-7093-4451-B8F4-11403D7125D3}"/>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1" name="Rectangle 3">
            <a:extLst>
              <a:ext uri="{FF2B5EF4-FFF2-40B4-BE49-F238E27FC236}">
                <a16:creationId xmlns:a16="http://schemas.microsoft.com/office/drawing/2014/main" id="{B2C2FDA3-1473-4DAF-B257-DF32BF741D0C}"/>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2" name="Rectangle 4">
            <a:extLst>
              <a:ext uri="{FF2B5EF4-FFF2-40B4-BE49-F238E27FC236}">
                <a16:creationId xmlns:a16="http://schemas.microsoft.com/office/drawing/2014/main" id="{A6CB0DE0-7B17-475C-B5E0-86BDEA182FF0}"/>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3" name="Rectangle 5">
            <a:extLst>
              <a:ext uri="{FF2B5EF4-FFF2-40B4-BE49-F238E27FC236}">
                <a16:creationId xmlns:a16="http://schemas.microsoft.com/office/drawing/2014/main" id="{DBAB0945-F296-460E-B1D7-A5048A2021F9}"/>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4" name="Rectangle 6">
            <a:extLst>
              <a:ext uri="{FF2B5EF4-FFF2-40B4-BE49-F238E27FC236}">
                <a16:creationId xmlns:a16="http://schemas.microsoft.com/office/drawing/2014/main" id="{40891BFD-8A4C-4017-A5F5-717C3F6776ED}"/>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5" name="Rectangle 7">
            <a:extLst>
              <a:ext uri="{FF2B5EF4-FFF2-40B4-BE49-F238E27FC236}">
                <a16:creationId xmlns:a16="http://schemas.microsoft.com/office/drawing/2014/main" id="{3E9B9315-46A5-44C7-A2C4-7AF07AE1A28D}"/>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6" name="Rectangle 8">
            <a:extLst>
              <a:ext uri="{FF2B5EF4-FFF2-40B4-BE49-F238E27FC236}">
                <a16:creationId xmlns:a16="http://schemas.microsoft.com/office/drawing/2014/main" id="{498D8D51-B405-448A-BF8F-F0B2A2129D00}"/>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a:solidFill>
                <a:srgbClr val="F7D47D"/>
              </a:solidFill>
            </a:endParaRPr>
          </a:p>
        </p:txBody>
      </p:sp>
      <p:sp>
        <p:nvSpPr>
          <p:cNvPr id="12297" name="WordArt 9">
            <a:extLst>
              <a:ext uri="{FF2B5EF4-FFF2-40B4-BE49-F238E27FC236}">
                <a16:creationId xmlns:a16="http://schemas.microsoft.com/office/drawing/2014/main" id="{C94BBCCF-D05B-4D85-8FB6-7D2B08D13490}"/>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80363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Medo-Persian Empire</a:t>
            </a:r>
          </a:p>
        </p:txBody>
      </p:sp>
      <p:sp>
        <p:nvSpPr>
          <p:cNvPr id="15372" name="Rectangle 12">
            <a:extLst>
              <a:ext uri="{FF2B5EF4-FFF2-40B4-BE49-F238E27FC236}">
                <a16:creationId xmlns:a16="http://schemas.microsoft.com/office/drawing/2014/main" id="{F325A7F4-5107-4668-814F-5A36D54821C8}"/>
              </a:ext>
            </a:extLst>
          </p:cNvPr>
          <p:cNvSpPr>
            <a:spLocks noGrp="1" noChangeArrowheads="1"/>
          </p:cNvSpPr>
          <p:nvPr>
            <p:ph type="body" idx="1"/>
          </p:nvPr>
        </p:nvSpPr>
        <p:spPr>
          <a:xfrm>
            <a:off x="1909764" y="1295400"/>
            <a:ext cx="8377237" cy="5181600"/>
          </a:xfrm>
          <a:noFill/>
        </p:spPr>
        <p:txBody>
          <a:bodyPr/>
          <a:lstStyle/>
          <a:p>
            <a:pPr eaLnBrk="1" hangingPunct="1"/>
            <a:r>
              <a:rPr lang="en-US" altLang="en-US"/>
              <a:t>The struggles mentioned occurred before the Old Testament closed</a:t>
            </a:r>
          </a:p>
          <a:p>
            <a:pPr lvl="1" eaLnBrk="1" hangingPunct="1"/>
            <a:r>
              <a:rPr lang="en-US" altLang="en-US"/>
              <a:t>Ezra, Nehemiah and Malachi were doing their work in Judah about the time Persia lost control of western Asia Minor</a:t>
            </a:r>
          </a:p>
          <a:p>
            <a:pPr lvl="2" eaLnBrk="1" hangingPunct="1"/>
            <a:r>
              <a:rPr lang="en-US" altLang="en-US">
                <a:solidFill>
                  <a:srgbClr val="FFFFFF"/>
                </a:solidFill>
              </a:rPr>
              <a:t>Five Persian kings reigned during the next century</a:t>
            </a:r>
          </a:p>
          <a:p>
            <a:pPr lvl="2" eaLnBrk="1" hangingPunct="1"/>
            <a:r>
              <a:rPr lang="en-US" altLang="en-US">
                <a:solidFill>
                  <a:srgbClr val="FFFFFF"/>
                </a:solidFill>
              </a:rPr>
              <a:t>None of them saw the glory the empire once possessed</a:t>
            </a:r>
          </a:p>
          <a:p>
            <a:pPr lvl="1" eaLnBrk="1" hangingPunct="1"/>
            <a:r>
              <a:rPr lang="en-US" altLang="en-US"/>
              <a:t>Egypt rebelled</a:t>
            </a:r>
          </a:p>
          <a:p>
            <a:pPr lvl="1" eaLnBrk="1" hangingPunct="1"/>
            <a:r>
              <a:rPr lang="en-US" altLang="en-US"/>
              <a:t>The rest of Asia Minor rebelled</a:t>
            </a:r>
          </a:p>
          <a:p>
            <a:pPr lvl="2" eaLnBrk="1" hangingPunct="1"/>
            <a:r>
              <a:rPr lang="en-US" altLang="en-US">
                <a:solidFill>
                  <a:srgbClr val="FFFFFF"/>
                </a:solidFill>
              </a:rPr>
              <a:t>Kings were murdered</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372">
                                            <p:txEl>
                                              <p:pRg st="0" end="0"/>
                                            </p:txEl>
                                          </p:spTgt>
                                        </p:tgtEl>
                                        <p:attrNameLst>
                                          <p:attrName>style.visibility</p:attrName>
                                        </p:attrNameLst>
                                      </p:cBhvr>
                                      <p:to>
                                        <p:strVal val="visible"/>
                                      </p:to>
                                    </p:set>
                                    <p:animEffect transition="in" filter="dissolve">
                                      <p:cBhvr>
                                        <p:cTn id="7" dur="500"/>
                                        <p:tgtEl>
                                          <p:spTgt spid="153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372">
                                            <p:txEl>
                                              <p:pRg st="1" end="1"/>
                                            </p:txEl>
                                          </p:spTgt>
                                        </p:tgtEl>
                                        <p:attrNameLst>
                                          <p:attrName>style.visibility</p:attrName>
                                        </p:attrNameLst>
                                      </p:cBhvr>
                                      <p:to>
                                        <p:strVal val="visible"/>
                                      </p:to>
                                    </p:set>
                                    <p:animEffect transition="in" filter="wipe(left)">
                                      <p:cBhvr>
                                        <p:cTn id="12" dur="1000"/>
                                        <p:tgtEl>
                                          <p:spTgt spid="15372">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15372">
                                            <p:txEl>
                                              <p:pRg st="2" end="2"/>
                                            </p:txEl>
                                          </p:spTgt>
                                        </p:tgtEl>
                                        <p:attrNameLst>
                                          <p:attrName>style.visibility</p:attrName>
                                        </p:attrNameLst>
                                      </p:cBhvr>
                                      <p:to>
                                        <p:strVal val="visible"/>
                                      </p:to>
                                    </p:set>
                                    <p:animEffect transition="in" filter="wipe(left)">
                                      <p:cBhvr>
                                        <p:cTn id="16" dur="1000"/>
                                        <p:tgtEl>
                                          <p:spTgt spid="15372">
                                            <p:txEl>
                                              <p:pRg st="2" end="2"/>
                                            </p:txEl>
                                          </p:spTgt>
                                        </p:tgtEl>
                                      </p:cBhvr>
                                    </p:animEffect>
                                  </p:childTnLst>
                                </p:cTn>
                              </p:par>
                            </p:childTnLst>
                          </p:cTn>
                        </p:par>
                        <p:par>
                          <p:cTn id="17" fill="hold" nodeType="afterGroup">
                            <p:stCondLst>
                              <p:cond delay="2000"/>
                            </p:stCondLst>
                            <p:childTnLst>
                              <p:par>
                                <p:cTn id="18" presetID="22" presetClass="entr" presetSubtype="8" fill="hold" nodeType="afterEffect">
                                  <p:stCondLst>
                                    <p:cond delay="0"/>
                                  </p:stCondLst>
                                  <p:childTnLst>
                                    <p:set>
                                      <p:cBhvr>
                                        <p:cTn id="19" dur="1" fill="hold">
                                          <p:stCondLst>
                                            <p:cond delay="0"/>
                                          </p:stCondLst>
                                        </p:cTn>
                                        <p:tgtEl>
                                          <p:spTgt spid="15372">
                                            <p:txEl>
                                              <p:pRg st="3" end="3"/>
                                            </p:txEl>
                                          </p:spTgt>
                                        </p:tgtEl>
                                        <p:attrNameLst>
                                          <p:attrName>style.visibility</p:attrName>
                                        </p:attrNameLst>
                                      </p:cBhvr>
                                      <p:to>
                                        <p:strVal val="visible"/>
                                      </p:to>
                                    </p:set>
                                    <p:animEffect transition="in" filter="wipe(left)">
                                      <p:cBhvr>
                                        <p:cTn id="20" dur="1000"/>
                                        <p:tgtEl>
                                          <p:spTgt spid="1537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5372">
                                            <p:txEl>
                                              <p:pRg st="4" end="4"/>
                                            </p:txEl>
                                          </p:spTgt>
                                        </p:tgtEl>
                                        <p:attrNameLst>
                                          <p:attrName>style.visibility</p:attrName>
                                        </p:attrNameLst>
                                      </p:cBhvr>
                                      <p:to>
                                        <p:strVal val="visible"/>
                                      </p:to>
                                    </p:set>
                                    <p:animEffect transition="in" filter="wipe(left)">
                                      <p:cBhvr>
                                        <p:cTn id="25" dur="1000"/>
                                        <p:tgtEl>
                                          <p:spTgt spid="15372">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5372">
                                            <p:txEl>
                                              <p:pRg st="5" end="5"/>
                                            </p:txEl>
                                          </p:spTgt>
                                        </p:tgtEl>
                                        <p:attrNameLst>
                                          <p:attrName>style.visibility</p:attrName>
                                        </p:attrNameLst>
                                      </p:cBhvr>
                                      <p:to>
                                        <p:strVal val="visible"/>
                                      </p:to>
                                    </p:set>
                                    <p:animEffect transition="in" filter="wipe(left)">
                                      <p:cBhvr>
                                        <p:cTn id="30" dur="1000"/>
                                        <p:tgtEl>
                                          <p:spTgt spid="15372">
                                            <p:txEl>
                                              <p:pRg st="5" end="5"/>
                                            </p:txEl>
                                          </p:spTgt>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5372">
                                            <p:txEl>
                                              <p:pRg st="6" end="6"/>
                                            </p:txEl>
                                          </p:spTgt>
                                        </p:tgtEl>
                                        <p:attrNameLst>
                                          <p:attrName>style.visibility</p:attrName>
                                        </p:attrNameLst>
                                      </p:cBhvr>
                                      <p:to>
                                        <p:strVal val="visible"/>
                                      </p:to>
                                    </p:set>
                                    <p:animEffect transition="in" filter="wipe(left)">
                                      <p:cBhvr>
                                        <p:cTn id="34" dur="1000"/>
                                        <p:tgtEl>
                                          <p:spTgt spid="153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9906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What terms refer to the time between the testaments?</a:t>
            </a:r>
          </a:p>
        </p:txBody>
      </p:sp>
      <p:sp>
        <p:nvSpPr>
          <p:cNvPr id="21" name="Rectangle 20"/>
          <p:cNvSpPr/>
          <p:nvPr/>
        </p:nvSpPr>
        <p:spPr>
          <a:xfrm>
            <a:off x="2286000" y="2667000"/>
            <a:ext cx="76962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The 400 silent years</a:t>
            </a:r>
          </a:p>
          <a:p>
            <a:pPr algn="ctr"/>
            <a:r>
              <a:rPr lang="en-US" sz="3600" dirty="0">
                <a:solidFill>
                  <a:prstClr val="white"/>
                </a:solidFill>
                <a:latin typeface="Arial" pitchFamily="34" charset="0"/>
                <a:cs typeface="Arial" pitchFamily="34" charset="0"/>
              </a:rPr>
              <a:t>Between The Testaments</a:t>
            </a:r>
          </a:p>
          <a:p>
            <a:pPr algn="ctr"/>
            <a:r>
              <a:rPr lang="en-US" sz="3600" dirty="0">
                <a:solidFill>
                  <a:prstClr val="white"/>
                </a:solidFill>
                <a:latin typeface="Arial" pitchFamily="34" charset="0"/>
                <a:cs typeface="Arial" pitchFamily="34" charset="0"/>
              </a:rPr>
              <a:t>The Inter-Testamental Period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23" name="Rectangle 22"/>
          <p:cNvSpPr/>
          <p:nvPr/>
        </p:nvSpPr>
        <p:spPr>
          <a:xfrm>
            <a:off x="7391400" y="1524000"/>
            <a:ext cx="2133600" cy="40386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white"/>
                </a:solidFill>
                <a:latin typeface="Arial" pitchFamily="34" charset="0"/>
                <a:cs typeface="Arial" pitchFamily="34" charset="0"/>
              </a:rPr>
              <a:t>  Jonah	</a:t>
            </a:r>
          </a:p>
          <a:p>
            <a:pPr>
              <a:defRPr/>
            </a:pPr>
            <a:r>
              <a:rPr lang="en-US" sz="1600" dirty="0">
                <a:solidFill>
                  <a:prstClr val="white"/>
                </a:solidFill>
                <a:latin typeface="Arial" pitchFamily="34" charset="0"/>
                <a:cs typeface="Arial" pitchFamily="34" charset="0"/>
              </a:rPr>
              <a:t>  Joel	</a:t>
            </a:r>
            <a:endParaRPr lang="en-US" sz="2000" dirty="0">
              <a:solidFill>
                <a:prstClr val="white"/>
              </a:solidFill>
              <a:latin typeface="Arial" pitchFamily="34" charset="0"/>
              <a:cs typeface="Arial" pitchFamily="34" charset="0"/>
            </a:endParaRPr>
          </a:p>
          <a:p>
            <a:pPr>
              <a:defRPr/>
            </a:pPr>
            <a:r>
              <a:rPr lang="en-US" sz="1600" dirty="0">
                <a:solidFill>
                  <a:prstClr val="white"/>
                </a:solidFill>
                <a:latin typeface="Arial" pitchFamily="34" charset="0"/>
                <a:cs typeface="Arial" pitchFamily="34" charset="0"/>
              </a:rPr>
              <a:t>  Amos	</a:t>
            </a:r>
          </a:p>
          <a:p>
            <a:pPr>
              <a:defRPr/>
            </a:pPr>
            <a:r>
              <a:rPr lang="en-US" sz="1600" dirty="0">
                <a:solidFill>
                  <a:prstClr val="white"/>
                </a:solidFill>
                <a:latin typeface="Arial" pitchFamily="34" charset="0"/>
                <a:cs typeface="Arial" pitchFamily="34" charset="0"/>
              </a:rPr>
              <a:t>  Hosea	</a:t>
            </a:r>
          </a:p>
          <a:p>
            <a:pPr>
              <a:defRPr/>
            </a:pPr>
            <a:r>
              <a:rPr lang="en-US" sz="1600" dirty="0">
                <a:solidFill>
                  <a:prstClr val="white"/>
                </a:solidFill>
                <a:latin typeface="Arial" pitchFamily="34" charset="0"/>
                <a:cs typeface="Arial" pitchFamily="34" charset="0"/>
              </a:rPr>
              <a:t>  Isaiah	</a:t>
            </a:r>
          </a:p>
          <a:p>
            <a:pPr>
              <a:defRPr/>
            </a:pPr>
            <a:r>
              <a:rPr lang="en-US" sz="1600" dirty="0">
                <a:solidFill>
                  <a:prstClr val="white"/>
                </a:solidFill>
                <a:latin typeface="Arial" pitchFamily="34" charset="0"/>
                <a:cs typeface="Arial" pitchFamily="34" charset="0"/>
              </a:rPr>
              <a:t>  Micah	</a:t>
            </a:r>
          </a:p>
          <a:p>
            <a:pPr>
              <a:defRPr/>
            </a:pPr>
            <a:r>
              <a:rPr lang="en-US" sz="1600" dirty="0">
                <a:solidFill>
                  <a:prstClr val="white"/>
                </a:solidFill>
                <a:latin typeface="Arial" pitchFamily="34" charset="0"/>
                <a:cs typeface="Arial" pitchFamily="34" charset="0"/>
              </a:rPr>
              <a:t>  Jeremiah	</a:t>
            </a:r>
          </a:p>
          <a:p>
            <a:pPr>
              <a:defRPr/>
            </a:pPr>
            <a:r>
              <a:rPr lang="en-US" sz="1600" dirty="0">
                <a:solidFill>
                  <a:prstClr val="white"/>
                </a:solidFill>
                <a:latin typeface="Arial" pitchFamily="34" charset="0"/>
                <a:cs typeface="Arial" pitchFamily="34" charset="0"/>
              </a:rPr>
              <a:t>  Zephaniah</a:t>
            </a:r>
          </a:p>
          <a:p>
            <a:pPr>
              <a:defRPr/>
            </a:pPr>
            <a:r>
              <a:rPr lang="en-US" sz="1600" dirty="0">
                <a:solidFill>
                  <a:prstClr val="white"/>
                </a:solidFill>
                <a:latin typeface="Arial" pitchFamily="34" charset="0"/>
                <a:cs typeface="Arial" pitchFamily="34" charset="0"/>
              </a:rPr>
              <a:t>  Nahum</a:t>
            </a:r>
          </a:p>
          <a:p>
            <a:pPr>
              <a:defRPr/>
            </a:pPr>
            <a:r>
              <a:rPr lang="en-US" sz="1600" dirty="0">
                <a:solidFill>
                  <a:prstClr val="white"/>
                </a:solidFill>
                <a:latin typeface="Arial" pitchFamily="34" charset="0"/>
                <a:cs typeface="Arial" pitchFamily="34" charset="0"/>
              </a:rPr>
              <a:t>  Habakkuk</a:t>
            </a:r>
          </a:p>
          <a:p>
            <a:pPr>
              <a:defRPr/>
            </a:pPr>
            <a:r>
              <a:rPr lang="en-US" sz="1600" dirty="0">
                <a:solidFill>
                  <a:prstClr val="white"/>
                </a:solidFill>
                <a:latin typeface="Arial" pitchFamily="34" charset="0"/>
                <a:cs typeface="Arial" pitchFamily="34" charset="0"/>
              </a:rPr>
              <a:t>  Obadiah</a:t>
            </a:r>
          </a:p>
          <a:p>
            <a:pPr>
              <a:defRPr/>
            </a:pPr>
            <a:r>
              <a:rPr lang="en-US" sz="1600" dirty="0">
                <a:solidFill>
                  <a:prstClr val="white"/>
                </a:solidFill>
                <a:latin typeface="Arial" pitchFamily="34" charset="0"/>
                <a:cs typeface="Arial" pitchFamily="34" charset="0"/>
              </a:rPr>
              <a:t>  Daniel</a:t>
            </a:r>
          </a:p>
          <a:p>
            <a:pPr>
              <a:defRPr/>
            </a:pPr>
            <a:r>
              <a:rPr lang="en-US" sz="1600" dirty="0">
                <a:solidFill>
                  <a:prstClr val="white"/>
                </a:solidFill>
                <a:latin typeface="Arial" pitchFamily="34" charset="0"/>
                <a:cs typeface="Arial" pitchFamily="34" charset="0"/>
              </a:rPr>
              <a:t>  Ezekiel</a:t>
            </a:r>
          </a:p>
          <a:p>
            <a:pPr>
              <a:defRPr/>
            </a:pPr>
            <a:r>
              <a:rPr lang="en-US" sz="1600" dirty="0">
                <a:solidFill>
                  <a:prstClr val="white"/>
                </a:solidFill>
                <a:latin typeface="Arial" pitchFamily="34" charset="0"/>
                <a:cs typeface="Arial" pitchFamily="34" charset="0"/>
              </a:rPr>
              <a:t>  Haggai</a:t>
            </a:r>
          </a:p>
          <a:p>
            <a:pPr>
              <a:defRPr/>
            </a:pPr>
            <a:r>
              <a:rPr lang="en-US" sz="1600" dirty="0">
                <a:solidFill>
                  <a:prstClr val="white"/>
                </a:solidFill>
                <a:latin typeface="Arial" pitchFamily="34" charset="0"/>
                <a:cs typeface="Arial" pitchFamily="34" charset="0"/>
              </a:rPr>
              <a:t>  Zechariah</a:t>
            </a:r>
          </a:p>
          <a:p>
            <a:pPr>
              <a:defRPr/>
            </a:pPr>
            <a:r>
              <a:rPr lang="en-US" sz="1600" dirty="0">
                <a:solidFill>
                  <a:prstClr val="white"/>
                </a:solidFill>
                <a:latin typeface="Arial" pitchFamily="34" charset="0"/>
                <a:cs typeface="Arial" pitchFamily="34" charset="0"/>
              </a:rPr>
              <a:t>  Malachi</a:t>
            </a:r>
            <a:endParaRPr lang="en-US" sz="1100" dirty="0">
              <a:solidFill>
                <a:prstClr val="white"/>
              </a:solidFill>
              <a:latin typeface="Arial" pitchFamily="34" charset="0"/>
              <a:cs typeface="Arial" pitchFamily="34" charset="0"/>
            </a:endParaRPr>
          </a:p>
        </p:txBody>
      </p:sp>
      <p:sp>
        <p:nvSpPr>
          <p:cNvPr id="24" name="Rectangle 23"/>
          <p:cNvSpPr/>
          <p:nvPr/>
        </p:nvSpPr>
        <p:spPr>
          <a:xfrm>
            <a:off x="6477000" y="762000"/>
            <a:ext cx="3124200" cy="685800"/>
          </a:xfrm>
          <a:prstGeom prst="rect">
            <a:avLst/>
          </a:pr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Arial" pitchFamily="34" charset="0"/>
                <a:cs typeface="Arial" pitchFamily="34" charset="0"/>
              </a:rPr>
              <a:t>Chronological</a:t>
            </a:r>
          </a:p>
          <a:p>
            <a:pPr algn="ctr">
              <a:defRPr/>
            </a:pPr>
            <a:r>
              <a:rPr lang="en-US" b="1" dirty="0">
                <a:solidFill>
                  <a:prstClr val="white"/>
                </a:solidFill>
                <a:latin typeface="Arial" pitchFamily="34" charset="0"/>
                <a:cs typeface="Arial" pitchFamily="34" charset="0"/>
              </a:rPr>
              <a:t>Order of the Prophets</a:t>
            </a:r>
          </a:p>
        </p:txBody>
      </p:sp>
      <p:sp>
        <p:nvSpPr>
          <p:cNvPr id="31" name="Rectangle 30"/>
          <p:cNvSpPr/>
          <p:nvPr/>
        </p:nvSpPr>
        <p:spPr>
          <a:xfrm>
            <a:off x="6477000" y="762000"/>
            <a:ext cx="3124200" cy="502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2" name="Rectangle 31"/>
          <p:cNvSpPr/>
          <p:nvPr/>
        </p:nvSpPr>
        <p:spPr>
          <a:xfrm>
            <a:off x="2514600" y="2971800"/>
            <a:ext cx="3429000" cy="2819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itchFamily="34" charset="0"/>
                <a:cs typeface="Arial" pitchFamily="34" charset="0"/>
              </a:rPr>
              <a:t>From</a:t>
            </a:r>
            <a:r>
              <a:rPr lang="en-US" sz="2400" b="1" dirty="0">
                <a:solidFill>
                  <a:prstClr val="white"/>
                </a:solidFill>
                <a:latin typeface="Arial" pitchFamily="34" charset="0"/>
                <a:cs typeface="Arial" pitchFamily="34" charset="0"/>
              </a:rPr>
              <a:t> Malachi </a:t>
            </a:r>
            <a:r>
              <a:rPr lang="en-US" sz="2400" dirty="0">
                <a:solidFill>
                  <a:prstClr val="white"/>
                </a:solidFill>
                <a:latin typeface="Arial" pitchFamily="34" charset="0"/>
                <a:cs typeface="Arial" pitchFamily="34" charset="0"/>
              </a:rPr>
              <a:t>to the beginning of </a:t>
            </a:r>
          </a:p>
          <a:p>
            <a:pPr algn="ctr"/>
            <a:r>
              <a:rPr lang="en-US" sz="2400" b="1" dirty="0">
                <a:solidFill>
                  <a:prstClr val="white"/>
                </a:solidFill>
                <a:latin typeface="Arial" pitchFamily="34" charset="0"/>
                <a:cs typeface="Arial" pitchFamily="34" charset="0"/>
              </a:rPr>
              <a:t>New Testament Times</a:t>
            </a:r>
            <a:r>
              <a:rPr lang="en-US" sz="2400" dirty="0">
                <a:solidFill>
                  <a:prstClr val="white"/>
                </a:solidFill>
                <a:latin typeface="Arial" pitchFamily="34" charset="0"/>
                <a:cs typeface="Arial" pitchFamily="34" charset="0"/>
              </a:rPr>
              <a:t> no biblical prophet spoke or wrote.</a:t>
            </a:r>
          </a:p>
        </p:txBody>
      </p:sp>
      <p:cxnSp>
        <p:nvCxnSpPr>
          <p:cNvPr id="34" name="Straight Arrow Connector 33"/>
          <p:cNvCxnSpPr/>
          <p:nvPr/>
        </p:nvCxnSpPr>
        <p:spPr>
          <a:xfrm>
            <a:off x="5638800" y="5105401"/>
            <a:ext cx="1752600" cy="276225"/>
          </a:xfrm>
          <a:prstGeom prst="straightConnector1">
            <a:avLst/>
          </a:prstGeom>
          <a:ln w="476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24" name="Rectangle 23"/>
          <p:cNvSpPr/>
          <p:nvPr/>
        </p:nvSpPr>
        <p:spPr>
          <a:xfrm>
            <a:off x="2514600" y="533400"/>
            <a:ext cx="7315200" cy="685800"/>
          </a:xfrm>
          <a:prstGeom prst="rect">
            <a:avLst/>
          </a:pr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Arial" pitchFamily="34" charset="0"/>
                <a:cs typeface="Arial" pitchFamily="34" charset="0"/>
              </a:rPr>
              <a:t>THE APOCRYPHAL BOOKS</a:t>
            </a:r>
          </a:p>
        </p:txBody>
      </p:sp>
      <p:sp>
        <p:nvSpPr>
          <p:cNvPr id="32" name="Rectangle 31"/>
          <p:cNvSpPr/>
          <p:nvPr/>
        </p:nvSpPr>
        <p:spPr>
          <a:xfrm>
            <a:off x="2514600" y="2895600"/>
            <a:ext cx="7162800" cy="304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itchFamily="34" charset="0"/>
                <a:cs typeface="Arial" pitchFamily="34" charset="0"/>
              </a:rPr>
              <a:t>Apocrypha – “secret” or “hidden”</a:t>
            </a:r>
          </a:p>
          <a:p>
            <a:pPr algn="ctr"/>
            <a:endParaRPr lang="en-US" sz="1200" dirty="0">
              <a:solidFill>
                <a:prstClr val="white"/>
              </a:solidFill>
              <a:latin typeface="Arial" pitchFamily="34" charset="0"/>
              <a:cs typeface="Arial" pitchFamily="34" charset="0"/>
            </a:endParaRPr>
          </a:p>
          <a:p>
            <a:pPr algn="ctr"/>
            <a:r>
              <a:rPr lang="en-US" sz="2400" dirty="0">
                <a:solidFill>
                  <a:prstClr val="white"/>
                </a:solidFill>
                <a:latin typeface="Arial" pitchFamily="34" charset="0"/>
                <a:cs typeface="Arial" pitchFamily="34" charset="0"/>
              </a:rPr>
              <a:t>The 14 Apocrypha books</a:t>
            </a:r>
          </a:p>
          <a:p>
            <a:pPr algn="ctr"/>
            <a:r>
              <a:rPr lang="en-US" sz="2400" dirty="0">
                <a:solidFill>
                  <a:prstClr val="white"/>
                </a:solidFill>
                <a:latin typeface="Arial" pitchFamily="34" charset="0"/>
                <a:cs typeface="Arial" pitchFamily="34" charset="0"/>
              </a:rPr>
              <a:t>were written during the Inter-Testamental Period.</a:t>
            </a:r>
          </a:p>
          <a:p>
            <a:endParaRPr lang="en-US" sz="1000" dirty="0">
              <a:solidFill>
                <a:prstClr val="white"/>
              </a:solidFill>
              <a:latin typeface="Arial" pitchFamily="34" charset="0"/>
              <a:cs typeface="Arial" pitchFamily="34" charset="0"/>
            </a:endParaRPr>
          </a:p>
          <a:p>
            <a:pPr algn="just"/>
            <a:r>
              <a:rPr lang="en-US" sz="2400" dirty="0">
                <a:solidFill>
                  <a:prstClr val="white"/>
                </a:solidFill>
                <a:latin typeface="Arial" pitchFamily="34" charset="0"/>
                <a:cs typeface="Arial" pitchFamily="34" charset="0"/>
              </a:rPr>
              <a:t>The content of them is Jewish history YET, the Jews never accepted them as inspired.  The Jewish Bible consists of the 39 books we generally accept as the Old Testament.</a:t>
            </a:r>
          </a:p>
        </p:txBody>
      </p:sp>
      <p:sp>
        <p:nvSpPr>
          <p:cNvPr id="29" name="Rectangle 28"/>
          <p:cNvSpPr/>
          <p:nvPr/>
        </p:nvSpPr>
        <p:spPr>
          <a:xfrm>
            <a:off x="2743200" y="1219200"/>
            <a:ext cx="7162800"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Arial" pitchFamily="34" charset="0"/>
                <a:cs typeface="Arial" pitchFamily="34" charset="0"/>
              </a:rPr>
              <a:t>  I Esdras		    Wisdom of Solomon	  Bel and the Dragon</a:t>
            </a:r>
          </a:p>
          <a:p>
            <a:r>
              <a:rPr lang="en-US" sz="1600" dirty="0">
                <a:solidFill>
                  <a:prstClr val="white"/>
                </a:solidFill>
                <a:latin typeface="Arial" pitchFamily="34" charset="0"/>
                <a:cs typeface="Arial" pitchFamily="34" charset="0"/>
              </a:rPr>
              <a:t>  II Esdras	    Ecclesiasticus	  	  Prayer of Manasseh</a:t>
            </a:r>
          </a:p>
          <a:p>
            <a:r>
              <a:rPr lang="en-US" sz="1600" dirty="0">
                <a:solidFill>
                  <a:prstClr val="white"/>
                </a:solidFill>
                <a:latin typeface="Arial" pitchFamily="34" charset="0"/>
                <a:cs typeface="Arial" pitchFamily="34" charset="0"/>
              </a:rPr>
              <a:t>  Tobit		    Baruch			  I Maccabees</a:t>
            </a:r>
          </a:p>
          <a:p>
            <a:r>
              <a:rPr lang="en-US" sz="1600" dirty="0">
                <a:solidFill>
                  <a:prstClr val="white"/>
                </a:solidFill>
                <a:latin typeface="Arial" pitchFamily="34" charset="0"/>
                <a:cs typeface="Arial" pitchFamily="34" charset="0"/>
              </a:rPr>
              <a:t>  Judith		    Song of 3 Holy Children	  II Maccabees</a:t>
            </a:r>
          </a:p>
          <a:p>
            <a:r>
              <a:rPr lang="en-US" sz="1600" dirty="0">
                <a:solidFill>
                  <a:prstClr val="white"/>
                </a:solidFill>
                <a:latin typeface="Arial" pitchFamily="34" charset="0"/>
                <a:cs typeface="Arial" pitchFamily="34" charset="0"/>
              </a:rPr>
              <a:t>  Esther additions	    History of Susanna</a:t>
            </a:r>
          </a:p>
        </p:txBody>
      </p:sp>
      <p:sp>
        <p:nvSpPr>
          <p:cNvPr id="30" name="Rectangular Callout 29"/>
          <p:cNvSpPr/>
          <p:nvPr/>
        </p:nvSpPr>
        <p:spPr>
          <a:xfrm>
            <a:off x="2438400" y="1752600"/>
            <a:ext cx="7391400" cy="1905000"/>
          </a:xfrm>
          <a:prstGeom prst="wedgeRectCallout">
            <a:avLst>
              <a:gd name="adj1" fmla="val 23250"/>
              <a:gd name="adj2" fmla="val 89542"/>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REMEMBER, THE JEWS had the oracles of God committed to them—</a:t>
            </a:r>
          </a:p>
          <a:p>
            <a:pPr algn="ctr"/>
            <a:endParaRPr lang="en-US" sz="800" dirty="0">
              <a:solidFill>
                <a:prstClr val="black"/>
              </a:solidFill>
              <a:latin typeface="Calibri"/>
            </a:endParaRPr>
          </a:p>
          <a:p>
            <a:pPr algn="ctr"/>
            <a:r>
              <a:rPr lang="en-US" sz="2000" dirty="0">
                <a:solidFill>
                  <a:prstClr val="black"/>
                </a:solidFill>
                <a:latin typeface="Times New Roman" pitchFamily="18" charset="0"/>
                <a:cs typeface="Times New Roman" pitchFamily="18" charset="0"/>
              </a:rPr>
              <a:t>Romans 3:1-2</a:t>
            </a:r>
          </a:p>
          <a:p>
            <a:r>
              <a:rPr lang="en-US" sz="2000" baseline="30000" dirty="0">
                <a:solidFill>
                  <a:prstClr val="black"/>
                </a:solidFill>
                <a:latin typeface="Times New Roman" pitchFamily="18" charset="0"/>
                <a:cs typeface="Times New Roman" pitchFamily="18" charset="0"/>
              </a:rPr>
              <a:t> </a:t>
            </a:r>
            <a:r>
              <a:rPr lang="en-US" sz="2000" dirty="0">
                <a:solidFill>
                  <a:prstClr val="black"/>
                </a:solidFill>
                <a:latin typeface="Times New Roman" pitchFamily="18" charset="0"/>
                <a:cs typeface="Times New Roman" pitchFamily="18" charset="0"/>
              </a:rPr>
              <a:t>   “</a:t>
            </a:r>
            <a:r>
              <a:rPr lang="en-US" sz="2000" baseline="30000" dirty="0">
                <a:solidFill>
                  <a:prstClr val="black"/>
                </a:solidFill>
                <a:latin typeface="Times New Roman" pitchFamily="18" charset="0"/>
                <a:cs typeface="Times New Roman" pitchFamily="18" charset="0"/>
              </a:rPr>
              <a:t>1</a:t>
            </a:r>
            <a:r>
              <a:rPr lang="en-US" sz="2000" dirty="0">
                <a:solidFill>
                  <a:prstClr val="black"/>
                </a:solidFill>
                <a:latin typeface="Times New Roman" pitchFamily="18" charset="0"/>
                <a:cs typeface="Times New Roman" pitchFamily="18" charset="0"/>
              </a:rPr>
              <a:t>What advantage then hath the Jew? . . . </a:t>
            </a:r>
            <a:r>
              <a:rPr lang="en-US" sz="2000" baseline="30000" dirty="0">
                <a:solidFill>
                  <a:prstClr val="black"/>
                </a:solidFill>
                <a:latin typeface="Times New Roman" pitchFamily="18" charset="0"/>
                <a:cs typeface="Times New Roman" pitchFamily="18" charset="0"/>
              </a:rPr>
              <a:t>2</a:t>
            </a:r>
            <a:r>
              <a:rPr lang="en-US" sz="2000" dirty="0">
                <a:solidFill>
                  <a:prstClr val="black"/>
                </a:solidFill>
                <a:latin typeface="Times New Roman" pitchFamily="18" charset="0"/>
                <a:cs typeface="Times New Roman" pitchFamily="18" charset="0"/>
              </a:rPr>
              <a:t>Much every way: chiefly,</a:t>
            </a:r>
          </a:p>
          <a:p>
            <a:r>
              <a:rPr lang="en-US" sz="2000" dirty="0">
                <a:solidFill>
                  <a:prstClr val="black"/>
                </a:solidFill>
                <a:latin typeface="Times New Roman" pitchFamily="18" charset="0"/>
                <a:cs typeface="Times New Roman" pitchFamily="18" charset="0"/>
              </a:rPr>
              <a:t>     because that unto them were committed the oracles of God.”</a:t>
            </a:r>
            <a:endParaRPr lang="en-US" dirty="0">
              <a:solidFill>
                <a:prstClr val="white"/>
              </a:solidFill>
              <a:latin typeface="Calibri"/>
            </a:endParaRPr>
          </a:p>
        </p:txBody>
      </p:sp>
      <p:sp>
        <p:nvSpPr>
          <p:cNvPr id="33" name="Rectangle 32"/>
          <p:cNvSpPr/>
          <p:nvPr/>
        </p:nvSpPr>
        <p:spPr>
          <a:xfrm>
            <a:off x="2590800" y="2438400"/>
            <a:ext cx="70866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800" decel="100000"/>
                                        <p:tgtEl>
                                          <p:spTgt spid="33"/>
                                        </p:tgtEl>
                                      </p:cBhvr>
                                    </p:animEffect>
                                    <p:anim calcmode="lin" valueType="num">
                                      <p:cBhvr>
                                        <p:cTn id="16" dur="800" decel="100000" fill="hold"/>
                                        <p:tgtEl>
                                          <p:spTgt spid="33"/>
                                        </p:tgtEl>
                                        <p:attrNameLst>
                                          <p:attrName>style.rotation</p:attrName>
                                        </p:attrNameLst>
                                      </p:cBhvr>
                                      <p:tavLst>
                                        <p:tav tm="0">
                                          <p:val>
                                            <p:fltVal val="-90"/>
                                          </p:val>
                                        </p:tav>
                                        <p:tav tm="100000">
                                          <p:val>
                                            <p:fltVal val="0"/>
                                          </p:val>
                                        </p:tav>
                                      </p:tavLst>
                                    </p:anim>
                                    <p:anim calcmode="lin" valueType="num">
                                      <p:cBhvr>
                                        <p:cTn id="17" dur="800" decel="100000" fill="hold"/>
                                        <p:tgtEl>
                                          <p:spTgt spid="33"/>
                                        </p:tgtEl>
                                        <p:attrNameLst>
                                          <p:attrName>ppt_x</p:attrName>
                                        </p:attrNameLst>
                                      </p:cBhvr>
                                      <p:tavLst>
                                        <p:tav tm="0">
                                          <p:val>
                                            <p:strVal val="#ppt_x+0.4"/>
                                          </p:val>
                                        </p:tav>
                                        <p:tav tm="100000">
                                          <p:val>
                                            <p:strVal val="#ppt_x-0.05"/>
                                          </p:val>
                                        </p:tav>
                                      </p:tavLst>
                                    </p:anim>
                                    <p:anim calcmode="lin" valueType="num">
                                      <p:cBhvr>
                                        <p:cTn id="18" dur="800" decel="100000" fill="hold"/>
                                        <p:tgtEl>
                                          <p:spTgt spid="3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32" name="Rectangle 31"/>
          <p:cNvSpPr/>
          <p:nvPr/>
        </p:nvSpPr>
        <p:spPr>
          <a:xfrm>
            <a:off x="2209800" y="47244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itchFamily="34" charset="0"/>
                <a:cs typeface="Arial" pitchFamily="34" charset="0"/>
              </a:rPr>
              <a:t>There are 250 express quotations in the New Testament from the Old Testament and the number goes over 1,000 when you include partial and indirect.</a:t>
            </a:r>
          </a:p>
        </p:txBody>
      </p:sp>
      <p:sp>
        <p:nvSpPr>
          <p:cNvPr id="45" name="Rectangle 44"/>
          <p:cNvSpPr/>
          <p:nvPr/>
        </p:nvSpPr>
        <p:spPr>
          <a:xfrm>
            <a:off x="3276600" y="4572000"/>
            <a:ext cx="5410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itchFamily="34" charset="0"/>
                <a:cs typeface="Arial" pitchFamily="34" charset="0"/>
              </a:rPr>
              <a:t>There are NO QUOTATIONS in the New Testament from the  Apocrypha.</a:t>
            </a:r>
          </a:p>
        </p:txBody>
      </p:sp>
      <p:pic>
        <p:nvPicPr>
          <p:cNvPr id="6146" name="Picture 2" descr="C:\users\sheila\desktop\bible study\ultimate royality free\4-bib pics-misc\Bible MSS\Frontispiece a-1183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616988"/>
            <a:ext cx="4471035" cy="3843297"/>
          </a:xfrm>
          <a:prstGeom prst="rect">
            <a:avLst/>
          </a:prstGeom>
          <a:noFill/>
          <a:ln w="5715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41" name="Rectangle 40"/>
          <p:cNvSpPr/>
          <p:nvPr/>
        </p:nvSpPr>
        <p:spPr>
          <a:xfrm>
            <a:off x="39624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2" name="Rectangle 41"/>
          <p:cNvSpPr/>
          <p:nvPr/>
        </p:nvSpPr>
        <p:spPr>
          <a:xfrm>
            <a:off x="7924800" y="4572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32"/>
                                        </p:tgtEl>
                                        <p:attrNameLst>
                                          <p:attrName>style.visibility</p:attrName>
                                        </p:attrNameLst>
                                      </p:cBhvr>
                                      <p:to>
                                        <p:strVal val="visible"/>
                                      </p:to>
                                    </p:set>
                                    <p:anim calcmode="discrete" valueType="clr">
                                      <p:cBhvr override="childStyle">
                                        <p:cTn id="10"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32"/>
                                        </p:tgtEl>
                                        <p:attrNameLst>
                                          <p:attrName>fillcolor</p:attrName>
                                        </p:attrNameLst>
                                      </p:cBhvr>
                                      <p:tavLst>
                                        <p:tav tm="0">
                                          <p:val>
                                            <p:clrVal>
                                              <a:schemeClr val="accent2"/>
                                            </p:clrVal>
                                          </p:val>
                                        </p:tav>
                                        <p:tav tm="50000">
                                          <p:val>
                                            <p:clrVal>
                                              <a:schemeClr val="hlink"/>
                                            </p:clrVal>
                                          </p:val>
                                        </p:tav>
                                      </p:tavLst>
                                    </p:anim>
                                    <p:set>
                                      <p:cBhvr>
                                        <p:cTn id="12"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384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24384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3886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pic>
        <p:nvPicPr>
          <p:cNvPr id="7170" name="Picture 2" descr="C:\users\sheila\desktop\bible study\ultimate royality free\4-bib pics-misc\Catholicism\ML_Pope carri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36"/>
          <a:stretch/>
        </p:blipFill>
        <p:spPr bwMode="auto">
          <a:xfrm>
            <a:off x="6553200" y="3101516"/>
            <a:ext cx="3060700" cy="3184985"/>
          </a:xfrm>
          <a:prstGeom prst="rect">
            <a:avLst/>
          </a:prstGeom>
          <a:noFill/>
          <a:ln w="57150">
            <a:solidFill>
              <a:schemeClr val="bg1"/>
            </a:solidFill>
            <a:miter lim="800000"/>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2286000" y="685800"/>
            <a:ext cx="76200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itchFamily="34" charset="0"/>
                <a:cs typeface="Arial" pitchFamily="34" charset="0"/>
              </a:rPr>
              <a:t>YET,</a:t>
            </a:r>
          </a:p>
          <a:p>
            <a:pPr algn="ctr"/>
            <a:r>
              <a:rPr lang="en-US" sz="2400" dirty="0">
                <a:solidFill>
                  <a:prstClr val="white"/>
                </a:solidFill>
                <a:latin typeface="Arial" pitchFamily="34" charset="0"/>
                <a:cs typeface="Arial" pitchFamily="34" charset="0"/>
              </a:rPr>
              <a:t>The Catholic Church</a:t>
            </a:r>
          </a:p>
          <a:p>
            <a:pPr algn="ctr"/>
            <a:r>
              <a:rPr lang="en-US" sz="2400" dirty="0">
                <a:solidFill>
                  <a:prstClr val="white"/>
                </a:solidFill>
                <a:latin typeface="Arial" pitchFamily="34" charset="0"/>
                <a:cs typeface="Arial" pitchFamily="34" charset="0"/>
              </a:rPr>
              <a:t>ACCEPTS THE APOCRYPHA</a:t>
            </a:r>
          </a:p>
          <a:p>
            <a:pPr algn="ctr"/>
            <a:endParaRPr lang="en-US" sz="1100" dirty="0">
              <a:solidFill>
                <a:prstClr val="white"/>
              </a:solidFill>
              <a:latin typeface="Arial" pitchFamily="34" charset="0"/>
              <a:cs typeface="Arial" pitchFamily="34" charset="0"/>
            </a:endParaRPr>
          </a:p>
          <a:p>
            <a:pPr algn="ctr"/>
            <a:r>
              <a:rPr lang="en-US" sz="2000" dirty="0">
                <a:solidFill>
                  <a:prstClr val="white"/>
                </a:solidFill>
                <a:latin typeface="Arial" pitchFamily="34" charset="0"/>
                <a:cs typeface="Arial" pitchFamily="34" charset="0"/>
              </a:rPr>
              <a:t>The Catholic “Council of Trent” in A.D. 1546</a:t>
            </a:r>
          </a:p>
          <a:p>
            <a:pPr algn="ctr"/>
            <a:r>
              <a:rPr lang="en-US" sz="2000" dirty="0">
                <a:solidFill>
                  <a:prstClr val="white"/>
                </a:solidFill>
                <a:latin typeface="Arial" pitchFamily="34" charset="0"/>
                <a:cs typeface="Arial" pitchFamily="34" charset="0"/>
              </a:rPr>
              <a:t>decided to include the Apocrypha in their Bible,</a:t>
            </a:r>
          </a:p>
          <a:p>
            <a:pPr algn="ctr"/>
            <a:r>
              <a:rPr lang="en-US" sz="2000" dirty="0">
                <a:solidFill>
                  <a:prstClr val="white"/>
                </a:solidFill>
                <a:latin typeface="Arial" pitchFamily="34" charset="0"/>
                <a:cs typeface="Arial" pitchFamily="34" charset="0"/>
              </a:rPr>
              <a:t>though even they assigned them a somewhat inferior rank.</a:t>
            </a:r>
          </a:p>
        </p:txBody>
      </p:sp>
    </p:spTree>
    <p:extLst>
      <p:ext uri="{BB962C8B-B14F-4D97-AF65-F5344CB8AC3E}">
        <p14:creationId xmlns:p14="http://schemas.microsoft.com/office/powerpoint/2010/main" val="234845864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32" name="Rectangle 31"/>
          <p:cNvSpPr/>
          <p:nvPr/>
        </p:nvSpPr>
        <p:spPr>
          <a:xfrm>
            <a:off x="2667000" y="4572000"/>
            <a:ext cx="69342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latin typeface="Arial" pitchFamily="34" charset="0"/>
                <a:cs typeface="Arial" pitchFamily="34" charset="0"/>
              </a:rPr>
              <a:t>When the Old Testament Canon closed a remnant of the Jews had returned to Palestine.  The Temple had been rebuilt, the walls around Jerusalem had been rebuilt, and the Persian Empire dominated the then known world.</a:t>
            </a:r>
          </a:p>
        </p:txBody>
      </p:sp>
      <p:pic>
        <p:nvPicPr>
          <p:cNvPr id="21" name="Picture 2" descr="C:\users\sheila\desktop\bible study\ultimate royality free\4-bib pics-misc\maps\Map 1156-7.jpg"/>
          <p:cNvPicPr>
            <a:picLocks noChangeAspect="1" noChangeArrowheads="1"/>
          </p:cNvPicPr>
          <p:nvPr/>
        </p:nvPicPr>
        <p:blipFill>
          <a:blip r:embed="rId3"/>
          <a:srcRect/>
          <a:stretch>
            <a:fillRect/>
          </a:stretch>
        </p:blipFill>
        <p:spPr bwMode="auto">
          <a:xfrm>
            <a:off x="3352800" y="609601"/>
            <a:ext cx="5486400" cy="3990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3276600" y="457200"/>
            <a:ext cx="56388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9" name="Straight Connector 28"/>
          <p:cNvCxnSpPr>
            <a:stCxn id="21" idx="2"/>
          </p:cNvCxnSpPr>
          <p:nvPr/>
        </p:nvCxnSpPr>
        <p:spPr>
          <a:xfrm rot="5400000">
            <a:off x="6033656" y="4662054"/>
            <a:ext cx="124691" cy="1588"/>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019800" y="4724400"/>
            <a:ext cx="152400" cy="1524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flipV="1">
            <a:off x="3352800" y="4572000"/>
            <a:ext cx="5486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spd="med">
    <p:spli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32" name="Rectangle 31"/>
          <p:cNvSpPr/>
          <p:nvPr/>
        </p:nvSpPr>
        <p:spPr>
          <a:xfrm>
            <a:off x="2209800" y="685800"/>
            <a:ext cx="7696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Babylon was conquered by </a:t>
            </a:r>
            <a:r>
              <a:rPr lang="en-US" sz="2800" dirty="0">
                <a:solidFill>
                  <a:prstClr val="white"/>
                </a:solidFill>
                <a:latin typeface="Arial" pitchFamily="34" charset="0"/>
                <a:cs typeface="Arial" pitchFamily="34" charset="0"/>
              </a:rPr>
              <a:t>Persia</a:t>
            </a:r>
            <a:r>
              <a:rPr lang="en-US" dirty="0">
                <a:solidFill>
                  <a:prstClr val="white"/>
                </a:solidFill>
                <a:latin typeface="Arial" pitchFamily="34" charset="0"/>
                <a:cs typeface="Arial" pitchFamily="34" charset="0"/>
              </a:rPr>
              <a:t>—Fulfilling part of Daniel’s prediction.  Persian kings were tolerant of the Jewish people, eventually allowing them to return to their land.  Persian rule lasted about 100 years.</a:t>
            </a:r>
          </a:p>
          <a:p>
            <a:endParaRPr lang="en-US" sz="2400" dirty="0">
              <a:solidFill>
                <a:prstClr val="white"/>
              </a:solidFill>
              <a:latin typeface="Arial" pitchFamily="34" charset="0"/>
              <a:cs typeface="Arial" pitchFamily="34" charset="0"/>
            </a:endParaRPr>
          </a:p>
          <a:p>
            <a:r>
              <a:rPr lang="en-US" sz="2400" u="sng" dirty="0">
                <a:solidFill>
                  <a:prstClr val="white"/>
                </a:solidFill>
                <a:latin typeface="Arial" pitchFamily="34" charset="0"/>
                <a:cs typeface="Arial" pitchFamily="34" charset="0"/>
              </a:rPr>
              <a:t>END OF OLD TESTAMENT HISTORY</a:t>
            </a:r>
          </a:p>
          <a:p>
            <a:endParaRPr lang="en-US" sz="1000" dirty="0">
              <a:solidFill>
                <a:prstClr val="white"/>
              </a:solidFill>
              <a:latin typeface="Arial" pitchFamily="34" charset="0"/>
              <a:cs typeface="Arial" pitchFamily="34" charset="0"/>
            </a:endParaRPr>
          </a:p>
          <a:p>
            <a:r>
              <a:rPr lang="en-US" sz="2400" dirty="0">
                <a:solidFill>
                  <a:prstClr val="white"/>
                </a:solidFill>
                <a:latin typeface="Arial" pitchFamily="34" charset="0"/>
                <a:cs typeface="Arial" pitchFamily="34" charset="0"/>
              </a:rPr>
              <a:t>Alexander The Great conquered Persia</a:t>
            </a:r>
            <a:r>
              <a:rPr lang="en-US" sz="1600" dirty="0">
                <a:solidFill>
                  <a:prstClr val="white"/>
                </a:solidFill>
                <a:latin typeface="Arial" pitchFamily="34" charset="0"/>
                <a:cs typeface="Arial" pitchFamily="34" charset="0"/>
              </a:rPr>
              <a:t>—Th</a:t>
            </a:r>
            <a:r>
              <a:rPr lang="en-US" dirty="0">
                <a:solidFill>
                  <a:prstClr val="white"/>
                </a:solidFill>
                <a:latin typeface="Arial" pitchFamily="34" charset="0"/>
                <a:cs typeface="Arial" pitchFamily="34" charset="0"/>
              </a:rPr>
              <a:t>e 3</a:t>
            </a:r>
            <a:r>
              <a:rPr lang="en-US" baseline="30000" dirty="0">
                <a:solidFill>
                  <a:prstClr val="white"/>
                </a:solidFill>
                <a:latin typeface="Arial" pitchFamily="34" charset="0"/>
                <a:cs typeface="Arial" pitchFamily="34" charset="0"/>
              </a:rPr>
              <a:t>rd</a:t>
            </a:r>
            <a:r>
              <a:rPr lang="en-US" dirty="0">
                <a:solidFill>
                  <a:prstClr val="white"/>
                </a:solidFill>
                <a:latin typeface="Arial" pitchFamily="34" charset="0"/>
                <a:cs typeface="Arial" pitchFamily="34" charset="0"/>
              </a:rPr>
              <a:t> world empire represented in Daniel’s vision by the body and thighs of brass.</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792" r="9375" b="7334"/>
          <a:stretch/>
        </p:blipFill>
        <p:spPr bwMode="auto">
          <a:xfrm>
            <a:off x="7620000" y="3096079"/>
            <a:ext cx="2222500" cy="3152321"/>
          </a:xfrm>
          <a:prstGeom prst="rect">
            <a:avLst/>
          </a:prstGeom>
          <a:noFill/>
          <a:ln w="57150">
            <a:solidFill>
              <a:schemeClr val="accent1">
                <a:lumMod val="20000"/>
                <a:lumOff val="80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2209800" y="3505200"/>
            <a:ext cx="51816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solidFill>
                <a:prstClr val="white"/>
              </a:solidFill>
              <a:latin typeface="Arial" pitchFamily="34" charset="0"/>
              <a:cs typeface="Arial" pitchFamily="34" charset="0"/>
            </a:endParaRPr>
          </a:p>
          <a:p>
            <a:r>
              <a:rPr lang="en-US" sz="2400" dirty="0">
                <a:solidFill>
                  <a:prstClr val="white"/>
                </a:solidFill>
                <a:latin typeface="Arial" pitchFamily="34" charset="0"/>
                <a:cs typeface="Arial" pitchFamily="34" charset="0"/>
              </a:rPr>
              <a:t>Division of Alexander The Great’s Empire</a:t>
            </a:r>
            <a:r>
              <a:rPr lang="en-US" sz="1600" dirty="0">
                <a:solidFill>
                  <a:prstClr val="white"/>
                </a:solidFill>
                <a:latin typeface="Arial" pitchFamily="34" charset="0"/>
                <a:cs typeface="Arial" pitchFamily="34" charset="0"/>
              </a:rPr>
              <a:t>— </a:t>
            </a:r>
            <a:r>
              <a:rPr lang="en-US" dirty="0">
                <a:solidFill>
                  <a:prstClr val="white"/>
                </a:solidFill>
                <a:latin typeface="Arial" pitchFamily="34" charset="0"/>
                <a:cs typeface="Arial" pitchFamily="34" charset="0"/>
              </a:rPr>
              <a:t>Daniel predicted the empire of Alexander would separate into 4 parts , that the great horn would be broken and in its place would arise 4 horns.  Following Alexander’s death his empire was divided between his 4 generals.</a:t>
            </a:r>
          </a:p>
          <a:p>
            <a:endParaRPr lang="en-US" sz="1600" dirty="0">
              <a:solidFill>
                <a:prstClr val="white"/>
              </a:solidFill>
              <a:latin typeface="Arial" pitchFamily="34" charset="0"/>
              <a:cs typeface="Arial" pitchFamily="34" charset="0"/>
            </a:endParaRP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7DDB845-3A98-4419-95D6-D7FE4145FEAC}"/>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15" name="Rectangle 3">
            <a:extLst>
              <a:ext uri="{FF2B5EF4-FFF2-40B4-BE49-F238E27FC236}">
                <a16:creationId xmlns:a16="http://schemas.microsoft.com/office/drawing/2014/main" id="{5DC394D3-4069-4620-9B86-DD66C126B90E}"/>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16" name="Rectangle 4">
            <a:extLst>
              <a:ext uri="{FF2B5EF4-FFF2-40B4-BE49-F238E27FC236}">
                <a16:creationId xmlns:a16="http://schemas.microsoft.com/office/drawing/2014/main" id="{239CA367-2D22-407F-B3F8-B6E7E980EA5C}"/>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17" name="Rectangle 5">
            <a:extLst>
              <a:ext uri="{FF2B5EF4-FFF2-40B4-BE49-F238E27FC236}">
                <a16:creationId xmlns:a16="http://schemas.microsoft.com/office/drawing/2014/main" id="{A86B18C8-0282-4ADB-A675-749DC79133AD}"/>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18" name="Rectangle 6">
            <a:extLst>
              <a:ext uri="{FF2B5EF4-FFF2-40B4-BE49-F238E27FC236}">
                <a16:creationId xmlns:a16="http://schemas.microsoft.com/office/drawing/2014/main" id="{8CBDC01E-94E6-4C4D-8F12-D5CE2AFBC555}"/>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19" name="Rectangle 7">
            <a:extLst>
              <a:ext uri="{FF2B5EF4-FFF2-40B4-BE49-F238E27FC236}">
                <a16:creationId xmlns:a16="http://schemas.microsoft.com/office/drawing/2014/main" id="{31C4F8DE-CCFF-4945-A52A-50759FA67CC7}"/>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20" name="Rectangle 8">
            <a:extLst>
              <a:ext uri="{FF2B5EF4-FFF2-40B4-BE49-F238E27FC236}">
                <a16:creationId xmlns:a16="http://schemas.microsoft.com/office/drawing/2014/main" id="{1AAC3473-D63B-448E-B638-DFA29E3A53B7}"/>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3321" name="WordArt 9">
            <a:extLst>
              <a:ext uri="{FF2B5EF4-FFF2-40B4-BE49-F238E27FC236}">
                <a16:creationId xmlns:a16="http://schemas.microsoft.com/office/drawing/2014/main" id="{12E42194-ABB3-43B4-9D73-1E3F7EB86F4F}"/>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Greeks</a:t>
            </a:r>
          </a:p>
        </p:txBody>
      </p:sp>
      <p:sp>
        <p:nvSpPr>
          <p:cNvPr id="16394" name="Rectangle 10">
            <a:extLst>
              <a:ext uri="{FF2B5EF4-FFF2-40B4-BE49-F238E27FC236}">
                <a16:creationId xmlns:a16="http://schemas.microsoft.com/office/drawing/2014/main" id="{36051AE4-E069-408C-8614-BAA351C87D8B}"/>
              </a:ext>
            </a:extLst>
          </p:cNvPr>
          <p:cNvSpPr>
            <a:spLocks noGrp="1" noChangeArrowheads="1"/>
          </p:cNvSpPr>
          <p:nvPr>
            <p:ph type="body" idx="1"/>
          </p:nvPr>
        </p:nvSpPr>
        <p:spPr>
          <a:xfrm>
            <a:off x="1909764" y="1295400"/>
            <a:ext cx="8377237" cy="5181600"/>
          </a:xfrm>
          <a:noFill/>
        </p:spPr>
        <p:txBody>
          <a:bodyPr/>
          <a:lstStyle/>
          <a:p>
            <a:pPr eaLnBrk="1" hangingPunct="1"/>
            <a:r>
              <a:rPr lang="en-US" altLang="en-US"/>
              <a:t>The Greeks began to grow in strength</a:t>
            </a:r>
          </a:p>
          <a:p>
            <a:pPr lvl="1" eaLnBrk="1" hangingPunct="1"/>
            <a:r>
              <a:rPr lang="en-US" altLang="en-US"/>
              <a:t>Philip rose to power in Macedon in 359 BC</a:t>
            </a:r>
          </a:p>
          <a:p>
            <a:pPr lvl="2" eaLnBrk="1" hangingPunct="1"/>
            <a:r>
              <a:rPr lang="en-US" altLang="en-US">
                <a:solidFill>
                  <a:srgbClr val="FFFFFF"/>
                </a:solidFill>
              </a:rPr>
              <a:t>He was able to unite the Greek states under his control over the next 20 years</a:t>
            </a:r>
          </a:p>
          <a:p>
            <a:pPr lvl="2" eaLnBrk="1" hangingPunct="1"/>
            <a:r>
              <a:rPr lang="en-US" altLang="en-US">
                <a:solidFill>
                  <a:srgbClr val="FFFFFF"/>
                </a:solidFill>
              </a:rPr>
              <a:t>Was elected commander of the allied Grecian forces</a:t>
            </a:r>
          </a:p>
          <a:p>
            <a:pPr lvl="2" eaLnBrk="1" hangingPunct="1"/>
            <a:r>
              <a:rPr lang="en-US" altLang="en-US">
                <a:solidFill>
                  <a:srgbClr val="FFFFFF"/>
                </a:solidFill>
              </a:rPr>
              <a:t>Set out to take vengeance on Persia</a:t>
            </a:r>
          </a:p>
          <a:p>
            <a:pPr lvl="1" eaLnBrk="1" hangingPunct="1"/>
            <a:r>
              <a:rPr lang="en-US" altLang="en-US"/>
              <a:t>Appointed his son Alexander regent of Greece when he was only 16 years old</a:t>
            </a:r>
          </a:p>
          <a:p>
            <a:pPr lvl="2" eaLnBrk="1" hangingPunct="1"/>
            <a:r>
              <a:rPr lang="en-US" altLang="en-US">
                <a:solidFill>
                  <a:srgbClr val="FFFFFF"/>
                </a:solidFill>
              </a:rPr>
              <a:t>Four years later his father was assassinated and he became an experienced ruler</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94">
                                            <p:txEl>
                                              <p:pRg st="0" end="0"/>
                                            </p:txEl>
                                          </p:spTgt>
                                        </p:tgtEl>
                                        <p:attrNameLst>
                                          <p:attrName>style.visibility</p:attrName>
                                        </p:attrNameLst>
                                      </p:cBhvr>
                                      <p:to>
                                        <p:strVal val="visible"/>
                                      </p:to>
                                    </p:set>
                                    <p:animEffect transition="in" filter="dissolve">
                                      <p:cBhvr>
                                        <p:cTn id="7" dur="500"/>
                                        <p:tgtEl>
                                          <p:spTgt spid="163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4">
                                            <p:txEl>
                                              <p:pRg st="1" end="1"/>
                                            </p:txEl>
                                          </p:spTgt>
                                        </p:tgtEl>
                                        <p:attrNameLst>
                                          <p:attrName>style.visibility</p:attrName>
                                        </p:attrNameLst>
                                      </p:cBhvr>
                                      <p:to>
                                        <p:strVal val="visible"/>
                                      </p:to>
                                    </p:set>
                                    <p:animEffect transition="in" filter="wipe(left)">
                                      <p:cBhvr>
                                        <p:cTn id="12" dur="1000"/>
                                        <p:tgtEl>
                                          <p:spTgt spid="16394">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16394">
                                            <p:txEl>
                                              <p:pRg st="2" end="2"/>
                                            </p:txEl>
                                          </p:spTgt>
                                        </p:tgtEl>
                                        <p:attrNameLst>
                                          <p:attrName>style.visibility</p:attrName>
                                        </p:attrNameLst>
                                      </p:cBhvr>
                                      <p:to>
                                        <p:strVal val="visible"/>
                                      </p:to>
                                    </p:set>
                                    <p:animEffect transition="in" filter="wipe(left)">
                                      <p:cBhvr>
                                        <p:cTn id="16" dur="1000"/>
                                        <p:tgtEl>
                                          <p:spTgt spid="16394">
                                            <p:txEl>
                                              <p:pRg st="2" end="2"/>
                                            </p:txEl>
                                          </p:spTgt>
                                        </p:tgtEl>
                                      </p:cBhvr>
                                    </p:animEffect>
                                  </p:childTnLst>
                                </p:cTn>
                              </p:par>
                            </p:childTnLst>
                          </p:cTn>
                        </p:par>
                        <p:par>
                          <p:cTn id="17" fill="hold" nodeType="afterGroup">
                            <p:stCondLst>
                              <p:cond delay="2000"/>
                            </p:stCondLst>
                            <p:childTnLst>
                              <p:par>
                                <p:cTn id="18" presetID="22" presetClass="entr" presetSubtype="8" fill="hold" nodeType="afterEffect">
                                  <p:stCondLst>
                                    <p:cond delay="0"/>
                                  </p:stCondLst>
                                  <p:childTnLst>
                                    <p:set>
                                      <p:cBhvr>
                                        <p:cTn id="19" dur="1" fill="hold">
                                          <p:stCondLst>
                                            <p:cond delay="0"/>
                                          </p:stCondLst>
                                        </p:cTn>
                                        <p:tgtEl>
                                          <p:spTgt spid="16394">
                                            <p:txEl>
                                              <p:pRg st="3" end="3"/>
                                            </p:txEl>
                                          </p:spTgt>
                                        </p:tgtEl>
                                        <p:attrNameLst>
                                          <p:attrName>style.visibility</p:attrName>
                                        </p:attrNameLst>
                                      </p:cBhvr>
                                      <p:to>
                                        <p:strVal val="visible"/>
                                      </p:to>
                                    </p:set>
                                    <p:animEffect transition="in" filter="wipe(left)">
                                      <p:cBhvr>
                                        <p:cTn id="20" dur="1000"/>
                                        <p:tgtEl>
                                          <p:spTgt spid="16394">
                                            <p:txEl>
                                              <p:pRg st="3" end="3"/>
                                            </p:txEl>
                                          </p:spTgt>
                                        </p:tgtEl>
                                      </p:cBhvr>
                                    </p:animEffect>
                                  </p:childTnLst>
                                </p:cTn>
                              </p:par>
                            </p:childTnLst>
                          </p:cTn>
                        </p:par>
                        <p:par>
                          <p:cTn id="21" fill="hold" nodeType="afterGroup">
                            <p:stCondLst>
                              <p:cond delay="3000"/>
                            </p:stCondLst>
                            <p:childTnLst>
                              <p:par>
                                <p:cTn id="22" presetID="22" presetClass="entr" presetSubtype="8" fill="hold" nodeType="afterEffect">
                                  <p:stCondLst>
                                    <p:cond delay="0"/>
                                  </p:stCondLst>
                                  <p:childTnLst>
                                    <p:set>
                                      <p:cBhvr>
                                        <p:cTn id="23" dur="1" fill="hold">
                                          <p:stCondLst>
                                            <p:cond delay="0"/>
                                          </p:stCondLst>
                                        </p:cTn>
                                        <p:tgtEl>
                                          <p:spTgt spid="16394">
                                            <p:txEl>
                                              <p:pRg st="4" end="4"/>
                                            </p:txEl>
                                          </p:spTgt>
                                        </p:tgtEl>
                                        <p:attrNameLst>
                                          <p:attrName>style.visibility</p:attrName>
                                        </p:attrNameLst>
                                      </p:cBhvr>
                                      <p:to>
                                        <p:strVal val="visible"/>
                                      </p:to>
                                    </p:set>
                                    <p:animEffect transition="in" filter="wipe(left)">
                                      <p:cBhvr>
                                        <p:cTn id="24" dur="1000"/>
                                        <p:tgtEl>
                                          <p:spTgt spid="16394">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6394">
                                            <p:txEl>
                                              <p:pRg st="5" end="5"/>
                                            </p:txEl>
                                          </p:spTgt>
                                        </p:tgtEl>
                                        <p:attrNameLst>
                                          <p:attrName>style.visibility</p:attrName>
                                        </p:attrNameLst>
                                      </p:cBhvr>
                                      <p:to>
                                        <p:strVal val="visible"/>
                                      </p:to>
                                    </p:set>
                                    <p:animEffect transition="in" filter="wipe(left)">
                                      <p:cBhvr>
                                        <p:cTn id="29" dur="1000"/>
                                        <p:tgtEl>
                                          <p:spTgt spid="16394">
                                            <p:txEl>
                                              <p:pRg st="5" end="5"/>
                                            </p:txEl>
                                          </p:spTgt>
                                        </p:tgtEl>
                                      </p:cBhvr>
                                    </p:animEffect>
                                  </p:childTnLst>
                                </p:cTn>
                              </p:par>
                            </p:childTnLst>
                          </p:cTn>
                        </p:par>
                        <p:par>
                          <p:cTn id="30" fill="hold" nodeType="afterGroup">
                            <p:stCondLst>
                              <p:cond delay="1000"/>
                            </p:stCondLst>
                            <p:childTnLst>
                              <p:par>
                                <p:cTn id="31" presetID="22" presetClass="entr" presetSubtype="8" fill="hold" nodeType="afterEffect">
                                  <p:stCondLst>
                                    <p:cond delay="0"/>
                                  </p:stCondLst>
                                  <p:childTnLst>
                                    <p:set>
                                      <p:cBhvr>
                                        <p:cTn id="32" dur="1" fill="hold">
                                          <p:stCondLst>
                                            <p:cond delay="0"/>
                                          </p:stCondLst>
                                        </p:cTn>
                                        <p:tgtEl>
                                          <p:spTgt spid="16394">
                                            <p:txEl>
                                              <p:pRg st="6" end="6"/>
                                            </p:txEl>
                                          </p:spTgt>
                                        </p:tgtEl>
                                        <p:attrNameLst>
                                          <p:attrName>style.visibility</p:attrName>
                                        </p:attrNameLst>
                                      </p:cBhvr>
                                      <p:to>
                                        <p:strVal val="visible"/>
                                      </p:to>
                                    </p:set>
                                    <p:animEffect transition="in" filter="wipe(left)">
                                      <p:cBhvr>
                                        <p:cTn id="33" dur="1000"/>
                                        <p:tgtEl>
                                          <p:spTgt spid="163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63" name="Picture 15">
            <a:extLst>
              <a:ext uri="{FF2B5EF4-FFF2-40B4-BE49-F238E27FC236}">
                <a16:creationId xmlns:a16="http://schemas.microsoft.com/office/drawing/2014/main" id="{E6643540-5871-406A-BCE1-224CC4FC7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865314"/>
            <a:ext cx="4038600" cy="369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Rectangle 2">
            <a:extLst>
              <a:ext uri="{FF2B5EF4-FFF2-40B4-BE49-F238E27FC236}">
                <a16:creationId xmlns:a16="http://schemas.microsoft.com/office/drawing/2014/main" id="{62A07196-75C6-4559-970B-BFF3B23BC467}"/>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7651" name="Rectangle 3">
            <a:extLst>
              <a:ext uri="{FF2B5EF4-FFF2-40B4-BE49-F238E27FC236}">
                <a16:creationId xmlns:a16="http://schemas.microsoft.com/office/drawing/2014/main" id="{629E6DA0-9F60-42A5-9DCB-55F335AB3D6E}"/>
              </a:ext>
            </a:extLst>
          </p:cNvPr>
          <p:cNvSpPr>
            <a:spLocks noGrp="1" noChangeArrowheads="1"/>
          </p:cNvSpPr>
          <p:nvPr>
            <p:ph type="body" idx="1"/>
          </p:nvPr>
        </p:nvSpPr>
        <p:spPr>
          <a:xfrm>
            <a:off x="1828800" y="1143000"/>
            <a:ext cx="4495800" cy="5410200"/>
          </a:xfrm>
        </p:spPr>
        <p:txBody>
          <a:bodyPr/>
          <a:lstStyle/>
          <a:p>
            <a:r>
              <a:rPr lang="en-US" altLang="en-US"/>
              <a:t>At this same time King Sargon of Assyria was having trouble on the other end of his empire</a:t>
            </a:r>
          </a:p>
          <a:p>
            <a:pPr lvl="1"/>
            <a:r>
              <a:rPr lang="en-US" altLang="en-US">
                <a:solidFill>
                  <a:srgbClr val="FFFF99"/>
                </a:solidFill>
              </a:rPr>
              <a:t>Babylon rebelled and set up an independent state</a:t>
            </a:r>
          </a:p>
          <a:p>
            <a:pPr lvl="1"/>
            <a:r>
              <a:rPr lang="en-US" altLang="en-US">
                <a:solidFill>
                  <a:srgbClr val="FFFF99"/>
                </a:solidFill>
              </a:rPr>
              <a:t>Struggle between Nineveh and Babylon lasted about 12 years before Babylon was subdued</a:t>
            </a:r>
          </a:p>
        </p:txBody>
      </p:sp>
      <p:sp>
        <p:nvSpPr>
          <p:cNvPr id="27652" name="Rectangle 4">
            <a:extLst>
              <a:ext uri="{FF2B5EF4-FFF2-40B4-BE49-F238E27FC236}">
                <a16:creationId xmlns:a16="http://schemas.microsoft.com/office/drawing/2014/main" id="{0990711D-EA26-4EB3-BC94-401E3024D0A6}"/>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7653" name="Rectangle 5">
            <a:extLst>
              <a:ext uri="{FF2B5EF4-FFF2-40B4-BE49-F238E27FC236}">
                <a16:creationId xmlns:a16="http://schemas.microsoft.com/office/drawing/2014/main" id="{DE8F6334-4E99-4A64-9AD7-079670BB47AC}"/>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7654" name="Rectangle 6">
            <a:extLst>
              <a:ext uri="{FF2B5EF4-FFF2-40B4-BE49-F238E27FC236}">
                <a16:creationId xmlns:a16="http://schemas.microsoft.com/office/drawing/2014/main" id="{515125E6-4881-4007-97E8-09177A29B0CD}"/>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7655" name="Rectangle 7">
            <a:extLst>
              <a:ext uri="{FF2B5EF4-FFF2-40B4-BE49-F238E27FC236}">
                <a16:creationId xmlns:a16="http://schemas.microsoft.com/office/drawing/2014/main" id="{600383E1-C93C-4A6F-96FD-08EA6ACB8F85}"/>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7656" name="Oval 8">
            <a:extLst>
              <a:ext uri="{FF2B5EF4-FFF2-40B4-BE49-F238E27FC236}">
                <a16:creationId xmlns:a16="http://schemas.microsoft.com/office/drawing/2014/main" id="{CBA14967-5414-4F66-BA3C-8AF2CDDE3F75}"/>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7657" name="Text Box 9">
            <a:extLst>
              <a:ext uri="{FF2B5EF4-FFF2-40B4-BE49-F238E27FC236}">
                <a16:creationId xmlns:a16="http://schemas.microsoft.com/office/drawing/2014/main" id="{60866EE0-9AE8-4E1D-8547-398977C13D03}"/>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
        <p:nvSpPr>
          <p:cNvPr id="27661" name="Oval 13">
            <a:extLst>
              <a:ext uri="{FF2B5EF4-FFF2-40B4-BE49-F238E27FC236}">
                <a16:creationId xmlns:a16="http://schemas.microsoft.com/office/drawing/2014/main" id="{276300A2-4239-44DA-B32F-9BC3BD726664}"/>
              </a:ext>
            </a:extLst>
          </p:cNvPr>
          <p:cNvSpPr>
            <a:spLocks noChangeArrowheads="1"/>
          </p:cNvSpPr>
          <p:nvPr/>
        </p:nvSpPr>
        <p:spPr bwMode="auto">
          <a:xfrm>
            <a:off x="7086600" y="1905000"/>
            <a:ext cx="1295400" cy="6858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7662" name="Oval 14">
            <a:extLst>
              <a:ext uri="{FF2B5EF4-FFF2-40B4-BE49-F238E27FC236}">
                <a16:creationId xmlns:a16="http://schemas.microsoft.com/office/drawing/2014/main" id="{6CB4CB8B-ACD6-4DFB-BFFA-C791097239B4}"/>
              </a:ext>
            </a:extLst>
          </p:cNvPr>
          <p:cNvSpPr>
            <a:spLocks noChangeArrowheads="1"/>
          </p:cNvSpPr>
          <p:nvPr/>
        </p:nvSpPr>
        <p:spPr bwMode="auto">
          <a:xfrm>
            <a:off x="7086600" y="3657600"/>
            <a:ext cx="1295400" cy="6858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dissolve">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 calcmode="lin" valueType="num">
                                      <p:cBhvr>
                                        <p:cTn id="12" dur="5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7651">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 calcmode="lin" valueType="num">
                                      <p:cBhvr>
                                        <p:cTn id="17" dur="5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7651">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10" presetClass="entr" presetSubtype="0" fill="hold" nodeType="afterEffect">
                                  <p:stCondLst>
                                    <p:cond delay="0"/>
                                  </p:stCondLst>
                                  <p:childTnLst>
                                    <p:set>
                                      <p:cBhvr>
                                        <p:cTn id="21" dur="1" fill="hold">
                                          <p:stCondLst>
                                            <p:cond delay="0"/>
                                          </p:stCondLst>
                                        </p:cTn>
                                        <p:tgtEl>
                                          <p:spTgt spid="27663"/>
                                        </p:tgtEl>
                                        <p:attrNameLst>
                                          <p:attrName>style.visibility</p:attrName>
                                        </p:attrNameLst>
                                      </p:cBhvr>
                                      <p:to>
                                        <p:strVal val="visible"/>
                                      </p:to>
                                    </p:set>
                                    <p:animEffect transition="in" filter="fade">
                                      <p:cBhvr>
                                        <p:cTn id="22" dur="2000"/>
                                        <p:tgtEl>
                                          <p:spTgt spid="27663"/>
                                        </p:tgtEl>
                                      </p:cBhvr>
                                    </p:animEffect>
                                  </p:childTnLst>
                                </p:cTn>
                              </p:par>
                            </p:childTnLst>
                          </p:cTn>
                        </p:par>
                        <p:par>
                          <p:cTn id="23" fill="hold" nodeType="afterGroup">
                            <p:stCondLst>
                              <p:cond delay="3000"/>
                            </p:stCondLst>
                            <p:childTnLst>
                              <p:par>
                                <p:cTn id="24" presetID="23" presetClass="entr" presetSubtype="16" fill="hold" nodeType="afterEffect">
                                  <p:stCondLst>
                                    <p:cond delay="0"/>
                                  </p:stCondLst>
                                  <p:childTnLst>
                                    <p:set>
                                      <p:cBhvr>
                                        <p:cTn id="25" dur="1" fill="hold">
                                          <p:stCondLst>
                                            <p:cond delay="0"/>
                                          </p:stCondLst>
                                        </p:cTn>
                                        <p:tgtEl>
                                          <p:spTgt spid="27661"/>
                                        </p:tgtEl>
                                        <p:attrNameLst>
                                          <p:attrName>style.visibility</p:attrName>
                                        </p:attrNameLst>
                                      </p:cBhvr>
                                      <p:to>
                                        <p:strVal val="visible"/>
                                      </p:to>
                                    </p:set>
                                    <p:anim calcmode="lin" valueType="num">
                                      <p:cBhvr>
                                        <p:cTn id="26" dur="500" fill="hold"/>
                                        <p:tgtEl>
                                          <p:spTgt spid="27661"/>
                                        </p:tgtEl>
                                        <p:attrNameLst>
                                          <p:attrName>ppt_w</p:attrName>
                                        </p:attrNameLst>
                                      </p:cBhvr>
                                      <p:tavLst>
                                        <p:tav tm="0">
                                          <p:val>
                                            <p:fltVal val="0"/>
                                          </p:val>
                                        </p:tav>
                                        <p:tav tm="100000">
                                          <p:val>
                                            <p:strVal val="#ppt_w"/>
                                          </p:val>
                                        </p:tav>
                                      </p:tavLst>
                                    </p:anim>
                                    <p:anim calcmode="lin" valueType="num">
                                      <p:cBhvr>
                                        <p:cTn id="27" dur="500" fill="hold"/>
                                        <p:tgtEl>
                                          <p:spTgt spid="276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7662"/>
                                        </p:tgtEl>
                                        <p:attrNameLst>
                                          <p:attrName>style.visibility</p:attrName>
                                        </p:attrNameLst>
                                      </p:cBhvr>
                                      <p:to>
                                        <p:strVal val="visible"/>
                                      </p:to>
                                    </p:set>
                                    <p:anim calcmode="lin" valueType="num">
                                      <p:cBhvr>
                                        <p:cTn id="30" dur="500" fill="hold"/>
                                        <p:tgtEl>
                                          <p:spTgt spid="27662"/>
                                        </p:tgtEl>
                                        <p:attrNameLst>
                                          <p:attrName>ppt_w</p:attrName>
                                        </p:attrNameLst>
                                      </p:cBhvr>
                                      <p:tavLst>
                                        <p:tav tm="0">
                                          <p:val>
                                            <p:fltVal val="0"/>
                                          </p:val>
                                        </p:tav>
                                        <p:tav tm="100000">
                                          <p:val>
                                            <p:strVal val="#ppt_w"/>
                                          </p:val>
                                        </p:tav>
                                      </p:tavLst>
                                    </p:anim>
                                    <p:anim calcmode="lin" valueType="num">
                                      <p:cBhvr>
                                        <p:cTn id="31" dur="500" fill="hold"/>
                                        <p:tgtEl>
                                          <p:spTgt spid="276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C05FAEA-61AE-47DD-83D3-6F74166E4ECB}"/>
              </a:ext>
            </a:extLst>
          </p:cNvPr>
          <p:cNvSpPr>
            <a:spLocks noGrp="1" noChangeArrowheads="1"/>
          </p:cNvSpPr>
          <p:nvPr>
            <p:ph type="title"/>
          </p:nvPr>
        </p:nvSpPr>
        <p:spPr>
          <a:xfrm>
            <a:off x="1828800" y="304800"/>
            <a:ext cx="8534400" cy="762000"/>
          </a:xfrm>
          <a:solidFill>
            <a:srgbClr val="003300"/>
          </a:solidFill>
        </p:spPr>
        <p:txBody>
          <a:bodyPr/>
          <a:lstStyle/>
          <a:p>
            <a:r>
              <a:rPr lang="en-US" altLang="en-US" sz="4800">
                <a:solidFill>
                  <a:srgbClr val="79FF79"/>
                </a:solidFill>
              </a:rPr>
              <a:t>Judah’s Last Days</a:t>
            </a:r>
          </a:p>
        </p:txBody>
      </p:sp>
      <p:sp>
        <p:nvSpPr>
          <p:cNvPr id="28675" name="Rectangle 3">
            <a:extLst>
              <a:ext uri="{FF2B5EF4-FFF2-40B4-BE49-F238E27FC236}">
                <a16:creationId xmlns:a16="http://schemas.microsoft.com/office/drawing/2014/main" id="{B0674310-E063-4657-8210-30DC72C1ADA7}"/>
              </a:ext>
            </a:extLst>
          </p:cNvPr>
          <p:cNvSpPr>
            <a:spLocks noGrp="1" noChangeArrowheads="1"/>
          </p:cNvSpPr>
          <p:nvPr>
            <p:ph type="body" idx="1"/>
          </p:nvPr>
        </p:nvSpPr>
        <p:spPr>
          <a:xfrm>
            <a:off x="1828800" y="1143000"/>
            <a:ext cx="8534400" cy="5410200"/>
          </a:xfrm>
        </p:spPr>
        <p:txBody>
          <a:bodyPr/>
          <a:lstStyle/>
          <a:p>
            <a:r>
              <a:rPr lang="en-US" altLang="en-US"/>
              <a:t>During this time Egypt was reasserting its power</a:t>
            </a:r>
          </a:p>
          <a:p>
            <a:pPr lvl="1"/>
            <a:r>
              <a:rPr lang="en-US" altLang="en-US">
                <a:solidFill>
                  <a:srgbClr val="FFFF99"/>
                </a:solidFill>
              </a:rPr>
              <a:t>Egypt wanted a buffer state between herself and Assyria</a:t>
            </a:r>
          </a:p>
          <a:p>
            <a:pPr lvl="2"/>
            <a:r>
              <a:rPr lang="en-US" altLang="en-US" i="1"/>
              <a:t>Encouraged the little nations of Canaan to rebel</a:t>
            </a:r>
          </a:p>
          <a:p>
            <a:pPr lvl="2"/>
            <a:r>
              <a:rPr lang="en-US" altLang="en-US" i="1"/>
              <a:t>Isaiah strongly urged King Hezekiah </a:t>
            </a:r>
            <a:r>
              <a:rPr lang="en-US" altLang="en-US" b="1" i="1"/>
              <a:t>not to listen</a:t>
            </a:r>
            <a:r>
              <a:rPr lang="en-US" altLang="en-US" i="1"/>
              <a:t> to Egypt</a:t>
            </a:r>
          </a:p>
          <a:p>
            <a:pPr lvl="2"/>
            <a:r>
              <a:rPr lang="en-US" altLang="en-US" i="1"/>
              <a:t>But there was a strong pro-Egyptian party in the land</a:t>
            </a:r>
          </a:p>
          <a:p>
            <a:pPr lvl="1"/>
            <a:r>
              <a:rPr lang="en-US" altLang="en-US">
                <a:solidFill>
                  <a:srgbClr val="FFFF99"/>
                </a:solidFill>
              </a:rPr>
              <a:t>Hezekiah withheld his tribute from Assyria</a:t>
            </a:r>
          </a:p>
          <a:p>
            <a:pPr lvl="2"/>
            <a:r>
              <a:rPr lang="en-US" altLang="en-US" i="1"/>
              <a:t>Began making fortifications throughout his territory</a:t>
            </a:r>
          </a:p>
          <a:p>
            <a:pPr lvl="2"/>
            <a:endParaRPr lang="en-US" altLang="en-US" i="1"/>
          </a:p>
          <a:p>
            <a:pPr lvl="2"/>
            <a:endParaRPr lang="en-US" altLang="en-US">
              <a:solidFill>
                <a:srgbClr val="FFFF99"/>
              </a:solidFill>
            </a:endParaRPr>
          </a:p>
        </p:txBody>
      </p:sp>
      <p:sp>
        <p:nvSpPr>
          <p:cNvPr id="28676" name="Rectangle 4">
            <a:extLst>
              <a:ext uri="{FF2B5EF4-FFF2-40B4-BE49-F238E27FC236}">
                <a16:creationId xmlns:a16="http://schemas.microsoft.com/office/drawing/2014/main" id="{906A60F1-D582-46D0-9C83-9CB89532EF34}"/>
              </a:ext>
            </a:extLst>
          </p:cNvPr>
          <p:cNvSpPr>
            <a:spLocks noChangeArrowheads="1"/>
          </p:cNvSpPr>
          <p:nvPr/>
        </p:nvSpPr>
        <p:spPr bwMode="auto">
          <a:xfrm>
            <a:off x="15240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8677" name="Rectangle 5">
            <a:extLst>
              <a:ext uri="{FF2B5EF4-FFF2-40B4-BE49-F238E27FC236}">
                <a16:creationId xmlns:a16="http://schemas.microsoft.com/office/drawing/2014/main" id="{A1AFBAE4-BC48-48E1-BC0C-350C2038200A}"/>
              </a:ext>
            </a:extLst>
          </p:cNvPr>
          <p:cNvSpPr>
            <a:spLocks noChangeArrowheads="1"/>
          </p:cNvSpPr>
          <p:nvPr/>
        </p:nvSpPr>
        <p:spPr bwMode="auto">
          <a:xfrm>
            <a:off x="10439400" y="0"/>
            <a:ext cx="2286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8678" name="Rectangle 6">
            <a:extLst>
              <a:ext uri="{FF2B5EF4-FFF2-40B4-BE49-F238E27FC236}">
                <a16:creationId xmlns:a16="http://schemas.microsoft.com/office/drawing/2014/main" id="{0739FF10-8FA8-4560-9F5B-C21102320682}"/>
              </a:ext>
            </a:extLst>
          </p:cNvPr>
          <p:cNvSpPr>
            <a:spLocks noChangeArrowheads="1"/>
          </p:cNvSpPr>
          <p:nvPr/>
        </p:nvSpPr>
        <p:spPr bwMode="auto">
          <a:xfrm>
            <a:off x="1524000" y="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8679" name="Rectangle 7">
            <a:extLst>
              <a:ext uri="{FF2B5EF4-FFF2-40B4-BE49-F238E27FC236}">
                <a16:creationId xmlns:a16="http://schemas.microsoft.com/office/drawing/2014/main" id="{AE1AC38D-0F10-4D66-ACC1-C2915B5CF9A8}"/>
              </a:ext>
            </a:extLst>
          </p:cNvPr>
          <p:cNvSpPr>
            <a:spLocks noChangeArrowheads="1"/>
          </p:cNvSpPr>
          <p:nvPr/>
        </p:nvSpPr>
        <p:spPr bwMode="auto">
          <a:xfrm>
            <a:off x="1524000" y="6629400"/>
            <a:ext cx="9144000" cy="2286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FFFFFF"/>
              </a:solidFill>
              <a:latin typeface="Times New Roman" panose="02020603050405020304" pitchFamily="18" charset="0"/>
            </a:endParaRPr>
          </a:p>
        </p:txBody>
      </p:sp>
      <p:sp>
        <p:nvSpPr>
          <p:cNvPr id="28680" name="Oval 8">
            <a:extLst>
              <a:ext uri="{FF2B5EF4-FFF2-40B4-BE49-F238E27FC236}">
                <a16:creationId xmlns:a16="http://schemas.microsoft.com/office/drawing/2014/main" id="{D3FAF11D-C357-49ED-A3B5-C9139FA888AB}"/>
              </a:ext>
            </a:extLst>
          </p:cNvPr>
          <p:cNvSpPr>
            <a:spLocks noChangeArrowheads="1"/>
          </p:cNvSpPr>
          <p:nvPr/>
        </p:nvSpPr>
        <p:spPr bwMode="auto">
          <a:xfrm>
            <a:off x="9220200" y="381000"/>
            <a:ext cx="10668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8681" name="Text Box 9">
            <a:extLst>
              <a:ext uri="{FF2B5EF4-FFF2-40B4-BE49-F238E27FC236}">
                <a16:creationId xmlns:a16="http://schemas.microsoft.com/office/drawing/2014/main" id="{D1964FFB-E400-4C0D-8610-9714891F2E35}"/>
              </a:ext>
            </a:extLst>
          </p:cNvPr>
          <p:cNvSpPr txBox="1">
            <a:spLocks noChangeArrowheads="1"/>
          </p:cNvSpPr>
          <p:nvPr/>
        </p:nvSpPr>
        <p:spPr bwMode="auto">
          <a:xfrm>
            <a:off x="9296400" y="457201"/>
            <a:ext cx="990600" cy="3968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rPr>
              <a:t>586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 calcmode="lin" valueType="num">
                                      <p:cBhvr>
                                        <p:cTn id="12"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8675">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 calcmode="lin" valueType="num">
                                      <p:cBhvr>
                                        <p:cTn id="17"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8675">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 calcmode="lin" valueType="num">
                                      <p:cBhvr>
                                        <p:cTn id="22" dur="500" fill="hold"/>
                                        <p:tgtEl>
                                          <p:spTgt spid="2867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8675">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 calcmode="lin" valueType="num">
                                      <p:cBhvr>
                                        <p:cTn id="27" dur="500" fill="hold"/>
                                        <p:tgtEl>
                                          <p:spTgt spid="2867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867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8675">
                                            <p:txEl>
                                              <p:pRg st="5" end="5"/>
                                            </p:txEl>
                                          </p:spTgt>
                                        </p:tgtEl>
                                        <p:attrNameLst>
                                          <p:attrName>style.visibility</p:attrName>
                                        </p:attrNameLst>
                                      </p:cBhvr>
                                      <p:to>
                                        <p:strVal val="visible"/>
                                      </p:to>
                                    </p:set>
                                    <p:anim calcmode="lin" valueType="num">
                                      <p:cBhvr>
                                        <p:cTn id="33" dur="500" fill="hold"/>
                                        <p:tgtEl>
                                          <p:spTgt spid="28675">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28675">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28675">
                                            <p:txEl>
                                              <p:pRg st="6" end="6"/>
                                            </p:txEl>
                                          </p:spTgt>
                                        </p:tgtEl>
                                        <p:attrNameLst>
                                          <p:attrName>style.visibility</p:attrName>
                                        </p:attrNameLst>
                                      </p:cBhvr>
                                      <p:to>
                                        <p:strVal val="visible"/>
                                      </p:to>
                                    </p:set>
                                    <p:anim calcmode="lin" valueType="num">
                                      <p:cBhvr>
                                        <p:cTn id="38" dur="500" fill="hold"/>
                                        <p:tgtEl>
                                          <p:spTgt spid="28675">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2867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3230BDE-6729-4926-A8D8-F70E7BA312F5}">
  <ds:schemaRefs>
    <ds:schemaRef ds:uri="http://schemas.microsoft.com/sharepoint/v3/contenttype/forms"/>
  </ds:schemaRefs>
</ds:datastoreItem>
</file>

<file path=customXml/itemProps2.xml><?xml version="1.0" encoding="utf-8"?>
<ds:datastoreItem xmlns:ds="http://schemas.openxmlformats.org/officeDocument/2006/customXml" ds:itemID="{3C9EBBDC-44AE-4C6F-92A1-5793F27AE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660733-82EA-413E-AE59-8AF208CF4FC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{4524C057-EDCB-48B2-8AF7-B9CFDCEA844B}tf33358180_win32</Template>
  <TotalTime>320</TotalTime>
  <Words>5228</Words>
  <Application>Microsoft Office PowerPoint</Application>
  <PresentationFormat>Widescreen</PresentationFormat>
  <Paragraphs>564</Paragraphs>
  <Slides>79</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79</vt:i4>
      </vt:variant>
    </vt:vector>
  </HeadingPairs>
  <TitlesOfParts>
    <vt:vector size="91" baseType="lpstr">
      <vt:lpstr>Arial</vt:lpstr>
      <vt:lpstr>Arial Black</vt:lpstr>
      <vt:lpstr>Calibri</vt:lpstr>
      <vt:lpstr>Teen</vt:lpstr>
      <vt:lpstr>Times New Roman</vt:lpstr>
      <vt:lpstr>Wingdings</vt:lpstr>
      <vt:lpstr>Office Theme</vt:lpstr>
      <vt:lpstr>1_Office Theme</vt:lpstr>
      <vt:lpstr>1_Default Design</vt:lpstr>
      <vt:lpstr>Maple</vt:lpstr>
      <vt:lpstr>Kimono</vt:lpstr>
      <vt:lpstr>Fireworks</vt:lpstr>
      <vt:lpstr>BETWEEN THE TWO TESTAMENTS </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Judah’s Last 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Is Rebuilt</vt:lpstr>
      <vt:lpstr>Jerusalem Is Rebuilt</vt:lpstr>
      <vt:lpstr>Jerusalem Is Rebuilt</vt:lpstr>
      <vt:lpstr>Captives Free to Return</vt:lpstr>
      <vt:lpstr>Captives Free to Return</vt:lpstr>
      <vt:lpstr>The People of Palestine</vt:lpstr>
      <vt:lpstr>Judah  Return From Captivity</vt:lpstr>
      <vt:lpstr>Returns</vt:lpstr>
      <vt:lpstr>Return Number ONE</vt:lpstr>
      <vt:lpstr>Return Number ONE</vt:lpstr>
      <vt:lpstr>Return Number ONE</vt:lpstr>
      <vt:lpstr>Return Number ONE</vt:lpstr>
      <vt:lpstr>Return Number ONE</vt:lpstr>
      <vt:lpstr>Return Number ONE</vt:lpstr>
      <vt:lpstr>Return Number ONE</vt:lpstr>
      <vt:lpstr>Esther</vt:lpstr>
      <vt:lpstr>Return Number TWO</vt:lpstr>
      <vt:lpstr>Return Number THREE</vt:lpstr>
      <vt:lpstr>Return Number THREE</vt:lpstr>
      <vt:lpstr>Return Number THREE</vt:lpstr>
      <vt:lpstr>Jerusalem Is Rebuilt</vt:lpstr>
      <vt:lpstr>PowerPoint Presentation</vt:lpstr>
      <vt:lpstr>World Affairs During The Years of Biblical Silence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THE TWO TESTAMENTS </dc:title>
  <dc:subject/>
  <dc:creator>David Burris</dc:creator>
  <cp:keywords/>
  <dc:description/>
  <cp:lastModifiedBy>David Burris</cp:lastModifiedBy>
  <cp:revision>43</cp:revision>
  <dcterms:created xsi:type="dcterms:W3CDTF">2021-08-12T15:50:56Z</dcterms:created>
  <dcterms:modified xsi:type="dcterms:W3CDTF">2021-09-19T18:28:57Z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