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0.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1.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2.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3.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 id="2147483752" r:id="rId2"/>
    <p:sldMasterId id="2147483763" r:id="rId3"/>
    <p:sldMasterId id="2147483778" r:id="rId4"/>
    <p:sldMasterId id="2147483810" r:id="rId5"/>
    <p:sldMasterId id="2147483834" r:id="rId6"/>
    <p:sldMasterId id="2147483896" r:id="rId7"/>
    <p:sldMasterId id="2147483908" r:id="rId8"/>
    <p:sldMasterId id="2147483920" r:id="rId9"/>
    <p:sldMasterId id="2147483932" r:id="rId10"/>
    <p:sldMasterId id="2147483944" r:id="rId11"/>
    <p:sldMasterId id="2147483956" r:id="rId12"/>
    <p:sldMasterId id="2147483968" r:id="rId13"/>
    <p:sldMasterId id="2147483980" r:id="rId14"/>
  </p:sldMasterIdLst>
  <p:notesMasterIdLst>
    <p:notesMasterId r:id="rId282"/>
  </p:notesMasterIdLst>
  <p:sldIdLst>
    <p:sldId id="256" r:id="rId15"/>
    <p:sldId id="5017" r:id="rId16"/>
    <p:sldId id="5018" r:id="rId17"/>
    <p:sldId id="4684" r:id="rId18"/>
    <p:sldId id="5020" r:id="rId19"/>
    <p:sldId id="5021" r:id="rId20"/>
    <p:sldId id="5022" r:id="rId21"/>
    <p:sldId id="5023" r:id="rId22"/>
    <p:sldId id="5233" r:id="rId23"/>
    <p:sldId id="5025" r:id="rId24"/>
    <p:sldId id="5026" r:id="rId25"/>
    <p:sldId id="5027" r:id="rId26"/>
    <p:sldId id="5028" r:id="rId27"/>
    <p:sldId id="5029" r:id="rId28"/>
    <p:sldId id="5030" r:id="rId29"/>
    <p:sldId id="5031" r:id="rId30"/>
    <p:sldId id="5032" r:id="rId31"/>
    <p:sldId id="5033" r:id="rId32"/>
    <p:sldId id="5034" r:id="rId33"/>
    <p:sldId id="5035" r:id="rId34"/>
    <p:sldId id="5036" r:id="rId35"/>
    <p:sldId id="5037" r:id="rId36"/>
    <p:sldId id="5038" r:id="rId37"/>
    <p:sldId id="5039" r:id="rId38"/>
    <p:sldId id="5040" r:id="rId39"/>
    <p:sldId id="5041" r:id="rId40"/>
    <p:sldId id="5042" r:id="rId41"/>
    <p:sldId id="5043" r:id="rId42"/>
    <p:sldId id="5044" r:id="rId43"/>
    <p:sldId id="5045" r:id="rId44"/>
    <p:sldId id="5046" r:id="rId45"/>
    <p:sldId id="5047" r:id="rId46"/>
    <p:sldId id="5048" r:id="rId47"/>
    <p:sldId id="5049" r:id="rId48"/>
    <p:sldId id="5050" r:id="rId49"/>
    <p:sldId id="5051" r:id="rId50"/>
    <p:sldId id="5052" r:id="rId51"/>
    <p:sldId id="5053" r:id="rId52"/>
    <p:sldId id="5054" r:id="rId53"/>
    <p:sldId id="5055" r:id="rId54"/>
    <p:sldId id="5056" r:id="rId55"/>
    <p:sldId id="5057" r:id="rId56"/>
    <p:sldId id="5058" r:id="rId57"/>
    <p:sldId id="5059" r:id="rId58"/>
    <p:sldId id="5060" r:id="rId59"/>
    <p:sldId id="5061" r:id="rId60"/>
    <p:sldId id="5062" r:id="rId61"/>
    <p:sldId id="5063" r:id="rId62"/>
    <p:sldId id="5064" r:id="rId63"/>
    <p:sldId id="5065" r:id="rId64"/>
    <p:sldId id="5003" r:id="rId65"/>
    <p:sldId id="5234" r:id="rId66"/>
    <p:sldId id="5235" r:id="rId67"/>
    <p:sldId id="5236" r:id="rId68"/>
    <p:sldId id="5237" r:id="rId69"/>
    <p:sldId id="5238" r:id="rId70"/>
    <p:sldId id="5239" r:id="rId71"/>
    <p:sldId id="5240" r:id="rId72"/>
    <p:sldId id="5241" r:id="rId73"/>
    <p:sldId id="5242" r:id="rId74"/>
    <p:sldId id="5243" r:id="rId75"/>
    <p:sldId id="5244" r:id="rId76"/>
    <p:sldId id="5245" r:id="rId77"/>
    <p:sldId id="1212" r:id="rId78"/>
    <p:sldId id="1315" r:id="rId79"/>
    <p:sldId id="1314" r:id="rId80"/>
    <p:sldId id="1257" r:id="rId81"/>
    <p:sldId id="1258" r:id="rId82"/>
    <p:sldId id="1246" r:id="rId83"/>
    <p:sldId id="1214" r:id="rId84"/>
    <p:sldId id="1251" r:id="rId85"/>
    <p:sldId id="1254" r:id="rId86"/>
    <p:sldId id="1255" r:id="rId87"/>
    <p:sldId id="5232" r:id="rId88"/>
    <p:sldId id="4729" r:id="rId89"/>
    <p:sldId id="4730" r:id="rId90"/>
    <p:sldId id="1308" r:id="rId91"/>
    <p:sldId id="4731" r:id="rId92"/>
    <p:sldId id="1356" r:id="rId93"/>
    <p:sldId id="5004" r:id="rId94"/>
    <p:sldId id="1361" r:id="rId95"/>
    <p:sldId id="1364" r:id="rId96"/>
    <p:sldId id="1366" r:id="rId97"/>
    <p:sldId id="1365" r:id="rId98"/>
    <p:sldId id="4732" r:id="rId99"/>
    <p:sldId id="4733" r:id="rId100"/>
    <p:sldId id="1367" r:id="rId101"/>
    <p:sldId id="4734" r:id="rId102"/>
    <p:sldId id="1326" r:id="rId103"/>
    <p:sldId id="1328" r:id="rId104"/>
    <p:sldId id="1327" r:id="rId105"/>
    <p:sldId id="5264" r:id="rId106"/>
    <p:sldId id="4932" r:id="rId107"/>
    <p:sldId id="4933" r:id="rId108"/>
    <p:sldId id="4934" r:id="rId109"/>
    <p:sldId id="5066" r:id="rId110"/>
    <p:sldId id="4936" r:id="rId111"/>
    <p:sldId id="4937" r:id="rId112"/>
    <p:sldId id="4938" r:id="rId113"/>
    <p:sldId id="5206" r:id="rId114"/>
    <p:sldId id="4939" r:id="rId115"/>
    <p:sldId id="4940" r:id="rId116"/>
    <p:sldId id="4941" r:id="rId117"/>
    <p:sldId id="4942" r:id="rId118"/>
    <p:sldId id="4943" r:id="rId119"/>
    <p:sldId id="4944" r:id="rId120"/>
    <p:sldId id="4945" r:id="rId121"/>
    <p:sldId id="4946" r:id="rId122"/>
    <p:sldId id="4947" r:id="rId123"/>
    <p:sldId id="4948" r:id="rId124"/>
    <p:sldId id="4949" r:id="rId125"/>
    <p:sldId id="4950" r:id="rId126"/>
    <p:sldId id="4951" r:id="rId127"/>
    <p:sldId id="4952" r:id="rId128"/>
    <p:sldId id="4953" r:id="rId129"/>
    <p:sldId id="4954" r:id="rId130"/>
    <p:sldId id="5205" r:id="rId131"/>
    <p:sldId id="5204" r:id="rId132"/>
    <p:sldId id="5208" r:id="rId133"/>
    <p:sldId id="5207" r:id="rId134"/>
    <p:sldId id="4955" r:id="rId135"/>
    <p:sldId id="5210" r:id="rId136"/>
    <p:sldId id="4956" r:id="rId137"/>
    <p:sldId id="4957" r:id="rId138"/>
    <p:sldId id="4958" r:id="rId139"/>
    <p:sldId id="4959" r:id="rId140"/>
    <p:sldId id="4960" r:id="rId141"/>
    <p:sldId id="5209" r:id="rId142"/>
    <p:sldId id="4961" r:id="rId143"/>
    <p:sldId id="4962" r:id="rId144"/>
    <p:sldId id="4963" r:id="rId145"/>
    <p:sldId id="5246" r:id="rId146"/>
    <p:sldId id="4964" r:id="rId147"/>
    <p:sldId id="4965" r:id="rId148"/>
    <p:sldId id="4966" r:id="rId149"/>
    <p:sldId id="5214" r:id="rId150"/>
    <p:sldId id="5248" r:id="rId151"/>
    <p:sldId id="4967" r:id="rId152"/>
    <p:sldId id="5261" r:id="rId153"/>
    <p:sldId id="5247" r:id="rId154"/>
    <p:sldId id="5251" r:id="rId155"/>
    <p:sldId id="5250" r:id="rId156"/>
    <p:sldId id="5249" r:id="rId157"/>
    <p:sldId id="5212" r:id="rId158"/>
    <p:sldId id="4968" r:id="rId159"/>
    <p:sldId id="5211" r:id="rId160"/>
    <p:sldId id="5068" r:id="rId161"/>
    <p:sldId id="5257" r:id="rId162"/>
    <p:sldId id="5215" r:id="rId163"/>
    <p:sldId id="5262" r:id="rId164"/>
    <p:sldId id="4969" r:id="rId165"/>
    <p:sldId id="5217" r:id="rId166"/>
    <p:sldId id="4970" r:id="rId167"/>
    <p:sldId id="5216" r:id="rId168"/>
    <p:sldId id="4971" r:id="rId169"/>
    <p:sldId id="4972" r:id="rId170"/>
    <p:sldId id="5071" r:id="rId171"/>
    <p:sldId id="5073" r:id="rId172"/>
    <p:sldId id="5072" r:id="rId173"/>
    <p:sldId id="4973" r:id="rId174"/>
    <p:sldId id="5220" r:id="rId175"/>
    <p:sldId id="5069" r:id="rId176"/>
    <p:sldId id="5070" r:id="rId177"/>
    <p:sldId id="4974" r:id="rId178"/>
    <p:sldId id="5005" r:id="rId179"/>
    <p:sldId id="4735" r:id="rId180"/>
    <p:sldId id="4736" r:id="rId181"/>
    <p:sldId id="1329" r:id="rId182"/>
    <p:sldId id="1320" r:id="rId183"/>
    <p:sldId id="1360" r:id="rId184"/>
    <p:sldId id="1351" r:id="rId185"/>
    <p:sldId id="1352" r:id="rId186"/>
    <p:sldId id="1353" r:id="rId187"/>
    <p:sldId id="1354" r:id="rId188"/>
    <p:sldId id="1355" r:id="rId189"/>
    <p:sldId id="1344" r:id="rId190"/>
    <p:sldId id="4737" r:id="rId191"/>
    <p:sldId id="4738" r:id="rId192"/>
    <p:sldId id="1321" r:id="rId193"/>
    <p:sldId id="4739" r:id="rId194"/>
    <p:sldId id="5006" r:id="rId195"/>
    <p:sldId id="4740" r:id="rId196"/>
    <p:sldId id="1347" r:id="rId197"/>
    <p:sldId id="1346" r:id="rId198"/>
    <p:sldId id="4741" r:id="rId199"/>
    <p:sldId id="1369" r:id="rId200"/>
    <p:sldId id="4742" r:id="rId201"/>
    <p:sldId id="1317" r:id="rId202"/>
    <p:sldId id="1322" r:id="rId203"/>
    <p:sldId id="1306" r:id="rId204"/>
    <p:sldId id="1323" r:id="rId205"/>
    <p:sldId id="1325" r:id="rId206"/>
    <p:sldId id="1324" r:id="rId207"/>
    <p:sldId id="5067" r:id="rId208"/>
    <p:sldId id="4636" r:id="rId209"/>
    <p:sldId id="4637" r:id="rId210"/>
    <p:sldId id="4639" r:id="rId211"/>
    <p:sldId id="5219" r:id="rId212"/>
    <p:sldId id="4638" r:id="rId213"/>
    <p:sldId id="357" r:id="rId214"/>
    <p:sldId id="4640" r:id="rId215"/>
    <p:sldId id="4641" r:id="rId216"/>
    <p:sldId id="4642" r:id="rId217"/>
    <p:sldId id="5074" r:id="rId218"/>
    <p:sldId id="5075" r:id="rId219"/>
    <p:sldId id="4643" r:id="rId220"/>
    <p:sldId id="5218" r:id="rId221"/>
    <p:sldId id="4644" r:id="rId222"/>
    <p:sldId id="4645" r:id="rId223"/>
    <p:sldId id="4646" r:id="rId224"/>
    <p:sldId id="4647" r:id="rId225"/>
    <p:sldId id="4648" r:id="rId226"/>
    <p:sldId id="5221" r:id="rId227"/>
    <p:sldId id="4649" r:id="rId228"/>
    <p:sldId id="4650" r:id="rId229"/>
    <p:sldId id="4651" r:id="rId230"/>
    <p:sldId id="4652" r:id="rId231"/>
    <p:sldId id="4653" r:id="rId232"/>
    <p:sldId id="4654" r:id="rId233"/>
    <p:sldId id="5263" r:id="rId234"/>
    <p:sldId id="5222" r:id="rId235"/>
    <p:sldId id="4655" r:id="rId236"/>
    <p:sldId id="4656" r:id="rId237"/>
    <p:sldId id="4657" r:id="rId238"/>
    <p:sldId id="5223" r:id="rId239"/>
    <p:sldId id="4658" r:id="rId240"/>
    <p:sldId id="4659" r:id="rId241"/>
    <p:sldId id="5225" r:id="rId242"/>
    <p:sldId id="4660" r:id="rId243"/>
    <p:sldId id="4661" r:id="rId244"/>
    <p:sldId id="4662" r:id="rId245"/>
    <p:sldId id="4663" r:id="rId246"/>
    <p:sldId id="4664" r:id="rId247"/>
    <p:sldId id="4665" r:id="rId248"/>
    <p:sldId id="4666" r:id="rId249"/>
    <p:sldId id="4667" r:id="rId250"/>
    <p:sldId id="5224" r:id="rId251"/>
    <p:sldId id="5226" r:id="rId252"/>
    <p:sldId id="4668" r:id="rId253"/>
    <p:sldId id="5228" r:id="rId254"/>
    <p:sldId id="5227" r:id="rId255"/>
    <p:sldId id="4669" r:id="rId256"/>
    <p:sldId id="5076" r:id="rId257"/>
    <p:sldId id="5077" r:id="rId258"/>
    <p:sldId id="4670" r:id="rId259"/>
    <p:sldId id="5252" r:id="rId260"/>
    <p:sldId id="5253" r:id="rId261"/>
    <p:sldId id="5254" r:id="rId262"/>
    <p:sldId id="5256" r:id="rId263"/>
    <p:sldId id="290" r:id="rId264"/>
    <p:sldId id="291" r:id="rId265"/>
    <p:sldId id="287" r:id="rId266"/>
    <p:sldId id="292" r:id="rId267"/>
    <p:sldId id="293" r:id="rId268"/>
    <p:sldId id="468" r:id="rId269"/>
    <p:sldId id="469" r:id="rId270"/>
    <p:sldId id="467" r:id="rId271"/>
    <p:sldId id="270" r:id="rId272"/>
    <p:sldId id="5259" r:id="rId273"/>
    <p:sldId id="5258" r:id="rId274"/>
    <p:sldId id="4671" r:id="rId275"/>
    <p:sldId id="5230" r:id="rId276"/>
    <p:sldId id="5229" r:id="rId277"/>
    <p:sldId id="278" r:id="rId278"/>
    <p:sldId id="5255" r:id="rId279"/>
    <p:sldId id="4928" r:id="rId280"/>
    <p:sldId id="4976" r:id="rId28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d Burris" initials="DB" lastIdx="2" clrIdx="0">
    <p:extLst>
      <p:ext uri="{19B8F6BF-5375-455C-9EA6-DF929625EA0E}">
        <p15:presenceInfo xmlns:p15="http://schemas.microsoft.com/office/powerpoint/2012/main" userId="140538329df55eb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552" autoAdjust="0"/>
    <p:restoredTop sz="86449" autoAdjust="0"/>
  </p:normalViewPr>
  <p:slideViewPr>
    <p:cSldViewPr snapToGrid="0">
      <p:cViewPr varScale="1">
        <p:scale>
          <a:sx n="99" d="100"/>
          <a:sy n="99" d="100"/>
        </p:scale>
        <p:origin x="210" y="78"/>
      </p:cViewPr>
      <p:guideLst/>
    </p:cSldViewPr>
  </p:slideViewPr>
  <p:outlineViewPr>
    <p:cViewPr>
      <p:scale>
        <a:sx n="33" d="100"/>
        <a:sy n="33" d="100"/>
      </p:scale>
      <p:origin x="0" y="-207636"/>
    </p:cViewPr>
  </p:outlineViewPr>
  <p:notesTextViewPr>
    <p:cViewPr>
      <p:scale>
        <a:sx n="1" d="1"/>
        <a:sy n="1" d="1"/>
      </p:scale>
      <p:origin x="0" y="0"/>
    </p:cViewPr>
  </p:notesTextViewPr>
  <p:sorterViewPr>
    <p:cViewPr varScale="1">
      <p:scale>
        <a:sx n="100" d="100"/>
        <a:sy n="100" d="100"/>
      </p:scale>
      <p:origin x="0" y="-70452"/>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3.xml"/><Relationship Id="rId21" Type="http://schemas.openxmlformats.org/officeDocument/2006/relationships/slide" Target="slides/slide7.xml"/><Relationship Id="rId42" Type="http://schemas.openxmlformats.org/officeDocument/2006/relationships/slide" Target="slides/slide28.xml"/><Relationship Id="rId63" Type="http://schemas.openxmlformats.org/officeDocument/2006/relationships/slide" Target="slides/slide49.xml"/><Relationship Id="rId84" Type="http://schemas.openxmlformats.org/officeDocument/2006/relationships/slide" Target="slides/slide70.xml"/><Relationship Id="rId138" Type="http://schemas.openxmlformats.org/officeDocument/2006/relationships/slide" Target="slides/slide124.xml"/><Relationship Id="rId159" Type="http://schemas.openxmlformats.org/officeDocument/2006/relationships/slide" Target="slides/slide145.xml"/><Relationship Id="rId170" Type="http://schemas.openxmlformats.org/officeDocument/2006/relationships/slide" Target="slides/slide156.xml"/><Relationship Id="rId191" Type="http://schemas.openxmlformats.org/officeDocument/2006/relationships/slide" Target="slides/slide177.xml"/><Relationship Id="rId205" Type="http://schemas.openxmlformats.org/officeDocument/2006/relationships/slide" Target="slides/slide191.xml"/><Relationship Id="rId226" Type="http://schemas.openxmlformats.org/officeDocument/2006/relationships/slide" Target="slides/slide212.xml"/><Relationship Id="rId247" Type="http://schemas.openxmlformats.org/officeDocument/2006/relationships/slide" Target="slides/slide233.xml"/><Relationship Id="rId107" Type="http://schemas.openxmlformats.org/officeDocument/2006/relationships/slide" Target="slides/slide93.xml"/><Relationship Id="rId268" Type="http://schemas.openxmlformats.org/officeDocument/2006/relationships/slide" Target="slides/slide254.xml"/><Relationship Id="rId11" Type="http://schemas.openxmlformats.org/officeDocument/2006/relationships/slideMaster" Target="slideMasters/slideMaster11.xml"/><Relationship Id="rId32" Type="http://schemas.openxmlformats.org/officeDocument/2006/relationships/slide" Target="slides/slide18.xml"/><Relationship Id="rId53" Type="http://schemas.openxmlformats.org/officeDocument/2006/relationships/slide" Target="slides/slide39.xml"/><Relationship Id="rId74" Type="http://schemas.openxmlformats.org/officeDocument/2006/relationships/slide" Target="slides/slide60.xml"/><Relationship Id="rId128" Type="http://schemas.openxmlformats.org/officeDocument/2006/relationships/slide" Target="slides/slide114.xml"/><Relationship Id="rId149" Type="http://schemas.openxmlformats.org/officeDocument/2006/relationships/slide" Target="slides/slide135.xml"/><Relationship Id="rId5" Type="http://schemas.openxmlformats.org/officeDocument/2006/relationships/slideMaster" Target="slideMasters/slideMaster5.xml"/><Relationship Id="rId95" Type="http://schemas.openxmlformats.org/officeDocument/2006/relationships/slide" Target="slides/slide81.xml"/><Relationship Id="rId160" Type="http://schemas.openxmlformats.org/officeDocument/2006/relationships/slide" Target="slides/slide146.xml"/><Relationship Id="rId181" Type="http://schemas.openxmlformats.org/officeDocument/2006/relationships/slide" Target="slides/slide167.xml"/><Relationship Id="rId216" Type="http://schemas.openxmlformats.org/officeDocument/2006/relationships/slide" Target="slides/slide202.xml"/><Relationship Id="rId237" Type="http://schemas.openxmlformats.org/officeDocument/2006/relationships/slide" Target="slides/slide223.xml"/><Relationship Id="rId258" Type="http://schemas.openxmlformats.org/officeDocument/2006/relationships/slide" Target="slides/slide244.xml"/><Relationship Id="rId279" Type="http://schemas.openxmlformats.org/officeDocument/2006/relationships/slide" Target="slides/slide265.xml"/><Relationship Id="rId22" Type="http://schemas.openxmlformats.org/officeDocument/2006/relationships/slide" Target="slides/slide8.xml"/><Relationship Id="rId43" Type="http://schemas.openxmlformats.org/officeDocument/2006/relationships/slide" Target="slides/slide29.xml"/><Relationship Id="rId64" Type="http://schemas.openxmlformats.org/officeDocument/2006/relationships/slide" Target="slides/slide50.xml"/><Relationship Id="rId118" Type="http://schemas.openxmlformats.org/officeDocument/2006/relationships/slide" Target="slides/slide104.xml"/><Relationship Id="rId139" Type="http://schemas.openxmlformats.org/officeDocument/2006/relationships/slide" Target="slides/slide125.xml"/><Relationship Id="rId85" Type="http://schemas.openxmlformats.org/officeDocument/2006/relationships/slide" Target="slides/slide71.xml"/><Relationship Id="rId150" Type="http://schemas.openxmlformats.org/officeDocument/2006/relationships/slide" Target="slides/slide136.xml"/><Relationship Id="rId171" Type="http://schemas.openxmlformats.org/officeDocument/2006/relationships/slide" Target="slides/slide157.xml"/><Relationship Id="rId192" Type="http://schemas.openxmlformats.org/officeDocument/2006/relationships/slide" Target="slides/slide178.xml"/><Relationship Id="rId206" Type="http://schemas.openxmlformats.org/officeDocument/2006/relationships/slide" Target="slides/slide192.xml"/><Relationship Id="rId227" Type="http://schemas.openxmlformats.org/officeDocument/2006/relationships/slide" Target="slides/slide213.xml"/><Relationship Id="rId248" Type="http://schemas.openxmlformats.org/officeDocument/2006/relationships/slide" Target="slides/slide234.xml"/><Relationship Id="rId269" Type="http://schemas.openxmlformats.org/officeDocument/2006/relationships/slide" Target="slides/slide255.xml"/><Relationship Id="rId12" Type="http://schemas.openxmlformats.org/officeDocument/2006/relationships/slideMaster" Target="slideMasters/slideMaster12.xml"/><Relationship Id="rId33" Type="http://schemas.openxmlformats.org/officeDocument/2006/relationships/slide" Target="slides/slide19.xml"/><Relationship Id="rId108" Type="http://schemas.openxmlformats.org/officeDocument/2006/relationships/slide" Target="slides/slide94.xml"/><Relationship Id="rId129" Type="http://schemas.openxmlformats.org/officeDocument/2006/relationships/slide" Target="slides/slide115.xml"/><Relationship Id="rId280" Type="http://schemas.openxmlformats.org/officeDocument/2006/relationships/slide" Target="slides/slide266.xml"/><Relationship Id="rId54" Type="http://schemas.openxmlformats.org/officeDocument/2006/relationships/slide" Target="slides/slide40.xml"/><Relationship Id="rId75" Type="http://schemas.openxmlformats.org/officeDocument/2006/relationships/slide" Target="slides/slide61.xml"/><Relationship Id="rId96" Type="http://schemas.openxmlformats.org/officeDocument/2006/relationships/slide" Target="slides/slide82.xml"/><Relationship Id="rId140" Type="http://schemas.openxmlformats.org/officeDocument/2006/relationships/slide" Target="slides/slide126.xml"/><Relationship Id="rId161" Type="http://schemas.openxmlformats.org/officeDocument/2006/relationships/slide" Target="slides/slide147.xml"/><Relationship Id="rId182" Type="http://schemas.openxmlformats.org/officeDocument/2006/relationships/slide" Target="slides/slide168.xml"/><Relationship Id="rId217" Type="http://schemas.openxmlformats.org/officeDocument/2006/relationships/slide" Target="slides/slide203.xml"/><Relationship Id="rId6" Type="http://schemas.openxmlformats.org/officeDocument/2006/relationships/slideMaster" Target="slideMasters/slideMaster6.xml"/><Relationship Id="rId238" Type="http://schemas.openxmlformats.org/officeDocument/2006/relationships/slide" Target="slides/slide224.xml"/><Relationship Id="rId259" Type="http://schemas.openxmlformats.org/officeDocument/2006/relationships/slide" Target="slides/slide245.xml"/><Relationship Id="rId23" Type="http://schemas.openxmlformats.org/officeDocument/2006/relationships/slide" Target="slides/slide9.xml"/><Relationship Id="rId119" Type="http://schemas.openxmlformats.org/officeDocument/2006/relationships/slide" Target="slides/slide105.xml"/><Relationship Id="rId270" Type="http://schemas.openxmlformats.org/officeDocument/2006/relationships/slide" Target="slides/slide256.xml"/><Relationship Id="rId44" Type="http://schemas.openxmlformats.org/officeDocument/2006/relationships/slide" Target="slides/slide30.xml"/><Relationship Id="rId65" Type="http://schemas.openxmlformats.org/officeDocument/2006/relationships/slide" Target="slides/slide51.xml"/><Relationship Id="rId86" Type="http://schemas.openxmlformats.org/officeDocument/2006/relationships/slide" Target="slides/slide72.xml"/><Relationship Id="rId130" Type="http://schemas.openxmlformats.org/officeDocument/2006/relationships/slide" Target="slides/slide116.xml"/><Relationship Id="rId151" Type="http://schemas.openxmlformats.org/officeDocument/2006/relationships/slide" Target="slides/slide137.xml"/><Relationship Id="rId172" Type="http://schemas.openxmlformats.org/officeDocument/2006/relationships/slide" Target="slides/slide158.xml"/><Relationship Id="rId193" Type="http://schemas.openxmlformats.org/officeDocument/2006/relationships/slide" Target="slides/slide179.xml"/><Relationship Id="rId207" Type="http://schemas.openxmlformats.org/officeDocument/2006/relationships/slide" Target="slides/slide193.xml"/><Relationship Id="rId228" Type="http://schemas.openxmlformats.org/officeDocument/2006/relationships/slide" Target="slides/slide214.xml"/><Relationship Id="rId249" Type="http://schemas.openxmlformats.org/officeDocument/2006/relationships/slide" Target="slides/slide235.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109" Type="http://schemas.openxmlformats.org/officeDocument/2006/relationships/slide" Target="slides/slide95.xml"/><Relationship Id="rId260" Type="http://schemas.openxmlformats.org/officeDocument/2006/relationships/slide" Target="slides/slide246.xml"/><Relationship Id="rId265" Type="http://schemas.openxmlformats.org/officeDocument/2006/relationships/slide" Target="slides/slide251.xml"/><Relationship Id="rId281" Type="http://schemas.openxmlformats.org/officeDocument/2006/relationships/slide" Target="slides/slide267.xml"/><Relationship Id="rId286" Type="http://schemas.openxmlformats.org/officeDocument/2006/relationships/theme" Target="theme/theme1.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slide" Target="slides/slide90.xml"/><Relationship Id="rId120" Type="http://schemas.openxmlformats.org/officeDocument/2006/relationships/slide" Target="slides/slide106.xml"/><Relationship Id="rId125" Type="http://schemas.openxmlformats.org/officeDocument/2006/relationships/slide" Target="slides/slide111.xml"/><Relationship Id="rId141" Type="http://schemas.openxmlformats.org/officeDocument/2006/relationships/slide" Target="slides/slide127.xml"/><Relationship Id="rId146" Type="http://schemas.openxmlformats.org/officeDocument/2006/relationships/slide" Target="slides/slide132.xml"/><Relationship Id="rId167" Type="http://schemas.openxmlformats.org/officeDocument/2006/relationships/slide" Target="slides/slide153.xml"/><Relationship Id="rId188" Type="http://schemas.openxmlformats.org/officeDocument/2006/relationships/slide" Target="slides/slide174.xml"/><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slide" Target="slides/slide78.xml"/><Relationship Id="rId162" Type="http://schemas.openxmlformats.org/officeDocument/2006/relationships/slide" Target="slides/slide148.xml"/><Relationship Id="rId183" Type="http://schemas.openxmlformats.org/officeDocument/2006/relationships/slide" Target="slides/slide169.xml"/><Relationship Id="rId213" Type="http://schemas.openxmlformats.org/officeDocument/2006/relationships/slide" Target="slides/slide199.xml"/><Relationship Id="rId218" Type="http://schemas.openxmlformats.org/officeDocument/2006/relationships/slide" Target="slides/slide204.xml"/><Relationship Id="rId234" Type="http://schemas.openxmlformats.org/officeDocument/2006/relationships/slide" Target="slides/slide220.xml"/><Relationship Id="rId239" Type="http://schemas.openxmlformats.org/officeDocument/2006/relationships/slide" Target="slides/slide225.xml"/><Relationship Id="rId2" Type="http://schemas.openxmlformats.org/officeDocument/2006/relationships/slideMaster" Target="slideMasters/slideMaster2.xml"/><Relationship Id="rId29" Type="http://schemas.openxmlformats.org/officeDocument/2006/relationships/slide" Target="slides/slide15.xml"/><Relationship Id="rId250" Type="http://schemas.openxmlformats.org/officeDocument/2006/relationships/slide" Target="slides/slide236.xml"/><Relationship Id="rId255" Type="http://schemas.openxmlformats.org/officeDocument/2006/relationships/slide" Target="slides/slide241.xml"/><Relationship Id="rId271" Type="http://schemas.openxmlformats.org/officeDocument/2006/relationships/slide" Target="slides/slide257.xml"/><Relationship Id="rId276" Type="http://schemas.openxmlformats.org/officeDocument/2006/relationships/slide" Target="slides/slide262.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110" Type="http://schemas.openxmlformats.org/officeDocument/2006/relationships/slide" Target="slides/slide96.xml"/><Relationship Id="rId115" Type="http://schemas.openxmlformats.org/officeDocument/2006/relationships/slide" Target="slides/slide101.xml"/><Relationship Id="rId131" Type="http://schemas.openxmlformats.org/officeDocument/2006/relationships/slide" Target="slides/slide117.xml"/><Relationship Id="rId136" Type="http://schemas.openxmlformats.org/officeDocument/2006/relationships/slide" Target="slides/slide122.xml"/><Relationship Id="rId157" Type="http://schemas.openxmlformats.org/officeDocument/2006/relationships/slide" Target="slides/slide143.xml"/><Relationship Id="rId178" Type="http://schemas.openxmlformats.org/officeDocument/2006/relationships/slide" Target="slides/slide164.xml"/><Relationship Id="rId61" Type="http://schemas.openxmlformats.org/officeDocument/2006/relationships/slide" Target="slides/slide47.xml"/><Relationship Id="rId82" Type="http://schemas.openxmlformats.org/officeDocument/2006/relationships/slide" Target="slides/slide68.xml"/><Relationship Id="rId152" Type="http://schemas.openxmlformats.org/officeDocument/2006/relationships/slide" Target="slides/slide138.xml"/><Relationship Id="rId173" Type="http://schemas.openxmlformats.org/officeDocument/2006/relationships/slide" Target="slides/slide159.xml"/><Relationship Id="rId194" Type="http://schemas.openxmlformats.org/officeDocument/2006/relationships/slide" Target="slides/slide180.xml"/><Relationship Id="rId199" Type="http://schemas.openxmlformats.org/officeDocument/2006/relationships/slide" Target="slides/slide185.xml"/><Relationship Id="rId203" Type="http://schemas.openxmlformats.org/officeDocument/2006/relationships/slide" Target="slides/slide189.xml"/><Relationship Id="rId208" Type="http://schemas.openxmlformats.org/officeDocument/2006/relationships/slide" Target="slides/slide194.xml"/><Relationship Id="rId229" Type="http://schemas.openxmlformats.org/officeDocument/2006/relationships/slide" Target="slides/slide215.xml"/><Relationship Id="rId19" Type="http://schemas.openxmlformats.org/officeDocument/2006/relationships/slide" Target="slides/slide5.xml"/><Relationship Id="rId224" Type="http://schemas.openxmlformats.org/officeDocument/2006/relationships/slide" Target="slides/slide210.xml"/><Relationship Id="rId240" Type="http://schemas.openxmlformats.org/officeDocument/2006/relationships/slide" Target="slides/slide226.xml"/><Relationship Id="rId245" Type="http://schemas.openxmlformats.org/officeDocument/2006/relationships/slide" Target="slides/slide231.xml"/><Relationship Id="rId261" Type="http://schemas.openxmlformats.org/officeDocument/2006/relationships/slide" Target="slides/slide247.xml"/><Relationship Id="rId266" Type="http://schemas.openxmlformats.org/officeDocument/2006/relationships/slide" Target="slides/slide252.xml"/><Relationship Id="rId287" Type="http://schemas.openxmlformats.org/officeDocument/2006/relationships/tableStyles" Target="tableStyles.xml"/><Relationship Id="rId14" Type="http://schemas.openxmlformats.org/officeDocument/2006/relationships/slideMaster" Target="slideMasters/slideMaster14.xml"/><Relationship Id="rId30" Type="http://schemas.openxmlformats.org/officeDocument/2006/relationships/slide" Target="slides/slide16.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slide" Target="slides/slide91.xml"/><Relationship Id="rId126" Type="http://schemas.openxmlformats.org/officeDocument/2006/relationships/slide" Target="slides/slide112.xml"/><Relationship Id="rId147" Type="http://schemas.openxmlformats.org/officeDocument/2006/relationships/slide" Target="slides/slide133.xml"/><Relationship Id="rId168" Type="http://schemas.openxmlformats.org/officeDocument/2006/relationships/slide" Target="slides/slide154.xml"/><Relationship Id="rId282"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93" Type="http://schemas.openxmlformats.org/officeDocument/2006/relationships/slide" Target="slides/slide79.xml"/><Relationship Id="rId98" Type="http://schemas.openxmlformats.org/officeDocument/2006/relationships/slide" Target="slides/slide84.xml"/><Relationship Id="rId121" Type="http://schemas.openxmlformats.org/officeDocument/2006/relationships/slide" Target="slides/slide107.xml"/><Relationship Id="rId142" Type="http://schemas.openxmlformats.org/officeDocument/2006/relationships/slide" Target="slides/slide128.xml"/><Relationship Id="rId163" Type="http://schemas.openxmlformats.org/officeDocument/2006/relationships/slide" Target="slides/slide149.xml"/><Relationship Id="rId184" Type="http://schemas.openxmlformats.org/officeDocument/2006/relationships/slide" Target="slides/slide170.xml"/><Relationship Id="rId189" Type="http://schemas.openxmlformats.org/officeDocument/2006/relationships/slide" Target="slides/slide175.xml"/><Relationship Id="rId219" Type="http://schemas.openxmlformats.org/officeDocument/2006/relationships/slide" Target="slides/slide205.xml"/><Relationship Id="rId3" Type="http://schemas.openxmlformats.org/officeDocument/2006/relationships/slideMaster" Target="slideMasters/slideMaster3.xml"/><Relationship Id="rId214" Type="http://schemas.openxmlformats.org/officeDocument/2006/relationships/slide" Target="slides/slide200.xml"/><Relationship Id="rId230" Type="http://schemas.openxmlformats.org/officeDocument/2006/relationships/slide" Target="slides/slide216.xml"/><Relationship Id="rId235" Type="http://schemas.openxmlformats.org/officeDocument/2006/relationships/slide" Target="slides/slide221.xml"/><Relationship Id="rId251" Type="http://schemas.openxmlformats.org/officeDocument/2006/relationships/slide" Target="slides/slide237.xml"/><Relationship Id="rId256" Type="http://schemas.openxmlformats.org/officeDocument/2006/relationships/slide" Target="slides/slide242.xml"/><Relationship Id="rId277" Type="http://schemas.openxmlformats.org/officeDocument/2006/relationships/slide" Target="slides/slide263.xml"/><Relationship Id="rId25" Type="http://schemas.openxmlformats.org/officeDocument/2006/relationships/slide" Target="slides/slide11.xml"/><Relationship Id="rId46" Type="http://schemas.openxmlformats.org/officeDocument/2006/relationships/slide" Target="slides/slide32.xml"/><Relationship Id="rId67" Type="http://schemas.openxmlformats.org/officeDocument/2006/relationships/slide" Target="slides/slide53.xml"/><Relationship Id="rId116" Type="http://schemas.openxmlformats.org/officeDocument/2006/relationships/slide" Target="slides/slide102.xml"/><Relationship Id="rId137" Type="http://schemas.openxmlformats.org/officeDocument/2006/relationships/slide" Target="slides/slide123.xml"/><Relationship Id="rId158" Type="http://schemas.openxmlformats.org/officeDocument/2006/relationships/slide" Target="slides/slide144.xml"/><Relationship Id="rId272" Type="http://schemas.openxmlformats.org/officeDocument/2006/relationships/slide" Target="slides/slide258.xml"/><Relationship Id="rId20" Type="http://schemas.openxmlformats.org/officeDocument/2006/relationships/slide" Target="slides/slide6.xml"/><Relationship Id="rId41" Type="http://schemas.openxmlformats.org/officeDocument/2006/relationships/slide" Target="slides/slide27.xml"/><Relationship Id="rId62" Type="http://schemas.openxmlformats.org/officeDocument/2006/relationships/slide" Target="slides/slide48.xml"/><Relationship Id="rId83" Type="http://schemas.openxmlformats.org/officeDocument/2006/relationships/slide" Target="slides/slide69.xml"/><Relationship Id="rId88" Type="http://schemas.openxmlformats.org/officeDocument/2006/relationships/slide" Target="slides/slide74.xml"/><Relationship Id="rId111" Type="http://schemas.openxmlformats.org/officeDocument/2006/relationships/slide" Target="slides/slide97.xml"/><Relationship Id="rId132" Type="http://schemas.openxmlformats.org/officeDocument/2006/relationships/slide" Target="slides/slide118.xml"/><Relationship Id="rId153" Type="http://schemas.openxmlformats.org/officeDocument/2006/relationships/slide" Target="slides/slide139.xml"/><Relationship Id="rId174" Type="http://schemas.openxmlformats.org/officeDocument/2006/relationships/slide" Target="slides/slide160.xml"/><Relationship Id="rId179" Type="http://schemas.openxmlformats.org/officeDocument/2006/relationships/slide" Target="slides/slide165.xml"/><Relationship Id="rId195" Type="http://schemas.openxmlformats.org/officeDocument/2006/relationships/slide" Target="slides/slide181.xml"/><Relationship Id="rId209" Type="http://schemas.openxmlformats.org/officeDocument/2006/relationships/slide" Target="slides/slide195.xml"/><Relationship Id="rId190" Type="http://schemas.openxmlformats.org/officeDocument/2006/relationships/slide" Target="slides/slide176.xml"/><Relationship Id="rId204" Type="http://schemas.openxmlformats.org/officeDocument/2006/relationships/slide" Target="slides/slide190.xml"/><Relationship Id="rId220" Type="http://schemas.openxmlformats.org/officeDocument/2006/relationships/slide" Target="slides/slide206.xml"/><Relationship Id="rId225" Type="http://schemas.openxmlformats.org/officeDocument/2006/relationships/slide" Target="slides/slide211.xml"/><Relationship Id="rId241" Type="http://schemas.openxmlformats.org/officeDocument/2006/relationships/slide" Target="slides/slide227.xml"/><Relationship Id="rId246" Type="http://schemas.openxmlformats.org/officeDocument/2006/relationships/slide" Target="slides/slide232.xml"/><Relationship Id="rId267" Type="http://schemas.openxmlformats.org/officeDocument/2006/relationships/slide" Target="slides/slide253.xml"/><Relationship Id="rId15" Type="http://schemas.openxmlformats.org/officeDocument/2006/relationships/slide" Target="slides/slide1.xml"/><Relationship Id="rId36" Type="http://schemas.openxmlformats.org/officeDocument/2006/relationships/slide" Target="slides/slide22.xml"/><Relationship Id="rId57" Type="http://schemas.openxmlformats.org/officeDocument/2006/relationships/slide" Target="slides/slide43.xml"/><Relationship Id="rId106" Type="http://schemas.openxmlformats.org/officeDocument/2006/relationships/slide" Target="slides/slide92.xml"/><Relationship Id="rId127" Type="http://schemas.openxmlformats.org/officeDocument/2006/relationships/slide" Target="slides/slide113.xml"/><Relationship Id="rId262" Type="http://schemas.openxmlformats.org/officeDocument/2006/relationships/slide" Target="slides/slide248.xml"/><Relationship Id="rId283" Type="http://schemas.openxmlformats.org/officeDocument/2006/relationships/commentAuthors" Target="commentAuthors.xml"/><Relationship Id="rId10" Type="http://schemas.openxmlformats.org/officeDocument/2006/relationships/slideMaster" Target="slideMasters/slideMaster10.xml"/><Relationship Id="rId31" Type="http://schemas.openxmlformats.org/officeDocument/2006/relationships/slide" Target="slides/slide17.xml"/><Relationship Id="rId52" Type="http://schemas.openxmlformats.org/officeDocument/2006/relationships/slide" Target="slides/slide38.xml"/><Relationship Id="rId73" Type="http://schemas.openxmlformats.org/officeDocument/2006/relationships/slide" Target="slides/slide59.xml"/><Relationship Id="rId78" Type="http://schemas.openxmlformats.org/officeDocument/2006/relationships/slide" Target="slides/slide64.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122" Type="http://schemas.openxmlformats.org/officeDocument/2006/relationships/slide" Target="slides/slide108.xml"/><Relationship Id="rId143" Type="http://schemas.openxmlformats.org/officeDocument/2006/relationships/slide" Target="slides/slide129.xml"/><Relationship Id="rId148" Type="http://schemas.openxmlformats.org/officeDocument/2006/relationships/slide" Target="slides/slide134.xml"/><Relationship Id="rId164" Type="http://schemas.openxmlformats.org/officeDocument/2006/relationships/slide" Target="slides/slide150.xml"/><Relationship Id="rId169" Type="http://schemas.openxmlformats.org/officeDocument/2006/relationships/slide" Target="slides/slide155.xml"/><Relationship Id="rId185" Type="http://schemas.openxmlformats.org/officeDocument/2006/relationships/slide" Target="slides/slide171.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6.xml"/><Relationship Id="rId210" Type="http://schemas.openxmlformats.org/officeDocument/2006/relationships/slide" Target="slides/slide196.xml"/><Relationship Id="rId215" Type="http://schemas.openxmlformats.org/officeDocument/2006/relationships/slide" Target="slides/slide201.xml"/><Relationship Id="rId236" Type="http://schemas.openxmlformats.org/officeDocument/2006/relationships/slide" Target="slides/slide222.xml"/><Relationship Id="rId257" Type="http://schemas.openxmlformats.org/officeDocument/2006/relationships/slide" Target="slides/slide243.xml"/><Relationship Id="rId278" Type="http://schemas.openxmlformats.org/officeDocument/2006/relationships/slide" Target="slides/slide264.xml"/><Relationship Id="rId26" Type="http://schemas.openxmlformats.org/officeDocument/2006/relationships/slide" Target="slides/slide12.xml"/><Relationship Id="rId231" Type="http://schemas.openxmlformats.org/officeDocument/2006/relationships/slide" Target="slides/slide217.xml"/><Relationship Id="rId252" Type="http://schemas.openxmlformats.org/officeDocument/2006/relationships/slide" Target="slides/slide238.xml"/><Relationship Id="rId273" Type="http://schemas.openxmlformats.org/officeDocument/2006/relationships/slide" Target="slides/slide259.xml"/><Relationship Id="rId47" Type="http://schemas.openxmlformats.org/officeDocument/2006/relationships/slide" Target="slides/slide33.xml"/><Relationship Id="rId68" Type="http://schemas.openxmlformats.org/officeDocument/2006/relationships/slide" Target="slides/slide54.xml"/><Relationship Id="rId89" Type="http://schemas.openxmlformats.org/officeDocument/2006/relationships/slide" Target="slides/slide75.xml"/><Relationship Id="rId112" Type="http://schemas.openxmlformats.org/officeDocument/2006/relationships/slide" Target="slides/slide98.xml"/><Relationship Id="rId133" Type="http://schemas.openxmlformats.org/officeDocument/2006/relationships/slide" Target="slides/slide119.xml"/><Relationship Id="rId154" Type="http://schemas.openxmlformats.org/officeDocument/2006/relationships/slide" Target="slides/slide140.xml"/><Relationship Id="rId175" Type="http://schemas.openxmlformats.org/officeDocument/2006/relationships/slide" Target="slides/slide161.xml"/><Relationship Id="rId196" Type="http://schemas.openxmlformats.org/officeDocument/2006/relationships/slide" Target="slides/slide182.xml"/><Relationship Id="rId200" Type="http://schemas.openxmlformats.org/officeDocument/2006/relationships/slide" Target="slides/slide186.xml"/><Relationship Id="rId16" Type="http://schemas.openxmlformats.org/officeDocument/2006/relationships/slide" Target="slides/slide2.xml"/><Relationship Id="rId221" Type="http://schemas.openxmlformats.org/officeDocument/2006/relationships/slide" Target="slides/slide207.xml"/><Relationship Id="rId242" Type="http://schemas.openxmlformats.org/officeDocument/2006/relationships/slide" Target="slides/slide228.xml"/><Relationship Id="rId263" Type="http://schemas.openxmlformats.org/officeDocument/2006/relationships/slide" Target="slides/slide249.xml"/><Relationship Id="rId284" Type="http://schemas.openxmlformats.org/officeDocument/2006/relationships/presProps" Target="presProps.xml"/><Relationship Id="rId37" Type="http://schemas.openxmlformats.org/officeDocument/2006/relationships/slide" Target="slides/slide23.xml"/><Relationship Id="rId58" Type="http://schemas.openxmlformats.org/officeDocument/2006/relationships/slide" Target="slides/slide44.xml"/><Relationship Id="rId79" Type="http://schemas.openxmlformats.org/officeDocument/2006/relationships/slide" Target="slides/slide65.xml"/><Relationship Id="rId102" Type="http://schemas.openxmlformats.org/officeDocument/2006/relationships/slide" Target="slides/slide88.xml"/><Relationship Id="rId123" Type="http://schemas.openxmlformats.org/officeDocument/2006/relationships/slide" Target="slides/slide109.xml"/><Relationship Id="rId144" Type="http://schemas.openxmlformats.org/officeDocument/2006/relationships/slide" Target="slides/slide130.xml"/><Relationship Id="rId90" Type="http://schemas.openxmlformats.org/officeDocument/2006/relationships/slide" Target="slides/slide76.xml"/><Relationship Id="rId165" Type="http://schemas.openxmlformats.org/officeDocument/2006/relationships/slide" Target="slides/slide151.xml"/><Relationship Id="rId186" Type="http://schemas.openxmlformats.org/officeDocument/2006/relationships/slide" Target="slides/slide172.xml"/><Relationship Id="rId211" Type="http://schemas.openxmlformats.org/officeDocument/2006/relationships/slide" Target="slides/slide197.xml"/><Relationship Id="rId232" Type="http://schemas.openxmlformats.org/officeDocument/2006/relationships/slide" Target="slides/slide218.xml"/><Relationship Id="rId253" Type="http://schemas.openxmlformats.org/officeDocument/2006/relationships/slide" Target="slides/slide239.xml"/><Relationship Id="rId274" Type="http://schemas.openxmlformats.org/officeDocument/2006/relationships/slide" Target="slides/slide260.xml"/><Relationship Id="rId27" Type="http://schemas.openxmlformats.org/officeDocument/2006/relationships/slide" Target="slides/slide13.xml"/><Relationship Id="rId48" Type="http://schemas.openxmlformats.org/officeDocument/2006/relationships/slide" Target="slides/slide34.xml"/><Relationship Id="rId69" Type="http://schemas.openxmlformats.org/officeDocument/2006/relationships/slide" Target="slides/slide55.xml"/><Relationship Id="rId113" Type="http://schemas.openxmlformats.org/officeDocument/2006/relationships/slide" Target="slides/slide99.xml"/><Relationship Id="rId134" Type="http://schemas.openxmlformats.org/officeDocument/2006/relationships/slide" Target="slides/slide120.xml"/><Relationship Id="rId80" Type="http://schemas.openxmlformats.org/officeDocument/2006/relationships/slide" Target="slides/slide66.xml"/><Relationship Id="rId155" Type="http://schemas.openxmlformats.org/officeDocument/2006/relationships/slide" Target="slides/slide141.xml"/><Relationship Id="rId176" Type="http://schemas.openxmlformats.org/officeDocument/2006/relationships/slide" Target="slides/slide162.xml"/><Relationship Id="rId197" Type="http://schemas.openxmlformats.org/officeDocument/2006/relationships/slide" Target="slides/slide183.xml"/><Relationship Id="rId201" Type="http://schemas.openxmlformats.org/officeDocument/2006/relationships/slide" Target="slides/slide187.xml"/><Relationship Id="rId222" Type="http://schemas.openxmlformats.org/officeDocument/2006/relationships/slide" Target="slides/slide208.xml"/><Relationship Id="rId243" Type="http://schemas.openxmlformats.org/officeDocument/2006/relationships/slide" Target="slides/slide229.xml"/><Relationship Id="rId264" Type="http://schemas.openxmlformats.org/officeDocument/2006/relationships/slide" Target="slides/slide250.xml"/><Relationship Id="rId285" Type="http://schemas.openxmlformats.org/officeDocument/2006/relationships/viewProps" Target="viewProps.xml"/><Relationship Id="rId17" Type="http://schemas.openxmlformats.org/officeDocument/2006/relationships/slide" Target="slides/slide3.xml"/><Relationship Id="rId38" Type="http://schemas.openxmlformats.org/officeDocument/2006/relationships/slide" Target="slides/slide24.xml"/><Relationship Id="rId59" Type="http://schemas.openxmlformats.org/officeDocument/2006/relationships/slide" Target="slides/slide45.xml"/><Relationship Id="rId103" Type="http://schemas.openxmlformats.org/officeDocument/2006/relationships/slide" Target="slides/slide89.xml"/><Relationship Id="rId124" Type="http://schemas.openxmlformats.org/officeDocument/2006/relationships/slide" Target="slides/slide110.xml"/><Relationship Id="rId70" Type="http://schemas.openxmlformats.org/officeDocument/2006/relationships/slide" Target="slides/slide56.xml"/><Relationship Id="rId91" Type="http://schemas.openxmlformats.org/officeDocument/2006/relationships/slide" Target="slides/slide77.xml"/><Relationship Id="rId145" Type="http://schemas.openxmlformats.org/officeDocument/2006/relationships/slide" Target="slides/slide131.xml"/><Relationship Id="rId166" Type="http://schemas.openxmlformats.org/officeDocument/2006/relationships/slide" Target="slides/slide152.xml"/><Relationship Id="rId187" Type="http://schemas.openxmlformats.org/officeDocument/2006/relationships/slide" Target="slides/slide173.xml"/><Relationship Id="rId1" Type="http://schemas.openxmlformats.org/officeDocument/2006/relationships/slideMaster" Target="slideMasters/slideMaster1.xml"/><Relationship Id="rId212" Type="http://schemas.openxmlformats.org/officeDocument/2006/relationships/slide" Target="slides/slide198.xml"/><Relationship Id="rId233" Type="http://schemas.openxmlformats.org/officeDocument/2006/relationships/slide" Target="slides/slide219.xml"/><Relationship Id="rId254" Type="http://schemas.openxmlformats.org/officeDocument/2006/relationships/slide" Target="slides/slide240.xml"/><Relationship Id="rId28" Type="http://schemas.openxmlformats.org/officeDocument/2006/relationships/slide" Target="slides/slide14.xml"/><Relationship Id="rId49" Type="http://schemas.openxmlformats.org/officeDocument/2006/relationships/slide" Target="slides/slide35.xml"/><Relationship Id="rId114" Type="http://schemas.openxmlformats.org/officeDocument/2006/relationships/slide" Target="slides/slide100.xml"/><Relationship Id="rId275" Type="http://schemas.openxmlformats.org/officeDocument/2006/relationships/slide" Target="slides/slide261.xml"/><Relationship Id="rId60" Type="http://schemas.openxmlformats.org/officeDocument/2006/relationships/slide" Target="slides/slide46.xml"/><Relationship Id="rId81" Type="http://schemas.openxmlformats.org/officeDocument/2006/relationships/slide" Target="slides/slide67.xml"/><Relationship Id="rId135" Type="http://schemas.openxmlformats.org/officeDocument/2006/relationships/slide" Target="slides/slide121.xml"/><Relationship Id="rId156" Type="http://schemas.openxmlformats.org/officeDocument/2006/relationships/slide" Target="slides/slide142.xml"/><Relationship Id="rId177" Type="http://schemas.openxmlformats.org/officeDocument/2006/relationships/slide" Target="slides/slide163.xml"/><Relationship Id="rId198" Type="http://schemas.openxmlformats.org/officeDocument/2006/relationships/slide" Target="slides/slide184.xml"/><Relationship Id="rId202" Type="http://schemas.openxmlformats.org/officeDocument/2006/relationships/slide" Target="slides/slide188.xml"/><Relationship Id="rId223" Type="http://schemas.openxmlformats.org/officeDocument/2006/relationships/slide" Target="slides/slide209.xml"/><Relationship Id="rId244" Type="http://schemas.openxmlformats.org/officeDocument/2006/relationships/slide" Target="slides/slide2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5B485D-5ABA-4433-A817-8EBFA9E4F159}" type="datetimeFigureOut">
              <a:rPr lang="en-US" smtClean="0"/>
              <a:t>11/5/2021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C5214F-0BE9-48C1-A380-9D9BB938B01B}" type="slidenum">
              <a:rPr lang="en-US" smtClean="0"/>
              <a:t>‹#›</a:t>
            </a:fld>
            <a:endParaRPr lang="en-US"/>
          </a:p>
        </p:txBody>
      </p:sp>
    </p:spTree>
    <p:extLst>
      <p:ext uri="{BB962C8B-B14F-4D97-AF65-F5344CB8AC3E}">
        <p14:creationId xmlns:p14="http://schemas.microsoft.com/office/powerpoint/2010/main" val="25276638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C5214F-0BE9-48C1-A380-9D9BB938B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2084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t>
            </a:r>
            <a:r>
              <a:rPr lang="en-US" dirty="0" err="1"/>
              <a:t>Ter</a:t>
            </a:r>
            <a:r>
              <a:rPr lang="en-US" baseline="0" dirty="0"/>
              <a:t> TUL </a:t>
            </a:r>
            <a:r>
              <a:rPr lang="en-US" baseline="0" dirty="0" err="1"/>
              <a:t>lus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45948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10700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10700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10700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87475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87475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t>
            </a:r>
            <a:r>
              <a:rPr lang="en-US" baseline="0" dirty="0" err="1"/>
              <a:t>aar</a:t>
            </a:r>
            <a:r>
              <a:rPr lang="en-US" baseline="0" dirty="0"/>
              <a:t>-</a:t>
            </a:r>
            <a:r>
              <a:rPr lang="en-US" baseline="0" dirty="0" err="1"/>
              <a:t>chuh</a:t>
            </a:r>
            <a:r>
              <a:rPr lang="en-US" baseline="0" dirty="0"/>
              <a:t>-LAL-</a:t>
            </a:r>
            <a:r>
              <a:rPr lang="en-US" baseline="0" dirty="0" err="1"/>
              <a:t>uhs</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87475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Herod</a:t>
            </a:r>
            <a:r>
              <a:rPr lang="en-US" baseline="0" dirty="0"/>
              <a:t> the Great was succeeded by his son </a:t>
            </a:r>
            <a:r>
              <a:rPr lang="en-US" baseline="0" dirty="0" err="1"/>
              <a:t>Archelaus</a:t>
            </a:r>
            <a:r>
              <a:rPr lang="en-US" baseline="0" dirty="0"/>
              <a:t>  (</a:t>
            </a:r>
            <a:r>
              <a:rPr lang="en-US" baseline="0" dirty="0" err="1"/>
              <a:t>aar</a:t>
            </a:r>
            <a:r>
              <a:rPr lang="en-US" baseline="0" dirty="0"/>
              <a:t>-</a:t>
            </a:r>
            <a:r>
              <a:rPr lang="en-US" baseline="0" dirty="0" err="1"/>
              <a:t>chuh</a:t>
            </a:r>
            <a:r>
              <a:rPr lang="en-US" baseline="0" dirty="0"/>
              <a:t>-LAL-</a:t>
            </a:r>
            <a:r>
              <a:rPr lang="en-US" baseline="0" dirty="0" err="1"/>
              <a:t>uhs</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87475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Herod</a:t>
            </a:r>
            <a:r>
              <a:rPr lang="en-US" baseline="0" dirty="0"/>
              <a:t> the Great was succeeded by his son </a:t>
            </a:r>
            <a:r>
              <a:rPr lang="en-US" baseline="0" dirty="0" err="1"/>
              <a:t>Archelaus</a:t>
            </a:r>
            <a:r>
              <a:rPr lang="en-US" baseline="0" dirty="0"/>
              <a:t>  (</a:t>
            </a:r>
            <a:r>
              <a:rPr lang="en-US" baseline="0" dirty="0" err="1"/>
              <a:t>aar</a:t>
            </a:r>
            <a:r>
              <a:rPr lang="en-US" baseline="0" dirty="0"/>
              <a:t>-</a:t>
            </a:r>
            <a:r>
              <a:rPr lang="en-US" baseline="0" dirty="0" err="1"/>
              <a:t>chuh</a:t>
            </a:r>
            <a:r>
              <a:rPr lang="en-US" baseline="0" dirty="0"/>
              <a:t>-LAL-</a:t>
            </a:r>
            <a:r>
              <a:rPr lang="en-US" baseline="0" dirty="0" err="1"/>
              <a:t>uhs</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87475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Herod</a:t>
            </a:r>
            <a:r>
              <a:rPr lang="en-US" baseline="0" dirty="0"/>
              <a:t> the Great was succeeded by his son </a:t>
            </a:r>
            <a:r>
              <a:rPr lang="en-US" baseline="0" dirty="0" err="1"/>
              <a:t>Archelaus</a:t>
            </a:r>
            <a:r>
              <a:rPr lang="en-US" baseline="0" dirty="0"/>
              <a:t>  (</a:t>
            </a:r>
            <a:r>
              <a:rPr lang="en-US" baseline="0" dirty="0" err="1"/>
              <a:t>aar</a:t>
            </a:r>
            <a:r>
              <a:rPr lang="en-US" baseline="0" dirty="0"/>
              <a:t>-</a:t>
            </a:r>
            <a:r>
              <a:rPr lang="en-US" baseline="0" dirty="0" err="1"/>
              <a:t>chuh</a:t>
            </a:r>
            <a:r>
              <a:rPr lang="en-US" baseline="0" dirty="0"/>
              <a:t>-LAL-</a:t>
            </a:r>
            <a:r>
              <a:rPr lang="en-US" baseline="0" dirty="0" err="1"/>
              <a:t>uhs</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8747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6F76E-E60C-4C54-B47A-C2C406EC8F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61992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Herod</a:t>
            </a:r>
            <a:r>
              <a:rPr lang="en-US" baseline="0" dirty="0"/>
              <a:t> the Great was succeeded by his son </a:t>
            </a:r>
            <a:r>
              <a:rPr lang="en-US" baseline="0" dirty="0" err="1"/>
              <a:t>Archelaus</a:t>
            </a:r>
            <a:r>
              <a:rPr lang="en-US" baseline="0" dirty="0"/>
              <a:t>  (</a:t>
            </a:r>
            <a:r>
              <a:rPr lang="en-US" baseline="0" dirty="0" err="1"/>
              <a:t>aar</a:t>
            </a:r>
            <a:r>
              <a:rPr lang="en-US" baseline="0" dirty="0"/>
              <a:t>-</a:t>
            </a:r>
            <a:r>
              <a:rPr lang="en-US" baseline="0" dirty="0" err="1"/>
              <a:t>chuh</a:t>
            </a:r>
            <a:r>
              <a:rPr lang="en-US" baseline="0" dirty="0"/>
              <a:t>-LAL-</a:t>
            </a:r>
            <a:r>
              <a:rPr lang="en-US" baseline="0" dirty="0" err="1"/>
              <a:t>uhs</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87475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87475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C5214F-0BE9-48C1-A380-9D9BB938B01B}" type="slidenum">
              <a:rPr lang="en-US" smtClean="0"/>
              <a:t>243</a:t>
            </a:fld>
            <a:endParaRPr lang="en-US"/>
          </a:p>
        </p:txBody>
      </p:sp>
    </p:spTree>
    <p:extLst>
      <p:ext uri="{BB962C8B-B14F-4D97-AF65-F5344CB8AC3E}">
        <p14:creationId xmlns:p14="http://schemas.microsoft.com/office/powerpoint/2010/main" val="31204752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Peter had taught them that Salvation would come to all those who call on the name of the Lord, </a:t>
            </a:r>
            <a:r>
              <a:rPr lang="en-US" b="1" dirty="0"/>
              <a:t>2:21</a:t>
            </a:r>
          </a:p>
          <a:p>
            <a:r>
              <a:rPr lang="en-US" dirty="0"/>
              <a:t>It is obvious they wanted to know how does one call on the name of the Lord to be saved so they ask “What shall we do?”  </a:t>
            </a:r>
            <a:r>
              <a:rPr lang="en-US" b="1" dirty="0"/>
              <a:t>2:37</a:t>
            </a:r>
          </a:p>
          <a:p>
            <a:r>
              <a:rPr lang="en-US" dirty="0"/>
              <a:t>The gift is eternal life </a:t>
            </a:r>
            <a:r>
              <a:rPr lang="en-US" b="1" dirty="0"/>
              <a:t>Rom 6:23</a:t>
            </a:r>
          </a:p>
          <a:p>
            <a:r>
              <a:rPr lang="en-US" b="0" dirty="0"/>
              <a:t>In the next chapter Peter answers with: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E9DB02-F75F-415C-A7AE-81F8A9E5D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06558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E9DB02-F75F-415C-A7AE-81F8A9E5D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48906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F9B90-794C-4153-9C26-4FE3A80921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5153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C5214F-0BE9-48C1-A380-9D9BB938B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6948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31: An </a:t>
            </a:r>
            <a:r>
              <a:rPr lang="en-US" dirty="0" err="1"/>
              <a:t>ti</a:t>
            </a:r>
            <a:r>
              <a:rPr lang="en-US" dirty="0"/>
              <a:t> PA </a:t>
            </a:r>
            <a:r>
              <a:rPr lang="en-US" dirty="0" err="1"/>
              <a:t>tris</a:t>
            </a:r>
            <a:r>
              <a:rPr lang="en-US" dirty="0"/>
              <a:t> or An-tip'-a-</a:t>
            </a:r>
            <a:r>
              <a:rPr lang="en-US" dirty="0" err="1"/>
              <a:t>triss</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2728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p:txBody>
          <a:bodyPr/>
          <a:lstStyle/>
          <a:p>
            <a:r>
              <a:rPr lang="en-US" dirty="0"/>
              <a:t>34: Ci LI </a:t>
            </a:r>
            <a:r>
              <a:rPr lang="en-US" dirty="0" err="1"/>
              <a:t>shi</a:t>
            </a:r>
            <a:r>
              <a:rPr lang="en-US" baseline="0" dirty="0"/>
              <a:t> </a:t>
            </a:r>
            <a:r>
              <a:rPr lang="en-US" dirty="0"/>
              <a:t>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2728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p:txBody>
          <a:bodyPr/>
          <a:lstStyle/>
          <a:p>
            <a:r>
              <a:rPr lang="en-US" baseline="0" dirty="0"/>
              <a:t>pray TOR </a:t>
            </a:r>
            <a:r>
              <a:rPr lang="en-US" baseline="0" dirty="0" err="1"/>
              <a:t>i</a:t>
            </a:r>
            <a:r>
              <a:rPr lang="en-US" baseline="0" dirty="0"/>
              <a:t> um</a:t>
            </a:r>
            <a:r>
              <a:rPr lang="en-US"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27285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t>
            </a:r>
            <a:r>
              <a:rPr lang="en-US" dirty="0" err="1"/>
              <a:t>Ter</a:t>
            </a:r>
            <a:r>
              <a:rPr lang="en-US" baseline="0" dirty="0"/>
              <a:t> TUL </a:t>
            </a:r>
            <a:r>
              <a:rPr lang="en-US" baseline="0" dirty="0" err="1"/>
              <a:t>lus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45948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t>
            </a:r>
            <a:r>
              <a:rPr lang="en-US" dirty="0" err="1"/>
              <a:t>Ter</a:t>
            </a:r>
            <a:r>
              <a:rPr lang="en-US" baseline="0" dirty="0"/>
              <a:t> TUL </a:t>
            </a:r>
            <a:r>
              <a:rPr lang="en-US" baseline="0" dirty="0" err="1"/>
              <a:t>lus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45948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t>
            </a:r>
            <a:r>
              <a:rPr lang="en-US" dirty="0" err="1"/>
              <a:t>Ter</a:t>
            </a:r>
            <a:r>
              <a:rPr lang="en-US" baseline="0" dirty="0"/>
              <a:t> TUL </a:t>
            </a:r>
            <a:r>
              <a:rPr lang="en-US" baseline="0" dirty="0" err="1"/>
              <a:t>lus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45948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9798E-90C4-48E6-B39B-37FF65347ABD}"/>
              </a:ext>
            </a:extLst>
          </p:cNvPr>
          <p:cNvSpPr>
            <a:spLocks noGrp="1"/>
          </p:cNvSpPr>
          <p:nvPr>
            <p:ph type="ctrTitle"/>
          </p:nvPr>
        </p:nvSpPr>
        <p:spPr>
          <a:xfrm>
            <a:off x="2197100" y="1079500"/>
            <a:ext cx="7797799" cy="2138400"/>
          </a:xfrm>
        </p:spPr>
        <p:txBody>
          <a:bodyPr anchor="b">
            <a:normAutofit/>
          </a:bodyPr>
          <a:lstStyle>
            <a:lvl1pPr algn="ctr">
              <a:defRPr sz="2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93D95C8C-0A7F-40D9-A690-3D5898EFFE81}"/>
              </a:ext>
            </a:extLst>
          </p:cNvPr>
          <p:cNvSpPr>
            <a:spLocks noGrp="1"/>
          </p:cNvSpPr>
          <p:nvPr>
            <p:ph type="subTitle" idx="1"/>
          </p:nvPr>
        </p:nvSpPr>
        <p:spPr>
          <a:xfrm>
            <a:off x="3308350" y="4113213"/>
            <a:ext cx="5575300" cy="1655762"/>
          </a:xfrm>
        </p:spPr>
        <p:txBody>
          <a:bodyPr/>
          <a:lstStyle>
            <a:lvl1pPr marL="0" indent="0" algn="ct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3D1322F3-E47A-4D6E-96A8-AB5C73BA9906}"/>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11/5/2021</a:t>
            </a:fld>
            <a:endParaRPr lang="en-US" dirty="0"/>
          </a:p>
        </p:txBody>
      </p:sp>
      <p:sp>
        <p:nvSpPr>
          <p:cNvPr id="5" name="Footer Placeholder 4">
            <a:extLst>
              <a:ext uri="{FF2B5EF4-FFF2-40B4-BE49-F238E27FC236}">
                <a16:creationId xmlns:a16="http://schemas.microsoft.com/office/drawing/2014/main" id="{737BF5CE-9E66-4FD5-949F-34E11607C6DF}"/>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EEDAB7A-4032-416A-B04E-1F4878912E0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dirty="0"/>
          </a:p>
        </p:txBody>
      </p:sp>
      <p:cxnSp>
        <p:nvCxnSpPr>
          <p:cNvPr id="7" name="Straight Connector 6">
            <a:extLst>
              <a:ext uri="{FF2B5EF4-FFF2-40B4-BE49-F238E27FC236}">
                <a16:creationId xmlns:a16="http://schemas.microsoft.com/office/drawing/2014/main" id="{701C0CAB-6A03-4C6A-9FAA-219847753628}"/>
              </a:ext>
            </a:extLst>
          </p:cNvPr>
          <p:cNvCxnSpPr>
            <a:cxnSpLocks/>
          </p:cNvCxnSpPr>
          <p:nvPr/>
        </p:nvCxnSpPr>
        <p:spPr>
          <a:xfrm>
            <a:off x="5826000"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F982E0B2-AA9C-441C-A08E-A9DF9CF12116}"/>
              </a:ext>
            </a:extLst>
          </p:cNvPr>
          <p:cNvGrpSpPr/>
          <p:nvPr/>
        </p:nvGrpSpPr>
        <p:grpSpPr>
          <a:xfrm>
            <a:off x="9728046" y="4869342"/>
            <a:ext cx="1623711" cy="630920"/>
            <a:chOff x="9588346" y="4824892"/>
            <a:chExt cx="1623711" cy="630920"/>
          </a:xfrm>
        </p:grpSpPr>
        <p:sp>
          <p:nvSpPr>
            <p:cNvPr id="16" name="Freeform: Shape 15">
              <a:extLst>
                <a:ext uri="{FF2B5EF4-FFF2-40B4-BE49-F238E27FC236}">
                  <a16:creationId xmlns:a16="http://schemas.microsoft.com/office/drawing/2014/main" id="{A4A2E074-C10D-4C57-AB72-B631E4D77102}"/>
                </a:ext>
              </a:extLst>
            </p:cNvPr>
            <p:cNvSpPr/>
            <p:nvPr/>
          </p:nvSpPr>
          <p:spPr>
            <a:xfrm rot="2700000" flipH="1">
              <a:off x="10267789" y="4452443"/>
              <a:ext cx="571820" cy="1316717"/>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1820" h="1316717">
                  <a:moveTo>
                    <a:pt x="282417" y="0"/>
                  </a:moveTo>
                  <a:lnTo>
                    <a:pt x="285910" y="3175"/>
                  </a:lnTo>
                  <a:lnTo>
                    <a:pt x="287393" y="1827"/>
                  </a:lnTo>
                  <a:lnTo>
                    <a:pt x="289403" y="0"/>
                  </a:lnTo>
                  <a:lnTo>
                    <a:pt x="289403" y="6349"/>
                  </a:lnTo>
                  <a:lnTo>
                    <a:pt x="309203" y="24345"/>
                  </a:lnTo>
                  <a:cubicBezTo>
                    <a:pt x="471461" y="186603"/>
                    <a:pt x="571820" y="410761"/>
                    <a:pt x="571820" y="658359"/>
                  </a:cubicBezTo>
                  <a:cubicBezTo>
                    <a:pt x="571820" y="905956"/>
                    <a:pt x="471461" y="1130114"/>
                    <a:pt x="309203" y="1292372"/>
                  </a:cubicBezTo>
                  <a:lnTo>
                    <a:pt x="289403" y="1310368"/>
                  </a:lnTo>
                  <a:lnTo>
                    <a:pt x="289403" y="1316717"/>
                  </a:lnTo>
                  <a:lnTo>
                    <a:pt x="287393" y="1314890"/>
                  </a:lnTo>
                  <a:lnTo>
                    <a:pt x="285910" y="1313542"/>
                  </a:lnTo>
                  <a:lnTo>
                    <a:pt x="282417" y="1316717"/>
                  </a:lnTo>
                  <a:lnTo>
                    <a:pt x="282417" y="1310367"/>
                  </a:lnTo>
                  <a:lnTo>
                    <a:pt x="262617" y="1292372"/>
                  </a:lnTo>
                  <a:cubicBezTo>
                    <a:pt x="100359" y="1130113"/>
                    <a:pt x="0" y="905956"/>
                    <a:pt x="0" y="658358"/>
                  </a:cubicBezTo>
                  <a:cubicBezTo>
                    <a:pt x="0" y="410761"/>
                    <a:pt x="100359" y="186603"/>
                    <a:pt x="262617" y="24345"/>
                  </a:cubicBezTo>
                  <a:lnTo>
                    <a:pt x="282417" y="6349"/>
                  </a:lnTo>
                  <a:close/>
                </a:path>
              </a:pathLst>
            </a:custGeom>
            <a:solidFill>
              <a:schemeClr val="accent4">
                <a:alpha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0B037EB3-1772-4BA8-A95A-E5DBDFEA32B0}"/>
                </a:ext>
              </a:extLst>
            </p:cNvPr>
            <p:cNvGrpSpPr/>
            <p:nvPr/>
          </p:nvGrpSpPr>
          <p:grpSpPr>
            <a:xfrm rot="2700000" flipH="1">
              <a:off x="10112436" y="4359902"/>
              <a:ext cx="571820" cy="1620000"/>
              <a:chOff x="8482785" y="4330454"/>
              <a:chExt cx="571820" cy="1620000"/>
            </a:xfrm>
          </p:grpSpPr>
          <p:sp>
            <p:nvSpPr>
              <p:cNvPr id="18" name="Freeform: Shape 17">
                <a:extLst>
                  <a:ext uri="{FF2B5EF4-FFF2-40B4-BE49-F238E27FC236}">
                    <a16:creationId xmlns:a16="http://schemas.microsoft.com/office/drawing/2014/main" id="{A1F47AC1-63D0-47F3-9728-1A0A0543494B}"/>
                  </a:ext>
                </a:extLst>
              </p:cNvPr>
              <p:cNvSpPr/>
              <p:nvPr/>
            </p:nvSpPr>
            <p:spPr>
              <a:xfrm>
                <a:off x="8482785" y="4333632"/>
                <a:ext cx="571820" cy="1311956"/>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82417 w 571820"/>
                  <a:gd name="connsiteY0" fmla="*/ 6349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309203 w 571820"/>
                  <a:gd name="connsiteY4" fmla="*/ 24345 h 1316717"/>
                  <a:gd name="connsiteX5" fmla="*/ 571820 w 571820"/>
                  <a:gd name="connsiteY5" fmla="*/ 658359 h 1316717"/>
                  <a:gd name="connsiteX6" fmla="*/ 309203 w 571820"/>
                  <a:gd name="connsiteY6" fmla="*/ 1292372 h 1316717"/>
                  <a:gd name="connsiteX7" fmla="*/ 289403 w 571820"/>
                  <a:gd name="connsiteY7" fmla="*/ 1310368 h 1316717"/>
                  <a:gd name="connsiteX8" fmla="*/ 289403 w 571820"/>
                  <a:gd name="connsiteY8" fmla="*/ 1316717 h 1316717"/>
                  <a:gd name="connsiteX9" fmla="*/ 287393 w 571820"/>
                  <a:gd name="connsiteY9" fmla="*/ 1314890 h 1316717"/>
                  <a:gd name="connsiteX10" fmla="*/ 285910 w 571820"/>
                  <a:gd name="connsiteY10" fmla="*/ 1313542 h 1316717"/>
                  <a:gd name="connsiteX11" fmla="*/ 282417 w 571820"/>
                  <a:gd name="connsiteY11" fmla="*/ 1316717 h 1316717"/>
                  <a:gd name="connsiteX12" fmla="*/ 282417 w 571820"/>
                  <a:gd name="connsiteY12" fmla="*/ 1310367 h 1316717"/>
                  <a:gd name="connsiteX13" fmla="*/ 262617 w 571820"/>
                  <a:gd name="connsiteY13" fmla="*/ 1292372 h 1316717"/>
                  <a:gd name="connsiteX14" fmla="*/ 0 w 571820"/>
                  <a:gd name="connsiteY14" fmla="*/ 658358 h 1316717"/>
                  <a:gd name="connsiteX15" fmla="*/ 262617 w 571820"/>
                  <a:gd name="connsiteY15" fmla="*/ 24345 h 1316717"/>
                  <a:gd name="connsiteX0" fmla="*/ 262617 w 571820"/>
                  <a:gd name="connsiteY0" fmla="*/ 22518 h 1314890"/>
                  <a:gd name="connsiteX1" fmla="*/ 285910 w 571820"/>
                  <a:gd name="connsiteY1" fmla="*/ 1348 h 1314890"/>
                  <a:gd name="connsiteX2" fmla="*/ 287393 w 571820"/>
                  <a:gd name="connsiteY2" fmla="*/ 0 h 1314890"/>
                  <a:gd name="connsiteX3" fmla="*/ 309203 w 571820"/>
                  <a:gd name="connsiteY3" fmla="*/ 22518 h 1314890"/>
                  <a:gd name="connsiteX4" fmla="*/ 571820 w 571820"/>
                  <a:gd name="connsiteY4" fmla="*/ 656532 h 1314890"/>
                  <a:gd name="connsiteX5" fmla="*/ 309203 w 571820"/>
                  <a:gd name="connsiteY5" fmla="*/ 1290545 h 1314890"/>
                  <a:gd name="connsiteX6" fmla="*/ 289403 w 571820"/>
                  <a:gd name="connsiteY6" fmla="*/ 1308541 h 1314890"/>
                  <a:gd name="connsiteX7" fmla="*/ 289403 w 571820"/>
                  <a:gd name="connsiteY7" fmla="*/ 1314890 h 1314890"/>
                  <a:gd name="connsiteX8" fmla="*/ 287393 w 571820"/>
                  <a:gd name="connsiteY8" fmla="*/ 1313063 h 1314890"/>
                  <a:gd name="connsiteX9" fmla="*/ 285910 w 571820"/>
                  <a:gd name="connsiteY9" fmla="*/ 1311715 h 1314890"/>
                  <a:gd name="connsiteX10" fmla="*/ 282417 w 571820"/>
                  <a:gd name="connsiteY10" fmla="*/ 1314890 h 1314890"/>
                  <a:gd name="connsiteX11" fmla="*/ 282417 w 571820"/>
                  <a:gd name="connsiteY11" fmla="*/ 1308540 h 1314890"/>
                  <a:gd name="connsiteX12" fmla="*/ 262617 w 571820"/>
                  <a:gd name="connsiteY12" fmla="*/ 1290545 h 1314890"/>
                  <a:gd name="connsiteX13" fmla="*/ 0 w 571820"/>
                  <a:gd name="connsiteY13" fmla="*/ 656531 h 1314890"/>
                  <a:gd name="connsiteX14" fmla="*/ 262617 w 571820"/>
                  <a:gd name="connsiteY14" fmla="*/ 22518 h 1314890"/>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82417 w 571820"/>
                  <a:gd name="connsiteY10" fmla="*/ 1307192 h 1313542"/>
                  <a:gd name="connsiteX11" fmla="*/ 262617 w 571820"/>
                  <a:gd name="connsiteY11" fmla="*/ 1289197 h 1313542"/>
                  <a:gd name="connsiteX12" fmla="*/ 0 w 571820"/>
                  <a:gd name="connsiteY12" fmla="*/ 655183 h 1313542"/>
                  <a:gd name="connsiteX13" fmla="*/ 262617 w 571820"/>
                  <a:gd name="connsiteY13"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62617 w 571820"/>
                  <a:gd name="connsiteY10" fmla="*/ 1289197 h 1313542"/>
                  <a:gd name="connsiteX11" fmla="*/ 0 w 571820"/>
                  <a:gd name="connsiteY11" fmla="*/ 655183 h 1313542"/>
                  <a:gd name="connsiteX12" fmla="*/ 262617 w 571820"/>
                  <a:gd name="connsiteY12"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62617 w 571820"/>
                  <a:gd name="connsiteY9" fmla="*/ 1289197 h 1313542"/>
                  <a:gd name="connsiteX10" fmla="*/ 0 w 571820"/>
                  <a:gd name="connsiteY10" fmla="*/ 655183 h 1313542"/>
                  <a:gd name="connsiteX11" fmla="*/ 262617 w 571820"/>
                  <a:gd name="connsiteY11"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62617 w 571820"/>
                  <a:gd name="connsiteY8" fmla="*/ 1289197 h 1313542"/>
                  <a:gd name="connsiteX9" fmla="*/ 0 w 571820"/>
                  <a:gd name="connsiteY9" fmla="*/ 655183 h 1313542"/>
                  <a:gd name="connsiteX10" fmla="*/ 262617 w 571820"/>
                  <a:gd name="connsiteY10"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62617 w 571820"/>
                  <a:gd name="connsiteY7" fmla="*/ 1289197 h 1313542"/>
                  <a:gd name="connsiteX8" fmla="*/ 0 w 571820"/>
                  <a:gd name="connsiteY8" fmla="*/ 655183 h 1313542"/>
                  <a:gd name="connsiteX9" fmla="*/ 262617 w 571820"/>
                  <a:gd name="connsiteY9" fmla="*/ 21170 h 1313542"/>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9403 w 571820"/>
                  <a:gd name="connsiteY5" fmla="*/ 1307193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5832 w 571820"/>
                  <a:gd name="connsiteY5" fmla="*/ 1311956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11956"/>
                  <a:gd name="connsiteX1" fmla="*/ 285910 w 571820"/>
                  <a:gd name="connsiteY1" fmla="*/ 0 h 1311956"/>
                  <a:gd name="connsiteX2" fmla="*/ 309203 w 571820"/>
                  <a:gd name="connsiteY2" fmla="*/ 21170 h 1311956"/>
                  <a:gd name="connsiteX3" fmla="*/ 571820 w 571820"/>
                  <a:gd name="connsiteY3" fmla="*/ 655184 h 1311956"/>
                  <a:gd name="connsiteX4" fmla="*/ 309203 w 571820"/>
                  <a:gd name="connsiteY4" fmla="*/ 1289197 h 1311956"/>
                  <a:gd name="connsiteX5" fmla="*/ 285832 w 571820"/>
                  <a:gd name="connsiteY5" fmla="*/ 1311956 h 1311956"/>
                  <a:gd name="connsiteX6" fmla="*/ 262617 w 571820"/>
                  <a:gd name="connsiteY6" fmla="*/ 1289197 h 1311956"/>
                  <a:gd name="connsiteX7" fmla="*/ 0 w 571820"/>
                  <a:gd name="connsiteY7" fmla="*/ 655183 h 1311956"/>
                  <a:gd name="connsiteX8" fmla="*/ 262617 w 571820"/>
                  <a:gd name="connsiteY8" fmla="*/ 21170 h 131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820" h="1311956">
                    <a:moveTo>
                      <a:pt x="262617" y="21170"/>
                    </a:moveTo>
                    <a:lnTo>
                      <a:pt x="285910" y="0"/>
                    </a:lnTo>
                    <a:lnTo>
                      <a:pt x="309203" y="21170"/>
                    </a:lnTo>
                    <a:cubicBezTo>
                      <a:pt x="471461" y="183428"/>
                      <a:pt x="571820" y="407586"/>
                      <a:pt x="571820" y="655184"/>
                    </a:cubicBezTo>
                    <a:cubicBezTo>
                      <a:pt x="571820" y="902781"/>
                      <a:pt x="471461" y="1126939"/>
                      <a:pt x="309203" y="1289197"/>
                    </a:cubicBezTo>
                    <a:lnTo>
                      <a:pt x="285832" y="1311956"/>
                    </a:lnTo>
                    <a:lnTo>
                      <a:pt x="262617" y="1289197"/>
                    </a:lnTo>
                    <a:cubicBezTo>
                      <a:pt x="100359" y="1126938"/>
                      <a:pt x="0" y="902781"/>
                      <a:pt x="0" y="655183"/>
                    </a:cubicBezTo>
                    <a:cubicBezTo>
                      <a:pt x="0" y="407586"/>
                      <a:pt x="100359" y="183428"/>
                      <a:pt x="262617" y="21170"/>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9" name="Straight Connector 18">
                <a:extLst>
                  <a:ext uri="{FF2B5EF4-FFF2-40B4-BE49-F238E27FC236}">
                    <a16:creationId xmlns:a16="http://schemas.microsoft.com/office/drawing/2014/main" id="{803A57D6-0C36-4560-A08A-16768551EF6F}"/>
                  </a:ext>
                </a:extLst>
              </p:cNvPr>
              <p:cNvCxnSpPr>
                <a:cxnSpLocks/>
              </p:cNvCxnSpPr>
              <p:nvPr/>
            </p:nvCxnSpPr>
            <p:spPr>
              <a:xfrm>
                <a:off x="8768695" y="4330454"/>
                <a:ext cx="0" cy="162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1876218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B794F-0C7D-47A6-A355-9B54F3A082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18BEFC-5F95-43C3-A662-CF24426CB374}"/>
              </a:ext>
            </a:extLst>
          </p:cNvPr>
          <p:cNvSpPr>
            <a:spLocks noGrp="1"/>
          </p:cNvSpPr>
          <p:nvPr>
            <p:ph type="body" orient="vert" idx="1"/>
          </p:nvPr>
        </p:nvSpPr>
        <p:spPr>
          <a:xfrm>
            <a:off x="1079500" y="1790700"/>
            <a:ext cx="10026650" cy="3978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E020A41-C226-41AB-8766-C9BF3E9BF9D0}"/>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11/5/2021</a:t>
            </a:fld>
            <a:endParaRPr lang="en-US"/>
          </a:p>
        </p:txBody>
      </p:sp>
      <p:sp>
        <p:nvSpPr>
          <p:cNvPr id="5" name="Footer Placeholder 4">
            <a:extLst>
              <a:ext uri="{FF2B5EF4-FFF2-40B4-BE49-F238E27FC236}">
                <a16:creationId xmlns:a16="http://schemas.microsoft.com/office/drawing/2014/main" id="{877795E9-017B-4505-810D-A5F553A56BC9}"/>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626A1BD-3429-4C11-B230-8AD083EC3EC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318573305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EF3451-23F3-4A87-9B88-3A7A780B8EA6}" type="datetimeFigureOut">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EF34E6-4013-45EE-9B6A-89EDB6DF95F4}" type="slidenum">
              <a:rPr lang="en-US" smtClean="0"/>
              <a:t>‹#›</a:t>
            </a:fld>
            <a:endParaRPr lang="en-US"/>
          </a:p>
        </p:txBody>
      </p:sp>
    </p:spTree>
    <p:extLst>
      <p:ext uri="{BB962C8B-B14F-4D97-AF65-F5344CB8AC3E}">
        <p14:creationId xmlns:p14="http://schemas.microsoft.com/office/powerpoint/2010/main" val="403796230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EF3451-23F3-4A87-9B88-3A7A780B8EA6}" type="datetimeFigureOut">
              <a:rPr lang="en-US" smtClean="0"/>
              <a:t>11/5/2021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BEF34E6-4013-45EE-9B6A-89EDB6DF95F4}" type="slidenum">
              <a:rPr lang="en-US" smtClean="0"/>
              <a:t>‹#›</a:t>
            </a:fld>
            <a:endParaRPr lang="en-US"/>
          </a:p>
        </p:txBody>
      </p:sp>
    </p:spTree>
    <p:extLst>
      <p:ext uri="{BB962C8B-B14F-4D97-AF65-F5344CB8AC3E}">
        <p14:creationId xmlns:p14="http://schemas.microsoft.com/office/powerpoint/2010/main" val="33303467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EF3451-23F3-4A87-9B88-3A7A780B8EA6}" type="datetimeFigureOut">
              <a:rPr lang="en-US" smtClean="0"/>
              <a:t>11/5/2021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BEF34E6-4013-45EE-9B6A-89EDB6DF95F4}" type="slidenum">
              <a:rPr lang="en-US" smtClean="0"/>
              <a:t>‹#›</a:t>
            </a:fld>
            <a:endParaRPr lang="en-US"/>
          </a:p>
        </p:txBody>
      </p:sp>
    </p:spTree>
    <p:extLst>
      <p:ext uri="{BB962C8B-B14F-4D97-AF65-F5344CB8AC3E}">
        <p14:creationId xmlns:p14="http://schemas.microsoft.com/office/powerpoint/2010/main" val="106294091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F3451-23F3-4A87-9B88-3A7A780B8EA6}" type="datetimeFigureOut">
              <a:rPr lang="en-US" smtClean="0"/>
              <a:t>11/5/2021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BEF34E6-4013-45EE-9B6A-89EDB6DF95F4}" type="slidenum">
              <a:rPr lang="en-US" smtClean="0"/>
              <a:t>‹#›</a:t>
            </a:fld>
            <a:endParaRPr lang="en-US"/>
          </a:p>
        </p:txBody>
      </p:sp>
    </p:spTree>
    <p:extLst>
      <p:ext uri="{BB962C8B-B14F-4D97-AF65-F5344CB8AC3E}">
        <p14:creationId xmlns:p14="http://schemas.microsoft.com/office/powerpoint/2010/main" val="64703016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6EF3451-23F3-4A87-9B88-3A7A780B8EA6}" type="datetimeFigureOut">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EF34E6-4013-45EE-9B6A-89EDB6DF95F4}" type="slidenum">
              <a:rPr lang="en-US" smtClean="0"/>
              <a:t>‹#›</a:t>
            </a:fld>
            <a:endParaRPr lang="en-US"/>
          </a:p>
        </p:txBody>
      </p:sp>
    </p:spTree>
    <p:extLst>
      <p:ext uri="{BB962C8B-B14F-4D97-AF65-F5344CB8AC3E}">
        <p14:creationId xmlns:p14="http://schemas.microsoft.com/office/powerpoint/2010/main" val="136609966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6EF3451-23F3-4A87-9B88-3A7A780B8EA6}" type="datetimeFigureOut">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EF34E6-4013-45EE-9B6A-89EDB6DF95F4}" type="slidenum">
              <a:rPr lang="en-US" smtClean="0"/>
              <a:t>‹#›</a:t>
            </a:fld>
            <a:endParaRPr lang="en-US"/>
          </a:p>
        </p:txBody>
      </p:sp>
    </p:spTree>
    <p:extLst>
      <p:ext uri="{BB962C8B-B14F-4D97-AF65-F5344CB8AC3E}">
        <p14:creationId xmlns:p14="http://schemas.microsoft.com/office/powerpoint/2010/main" val="353279910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EF3451-23F3-4A87-9B88-3A7A780B8EA6}"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F34E6-4013-45EE-9B6A-89EDB6DF95F4}" type="slidenum">
              <a:rPr lang="en-US" smtClean="0"/>
              <a:t>‹#›</a:t>
            </a:fld>
            <a:endParaRPr lang="en-US"/>
          </a:p>
        </p:txBody>
      </p:sp>
    </p:spTree>
    <p:extLst>
      <p:ext uri="{BB962C8B-B14F-4D97-AF65-F5344CB8AC3E}">
        <p14:creationId xmlns:p14="http://schemas.microsoft.com/office/powerpoint/2010/main" val="305485742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EF3451-23F3-4A87-9B88-3A7A780B8EA6}"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F34E6-4013-45EE-9B6A-89EDB6DF95F4}" type="slidenum">
              <a:rPr lang="en-US" smtClean="0"/>
              <a:t>‹#›</a:t>
            </a:fld>
            <a:endParaRPr lang="en-US"/>
          </a:p>
        </p:txBody>
      </p:sp>
    </p:spTree>
    <p:extLst>
      <p:ext uri="{BB962C8B-B14F-4D97-AF65-F5344CB8AC3E}">
        <p14:creationId xmlns:p14="http://schemas.microsoft.com/office/powerpoint/2010/main" val="264941317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BD746-DB27-42D4-B106-8D0CB1399C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61E0B7-A849-4FF0-B1B1-7A58ED7CC1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891C91D-EAA8-4A2C-A175-ECDF9915700E}"/>
              </a:ext>
            </a:extLst>
          </p:cNvPr>
          <p:cNvSpPr>
            <a:spLocks noGrp="1"/>
          </p:cNvSpPr>
          <p:nvPr>
            <p:ph type="dt" sz="half" idx="10"/>
          </p:nvPr>
        </p:nvSpPr>
        <p:spPr/>
        <p:txBody>
          <a:bodyPr/>
          <a:lstStyle/>
          <a:p>
            <a:fld id="{22337B63-A52A-4B37-ABF8-DAEF9CD8EFB7}" type="datetimeFigureOut">
              <a:rPr lang="en-US" smtClean="0"/>
              <a:t>11/5/2021</a:t>
            </a:fld>
            <a:endParaRPr lang="en-US"/>
          </a:p>
        </p:txBody>
      </p:sp>
      <p:sp>
        <p:nvSpPr>
          <p:cNvPr id="5" name="Footer Placeholder 4">
            <a:extLst>
              <a:ext uri="{FF2B5EF4-FFF2-40B4-BE49-F238E27FC236}">
                <a16:creationId xmlns:a16="http://schemas.microsoft.com/office/drawing/2014/main" id="{BC466D15-6D54-4D02-AC44-C2CFB91F09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4B3482-CEFE-4DB1-84F4-ECFA532B7397}"/>
              </a:ext>
            </a:extLst>
          </p:cNvPr>
          <p:cNvSpPr>
            <a:spLocks noGrp="1"/>
          </p:cNvSpPr>
          <p:nvPr>
            <p:ph type="sldNum" sz="quarter" idx="12"/>
          </p:nvPr>
        </p:nvSpPr>
        <p:spPr/>
        <p:txBody>
          <a:bodyPr/>
          <a:lstStyle/>
          <a:p>
            <a:fld id="{7FF009F2-45E7-4B04-9AFD-321B822862B8}" type="slidenum">
              <a:rPr lang="en-US" smtClean="0"/>
              <a:t>‹#›</a:t>
            </a:fld>
            <a:endParaRPr lang="en-US"/>
          </a:p>
        </p:txBody>
      </p:sp>
    </p:spTree>
    <p:extLst>
      <p:ext uri="{BB962C8B-B14F-4D97-AF65-F5344CB8AC3E}">
        <p14:creationId xmlns:p14="http://schemas.microsoft.com/office/powerpoint/2010/main" val="229753417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A7BF9-32CC-4408-A4A4-AA88ACF16B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1F7251-0DD1-4BDC-A48A-8028E5FA669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25E821-1E85-4A9E-9FF2-23958DF5A169}"/>
              </a:ext>
            </a:extLst>
          </p:cNvPr>
          <p:cNvSpPr>
            <a:spLocks noGrp="1"/>
          </p:cNvSpPr>
          <p:nvPr>
            <p:ph type="dt" sz="half" idx="10"/>
          </p:nvPr>
        </p:nvSpPr>
        <p:spPr/>
        <p:txBody>
          <a:bodyPr/>
          <a:lstStyle/>
          <a:p>
            <a:fld id="{22337B63-A52A-4B37-ABF8-DAEF9CD8EFB7}" type="datetimeFigureOut">
              <a:rPr lang="en-US" smtClean="0"/>
              <a:t>11/5/2021</a:t>
            </a:fld>
            <a:endParaRPr lang="en-US"/>
          </a:p>
        </p:txBody>
      </p:sp>
      <p:sp>
        <p:nvSpPr>
          <p:cNvPr id="5" name="Footer Placeholder 4">
            <a:extLst>
              <a:ext uri="{FF2B5EF4-FFF2-40B4-BE49-F238E27FC236}">
                <a16:creationId xmlns:a16="http://schemas.microsoft.com/office/drawing/2014/main" id="{BFF5DF79-55CA-4579-8191-62DED7CCC2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8A4339-2C9E-408C-B5CF-EC95CF0844B1}"/>
              </a:ext>
            </a:extLst>
          </p:cNvPr>
          <p:cNvSpPr>
            <a:spLocks noGrp="1"/>
          </p:cNvSpPr>
          <p:nvPr>
            <p:ph type="sldNum" sz="quarter" idx="12"/>
          </p:nvPr>
        </p:nvSpPr>
        <p:spPr/>
        <p:txBody>
          <a:bodyPr/>
          <a:lstStyle/>
          <a:p>
            <a:fld id="{7FF009F2-45E7-4B04-9AFD-321B822862B8}" type="slidenum">
              <a:rPr lang="en-US" smtClean="0"/>
              <a:t>‹#›</a:t>
            </a:fld>
            <a:endParaRPr lang="en-US"/>
          </a:p>
        </p:txBody>
      </p:sp>
    </p:spTree>
    <p:extLst>
      <p:ext uri="{BB962C8B-B14F-4D97-AF65-F5344CB8AC3E}">
        <p14:creationId xmlns:p14="http://schemas.microsoft.com/office/powerpoint/2010/main" val="1339234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A11CA2-18BF-408B-A40C-B43A0A7B80FA}"/>
              </a:ext>
            </a:extLst>
          </p:cNvPr>
          <p:cNvSpPr>
            <a:spLocks noGrp="1"/>
          </p:cNvSpPr>
          <p:nvPr>
            <p:ph type="title" orient="vert"/>
          </p:nvPr>
        </p:nvSpPr>
        <p:spPr>
          <a:xfrm>
            <a:off x="9899079" y="1079500"/>
            <a:ext cx="1292662" cy="4689476"/>
          </a:xfrm>
        </p:spPr>
        <p:txBody>
          <a:bodyPr vert="eaVert">
            <a:normAutofit/>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BAE424B6-12FC-41A1-AF7C-7E3931D97204}"/>
              </a:ext>
            </a:extLst>
          </p:cNvPr>
          <p:cNvSpPr>
            <a:spLocks noGrp="1"/>
          </p:cNvSpPr>
          <p:nvPr>
            <p:ph type="body" orient="vert" idx="1"/>
          </p:nvPr>
        </p:nvSpPr>
        <p:spPr>
          <a:xfrm>
            <a:off x="1079499" y="1079500"/>
            <a:ext cx="8495943" cy="46894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35CF957-F921-48CF-97FE-91190C1AE9B3}"/>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11/5/2021</a:t>
            </a:fld>
            <a:endParaRPr lang="en-US"/>
          </a:p>
        </p:txBody>
      </p:sp>
      <p:sp>
        <p:nvSpPr>
          <p:cNvPr id="5" name="Footer Placeholder 4">
            <a:extLst>
              <a:ext uri="{FF2B5EF4-FFF2-40B4-BE49-F238E27FC236}">
                <a16:creationId xmlns:a16="http://schemas.microsoft.com/office/drawing/2014/main" id="{6653F49D-6E0C-47F7-BAAD-A427913DC4D1}"/>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038A122-F390-46CF-BECF-3AE05CA585C4}"/>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50329636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46988-8DCD-4045-A600-30F1C9A46D8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C061A5-151C-4E10-AC8D-913368E3E5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9F92232-6642-4BB3-BE2B-56D4F0BADC32}"/>
              </a:ext>
            </a:extLst>
          </p:cNvPr>
          <p:cNvSpPr>
            <a:spLocks noGrp="1"/>
          </p:cNvSpPr>
          <p:nvPr>
            <p:ph type="dt" sz="half" idx="10"/>
          </p:nvPr>
        </p:nvSpPr>
        <p:spPr/>
        <p:txBody>
          <a:bodyPr/>
          <a:lstStyle/>
          <a:p>
            <a:fld id="{22337B63-A52A-4B37-ABF8-DAEF9CD8EFB7}" type="datetimeFigureOut">
              <a:rPr lang="en-US" smtClean="0"/>
              <a:t>11/5/2021</a:t>
            </a:fld>
            <a:endParaRPr lang="en-US"/>
          </a:p>
        </p:txBody>
      </p:sp>
      <p:sp>
        <p:nvSpPr>
          <p:cNvPr id="5" name="Footer Placeholder 4">
            <a:extLst>
              <a:ext uri="{FF2B5EF4-FFF2-40B4-BE49-F238E27FC236}">
                <a16:creationId xmlns:a16="http://schemas.microsoft.com/office/drawing/2014/main" id="{6E4B0A09-22CB-46C6-B8C8-11948A0DE0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87B7A-342E-4DD0-99F0-04D5B6990677}"/>
              </a:ext>
            </a:extLst>
          </p:cNvPr>
          <p:cNvSpPr>
            <a:spLocks noGrp="1"/>
          </p:cNvSpPr>
          <p:nvPr>
            <p:ph type="sldNum" sz="quarter" idx="12"/>
          </p:nvPr>
        </p:nvSpPr>
        <p:spPr/>
        <p:txBody>
          <a:bodyPr/>
          <a:lstStyle/>
          <a:p>
            <a:fld id="{7FF009F2-45E7-4B04-9AFD-321B822862B8}" type="slidenum">
              <a:rPr lang="en-US" smtClean="0"/>
              <a:t>‹#›</a:t>
            </a:fld>
            <a:endParaRPr lang="en-US"/>
          </a:p>
        </p:txBody>
      </p:sp>
    </p:spTree>
    <p:extLst>
      <p:ext uri="{BB962C8B-B14F-4D97-AF65-F5344CB8AC3E}">
        <p14:creationId xmlns:p14="http://schemas.microsoft.com/office/powerpoint/2010/main" val="267112189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F7E05-F396-42CE-944C-43E10628B4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81DB57-1EE0-436F-B1C0-BED92010950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908FB2-D94D-4DE2-BEFD-1A24EE7560C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5B3113-0379-4AA6-BA7F-B0E004270DE8}"/>
              </a:ext>
            </a:extLst>
          </p:cNvPr>
          <p:cNvSpPr>
            <a:spLocks noGrp="1"/>
          </p:cNvSpPr>
          <p:nvPr>
            <p:ph type="dt" sz="half" idx="10"/>
          </p:nvPr>
        </p:nvSpPr>
        <p:spPr/>
        <p:txBody>
          <a:bodyPr/>
          <a:lstStyle/>
          <a:p>
            <a:fld id="{22337B63-A52A-4B37-ABF8-DAEF9CD8EFB7}" type="datetimeFigureOut">
              <a:rPr lang="en-US" smtClean="0"/>
              <a:t>11/5/2021</a:t>
            </a:fld>
            <a:endParaRPr lang="en-US"/>
          </a:p>
        </p:txBody>
      </p:sp>
      <p:sp>
        <p:nvSpPr>
          <p:cNvPr id="6" name="Footer Placeholder 5">
            <a:extLst>
              <a:ext uri="{FF2B5EF4-FFF2-40B4-BE49-F238E27FC236}">
                <a16:creationId xmlns:a16="http://schemas.microsoft.com/office/drawing/2014/main" id="{CE0AD641-597D-4E49-90AD-DE491DE347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BEDF0C-5155-4AB9-BBE6-4A5CC2B89EF1}"/>
              </a:ext>
            </a:extLst>
          </p:cNvPr>
          <p:cNvSpPr>
            <a:spLocks noGrp="1"/>
          </p:cNvSpPr>
          <p:nvPr>
            <p:ph type="sldNum" sz="quarter" idx="12"/>
          </p:nvPr>
        </p:nvSpPr>
        <p:spPr/>
        <p:txBody>
          <a:bodyPr/>
          <a:lstStyle/>
          <a:p>
            <a:fld id="{7FF009F2-45E7-4B04-9AFD-321B822862B8}" type="slidenum">
              <a:rPr lang="en-US" smtClean="0"/>
              <a:t>‹#›</a:t>
            </a:fld>
            <a:endParaRPr lang="en-US"/>
          </a:p>
        </p:txBody>
      </p:sp>
    </p:spTree>
    <p:extLst>
      <p:ext uri="{BB962C8B-B14F-4D97-AF65-F5344CB8AC3E}">
        <p14:creationId xmlns:p14="http://schemas.microsoft.com/office/powerpoint/2010/main" val="316562326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7ABED-6C1A-4ACE-9CEE-0172DA2D9D2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7F401EF-2DEB-44B8-A7DC-76435B4A68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8A5493F-1FC0-443A-8DD5-2D93D2FE243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D6D9BF-AF87-45DD-A5E1-AD7E031287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A8C4EDD-7EBA-4A00-BC22-FCA41CFDE4D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E9CA1C-6E01-4B24-B555-6058C5090EBC}"/>
              </a:ext>
            </a:extLst>
          </p:cNvPr>
          <p:cNvSpPr>
            <a:spLocks noGrp="1"/>
          </p:cNvSpPr>
          <p:nvPr>
            <p:ph type="dt" sz="half" idx="10"/>
          </p:nvPr>
        </p:nvSpPr>
        <p:spPr/>
        <p:txBody>
          <a:bodyPr/>
          <a:lstStyle/>
          <a:p>
            <a:fld id="{22337B63-A52A-4B37-ABF8-DAEF9CD8EFB7}" type="datetimeFigureOut">
              <a:rPr lang="en-US" smtClean="0"/>
              <a:t>11/5/2021</a:t>
            </a:fld>
            <a:endParaRPr lang="en-US"/>
          </a:p>
        </p:txBody>
      </p:sp>
      <p:sp>
        <p:nvSpPr>
          <p:cNvPr id="8" name="Footer Placeholder 7">
            <a:extLst>
              <a:ext uri="{FF2B5EF4-FFF2-40B4-BE49-F238E27FC236}">
                <a16:creationId xmlns:a16="http://schemas.microsoft.com/office/drawing/2014/main" id="{98A139CC-9686-467A-A6B7-1EA73DF8566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ABB9AD8-68AE-407C-9CDC-03D32ADE27C8}"/>
              </a:ext>
            </a:extLst>
          </p:cNvPr>
          <p:cNvSpPr>
            <a:spLocks noGrp="1"/>
          </p:cNvSpPr>
          <p:nvPr>
            <p:ph type="sldNum" sz="quarter" idx="12"/>
          </p:nvPr>
        </p:nvSpPr>
        <p:spPr/>
        <p:txBody>
          <a:bodyPr/>
          <a:lstStyle/>
          <a:p>
            <a:fld id="{7FF009F2-45E7-4B04-9AFD-321B822862B8}" type="slidenum">
              <a:rPr lang="en-US" smtClean="0"/>
              <a:t>‹#›</a:t>
            </a:fld>
            <a:endParaRPr lang="en-US"/>
          </a:p>
        </p:txBody>
      </p:sp>
    </p:spTree>
    <p:extLst>
      <p:ext uri="{BB962C8B-B14F-4D97-AF65-F5344CB8AC3E}">
        <p14:creationId xmlns:p14="http://schemas.microsoft.com/office/powerpoint/2010/main" val="645834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1129C-19F3-4986-AEA9-D2429C44831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A6F7114-D454-48C2-B061-78FE5F8E1914}"/>
              </a:ext>
            </a:extLst>
          </p:cNvPr>
          <p:cNvSpPr>
            <a:spLocks noGrp="1"/>
          </p:cNvSpPr>
          <p:nvPr>
            <p:ph type="dt" sz="half" idx="10"/>
          </p:nvPr>
        </p:nvSpPr>
        <p:spPr/>
        <p:txBody>
          <a:bodyPr/>
          <a:lstStyle/>
          <a:p>
            <a:fld id="{22337B63-A52A-4B37-ABF8-DAEF9CD8EFB7}" type="datetimeFigureOut">
              <a:rPr lang="en-US" smtClean="0"/>
              <a:t>11/5/2021</a:t>
            </a:fld>
            <a:endParaRPr lang="en-US"/>
          </a:p>
        </p:txBody>
      </p:sp>
      <p:sp>
        <p:nvSpPr>
          <p:cNvPr id="4" name="Footer Placeholder 3">
            <a:extLst>
              <a:ext uri="{FF2B5EF4-FFF2-40B4-BE49-F238E27FC236}">
                <a16:creationId xmlns:a16="http://schemas.microsoft.com/office/drawing/2014/main" id="{5860F278-EEFA-425C-BA00-72CFBC7CC3B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6119CFB-8136-4665-9247-9289B0B2C13D}"/>
              </a:ext>
            </a:extLst>
          </p:cNvPr>
          <p:cNvSpPr>
            <a:spLocks noGrp="1"/>
          </p:cNvSpPr>
          <p:nvPr>
            <p:ph type="sldNum" sz="quarter" idx="12"/>
          </p:nvPr>
        </p:nvSpPr>
        <p:spPr/>
        <p:txBody>
          <a:bodyPr/>
          <a:lstStyle/>
          <a:p>
            <a:fld id="{7FF009F2-45E7-4B04-9AFD-321B822862B8}" type="slidenum">
              <a:rPr lang="en-US" smtClean="0"/>
              <a:t>‹#›</a:t>
            </a:fld>
            <a:endParaRPr lang="en-US"/>
          </a:p>
        </p:txBody>
      </p:sp>
    </p:spTree>
    <p:extLst>
      <p:ext uri="{BB962C8B-B14F-4D97-AF65-F5344CB8AC3E}">
        <p14:creationId xmlns:p14="http://schemas.microsoft.com/office/powerpoint/2010/main" val="398149333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51F89B-A275-4B4A-A31D-50E52748A045}"/>
              </a:ext>
            </a:extLst>
          </p:cNvPr>
          <p:cNvSpPr>
            <a:spLocks noGrp="1"/>
          </p:cNvSpPr>
          <p:nvPr>
            <p:ph type="dt" sz="half" idx="10"/>
          </p:nvPr>
        </p:nvSpPr>
        <p:spPr/>
        <p:txBody>
          <a:bodyPr/>
          <a:lstStyle/>
          <a:p>
            <a:fld id="{22337B63-A52A-4B37-ABF8-DAEF9CD8EFB7}" type="datetimeFigureOut">
              <a:rPr lang="en-US" smtClean="0"/>
              <a:t>11/5/2021</a:t>
            </a:fld>
            <a:endParaRPr lang="en-US"/>
          </a:p>
        </p:txBody>
      </p:sp>
      <p:sp>
        <p:nvSpPr>
          <p:cNvPr id="3" name="Footer Placeholder 2">
            <a:extLst>
              <a:ext uri="{FF2B5EF4-FFF2-40B4-BE49-F238E27FC236}">
                <a16:creationId xmlns:a16="http://schemas.microsoft.com/office/drawing/2014/main" id="{8B1CCF2B-4B4F-4ED5-83BD-E9853C594A2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7ED0273-3D5E-40E9-985C-B12B0DFB2465}"/>
              </a:ext>
            </a:extLst>
          </p:cNvPr>
          <p:cNvSpPr>
            <a:spLocks noGrp="1"/>
          </p:cNvSpPr>
          <p:nvPr>
            <p:ph type="sldNum" sz="quarter" idx="12"/>
          </p:nvPr>
        </p:nvSpPr>
        <p:spPr/>
        <p:txBody>
          <a:bodyPr/>
          <a:lstStyle/>
          <a:p>
            <a:fld id="{7FF009F2-45E7-4B04-9AFD-321B822862B8}" type="slidenum">
              <a:rPr lang="en-US" smtClean="0"/>
              <a:t>‹#›</a:t>
            </a:fld>
            <a:endParaRPr lang="en-US"/>
          </a:p>
        </p:txBody>
      </p:sp>
    </p:spTree>
    <p:extLst>
      <p:ext uri="{BB962C8B-B14F-4D97-AF65-F5344CB8AC3E}">
        <p14:creationId xmlns:p14="http://schemas.microsoft.com/office/powerpoint/2010/main" val="408017904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8FCA1-5883-482C-A8AC-CD7A9007CF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37C569-2DE2-4561-9B6C-AD1392DD1B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3D612D5-14CE-473D-9F93-8C88470337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60FF73C-2618-46E1-A13C-0D75BD51D888}"/>
              </a:ext>
            </a:extLst>
          </p:cNvPr>
          <p:cNvSpPr>
            <a:spLocks noGrp="1"/>
          </p:cNvSpPr>
          <p:nvPr>
            <p:ph type="dt" sz="half" idx="10"/>
          </p:nvPr>
        </p:nvSpPr>
        <p:spPr/>
        <p:txBody>
          <a:bodyPr/>
          <a:lstStyle/>
          <a:p>
            <a:fld id="{22337B63-A52A-4B37-ABF8-DAEF9CD8EFB7}" type="datetimeFigureOut">
              <a:rPr lang="en-US" smtClean="0"/>
              <a:t>11/5/2021</a:t>
            </a:fld>
            <a:endParaRPr lang="en-US"/>
          </a:p>
        </p:txBody>
      </p:sp>
      <p:sp>
        <p:nvSpPr>
          <p:cNvPr id="6" name="Footer Placeholder 5">
            <a:extLst>
              <a:ext uri="{FF2B5EF4-FFF2-40B4-BE49-F238E27FC236}">
                <a16:creationId xmlns:a16="http://schemas.microsoft.com/office/drawing/2014/main" id="{E4E27801-C6F0-4A38-8626-6DAB3ED8C0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EEB621-C525-46DE-936D-30B9C0F3B4D5}"/>
              </a:ext>
            </a:extLst>
          </p:cNvPr>
          <p:cNvSpPr>
            <a:spLocks noGrp="1"/>
          </p:cNvSpPr>
          <p:nvPr>
            <p:ph type="sldNum" sz="quarter" idx="12"/>
          </p:nvPr>
        </p:nvSpPr>
        <p:spPr/>
        <p:txBody>
          <a:bodyPr/>
          <a:lstStyle/>
          <a:p>
            <a:fld id="{7FF009F2-45E7-4B04-9AFD-321B822862B8}" type="slidenum">
              <a:rPr lang="en-US" smtClean="0"/>
              <a:t>‹#›</a:t>
            </a:fld>
            <a:endParaRPr lang="en-US"/>
          </a:p>
        </p:txBody>
      </p:sp>
    </p:spTree>
    <p:extLst>
      <p:ext uri="{BB962C8B-B14F-4D97-AF65-F5344CB8AC3E}">
        <p14:creationId xmlns:p14="http://schemas.microsoft.com/office/powerpoint/2010/main" val="46502317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B24D1-B695-4074-AC3A-A477B30A22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781E953-D581-4F20-A4BF-8F61DC2595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8F7F095-0726-45E5-AE75-0072EF41E6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9187193-E727-4368-8EE1-22E7E7B19FBB}"/>
              </a:ext>
            </a:extLst>
          </p:cNvPr>
          <p:cNvSpPr>
            <a:spLocks noGrp="1"/>
          </p:cNvSpPr>
          <p:nvPr>
            <p:ph type="dt" sz="half" idx="10"/>
          </p:nvPr>
        </p:nvSpPr>
        <p:spPr/>
        <p:txBody>
          <a:bodyPr/>
          <a:lstStyle/>
          <a:p>
            <a:fld id="{22337B63-A52A-4B37-ABF8-DAEF9CD8EFB7}" type="datetimeFigureOut">
              <a:rPr lang="en-US" smtClean="0"/>
              <a:t>11/5/2021</a:t>
            </a:fld>
            <a:endParaRPr lang="en-US"/>
          </a:p>
        </p:txBody>
      </p:sp>
      <p:sp>
        <p:nvSpPr>
          <p:cNvPr id="6" name="Footer Placeholder 5">
            <a:extLst>
              <a:ext uri="{FF2B5EF4-FFF2-40B4-BE49-F238E27FC236}">
                <a16:creationId xmlns:a16="http://schemas.microsoft.com/office/drawing/2014/main" id="{43FC82A4-9292-4938-ACD1-E3AF14874D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C34FD8-36BF-4560-B7C0-78DFE8708B74}"/>
              </a:ext>
            </a:extLst>
          </p:cNvPr>
          <p:cNvSpPr>
            <a:spLocks noGrp="1"/>
          </p:cNvSpPr>
          <p:nvPr>
            <p:ph type="sldNum" sz="quarter" idx="12"/>
          </p:nvPr>
        </p:nvSpPr>
        <p:spPr/>
        <p:txBody>
          <a:bodyPr/>
          <a:lstStyle/>
          <a:p>
            <a:fld id="{7FF009F2-45E7-4B04-9AFD-321B822862B8}" type="slidenum">
              <a:rPr lang="en-US" smtClean="0"/>
              <a:t>‹#›</a:t>
            </a:fld>
            <a:endParaRPr lang="en-US"/>
          </a:p>
        </p:txBody>
      </p:sp>
    </p:spTree>
    <p:extLst>
      <p:ext uri="{BB962C8B-B14F-4D97-AF65-F5344CB8AC3E}">
        <p14:creationId xmlns:p14="http://schemas.microsoft.com/office/powerpoint/2010/main" val="428740459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C8587-9AB3-4F32-8A8A-DC17D779DD8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000A15-5031-442B-A204-A25D30BFB84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7518D-285E-41BD-BE2B-442618A7C82D}"/>
              </a:ext>
            </a:extLst>
          </p:cNvPr>
          <p:cNvSpPr>
            <a:spLocks noGrp="1"/>
          </p:cNvSpPr>
          <p:nvPr>
            <p:ph type="dt" sz="half" idx="10"/>
          </p:nvPr>
        </p:nvSpPr>
        <p:spPr/>
        <p:txBody>
          <a:bodyPr/>
          <a:lstStyle/>
          <a:p>
            <a:fld id="{22337B63-A52A-4B37-ABF8-DAEF9CD8EFB7}" type="datetimeFigureOut">
              <a:rPr lang="en-US" smtClean="0"/>
              <a:t>11/5/2021</a:t>
            </a:fld>
            <a:endParaRPr lang="en-US"/>
          </a:p>
        </p:txBody>
      </p:sp>
      <p:sp>
        <p:nvSpPr>
          <p:cNvPr id="5" name="Footer Placeholder 4">
            <a:extLst>
              <a:ext uri="{FF2B5EF4-FFF2-40B4-BE49-F238E27FC236}">
                <a16:creationId xmlns:a16="http://schemas.microsoft.com/office/drawing/2014/main" id="{61043505-66D4-4375-8CA9-25810F80DE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6A8666-ECE4-4613-97DD-10952665C01D}"/>
              </a:ext>
            </a:extLst>
          </p:cNvPr>
          <p:cNvSpPr>
            <a:spLocks noGrp="1"/>
          </p:cNvSpPr>
          <p:nvPr>
            <p:ph type="sldNum" sz="quarter" idx="12"/>
          </p:nvPr>
        </p:nvSpPr>
        <p:spPr/>
        <p:txBody>
          <a:bodyPr/>
          <a:lstStyle/>
          <a:p>
            <a:fld id="{7FF009F2-45E7-4B04-9AFD-321B822862B8}" type="slidenum">
              <a:rPr lang="en-US" smtClean="0"/>
              <a:t>‹#›</a:t>
            </a:fld>
            <a:endParaRPr lang="en-US"/>
          </a:p>
        </p:txBody>
      </p:sp>
    </p:spTree>
    <p:extLst>
      <p:ext uri="{BB962C8B-B14F-4D97-AF65-F5344CB8AC3E}">
        <p14:creationId xmlns:p14="http://schemas.microsoft.com/office/powerpoint/2010/main" val="286487043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BF06B8-F638-4A0F-9494-37A9299630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DC37D2A-CAB1-449D-8268-21AA2484E93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A95CAA-6B51-40BA-9EA0-889294718FCE}"/>
              </a:ext>
            </a:extLst>
          </p:cNvPr>
          <p:cNvSpPr>
            <a:spLocks noGrp="1"/>
          </p:cNvSpPr>
          <p:nvPr>
            <p:ph type="dt" sz="half" idx="10"/>
          </p:nvPr>
        </p:nvSpPr>
        <p:spPr/>
        <p:txBody>
          <a:bodyPr/>
          <a:lstStyle/>
          <a:p>
            <a:fld id="{22337B63-A52A-4B37-ABF8-DAEF9CD8EFB7}" type="datetimeFigureOut">
              <a:rPr lang="en-US" smtClean="0"/>
              <a:t>11/5/2021</a:t>
            </a:fld>
            <a:endParaRPr lang="en-US"/>
          </a:p>
        </p:txBody>
      </p:sp>
      <p:sp>
        <p:nvSpPr>
          <p:cNvPr id="5" name="Footer Placeholder 4">
            <a:extLst>
              <a:ext uri="{FF2B5EF4-FFF2-40B4-BE49-F238E27FC236}">
                <a16:creationId xmlns:a16="http://schemas.microsoft.com/office/drawing/2014/main" id="{9E262BFB-EFFD-4F6F-AAF5-9810BD40DF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64AF95-5F34-464D-B706-AB42E27D7172}"/>
              </a:ext>
            </a:extLst>
          </p:cNvPr>
          <p:cNvSpPr>
            <a:spLocks noGrp="1"/>
          </p:cNvSpPr>
          <p:nvPr>
            <p:ph type="sldNum" sz="quarter" idx="12"/>
          </p:nvPr>
        </p:nvSpPr>
        <p:spPr/>
        <p:txBody>
          <a:bodyPr/>
          <a:lstStyle/>
          <a:p>
            <a:fld id="{7FF009F2-45E7-4B04-9AFD-321B822862B8}" type="slidenum">
              <a:rPr lang="en-US" smtClean="0"/>
              <a:t>‹#›</a:t>
            </a:fld>
            <a:endParaRPr lang="en-US"/>
          </a:p>
        </p:txBody>
      </p:sp>
    </p:spTree>
    <p:extLst>
      <p:ext uri="{BB962C8B-B14F-4D97-AF65-F5344CB8AC3E}">
        <p14:creationId xmlns:p14="http://schemas.microsoft.com/office/powerpoint/2010/main" val="32864986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890CC8E-3E24-4819-8161-98BAB4ECC271}"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D1D771-FB92-4416-B404-D3885297F457}" type="slidenum">
              <a:rPr lang="en-US" smtClean="0"/>
              <a:t>‹#›</a:t>
            </a:fld>
            <a:endParaRPr lang="en-US"/>
          </a:p>
        </p:txBody>
      </p:sp>
    </p:spTree>
    <p:extLst>
      <p:ext uri="{BB962C8B-B14F-4D97-AF65-F5344CB8AC3E}">
        <p14:creationId xmlns:p14="http://schemas.microsoft.com/office/powerpoint/2010/main" val="2198111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ome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845826" y="3544776"/>
            <a:ext cx="6458325" cy="1955229"/>
          </a:xfrm>
        </p:spPr>
        <p:txBody>
          <a:bodyPr anchor="ctr">
            <a:noAutofit/>
          </a:bodyPr>
          <a:lstStyle>
            <a:lvl1pPr marL="0" indent="0" algn="ctr">
              <a:lnSpc>
                <a:spcPct val="80000"/>
              </a:lnSpc>
              <a:buNone/>
              <a:defRPr sz="4800" b="1" spc="0" baseline="0">
                <a:solidFill>
                  <a:schemeClr val="tx1">
                    <a:tint val="75000"/>
                  </a:schemeClr>
                </a:solidFill>
                <a:latin typeface="Lato Black"/>
                <a:cs typeface="Lato Black"/>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Title of Lesson</a:t>
            </a:r>
            <a:endParaRPr lang="en-US" dirty="0"/>
          </a:p>
        </p:txBody>
      </p:sp>
      <p:sp>
        <p:nvSpPr>
          <p:cNvPr id="13" name="TextBox 12"/>
          <p:cNvSpPr txBox="1"/>
          <p:nvPr userDrawn="1"/>
        </p:nvSpPr>
        <p:spPr>
          <a:xfrm>
            <a:off x="5058542" y="2921012"/>
            <a:ext cx="5252685" cy="420564"/>
          </a:xfrm>
          <a:prstGeom prst="rect">
            <a:avLst/>
          </a:prstGeom>
          <a:noFill/>
        </p:spPr>
        <p:txBody>
          <a:bodyPr wrap="square" rtlCol="0" anchor="b">
            <a:spAutoFit/>
          </a:bodyPr>
          <a:lstStyle/>
          <a:p>
            <a:pPr algn="ctr"/>
            <a:r>
              <a:rPr lang="en-US" sz="2133" b="1" i="0" spc="0" dirty="0">
                <a:latin typeface="Lato Regular"/>
                <a:cs typeface="Lato Regular"/>
              </a:rPr>
              <a:t>MIKE MAZZALONGO</a:t>
            </a:r>
          </a:p>
        </p:txBody>
      </p:sp>
      <p:sp>
        <p:nvSpPr>
          <p:cNvPr id="5" name="Text Placeholder 4"/>
          <p:cNvSpPr>
            <a:spLocks noGrp="1"/>
          </p:cNvSpPr>
          <p:nvPr>
            <p:ph type="body" sz="quarter" idx="10" hasCustomPrompt="1"/>
          </p:nvPr>
        </p:nvSpPr>
        <p:spPr>
          <a:xfrm>
            <a:off x="303665" y="1865537"/>
            <a:ext cx="4542161" cy="4485217"/>
          </a:xfrm>
        </p:spPr>
        <p:txBody>
          <a:bodyPr anchor="b">
            <a:normAutofit/>
          </a:bodyPr>
          <a:lstStyle>
            <a:lvl1pPr marL="0" indent="0" algn="ctr">
              <a:buNone/>
              <a:defRPr sz="26533">
                <a:latin typeface="Lato Black"/>
                <a:cs typeface="Lato Black"/>
              </a:defRPr>
            </a:lvl1pPr>
          </a:lstStyle>
          <a:p>
            <a:pPr lvl="0"/>
            <a:r>
              <a:rPr lang="en-US" dirty="0"/>
              <a:t>1</a:t>
            </a:r>
          </a:p>
        </p:txBody>
      </p:sp>
      <p:pic>
        <p:nvPicPr>
          <p:cNvPr id="7" name="Picture 6" descr="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3982" y="6004855"/>
            <a:ext cx="2433421" cy="345899"/>
          </a:xfrm>
          <a:prstGeom prst="rect">
            <a:avLst/>
          </a:prstGeom>
        </p:spPr>
      </p:pic>
      <p:cxnSp>
        <p:nvCxnSpPr>
          <p:cNvPr id="4" name="Straight Connector 3"/>
          <p:cNvCxnSpPr/>
          <p:nvPr userDrawn="1"/>
        </p:nvCxnSpPr>
        <p:spPr>
          <a:xfrm>
            <a:off x="5705690" y="2825459"/>
            <a:ext cx="3844711" cy="0"/>
          </a:xfrm>
          <a:prstGeom prst="line">
            <a:avLst/>
          </a:prstGeom>
          <a:ln>
            <a:solidFill>
              <a:schemeClr val="accent1">
                <a:alpha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6302158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90CC8E-3E24-4819-8161-98BAB4ECC271}"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D1D771-FB92-4416-B404-D3885297F457}" type="slidenum">
              <a:rPr lang="en-US" smtClean="0"/>
              <a:t>‹#›</a:t>
            </a:fld>
            <a:endParaRPr lang="en-US"/>
          </a:p>
        </p:txBody>
      </p:sp>
    </p:spTree>
    <p:extLst>
      <p:ext uri="{BB962C8B-B14F-4D97-AF65-F5344CB8AC3E}">
        <p14:creationId xmlns:p14="http://schemas.microsoft.com/office/powerpoint/2010/main" val="116572316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890CC8E-3E24-4819-8161-98BAB4ECC271}"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D1D771-FB92-4416-B404-D3885297F457}" type="slidenum">
              <a:rPr lang="en-US" smtClean="0"/>
              <a:t>‹#›</a:t>
            </a:fld>
            <a:endParaRPr lang="en-US"/>
          </a:p>
        </p:txBody>
      </p:sp>
    </p:spTree>
    <p:extLst>
      <p:ext uri="{BB962C8B-B14F-4D97-AF65-F5344CB8AC3E}">
        <p14:creationId xmlns:p14="http://schemas.microsoft.com/office/powerpoint/2010/main" val="326700478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890CC8E-3E24-4819-8161-98BAB4ECC271}" type="datetimeFigureOut">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D1D771-FB92-4416-B404-D3885297F457}" type="slidenum">
              <a:rPr lang="en-US" smtClean="0"/>
              <a:t>‹#›</a:t>
            </a:fld>
            <a:endParaRPr lang="en-US"/>
          </a:p>
        </p:txBody>
      </p:sp>
    </p:spTree>
    <p:extLst>
      <p:ext uri="{BB962C8B-B14F-4D97-AF65-F5344CB8AC3E}">
        <p14:creationId xmlns:p14="http://schemas.microsoft.com/office/powerpoint/2010/main" val="273159584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890CC8E-3E24-4819-8161-98BAB4ECC271}" type="datetimeFigureOut">
              <a:rPr lang="en-US" smtClean="0"/>
              <a:t>11/5/2021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DD1D771-FB92-4416-B404-D3885297F457}" type="slidenum">
              <a:rPr lang="en-US" smtClean="0"/>
              <a:t>‹#›</a:t>
            </a:fld>
            <a:endParaRPr lang="en-US"/>
          </a:p>
        </p:txBody>
      </p:sp>
    </p:spTree>
    <p:extLst>
      <p:ext uri="{BB962C8B-B14F-4D97-AF65-F5344CB8AC3E}">
        <p14:creationId xmlns:p14="http://schemas.microsoft.com/office/powerpoint/2010/main" val="158842064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890CC8E-3E24-4819-8161-98BAB4ECC271}" type="datetimeFigureOut">
              <a:rPr lang="en-US" smtClean="0"/>
              <a:t>11/5/2021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DD1D771-FB92-4416-B404-D3885297F457}" type="slidenum">
              <a:rPr lang="en-US" smtClean="0"/>
              <a:t>‹#›</a:t>
            </a:fld>
            <a:endParaRPr lang="en-US"/>
          </a:p>
        </p:txBody>
      </p:sp>
    </p:spTree>
    <p:extLst>
      <p:ext uri="{BB962C8B-B14F-4D97-AF65-F5344CB8AC3E}">
        <p14:creationId xmlns:p14="http://schemas.microsoft.com/office/powerpoint/2010/main" val="394028109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90CC8E-3E24-4819-8161-98BAB4ECC271}" type="datetimeFigureOut">
              <a:rPr lang="en-US" smtClean="0"/>
              <a:t>11/5/2021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DD1D771-FB92-4416-B404-D3885297F457}" type="slidenum">
              <a:rPr lang="en-US" smtClean="0"/>
              <a:t>‹#›</a:t>
            </a:fld>
            <a:endParaRPr lang="en-US"/>
          </a:p>
        </p:txBody>
      </p:sp>
    </p:spTree>
    <p:extLst>
      <p:ext uri="{BB962C8B-B14F-4D97-AF65-F5344CB8AC3E}">
        <p14:creationId xmlns:p14="http://schemas.microsoft.com/office/powerpoint/2010/main" val="192805274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890CC8E-3E24-4819-8161-98BAB4ECC271}" type="datetimeFigureOut">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D1D771-FB92-4416-B404-D3885297F457}" type="slidenum">
              <a:rPr lang="en-US" smtClean="0"/>
              <a:t>‹#›</a:t>
            </a:fld>
            <a:endParaRPr lang="en-US"/>
          </a:p>
        </p:txBody>
      </p:sp>
    </p:spTree>
    <p:extLst>
      <p:ext uri="{BB962C8B-B14F-4D97-AF65-F5344CB8AC3E}">
        <p14:creationId xmlns:p14="http://schemas.microsoft.com/office/powerpoint/2010/main" val="337119940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890CC8E-3E24-4819-8161-98BAB4ECC271}" type="datetimeFigureOut">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D1D771-FB92-4416-B404-D3885297F457}" type="slidenum">
              <a:rPr lang="en-US" smtClean="0"/>
              <a:t>‹#›</a:t>
            </a:fld>
            <a:endParaRPr lang="en-US"/>
          </a:p>
        </p:txBody>
      </p:sp>
    </p:spTree>
    <p:extLst>
      <p:ext uri="{BB962C8B-B14F-4D97-AF65-F5344CB8AC3E}">
        <p14:creationId xmlns:p14="http://schemas.microsoft.com/office/powerpoint/2010/main" val="347719331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90CC8E-3E24-4819-8161-98BAB4ECC271}"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D1D771-FB92-4416-B404-D3885297F457}" type="slidenum">
              <a:rPr lang="en-US" smtClean="0"/>
              <a:t>‹#›</a:t>
            </a:fld>
            <a:endParaRPr lang="en-US"/>
          </a:p>
        </p:txBody>
      </p:sp>
    </p:spTree>
    <p:extLst>
      <p:ext uri="{BB962C8B-B14F-4D97-AF65-F5344CB8AC3E}">
        <p14:creationId xmlns:p14="http://schemas.microsoft.com/office/powerpoint/2010/main" val="37186488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90CC8E-3E24-4819-8161-98BAB4ECC271}"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D1D771-FB92-4416-B404-D3885297F457}" type="slidenum">
              <a:rPr lang="en-US" smtClean="0"/>
              <a:t>‹#›</a:t>
            </a:fld>
            <a:endParaRPr lang="en-US"/>
          </a:p>
        </p:txBody>
      </p:sp>
    </p:spTree>
    <p:extLst>
      <p:ext uri="{BB962C8B-B14F-4D97-AF65-F5344CB8AC3E}">
        <p14:creationId xmlns:p14="http://schemas.microsoft.com/office/powerpoint/2010/main" val="8848023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With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200">
                <a:solidFill>
                  <a:schemeClr val="bg1"/>
                </a:solidFill>
              </a:defRPr>
            </a:lvl1pPr>
          </a:lstStyle>
          <a:p>
            <a:r>
              <a:rPr lang="en-US" dirty="0"/>
              <a:t>Click to edit Master title style</a:t>
            </a:r>
          </a:p>
        </p:txBody>
      </p:sp>
      <p:sp>
        <p:nvSpPr>
          <p:cNvPr id="4" name="Text Placeholder 3"/>
          <p:cNvSpPr>
            <a:spLocks noGrp="1"/>
          </p:cNvSpPr>
          <p:nvPr>
            <p:ph type="body" sz="quarter" idx="10"/>
          </p:nvPr>
        </p:nvSpPr>
        <p:spPr>
          <a:xfrm>
            <a:off x="797985" y="1668583"/>
            <a:ext cx="10551583" cy="48563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125010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5A63-D3C9-4A2D-8707-2B5775DBD65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B1462E4-1700-4203-BAE6-5BFABE69D6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736A84-9BDA-47BF-9441-22C03455397A}"/>
              </a:ext>
            </a:extLst>
          </p:cNvPr>
          <p:cNvSpPr>
            <a:spLocks noGrp="1"/>
          </p:cNvSpPr>
          <p:nvPr>
            <p:ph type="dt" sz="half" idx="10"/>
          </p:nvPr>
        </p:nvSpPr>
        <p:spPr/>
        <p:txBody>
          <a:bodyPr/>
          <a:lstStyle/>
          <a:p>
            <a:fld id="{C34C9242-26FB-4FDD-B1E1-A004E309A250}" type="datetimeFigureOut">
              <a:rPr lang="en-US" smtClean="0"/>
              <a:t>11/5/2021</a:t>
            </a:fld>
            <a:endParaRPr lang="en-US"/>
          </a:p>
        </p:txBody>
      </p:sp>
      <p:sp>
        <p:nvSpPr>
          <p:cNvPr id="5" name="Footer Placeholder 4">
            <a:extLst>
              <a:ext uri="{FF2B5EF4-FFF2-40B4-BE49-F238E27FC236}">
                <a16:creationId xmlns:a16="http://schemas.microsoft.com/office/drawing/2014/main" id="{CAEA45C8-3769-47F9-992B-A43F60F49C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0656DD-9FAA-4282-A7A1-2419BF5DDE10}"/>
              </a:ext>
            </a:extLst>
          </p:cNvPr>
          <p:cNvSpPr>
            <a:spLocks noGrp="1"/>
          </p:cNvSpPr>
          <p:nvPr>
            <p:ph type="sldNum" sz="quarter" idx="12"/>
          </p:nvPr>
        </p:nvSpPr>
        <p:spPr/>
        <p:txBody>
          <a:bodyPr/>
          <a:lstStyle/>
          <a:p>
            <a:fld id="{A00ED22D-FFC3-4261-B5CD-55F17B389C63}" type="slidenum">
              <a:rPr lang="en-US" smtClean="0"/>
              <a:t>‹#›</a:t>
            </a:fld>
            <a:endParaRPr lang="en-US"/>
          </a:p>
        </p:txBody>
      </p:sp>
    </p:spTree>
    <p:extLst>
      <p:ext uri="{BB962C8B-B14F-4D97-AF65-F5344CB8AC3E}">
        <p14:creationId xmlns:p14="http://schemas.microsoft.com/office/powerpoint/2010/main" val="83023387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C84C4-E8C9-4E05-AFD8-750E6F5B7B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0B0861-6321-4AFE-A04D-80090AE170E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166B0E-0B30-44C1-9845-50C78F981931}"/>
              </a:ext>
            </a:extLst>
          </p:cNvPr>
          <p:cNvSpPr>
            <a:spLocks noGrp="1"/>
          </p:cNvSpPr>
          <p:nvPr>
            <p:ph type="dt" sz="half" idx="10"/>
          </p:nvPr>
        </p:nvSpPr>
        <p:spPr/>
        <p:txBody>
          <a:bodyPr/>
          <a:lstStyle/>
          <a:p>
            <a:fld id="{C34C9242-26FB-4FDD-B1E1-A004E309A250}" type="datetimeFigureOut">
              <a:rPr lang="en-US" smtClean="0"/>
              <a:t>11/5/2021</a:t>
            </a:fld>
            <a:endParaRPr lang="en-US"/>
          </a:p>
        </p:txBody>
      </p:sp>
      <p:sp>
        <p:nvSpPr>
          <p:cNvPr id="5" name="Footer Placeholder 4">
            <a:extLst>
              <a:ext uri="{FF2B5EF4-FFF2-40B4-BE49-F238E27FC236}">
                <a16:creationId xmlns:a16="http://schemas.microsoft.com/office/drawing/2014/main" id="{83E1583D-F1FC-4860-B729-9F43A6C1FD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5DFC1C-4437-41FD-94E8-A37FA75FFE6B}"/>
              </a:ext>
            </a:extLst>
          </p:cNvPr>
          <p:cNvSpPr>
            <a:spLocks noGrp="1"/>
          </p:cNvSpPr>
          <p:nvPr>
            <p:ph type="sldNum" sz="quarter" idx="12"/>
          </p:nvPr>
        </p:nvSpPr>
        <p:spPr/>
        <p:txBody>
          <a:bodyPr/>
          <a:lstStyle/>
          <a:p>
            <a:fld id="{A00ED22D-FFC3-4261-B5CD-55F17B389C63}" type="slidenum">
              <a:rPr lang="en-US" smtClean="0"/>
              <a:t>‹#›</a:t>
            </a:fld>
            <a:endParaRPr lang="en-US"/>
          </a:p>
        </p:txBody>
      </p:sp>
    </p:spTree>
    <p:extLst>
      <p:ext uri="{BB962C8B-B14F-4D97-AF65-F5344CB8AC3E}">
        <p14:creationId xmlns:p14="http://schemas.microsoft.com/office/powerpoint/2010/main" val="285914764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F18C5-0250-407A-B96E-04BE71F79E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F3F36C4-A28E-4785-A39C-9C2D4FCAC5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5A3B1D7-2747-468B-9FC5-7E61F727C1B3}"/>
              </a:ext>
            </a:extLst>
          </p:cNvPr>
          <p:cNvSpPr>
            <a:spLocks noGrp="1"/>
          </p:cNvSpPr>
          <p:nvPr>
            <p:ph type="dt" sz="half" idx="10"/>
          </p:nvPr>
        </p:nvSpPr>
        <p:spPr/>
        <p:txBody>
          <a:bodyPr/>
          <a:lstStyle/>
          <a:p>
            <a:fld id="{C34C9242-26FB-4FDD-B1E1-A004E309A250}" type="datetimeFigureOut">
              <a:rPr lang="en-US" smtClean="0"/>
              <a:t>11/5/2021</a:t>
            </a:fld>
            <a:endParaRPr lang="en-US"/>
          </a:p>
        </p:txBody>
      </p:sp>
      <p:sp>
        <p:nvSpPr>
          <p:cNvPr id="5" name="Footer Placeholder 4">
            <a:extLst>
              <a:ext uri="{FF2B5EF4-FFF2-40B4-BE49-F238E27FC236}">
                <a16:creationId xmlns:a16="http://schemas.microsoft.com/office/drawing/2014/main" id="{E1EEBA75-4EF7-4D15-B4E8-5C5B2AF41D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62F408-E3DC-4AA8-8408-CE97934003CA}"/>
              </a:ext>
            </a:extLst>
          </p:cNvPr>
          <p:cNvSpPr>
            <a:spLocks noGrp="1"/>
          </p:cNvSpPr>
          <p:nvPr>
            <p:ph type="sldNum" sz="quarter" idx="12"/>
          </p:nvPr>
        </p:nvSpPr>
        <p:spPr/>
        <p:txBody>
          <a:bodyPr/>
          <a:lstStyle/>
          <a:p>
            <a:fld id="{A00ED22D-FFC3-4261-B5CD-55F17B389C63}" type="slidenum">
              <a:rPr lang="en-US" smtClean="0"/>
              <a:t>‹#›</a:t>
            </a:fld>
            <a:endParaRPr lang="en-US"/>
          </a:p>
        </p:txBody>
      </p:sp>
    </p:spTree>
    <p:extLst>
      <p:ext uri="{BB962C8B-B14F-4D97-AF65-F5344CB8AC3E}">
        <p14:creationId xmlns:p14="http://schemas.microsoft.com/office/powerpoint/2010/main" val="316965652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99199-AAB9-4E1A-A3D7-A2D0483C4F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99FCF1-D8DF-4E66-BA64-C0CEEFE0BA8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6E88C6B-BAEB-4EA7-9E2F-170822616B5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ABB4A43-0CE1-4FA2-BC2B-6FC9DCE4F0B8}"/>
              </a:ext>
            </a:extLst>
          </p:cNvPr>
          <p:cNvSpPr>
            <a:spLocks noGrp="1"/>
          </p:cNvSpPr>
          <p:nvPr>
            <p:ph type="dt" sz="half" idx="10"/>
          </p:nvPr>
        </p:nvSpPr>
        <p:spPr/>
        <p:txBody>
          <a:bodyPr/>
          <a:lstStyle/>
          <a:p>
            <a:fld id="{C34C9242-26FB-4FDD-B1E1-A004E309A250}" type="datetimeFigureOut">
              <a:rPr lang="en-US" smtClean="0"/>
              <a:t>11/5/2021</a:t>
            </a:fld>
            <a:endParaRPr lang="en-US"/>
          </a:p>
        </p:txBody>
      </p:sp>
      <p:sp>
        <p:nvSpPr>
          <p:cNvPr id="6" name="Footer Placeholder 5">
            <a:extLst>
              <a:ext uri="{FF2B5EF4-FFF2-40B4-BE49-F238E27FC236}">
                <a16:creationId xmlns:a16="http://schemas.microsoft.com/office/drawing/2014/main" id="{959478AF-B9A2-49A2-9D42-675B1EF483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D6A277-C0F5-4605-8F05-C4DB486BE5FB}"/>
              </a:ext>
            </a:extLst>
          </p:cNvPr>
          <p:cNvSpPr>
            <a:spLocks noGrp="1"/>
          </p:cNvSpPr>
          <p:nvPr>
            <p:ph type="sldNum" sz="quarter" idx="12"/>
          </p:nvPr>
        </p:nvSpPr>
        <p:spPr/>
        <p:txBody>
          <a:bodyPr/>
          <a:lstStyle/>
          <a:p>
            <a:fld id="{A00ED22D-FFC3-4261-B5CD-55F17B389C63}" type="slidenum">
              <a:rPr lang="en-US" smtClean="0"/>
              <a:t>‹#›</a:t>
            </a:fld>
            <a:endParaRPr lang="en-US"/>
          </a:p>
        </p:txBody>
      </p:sp>
    </p:spTree>
    <p:extLst>
      <p:ext uri="{BB962C8B-B14F-4D97-AF65-F5344CB8AC3E}">
        <p14:creationId xmlns:p14="http://schemas.microsoft.com/office/powerpoint/2010/main" val="247136526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58660-9C60-4AEA-8046-D2F9BD20603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EDC6C0-DD28-44C3-9E80-B4C23152B1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FDC2B92-1891-40DA-A8EB-7CAD2DEB08F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5142262-F701-4757-A24C-AC32A1943B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551DE38-5172-4043-B625-6C97D7003BE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73B6DB-0CD5-4335-90C7-839CD8420446}"/>
              </a:ext>
            </a:extLst>
          </p:cNvPr>
          <p:cNvSpPr>
            <a:spLocks noGrp="1"/>
          </p:cNvSpPr>
          <p:nvPr>
            <p:ph type="dt" sz="half" idx="10"/>
          </p:nvPr>
        </p:nvSpPr>
        <p:spPr/>
        <p:txBody>
          <a:bodyPr/>
          <a:lstStyle/>
          <a:p>
            <a:fld id="{C34C9242-26FB-4FDD-B1E1-A004E309A250}" type="datetimeFigureOut">
              <a:rPr lang="en-US" smtClean="0"/>
              <a:t>11/5/2021</a:t>
            </a:fld>
            <a:endParaRPr lang="en-US"/>
          </a:p>
        </p:txBody>
      </p:sp>
      <p:sp>
        <p:nvSpPr>
          <p:cNvPr id="8" name="Footer Placeholder 7">
            <a:extLst>
              <a:ext uri="{FF2B5EF4-FFF2-40B4-BE49-F238E27FC236}">
                <a16:creationId xmlns:a16="http://schemas.microsoft.com/office/drawing/2014/main" id="{91D5993C-D82B-4403-84DC-FC081A0CB92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FE25E6B-9595-4B23-9002-62F32F22E8C8}"/>
              </a:ext>
            </a:extLst>
          </p:cNvPr>
          <p:cNvSpPr>
            <a:spLocks noGrp="1"/>
          </p:cNvSpPr>
          <p:nvPr>
            <p:ph type="sldNum" sz="quarter" idx="12"/>
          </p:nvPr>
        </p:nvSpPr>
        <p:spPr/>
        <p:txBody>
          <a:bodyPr/>
          <a:lstStyle/>
          <a:p>
            <a:fld id="{A00ED22D-FFC3-4261-B5CD-55F17B389C63}" type="slidenum">
              <a:rPr lang="en-US" smtClean="0"/>
              <a:t>‹#›</a:t>
            </a:fld>
            <a:endParaRPr lang="en-US"/>
          </a:p>
        </p:txBody>
      </p:sp>
    </p:spTree>
    <p:extLst>
      <p:ext uri="{BB962C8B-B14F-4D97-AF65-F5344CB8AC3E}">
        <p14:creationId xmlns:p14="http://schemas.microsoft.com/office/powerpoint/2010/main" val="113926464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F667D-03EB-4DD0-9348-D09193BA7D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CF4B0E5-9117-4538-B4AF-7F7721F1C596}"/>
              </a:ext>
            </a:extLst>
          </p:cNvPr>
          <p:cNvSpPr>
            <a:spLocks noGrp="1"/>
          </p:cNvSpPr>
          <p:nvPr>
            <p:ph type="dt" sz="half" idx="10"/>
          </p:nvPr>
        </p:nvSpPr>
        <p:spPr/>
        <p:txBody>
          <a:bodyPr/>
          <a:lstStyle/>
          <a:p>
            <a:fld id="{C34C9242-26FB-4FDD-B1E1-A004E309A250}" type="datetimeFigureOut">
              <a:rPr lang="en-US" smtClean="0"/>
              <a:t>11/5/2021</a:t>
            </a:fld>
            <a:endParaRPr lang="en-US"/>
          </a:p>
        </p:txBody>
      </p:sp>
      <p:sp>
        <p:nvSpPr>
          <p:cNvPr id="4" name="Footer Placeholder 3">
            <a:extLst>
              <a:ext uri="{FF2B5EF4-FFF2-40B4-BE49-F238E27FC236}">
                <a16:creationId xmlns:a16="http://schemas.microsoft.com/office/drawing/2014/main" id="{720C9F33-5CF9-4410-A12C-2619C413AA7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B96710F-E035-4D62-94A0-3952CFD15662}"/>
              </a:ext>
            </a:extLst>
          </p:cNvPr>
          <p:cNvSpPr>
            <a:spLocks noGrp="1"/>
          </p:cNvSpPr>
          <p:nvPr>
            <p:ph type="sldNum" sz="quarter" idx="12"/>
          </p:nvPr>
        </p:nvSpPr>
        <p:spPr/>
        <p:txBody>
          <a:bodyPr/>
          <a:lstStyle/>
          <a:p>
            <a:fld id="{A00ED22D-FFC3-4261-B5CD-55F17B389C63}" type="slidenum">
              <a:rPr lang="en-US" smtClean="0"/>
              <a:t>‹#›</a:t>
            </a:fld>
            <a:endParaRPr lang="en-US"/>
          </a:p>
        </p:txBody>
      </p:sp>
    </p:spTree>
    <p:extLst>
      <p:ext uri="{BB962C8B-B14F-4D97-AF65-F5344CB8AC3E}">
        <p14:creationId xmlns:p14="http://schemas.microsoft.com/office/powerpoint/2010/main" val="162831359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C42B49-90CC-4252-BDDB-B3BB3E4FC82F}"/>
              </a:ext>
            </a:extLst>
          </p:cNvPr>
          <p:cNvSpPr>
            <a:spLocks noGrp="1"/>
          </p:cNvSpPr>
          <p:nvPr>
            <p:ph type="dt" sz="half" idx="10"/>
          </p:nvPr>
        </p:nvSpPr>
        <p:spPr/>
        <p:txBody>
          <a:bodyPr/>
          <a:lstStyle/>
          <a:p>
            <a:fld id="{C34C9242-26FB-4FDD-B1E1-A004E309A250}" type="datetimeFigureOut">
              <a:rPr lang="en-US" smtClean="0"/>
              <a:t>11/5/2021</a:t>
            </a:fld>
            <a:endParaRPr lang="en-US"/>
          </a:p>
        </p:txBody>
      </p:sp>
      <p:sp>
        <p:nvSpPr>
          <p:cNvPr id="3" name="Footer Placeholder 2">
            <a:extLst>
              <a:ext uri="{FF2B5EF4-FFF2-40B4-BE49-F238E27FC236}">
                <a16:creationId xmlns:a16="http://schemas.microsoft.com/office/drawing/2014/main" id="{61157D75-7F3C-436A-AC79-FD1E60497DA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59C6450-B28D-4A35-9276-11837FE08E70}"/>
              </a:ext>
            </a:extLst>
          </p:cNvPr>
          <p:cNvSpPr>
            <a:spLocks noGrp="1"/>
          </p:cNvSpPr>
          <p:nvPr>
            <p:ph type="sldNum" sz="quarter" idx="12"/>
          </p:nvPr>
        </p:nvSpPr>
        <p:spPr/>
        <p:txBody>
          <a:bodyPr/>
          <a:lstStyle/>
          <a:p>
            <a:fld id="{A00ED22D-FFC3-4261-B5CD-55F17B389C63}" type="slidenum">
              <a:rPr lang="en-US" smtClean="0"/>
              <a:t>‹#›</a:t>
            </a:fld>
            <a:endParaRPr lang="en-US"/>
          </a:p>
        </p:txBody>
      </p:sp>
    </p:spTree>
    <p:extLst>
      <p:ext uri="{BB962C8B-B14F-4D97-AF65-F5344CB8AC3E}">
        <p14:creationId xmlns:p14="http://schemas.microsoft.com/office/powerpoint/2010/main" val="371923696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701C2-6157-4ECE-8382-E9FD223AC2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653E6E7-91C4-4E96-AA79-CF12656D8A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737505-30D3-439C-A303-B0E11E7F5C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C7C0E55-C054-48EA-8F45-62DB59DB55E8}"/>
              </a:ext>
            </a:extLst>
          </p:cNvPr>
          <p:cNvSpPr>
            <a:spLocks noGrp="1"/>
          </p:cNvSpPr>
          <p:nvPr>
            <p:ph type="dt" sz="half" idx="10"/>
          </p:nvPr>
        </p:nvSpPr>
        <p:spPr/>
        <p:txBody>
          <a:bodyPr/>
          <a:lstStyle/>
          <a:p>
            <a:fld id="{C34C9242-26FB-4FDD-B1E1-A004E309A250}" type="datetimeFigureOut">
              <a:rPr lang="en-US" smtClean="0"/>
              <a:t>11/5/2021</a:t>
            </a:fld>
            <a:endParaRPr lang="en-US"/>
          </a:p>
        </p:txBody>
      </p:sp>
      <p:sp>
        <p:nvSpPr>
          <p:cNvPr id="6" name="Footer Placeholder 5">
            <a:extLst>
              <a:ext uri="{FF2B5EF4-FFF2-40B4-BE49-F238E27FC236}">
                <a16:creationId xmlns:a16="http://schemas.microsoft.com/office/drawing/2014/main" id="{D28A03A7-7E0E-4671-827C-A75AFCF208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6F2B6E-E2B7-4984-B206-815C057FCE7C}"/>
              </a:ext>
            </a:extLst>
          </p:cNvPr>
          <p:cNvSpPr>
            <a:spLocks noGrp="1"/>
          </p:cNvSpPr>
          <p:nvPr>
            <p:ph type="sldNum" sz="quarter" idx="12"/>
          </p:nvPr>
        </p:nvSpPr>
        <p:spPr/>
        <p:txBody>
          <a:bodyPr/>
          <a:lstStyle/>
          <a:p>
            <a:fld id="{A00ED22D-FFC3-4261-B5CD-55F17B389C63}" type="slidenum">
              <a:rPr lang="en-US" smtClean="0"/>
              <a:t>‹#›</a:t>
            </a:fld>
            <a:endParaRPr lang="en-US"/>
          </a:p>
        </p:txBody>
      </p:sp>
    </p:spTree>
    <p:extLst>
      <p:ext uri="{BB962C8B-B14F-4D97-AF65-F5344CB8AC3E}">
        <p14:creationId xmlns:p14="http://schemas.microsoft.com/office/powerpoint/2010/main" val="411534372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4A428-74E4-419B-A02D-B6461D7394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F489851-15B4-4298-9D04-C3F6A75715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66E2454-057F-46E7-A404-FF225CAF2D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6CC9160-5CCE-424A-8B6F-C67126191EF5}"/>
              </a:ext>
            </a:extLst>
          </p:cNvPr>
          <p:cNvSpPr>
            <a:spLocks noGrp="1"/>
          </p:cNvSpPr>
          <p:nvPr>
            <p:ph type="dt" sz="half" idx="10"/>
          </p:nvPr>
        </p:nvSpPr>
        <p:spPr/>
        <p:txBody>
          <a:bodyPr/>
          <a:lstStyle/>
          <a:p>
            <a:fld id="{C34C9242-26FB-4FDD-B1E1-A004E309A250}" type="datetimeFigureOut">
              <a:rPr lang="en-US" smtClean="0"/>
              <a:t>11/5/2021</a:t>
            </a:fld>
            <a:endParaRPr lang="en-US"/>
          </a:p>
        </p:txBody>
      </p:sp>
      <p:sp>
        <p:nvSpPr>
          <p:cNvPr id="6" name="Footer Placeholder 5">
            <a:extLst>
              <a:ext uri="{FF2B5EF4-FFF2-40B4-BE49-F238E27FC236}">
                <a16:creationId xmlns:a16="http://schemas.microsoft.com/office/drawing/2014/main" id="{B73FCAB7-BDCA-4A22-9C5F-DCBC2CE1C6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59DB75-C9AE-4901-B89C-1120D15324EE}"/>
              </a:ext>
            </a:extLst>
          </p:cNvPr>
          <p:cNvSpPr>
            <a:spLocks noGrp="1"/>
          </p:cNvSpPr>
          <p:nvPr>
            <p:ph type="sldNum" sz="quarter" idx="12"/>
          </p:nvPr>
        </p:nvSpPr>
        <p:spPr/>
        <p:txBody>
          <a:bodyPr/>
          <a:lstStyle/>
          <a:p>
            <a:fld id="{A00ED22D-FFC3-4261-B5CD-55F17B389C63}" type="slidenum">
              <a:rPr lang="en-US" smtClean="0"/>
              <a:t>‹#›</a:t>
            </a:fld>
            <a:endParaRPr lang="en-US"/>
          </a:p>
        </p:txBody>
      </p:sp>
    </p:spTree>
    <p:extLst>
      <p:ext uri="{BB962C8B-B14F-4D97-AF65-F5344CB8AC3E}">
        <p14:creationId xmlns:p14="http://schemas.microsoft.com/office/powerpoint/2010/main" val="3903275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FBB86-5F16-4425-8740-1DFEE7FBDD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7BA485F-9157-435B-8E55-5A3623CAC72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81D651-4AD3-45D3-BA03-031B884C9F50}"/>
              </a:ext>
            </a:extLst>
          </p:cNvPr>
          <p:cNvSpPr>
            <a:spLocks noGrp="1"/>
          </p:cNvSpPr>
          <p:nvPr>
            <p:ph type="dt" sz="half" idx="10"/>
          </p:nvPr>
        </p:nvSpPr>
        <p:spPr/>
        <p:txBody>
          <a:bodyPr/>
          <a:lstStyle/>
          <a:p>
            <a:fld id="{C34C9242-26FB-4FDD-B1E1-A004E309A250}" type="datetimeFigureOut">
              <a:rPr lang="en-US" smtClean="0"/>
              <a:t>11/5/2021</a:t>
            </a:fld>
            <a:endParaRPr lang="en-US"/>
          </a:p>
        </p:txBody>
      </p:sp>
      <p:sp>
        <p:nvSpPr>
          <p:cNvPr id="5" name="Footer Placeholder 4">
            <a:extLst>
              <a:ext uri="{FF2B5EF4-FFF2-40B4-BE49-F238E27FC236}">
                <a16:creationId xmlns:a16="http://schemas.microsoft.com/office/drawing/2014/main" id="{CF074082-EFAD-4AA4-8493-8CFA3F5B79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F0F1FC-3F1D-48ED-AF86-D62557E54ACE}"/>
              </a:ext>
            </a:extLst>
          </p:cNvPr>
          <p:cNvSpPr>
            <a:spLocks noGrp="1"/>
          </p:cNvSpPr>
          <p:nvPr>
            <p:ph type="sldNum" sz="quarter" idx="12"/>
          </p:nvPr>
        </p:nvSpPr>
        <p:spPr/>
        <p:txBody>
          <a:bodyPr/>
          <a:lstStyle/>
          <a:p>
            <a:fld id="{A00ED22D-FFC3-4261-B5CD-55F17B389C63}" type="slidenum">
              <a:rPr lang="en-US" smtClean="0"/>
              <a:t>‹#›</a:t>
            </a:fld>
            <a:endParaRPr lang="en-US"/>
          </a:p>
        </p:txBody>
      </p:sp>
    </p:spTree>
    <p:extLst>
      <p:ext uri="{BB962C8B-B14F-4D97-AF65-F5344CB8AC3E}">
        <p14:creationId xmlns:p14="http://schemas.microsoft.com/office/powerpoint/2010/main" val="11388058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ble Ver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950962" y="572798"/>
            <a:ext cx="9964113" cy="4906719"/>
          </a:xfrm>
        </p:spPr>
        <p:txBody>
          <a:bodyPr anchor="ctr"/>
          <a:lstStyle>
            <a:lvl1pPr marL="0" marR="0" indent="0" algn="l" defTabSz="609585" rtl="0" eaLnBrk="1" fontAlgn="auto" latinLnBrk="0" hangingPunct="1">
              <a:lnSpc>
                <a:spcPct val="100000"/>
              </a:lnSpc>
              <a:spcBef>
                <a:spcPct val="20000"/>
              </a:spcBef>
              <a:spcAft>
                <a:spcPts val="0"/>
              </a:spcAft>
              <a:buClrTx/>
              <a:buSzTx/>
              <a:buFont typeface="Arial"/>
              <a:buNone/>
              <a:tabLst/>
              <a:defRPr>
                <a:latin typeface="Lato Regular"/>
                <a:cs typeface="Lato Regular"/>
              </a:defRPr>
            </a:lvl1pPr>
            <a:lvl2pPr marL="609585" indent="0">
              <a:buNone/>
              <a:defRPr/>
            </a:lvl2pPr>
            <a:lvl3pPr marL="1219170" indent="0">
              <a:buNone/>
              <a:defRPr/>
            </a:lvl3pPr>
            <a:lvl4pPr marL="1828754" indent="0">
              <a:buNone/>
              <a:defRPr/>
            </a:lvl4pPr>
            <a:lvl5pPr marL="2438339" indent="0">
              <a:buNone/>
              <a:defRPr/>
            </a:lvl5pPr>
          </a:lstStyle>
          <a:p>
            <a:pPr lvl="0"/>
            <a:r>
              <a:rPr lang="mr-IN" dirty="0"/>
              <a:t>…</a:t>
            </a:r>
            <a:endParaRPr lang="en-US" dirty="0"/>
          </a:p>
        </p:txBody>
      </p:sp>
      <p:sp>
        <p:nvSpPr>
          <p:cNvPr id="3" name="Text Placeholder 2"/>
          <p:cNvSpPr>
            <a:spLocks noGrp="1"/>
          </p:cNvSpPr>
          <p:nvPr>
            <p:ph type="body" sz="quarter" idx="11" hasCustomPrompt="1"/>
          </p:nvPr>
        </p:nvSpPr>
        <p:spPr>
          <a:xfrm>
            <a:off x="950962" y="5479516"/>
            <a:ext cx="5541389" cy="697317"/>
          </a:xfrm>
        </p:spPr>
        <p:txBody>
          <a:bodyPr>
            <a:normAutofit/>
          </a:bodyPr>
          <a:lstStyle>
            <a:lvl1pPr marL="0" indent="0" algn="l">
              <a:buNone/>
              <a:defRPr sz="3733" b="1" baseline="0">
                <a:latin typeface="Lato Regular"/>
                <a:cs typeface="Lato Regular"/>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 Acts </a:t>
            </a:r>
          </a:p>
        </p:txBody>
      </p:sp>
    </p:spTree>
    <p:extLst>
      <p:ext uri="{BB962C8B-B14F-4D97-AF65-F5344CB8AC3E}">
        <p14:creationId xmlns:p14="http://schemas.microsoft.com/office/powerpoint/2010/main" val="301571321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4BA2F5-342A-4FF6-9DAD-0A3E6705597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0F3611-FCE0-415D-BDE5-F2E1C089250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14ECAD-DA27-445B-9445-E338FAE4C525}"/>
              </a:ext>
            </a:extLst>
          </p:cNvPr>
          <p:cNvSpPr>
            <a:spLocks noGrp="1"/>
          </p:cNvSpPr>
          <p:nvPr>
            <p:ph type="dt" sz="half" idx="10"/>
          </p:nvPr>
        </p:nvSpPr>
        <p:spPr/>
        <p:txBody>
          <a:bodyPr/>
          <a:lstStyle/>
          <a:p>
            <a:fld id="{C34C9242-26FB-4FDD-B1E1-A004E309A250}" type="datetimeFigureOut">
              <a:rPr lang="en-US" smtClean="0"/>
              <a:t>11/5/2021</a:t>
            </a:fld>
            <a:endParaRPr lang="en-US"/>
          </a:p>
        </p:txBody>
      </p:sp>
      <p:sp>
        <p:nvSpPr>
          <p:cNvPr id="5" name="Footer Placeholder 4">
            <a:extLst>
              <a:ext uri="{FF2B5EF4-FFF2-40B4-BE49-F238E27FC236}">
                <a16:creationId xmlns:a16="http://schemas.microsoft.com/office/drawing/2014/main" id="{11B36D47-46AA-4392-BDA7-E51C219206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2BD572-435F-4A3F-A798-45F85FC49A1C}"/>
              </a:ext>
            </a:extLst>
          </p:cNvPr>
          <p:cNvSpPr>
            <a:spLocks noGrp="1"/>
          </p:cNvSpPr>
          <p:nvPr>
            <p:ph type="sldNum" sz="quarter" idx="12"/>
          </p:nvPr>
        </p:nvSpPr>
        <p:spPr/>
        <p:txBody>
          <a:bodyPr/>
          <a:lstStyle/>
          <a:p>
            <a:fld id="{A00ED22D-FFC3-4261-B5CD-55F17B389C63}" type="slidenum">
              <a:rPr lang="en-US" smtClean="0"/>
              <a:t>‹#›</a:t>
            </a:fld>
            <a:endParaRPr lang="en-US"/>
          </a:p>
        </p:txBody>
      </p:sp>
    </p:spTree>
    <p:extLst>
      <p:ext uri="{BB962C8B-B14F-4D97-AF65-F5344CB8AC3E}">
        <p14:creationId xmlns:p14="http://schemas.microsoft.com/office/powerpoint/2010/main" val="47813598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95BA1-FD94-48FB-BAF4-0C124E6520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33E57B1-CC92-42B0-BB4D-6CED32C024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63FC6DD-C421-4A74-82FD-5C44CEA1744E}"/>
              </a:ext>
            </a:extLst>
          </p:cNvPr>
          <p:cNvSpPr>
            <a:spLocks noGrp="1"/>
          </p:cNvSpPr>
          <p:nvPr>
            <p:ph type="dt" sz="half" idx="10"/>
          </p:nvPr>
        </p:nvSpPr>
        <p:spPr/>
        <p:txBody>
          <a:bodyPr/>
          <a:lstStyle/>
          <a:p>
            <a:fld id="{D2D6BDBB-B50B-4BF7-BE83-1FCEA8D00DD4}" type="datetimeFigureOut">
              <a:rPr lang="en-US" smtClean="0"/>
              <a:t>11/5/2021</a:t>
            </a:fld>
            <a:endParaRPr lang="en-US"/>
          </a:p>
        </p:txBody>
      </p:sp>
      <p:sp>
        <p:nvSpPr>
          <p:cNvPr id="5" name="Footer Placeholder 4">
            <a:extLst>
              <a:ext uri="{FF2B5EF4-FFF2-40B4-BE49-F238E27FC236}">
                <a16:creationId xmlns:a16="http://schemas.microsoft.com/office/drawing/2014/main" id="{C84D532B-DF82-4C92-A039-0899A18C03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E4DF3E-F6DA-4BE1-833C-99A780C5C0BF}"/>
              </a:ext>
            </a:extLst>
          </p:cNvPr>
          <p:cNvSpPr>
            <a:spLocks noGrp="1"/>
          </p:cNvSpPr>
          <p:nvPr>
            <p:ph type="sldNum" sz="quarter" idx="12"/>
          </p:nvPr>
        </p:nvSpPr>
        <p:spPr/>
        <p:txBody>
          <a:bodyPr/>
          <a:lstStyle/>
          <a:p>
            <a:fld id="{05703C85-A8C2-4C1D-851D-4364211C20F7}" type="slidenum">
              <a:rPr lang="en-US" smtClean="0"/>
              <a:t>‹#›</a:t>
            </a:fld>
            <a:endParaRPr lang="en-US"/>
          </a:p>
        </p:txBody>
      </p:sp>
    </p:spTree>
    <p:extLst>
      <p:ext uri="{BB962C8B-B14F-4D97-AF65-F5344CB8AC3E}">
        <p14:creationId xmlns:p14="http://schemas.microsoft.com/office/powerpoint/2010/main" val="405230505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D409A-4E35-4D6B-AF1D-709B5E987A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BBB564-37E7-4BFC-845C-8D12F907820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9FCBCC-67C0-4F68-8834-E5CE9AFD0B2C}"/>
              </a:ext>
            </a:extLst>
          </p:cNvPr>
          <p:cNvSpPr>
            <a:spLocks noGrp="1"/>
          </p:cNvSpPr>
          <p:nvPr>
            <p:ph type="dt" sz="half" idx="10"/>
          </p:nvPr>
        </p:nvSpPr>
        <p:spPr/>
        <p:txBody>
          <a:bodyPr/>
          <a:lstStyle/>
          <a:p>
            <a:fld id="{D2D6BDBB-B50B-4BF7-BE83-1FCEA8D00DD4}" type="datetimeFigureOut">
              <a:rPr lang="en-US" smtClean="0"/>
              <a:t>11/5/2021</a:t>
            </a:fld>
            <a:endParaRPr lang="en-US"/>
          </a:p>
        </p:txBody>
      </p:sp>
      <p:sp>
        <p:nvSpPr>
          <p:cNvPr id="5" name="Footer Placeholder 4">
            <a:extLst>
              <a:ext uri="{FF2B5EF4-FFF2-40B4-BE49-F238E27FC236}">
                <a16:creationId xmlns:a16="http://schemas.microsoft.com/office/drawing/2014/main" id="{B50F8512-80B9-407B-9192-2193946303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1FFCDA-F9E2-4F20-A15E-96F1EAD169FE}"/>
              </a:ext>
            </a:extLst>
          </p:cNvPr>
          <p:cNvSpPr>
            <a:spLocks noGrp="1"/>
          </p:cNvSpPr>
          <p:nvPr>
            <p:ph type="sldNum" sz="quarter" idx="12"/>
          </p:nvPr>
        </p:nvSpPr>
        <p:spPr/>
        <p:txBody>
          <a:bodyPr/>
          <a:lstStyle/>
          <a:p>
            <a:fld id="{05703C85-A8C2-4C1D-851D-4364211C20F7}" type="slidenum">
              <a:rPr lang="en-US" smtClean="0"/>
              <a:t>‹#›</a:t>
            </a:fld>
            <a:endParaRPr lang="en-US"/>
          </a:p>
        </p:txBody>
      </p:sp>
    </p:spTree>
    <p:extLst>
      <p:ext uri="{BB962C8B-B14F-4D97-AF65-F5344CB8AC3E}">
        <p14:creationId xmlns:p14="http://schemas.microsoft.com/office/powerpoint/2010/main" val="336871134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9FC00-6F45-4586-B5AF-098867BF5A9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25B4EA-A7D5-46C4-BF28-D496E4B36C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16B10AA-2B1B-4A27-A5B5-3C1A6CBEE7E7}"/>
              </a:ext>
            </a:extLst>
          </p:cNvPr>
          <p:cNvSpPr>
            <a:spLocks noGrp="1"/>
          </p:cNvSpPr>
          <p:nvPr>
            <p:ph type="dt" sz="half" idx="10"/>
          </p:nvPr>
        </p:nvSpPr>
        <p:spPr/>
        <p:txBody>
          <a:bodyPr/>
          <a:lstStyle/>
          <a:p>
            <a:fld id="{D2D6BDBB-B50B-4BF7-BE83-1FCEA8D00DD4}" type="datetimeFigureOut">
              <a:rPr lang="en-US" smtClean="0"/>
              <a:t>11/5/2021</a:t>
            </a:fld>
            <a:endParaRPr lang="en-US"/>
          </a:p>
        </p:txBody>
      </p:sp>
      <p:sp>
        <p:nvSpPr>
          <p:cNvPr id="5" name="Footer Placeholder 4">
            <a:extLst>
              <a:ext uri="{FF2B5EF4-FFF2-40B4-BE49-F238E27FC236}">
                <a16:creationId xmlns:a16="http://schemas.microsoft.com/office/drawing/2014/main" id="{838ED2C8-D787-4088-B167-E4415FF7FD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CE30F2-F834-4EAE-B94F-AEEF91EB91D8}"/>
              </a:ext>
            </a:extLst>
          </p:cNvPr>
          <p:cNvSpPr>
            <a:spLocks noGrp="1"/>
          </p:cNvSpPr>
          <p:nvPr>
            <p:ph type="sldNum" sz="quarter" idx="12"/>
          </p:nvPr>
        </p:nvSpPr>
        <p:spPr/>
        <p:txBody>
          <a:bodyPr/>
          <a:lstStyle/>
          <a:p>
            <a:fld id="{05703C85-A8C2-4C1D-851D-4364211C20F7}" type="slidenum">
              <a:rPr lang="en-US" smtClean="0"/>
              <a:t>‹#›</a:t>
            </a:fld>
            <a:endParaRPr lang="en-US"/>
          </a:p>
        </p:txBody>
      </p:sp>
    </p:spTree>
    <p:extLst>
      <p:ext uri="{BB962C8B-B14F-4D97-AF65-F5344CB8AC3E}">
        <p14:creationId xmlns:p14="http://schemas.microsoft.com/office/powerpoint/2010/main" val="268180844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D8AB5-32F1-4B4A-B318-A7FD9E4857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9A5653-B35E-42E2-91D9-30178F9C121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8298331-279B-4ED5-BB47-7B2C16B1C70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303733-FFEE-484D-B7E6-835095BBC3CC}"/>
              </a:ext>
            </a:extLst>
          </p:cNvPr>
          <p:cNvSpPr>
            <a:spLocks noGrp="1"/>
          </p:cNvSpPr>
          <p:nvPr>
            <p:ph type="dt" sz="half" idx="10"/>
          </p:nvPr>
        </p:nvSpPr>
        <p:spPr/>
        <p:txBody>
          <a:bodyPr/>
          <a:lstStyle/>
          <a:p>
            <a:fld id="{D2D6BDBB-B50B-4BF7-BE83-1FCEA8D00DD4}" type="datetimeFigureOut">
              <a:rPr lang="en-US" smtClean="0"/>
              <a:t>11/5/2021</a:t>
            </a:fld>
            <a:endParaRPr lang="en-US"/>
          </a:p>
        </p:txBody>
      </p:sp>
      <p:sp>
        <p:nvSpPr>
          <p:cNvPr id="6" name="Footer Placeholder 5">
            <a:extLst>
              <a:ext uri="{FF2B5EF4-FFF2-40B4-BE49-F238E27FC236}">
                <a16:creationId xmlns:a16="http://schemas.microsoft.com/office/drawing/2014/main" id="{AC8D3940-E9AB-42C6-BA26-E03B6378DF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8204FF-FB44-4E99-A5BB-C325A9C92626}"/>
              </a:ext>
            </a:extLst>
          </p:cNvPr>
          <p:cNvSpPr>
            <a:spLocks noGrp="1"/>
          </p:cNvSpPr>
          <p:nvPr>
            <p:ph type="sldNum" sz="quarter" idx="12"/>
          </p:nvPr>
        </p:nvSpPr>
        <p:spPr/>
        <p:txBody>
          <a:bodyPr/>
          <a:lstStyle/>
          <a:p>
            <a:fld id="{05703C85-A8C2-4C1D-851D-4364211C20F7}" type="slidenum">
              <a:rPr lang="en-US" smtClean="0"/>
              <a:t>‹#›</a:t>
            </a:fld>
            <a:endParaRPr lang="en-US"/>
          </a:p>
        </p:txBody>
      </p:sp>
    </p:spTree>
    <p:extLst>
      <p:ext uri="{BB962C8B-B14F-4D97-AF65-F5344CB8AC3E}">
        <p14:creationId xmlns:p14="http://schemas.microsoft.com/office/powerpoint/2010/main" val="99948000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0FFA2-2EA2-4B90-A7E0-5637FFCAC7C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EE5E92C-0A69-4B6B-B149-4969DE6FE6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0117C57-E18E-4E91-BF3B-A4558ED3B80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9BF03BD-FEDD-4971-B9DA-C60B2F5F6A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E25F8ED-DF2C-4D5A-A634-9A9D8FFDED0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A089A1-50F1-4819-9504-508CB527B33C}"/>
              </a:ext>
            </a:extLst>
          </p:cNvPr>
          <p:cNvSpPr>
            <a:spLocks noGrp="1"/>
          </p:cNvSpPr>
          <p:nvPr>
            <p:ph type="dt" sz="half" idx="10"/>
          </p:nvPr>
        </p:nvSpPr>
        <p:spPr/>
        <p:txBody>
          <a:bodyPr/>
          <a:lstStyle/>
          <a:p>
            <a:fld id="{D2D6BDBB-B50B-4BF7-BE83-1FCEA8D00DD4}" type="datetimeFigureOut">
              <a:rPr lang="en-US" smtClean="0"/>
              <a:t>11/5/2021</a:t>
            </a:fld>
            <a:endParaRPr lang="en-US"/>
          </a:p>
        </p:txBody>
      </p:sp>
      <p:sp>
        <p:nvSpPr>
          <p:cNvPr id="8" name="Footer Placeholder 7">
            <a:extLst>
              <a:ext uri="{FF2B5EF4-FFF2-40B4-BE49-F238E27FC236}">
                <a16:creationId xmlns:a16="http://schemas.microsoft.com/office/drawing/2014/main" id="{D27F1964-75C4-4D9D-B997-0A612D8B2CD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D7359B0-B000-4AC7-BE81-A7C80A857E1C}"/>
              </a:ext>
            </a:extLst>
          </p:cNvPr>
          <p:cNvSpPr>
            <a:spLocks noGrp="1"/>
          </p:cNvSpPr>
          <p:nvPr>
            <p:ph type="sldNum" sz="quarter" idx="12"/>
          </p:nvPr>
        </p:nvSpPr>
        <p:spPr/>
        <p:txBody>
          <a:bodyPr/>
          <a:lstStyle/>
          <a:p>
            <a:fld id="{05703C85-A8C2-4C1D-851D-4364211C20F7}" type="slidenum">
              <a:rPr lang="en-US" smtClean="0"/>
              <a:t>‹#›</a:t>
            </a:fld>
            <a:endParaRPr lang="en-US"/>
          </a:p>
        </p:txBody>
      </p:sp>
    </p:spTree>
    <p:extLst>
      <p:ext uri="{BB962C8B-B14F-4D97-AF65-F5344CB8AC3E}">
        <p14:creationId xmlns:p14="http://schemas.microsoft.com/office/powerpoint/2010/main" val="259702256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F00CC-BD77-449F-A343-81100AD04DF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233EB58-750C-4BEA-82AD-1B6E8B8FEAD8}"/>
              </a:ext>
            </a:extLst>
          </p:cNvPr>
          <p:cNvSpPr>
            <a:spLocks noGrp="1"/>
          </p:cNvSpPr>
          <p:nvPr>
            <p:ph type="dt" sz="half" idx="10"/>
          </p:nvPr>
        </p:nvSpPr>
        <p:spPr/>
        <p:txBody>
          <a:bodyPr/>
          <a:lstStyle/>
          <a:p>
            <a:fld id="{D2D6BDBB-B50B-4BF7-BE83-1FCEA8D00DD4}" type="datetimeFigureOut">
              <a:rPr lang="en-US" smtClean="0"/>
              <a:t>11/5/2021</a:t>
            </a:fld>
            <a:endParaRPr lang="en-US"/>
          </a:p>
        </p:txBody>
      </p:sp>
      <p:sp>
        <p:nvSpPr>
          <p:cNvPr id="4" name="Footer Placeholder 3">
            <a:extLst>
              <a:ext uri="{FF2B5EF4-FFF2-40B4-BE49-F238E27FC236}">
                <a16:creationId xmlns:a16="http://schemas.microsoft.com/office/drawing/2014/main" id="{674DCB91-C76F-4130-8BC4-6C5E94DFA6C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2E04F3C-3397-4A18-8D7C-9DAF0BF251E7}"/>
              </a:ext>
            </a:extLst>
          </p:cNvPr>
          <p:cNvSpPr>
            <a:spLocks noGrp="1"/>
          </p:cNvSpPr>
          <p:nvPr>
            <p:ph type="sldNum" sz="quarter" idx="12"/>
          </p:nvPr>
        </p:nvSpPr>
        <p:spPr/>
        <p:txBody>
          <a:bodyPr/>
          <a:lstStyle/>
          <a:p>
            <a:fld id="{05703C85-A8C2-4C1D-851D-4364211C20F7}" type="slidenum">
              <a:rPr lang="en-US" smtClean="0"/>
              <a:t>‹#›</a:t>
            </a:fld>
            <a:endParaRPr lang="en-US"/>
          </a:p>
        </p:txBody>
      </p:sp>
    </p:spTree>
    <p:extLst>
      <p:ext uri="{BB962C8B-B14F-4D97-AF65-F5344CB8AC3E}">
        <p14:creationId xmlns:p14="http://schemas.microsoft.com/office/powerpoint/2010/main" val="335030365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0A230FF-9E46-4572-8E16-09C67A020F1F}"/>
              </a:ext>
            </a:extLst>
          </p:cNvPr>
          <p:cNvSpPr>
            <a:spLocks noGrp="1"/>
          </p:cNvSpPr>
          <p:nvPr>
            <p:ph type="dt" sz="half" idx="10"/>
          </p:nvPr>
        </p:nvSpPr>
        <p:spPr/>
        <p:txBody>
          <a:bodyPr/>
          <a:lstStyle/>
          <a:p>
            <a:fld id="{D2D6BDBB-B50B-4BF7-BE83-1FCEA8D00DD4}" type="datetimeFigureOut">
              <a:rPr lang="en-US" smtClean="0"/>
              <a:t>11/5/2021</a:t>
            </a:fld>
            <a:endParaRPr lang="en-US"/>
          </a:p>
        </p:txBody>
      </p:sp>
      <p:sp>
        <p:nvSpPr>
          <p:cNvPr id="3" name="Footer Placeholder 2">
            <a:extLst>
              <a:ext uri="{FF2B5EF4-FFF2-40B4-BE49-F238E27FC236}">
                <a16:creationId xmlns:a16="http://schemas.microsoft.com/office/drawing/2014/main" id="{C70258E5-4F7E-4BD0-8801-1BFB6B63C46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452CC9-A00A-459A-97C8-B1A1D0A26C52}"/>
              </a:ext>
            </a:extLst>
          </p:cNvPr>
          <p:cNvSpPr>
            <a:spLocks noGrp="1"/>
          </p:cNvSpPr>
          <p:nvPr>
            <p:ph type="sldNum" sz="quarter" idx="12"/>
          </p:nvPr>
        </p:nvSpPr>
        <p:spPr/>
        <p:txBody>
          <a:bodyPr/>
          <a:lstStyle/>
          <a:p>
            <a:fld id="{05703C85-A8C2-4C1D-851D-4364211C20F7}" type="slidenum">
              <a:rPr lang="en-US" smtClean="0"/>
              <a:t>‹#›</a:t>
            </a:fld>
            <a:endParaRPr lang="en-US"/>
          </a:p>
        </p:txBody>
      </p:sp>
    </p:spTree>
    <p:extLst>
      <p:ext uri="{BB962C8B-B14F-4D97-AF65-F5344CB8AC3E}">
        <p14:creationId xmlns:p14="http://schemas.microsoft.com/office/powerpoint/2010/main" val="395418423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BAD2B-E2AB-4034-9DF0-ADFD2504AA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0029E1A-A3C5-45A5-9185-F694B63073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8E02813-792E-4D1B-86EF-4258B2EE3C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CB13495-9C1D-47CB-86CE-F9A6A70F800C}"/>
              </a:ext>
            </a:extLst>
          </p:cNvPr>
          <p:cNvSpPr>
            <a:spLocks noGrp="1"/>
          </p:cNvSpPr>
          <p:nvPr>
            <p:ph type="dt" sz="half" idx="10"/>
          </p:nvPr>
        </p:nvSpPr>
        <p:spPr/>
        <p:txBody>
          <a:bodyPr/>
          <a:lstStyle/>
          <a:p>
            <a:fld id="{D2D6BDBB-B50B-4BF7-BE83-1FCEA8D00DD4}" type="datetimeFigureOut">
              <a:rPr lang="en-US" smtClean="0"/>
              <a:t>11/5/2021</a:t>
            </a:fld>
            <a:endParaRPr lang="en-US"/>
          </a:p>
        </p:txBody>
      </p:sp>
      <p:sp>
        <p:nvSpPr>
          <p:cNvPr id="6" name="Footer Placeholder 5">
            <a:extLst>
              <a:ext uri="{FF2B5EF4-FFF2-40B4-BE49-F238E27FC236}">
                <a16:creationId xmlns:a16="http://schemas.microsoft.com/office/drawing/2014/main" id="{9F1406F1-D4D0-445C-BEFA-D7BFA957D0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EA5821-69C9-4E2C-8530-E0F99AC218C5}"/>
              </a:ext>
            </a:extLst>
          </p:cNvPr>
          <p:cNvSpPr>
            <a:spLocks noGrp="1"/>
          </p:cNvSpPr>
          <p:nvPr>
            <p:ph type="sldNum" sz="quarter" idx="12"/>
          </p:nvPr>
        </p:nvSpPr>
        <p:spPr/>
        <p:txBody>
          <a:bodyPr/>
          <a:lstStyle/>
          <a:p>
            <a:fld id="{05703C85-A8C2-4C1D-851D-4364211C20F7}" type="slidenum">
              <a:rPr lang="en-US" smtClean="0"/>
              <a:t>‹#›</a:t>
            </a:fld>
            <a:endParaRPr lang="en-US"/>
          </a:p>
        </p:txBody>
      </p:sp>
    </p:spTree>
    <p:extLst>
      <p:ext uri="{BB962C8B-B14F-4D97-AF65-F5344CB8AC3E}">
        <p14:creationId xmlns:p14="http://schemas.microsoft.com/office/powerpoint/2010/main" val="237874795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73251-CD5B-47CC-A324-F4C85432ED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003AF31-0952-4E7D-A9D1-B1EAC13F77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46AFD8C-267A-4AF2-825E-1FB448FBE1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0290016-A429-42E4-A88A-6A2D382B222D}"/>
              </a:ext>
            </a:extLst>
          </p:cNvPr>
          <p:cNvSpPr>
            <a:spLocks noGrp="1"/>
          </p:cNvSpPr>
          <p:nvPr>
            <p:ph type="dt" sz="half" idx="10"/>
          </p:nvPr>
        </p:nvSpPr>
        <p:spPr/>
        <p:txBody>
          <a:bodyPr/>
          <a:lstStyle/>
          <a:p>
            <a:fld id="{D2D6BDBB-B50B-4BF7-BE83-1FCEA8D00DD4}" type="datetimeFigureOut">
              <a:rPr lang="en-US" smtClean="0"/>
              <a:t>11/5/2021</a:t>
            </a:fld>
            <a:endParaRPr lang="en-US"/>
          </a:p>
        </p:txBody>
      </p:sp>
      <p:sp>
        <p:nvSpPr>
          <p:cNvPr id="6" name="Footer Placeholder 5">
            <a:extLst>
              <a:ext uri="{FF2B5EF4-FFF2-40B4-BE49-F238E27FC236}">
                <a16:creationId xmlns:a16="http://schemas.microsoft.com/office/drawing/2014/main" id="{6C71FDBA-116B-4E3E-BF28-3BF918BB99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40AC42-6C5D-4F0C-9965-8D751ABBBBA3}"/>
              </a:ext>
            </a:extLst>
          </p:cNvPr>
          <p:cNvSpPr>
            <a:spLocks noGrp="1"/>
          </p:cNvSpPr>
          <p:nvPr>
            <p:ph type="sldNum" sz="quarter" idx="12"/>
          </p:nvPr>
        </p:nvSpPr>
        <p:spPr/>
        <p:txBody>
          <a:bodyPr/>
          <a:lstStyle/>
          <a:p>
            <a:fld id="{05703C85-A8C2-4C1D-851D-4364211C20F7}" type="slidenum">
              <a:rPr lang="en-US" smtClean="0"/>
              <a:t>‹#›</a:t>
            </a:fld>
            <a:endParaRPr lang="en-US"/>
          </a:p>
        </p:txBody>
      </p:sp>
    </p:spTree>
    <p:extLst>
      <p:ext uri="{BB962C8B-B14F-4D97-AF65-F5344CB8AC3E}">
        <p14:creationId xmlns:p14="http://schemas.microsoft.com/office/powerpoint/2010/main" val="15910159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i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834374" y="941084"/>
            <a:ext cx="10523253" cy="4975832"/>
          </a:xfrm>
        </p:spPr>
        <p:txBody>
          <a:bodyPr anchor="t"/>
          <a:lstStyle>
            <a:lvl1pPr marL="609585" indent="-609585">
              <a:buFont typeface="Arial"/>
              <a:buChar char="•"/>
              <a:defRPr sz="4267"/>
            </a:lvl1pPr>
            <a:lvl2pPr marL="1219170" indent="-609585">
              <a:buFont typeface="Arial"/>
              <a:buChar char="•"/>
              <a:defRPr/>
            </a:lvl2pPr>
            <a:lvl3pPr marL="1676358" indent="-457189">
              <a:buFont typeface="Arial"/>
              <a:buChar char="•"/>
              <a:defRPr/>
            </a:lvl3pPr>
            <a:lvl4pPr marL="2285943" indent="-457189">
              <a:buFont typeface="Arial"/>
              <a:buChar char="•"/>
              <a:defRPr/>
            </a:lvl4pPr>
            <a:lvl5pPr marL="2895528" indent="-457189">
              <a:buFont typeface="Arial"/>
              <a:buChar char="•"/>
              <a:defRPr/>
            </a:lvl5pPr>
          </a:lstStyle>
          <a:p>
            <a:pPr lvl="0"/>
            <a:r>
              <a:rPr lang="en-US" dirty="0"/>
              <a:t>List Item #1</a:t>
            </a:r>
          </a:p>
          <a:p>
            <a:pPr lvl="0"/>
            <a:r>
              <a:rPr lang="en-US" dirty="0"/>
              <a:t>List Item #2</a:t>
            </a:r>
          </a:p>
          <a:p>
            <a:pPr lvl="0"/>
            <a:r>
              <a:rPr lang="en-US" dirty="0"/>
              <a:t>List Item #3</a:t>
            </a:r>
          </a:p>
        </p:txBody>
      </p:sp>
    </p:spTree>
    <p:extLst>
      <p:ext uri="{BB962C8B-B14F-4D97-AF65-F5344CB8AC3E}">
        <p14:creationId xmlns:p14="http://schemas.microsoft.com/office/powerpoint/2010/main" val="407900591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24A49-EC11-466F-9355-F8F8E4115C1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81B435-78B7-4BE3-906C-02D9E279969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DC7CF7-78E8-400F-8411-3946C8612571}"/>
              </a:ext>
            </a:extLst>
          </p:cNvPr>
          <p:cNvSpPr>
            <a:spLocks noGrp="1"/>
          </p:cNvSpPr>
          <p:nvPr>
            <p:ph type="dt" sz="half" idx="10"/>
          </p:nvPr>
        </p:nvSpPr>
        <p:spPr/>
        <p:txBody>
          <a:bodyPr/>
          <a:lstStyle/>
          <a:p>
            <a:fld id="{D2D6BDBB-B50B-4BF7-BE83-1FCEA8D00DD4}" type="datetimeFigureOut">
              <a:rPr lang="en-US" smtClean="0"/>
              <a:t>11/5/2021</a:t>
            </a:fld>
            <a:endParaRPr lang="en-US"/>
          </a:p>
        </p:txBody>
      </p:sp>
      <p:sp>
        <p:nvSpPr>
          <p:cNvPr id="5" name="Footer Placeholder 4">
            <a:extLst>
              <a:ext uri="{FF2B5EF4-FFF2-40B4-BE49-F238E27FC236}">
                <a16:creationId xmlns:a16="http://schemas.microsoft.com/office/drawing/2014/main" id="{0431B380-690C-4BBE-B1CF-DE3634DF9D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F5000C-A561-48A7-8031-C578D7EDF08A}"/>
              </a:ext>
            </a:extLst>
          </p:cNvPr>
          <p:cNvSpPr>
            <a:spLocks noGrp="1"/>
          </p:cNvSpPr>
          <p:nvPr>
            <p:ph type="sldNum" sz="quarter" idx="12"/>
          </p:nvPr>
        </p:nvSpPr>
        <p:spPr/>
        <p:txBody>
          <a:bodyPr/>
          <a:lstStyle/>
          <a:p>
            <a:fld id="{05703C85-A8C2-4C1D-851D-4364211C20F7}" type="slidenum">
              <a:rPr lang="en-US" smtClean="0"/>
              <a:t>‹#›</a:t>
            </a:fld>
            <a:endParaRPr lang="en-US"/>
          </a:p>
        </p:txBody>
      </p:sp>
    </p:spTree>
    <p:extLst>
      <p:ext uri="{BB962C8B-B14F-4D97-AF65-F5344CB8AC3E}">
        <p14:creationId xmlns:p14="http://schemas.microsoft.com/office/powerpoint/2010/main" val="77795332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11F34D-AE45-4E30-8743-76FEB766446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B316C31-6155-4EB7-AAA2-1C51DBF351B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109408-CADA-4791-9DB0-4A702F8F8B01}"/>
              </a:ext>
            </a:extLst>
          </p:cNvPr>
          <p:cNvSpPr>
            <a:spLocks noGrp="1"/>
          </p:cNvSpPr>
          <p:nvPr>
            <p:ph type="dt" sz="half" idx="10"/>
          </p:nvPr>
        </p:nvSpPr>
        <p:spPr/>
        <p:txBody>
          <a:bodyPr/>
          <a:lstStyle/>
          <a:p>
            <a:fld id="{D2D6BDBB-B50B-4BF7-BE83-1FCEA8D00DD4}" type="datetimeFigureOut">
              <a:rPr lang="en-US" smtClean="0"/>
              <a:t>11/5/2021</a:t>
            </a:fld>
            <a:endParaRPr lang="en-US"/>
          </a:p>
        </p:txBody>
      </p:sp>
      <p:sp>
        <p:nvSpPr>
          <p:cNvPr id="5" name="Footer Placeholder 4">
            <a:extLst>
              <a:ext uri="{FF2B5EF4-FFF2-40B4-BE49-F238E27FC236}">
                <a16:creationId xmlns:a16="http://schemas.microsoft.com/office/drawing/2014/main" id="{FFD15C77-1252-4323-A59E-DBFB3BC1E2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E65654-BC11-4523-94B5-65879F73EB59}"/>
              </a:ext>
            </a:extLst>
          </p:cNvPr>
          <p:cNvSpPr>
            <a:spLocks noGrp="1"/>
          </p:cNvSpPr>
          <p:nvPr>
            <p:ph type="sldNum" sz="quarter" idx="12"/>
          </p:nvPr>
        </p:nvSpPr>
        <p:spPr/>
        <p:txBody>
          <a:bodyPr/>
          <a:lstStyle/>
          <a:p>
            <a:fld id="{05703C85-A8C2-4C1D-851D-4364211C20F7}" type="slidenum">
              <a:rPr lang="en-US" smtClean="0"/>
              <a:t>‹#›</a:t>
            </a:fld>
            <a:endParaRPr lang="en-US"/>
          </a:p>
        </p:txBody>
      </p:sp>
    </p:spTree>
    <p:extLst>
      <p:ext uri="{BB962C8B-B14F-4D97-AF65-F5344CB8AC3E}">
        <p14:creationId xmlns:p14="http://schemas.microsoft.com/office/powerpoint/2010/main" val="191041607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204652119"/>
      </p:ext>
    </p:extLst>
  </p:cSld>
  <p:clrMapOvr>
    <a:masterClrMapping/>
  </p:clrMapOvr>
  <p:transition spd="slow">
    <p:wheel spokes="1"/>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4850474"/>
      </p:ext>
    </p:extLst>
  </p:cSld>
  <p:clrMapOvr>
    <a:masterClrMapping/>
  </p:clrMapOvr>
  <p:transition spd="slow">
    <p:wheel spokes="1"/>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943259001"/>
      </p:ext>
    </p:extLst>
  </p:cSld>
  <p:clrMapOvr>
    <a:masterClrMapping/>
  </p:clrMapOvr>
  <p:transition spd="slow">
    <p:wheel spokes="1"/>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7271621"/>
      </p:ext>
    </p:extLst>
  </p:cSld>
  <p:clrMapOvr>
    <a:masterClrMapping/>
  </p:clrMapOvr>
  <p:transition spd="slow">
    <p:wheel spokes="1"/>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7194059"/>
      </p:ext>
    </p:extLst>
  </p:cSld>
  <p:clrMapOvr>
    <a:masterClrMapping/>
  </p:clrMapOvr>
  <p:transition spd="slow">
    <p:wheel spokes="1"/>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08201986"/>
      </p:ext>
    </p:extLst>
  </p:cSld>
  <p:clrMapOvr>
    <a:masterClrMapping/>
  </p:clrMapOvr>
  <p:transition spd="slow">
    <p:wheel spokes="1"/>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2189936"/>
      </p:ext>
    </p:extLst>
  </p:cSld>
  <p:clrMapOvr>
    <a:masterClrMapping/>
  </p:clrMapOvr>
  <p:transition spd="slow">
    <p:wheel spokes="1"/>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18771905"/>
      </p:ext>
    </p:extLst>
  </p:cSld>
  <p:clrMapOvr>
    <a:masterClrMapping/>
  </p:clrMapOvr>
  <p:transition spd="slow">
    <p:wheel spokes="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Full Single Stat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0380" y="620585"/>
            <a:ext cx="10551240" cy="5648384"/>
          </a:xfrm>
        </p:spPr>
        <p:txBody>
          <a:bodyPr anchor="ctr">
            <a:normAutofit/>
          </a:bodyPr>
          <a:lstStyle>
            <a:lvl1pPr algn="ctr">
              <a:defRPr sz="5333"/>
            </a:lvl1pPr>
          </a:lstStyle>
          <a:p>
            <a:r>
              <a:rPr lang="en-US" dirty="0"/>
              <a:t>Click to edit Master title style</a:t>
            </a:r>
          </a:p>
        </p:txBody>
      </p:sp>
    </p:spTree>
    <p:extLst>
      <p:ext uri="{BB962C8B-B14F-4D97-AF65-F5344CB8AC3E}">
        <p14:creationId xmlns:p14="http://schemas.microsoft.com/office/powerpoint/2010/main" val="236802316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15809637"/>
      </p:ext>
    </p:extLst>
  </p:cSld>
  <p:clrMapOvr>
    <a:masterClrMapping/>
  </p:clrMapOvr>
  <p:transition spd="slow">
    <p:wheel spokes="1"/>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2732775"/>
      </p:ext>
    </p:extLst>
  </p:cSld>
  <p:clrMapOvr>
    <a:masterClrMapping/>
  </p:clrMapOvr>
  <p:transition spd="slow">
    <p:wheel spokes="1"/>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381000"/>
            <a:ext cx="25908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381000"/>
            <a:ext cx="75692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4184970"/>
      </p:ext>
    </p:extLst>
  </p:cSld>
  <p:clrMapOvr>
    <a:masterClrMapping/>
  </p:clrMapOvr>
  <p:transition spd="slow">
    <p:wheel spokes="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Home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845826" y="3769312"/>
            <a:ext cx="6492735" cy="2140704"/>
          </a:xfrm>
        </p:spPr>
        <p:txBody>
          <a:bodyPr anchor="b">
            <a:noAutofit/>
          </a:bodyPr>
          <a:lstStyle>
            <a:lvl1pPr marL="0" indent="0" algn="ctr">
              <a:lnSpc>
                <a:spcPct val="80000"/>
              </a:lnSpc>
              <a:buNone/>
              <a:defRPr sz="4800" b="1" spc="0" baseline="0">
                <a:solidFill>
                  <a:schemeClr val="tx1">
                    <a:tint val="75000"/>
                  </a:schemeClr>
                </a:solidFill>
                <a:latin typeface="Lato Black"/>
                <a:cs typeface="Lato Black"/>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Why Study Doctrine?</a:t>
            </a:r>
          </a:p>
        </p:txBody>
      </p:sp>
      <p:sp>
        <p:nvSpPr>
          <p:cNvPr id="13" name="TextBox 12"/>
          <p:cNvSpPr txBox="1"/>
          <p:nvPr userDrawn="1"/>
        </p:nvSpPr>
        <p:spPr>
          <a:xfrm>
            <a:off x="5058542" y="2921012"/>
            <a:ext cx="5252685" cy="420564"/>
          </a:xfrm>
          <a:prstGeom prst="rect">
            <a:avLst/>
          </a:prstGeom>
          <a:noFill/>
        </p:spPr>
        <p:txBody>
          <a:bodyPr wrap="square" rtlCol="0" anchor="b">
            <a:spAutoFit/>
          </a:bodyPr>
          <a:lstStyle/>
          <a:p>
            <a:pPr algn="ctr"/>
            <a:r>
              <a:rPr lang="en-US" sz="2133" b="1" i="0" spc="0" dirty="0">
                <a:latin typeface="Lato Regular"/>
                <a:cs typeface="Lato Regular"/>
              </a:rPr>
              <a:t>MIKE MAZZALONGO</a:t>
            </a:r>
          </a:p>
        </p:txBody>
      </p:sp>
      <p:sp>
        <p:nvSpPr>
          <p:cNvPr id="5" name="Text Placeholder 4"/>
          <p:cNvSpPr>
            <a:spLocks noGrp="1"/>
          </p:cNvSpPr>
          <p:nvPr>
            <p:ph type="body" sz="quarter" idx="10" hasCustomPrompt="1"/>
          </p:nvPr>
        </p:nvSpPr>
        <p:spPr>
          <a:xfrm>
            <a:off x="303665" y="2597057"/>
            <a:ext cx="4542161" cy="4485217"/>
          </a:xfrm>
        </p:spPr>
        <p:txBody>
          <a:bodyPr anchor="b">
            <a:normAutofit/>
          </a:bodyPr>
          <a:lstStyle>
            <a:lvl1pPr marL="0" indent="0" algn="ctr">
              <a:buNone/>
              <a:defRPr sz="26533">
                <a:latin typeface="Lato Black"/>
                <a:cs typeface="Lato Black"/>
              </a:defRPr>
            </a:lvl1pPr>
          </a:lstStyle>
          <a:p>
            <a:pPr lvl="0"/>
            <a:r>
              <a:rPr lang="en-US" dirty="0"/>
              <a:t>10</a:t>
            </a:r>
          </a:p>
        </p:txBody>
      </p:sp>
      <p:cxnSp>
        <p:nvCxnSpPr>
          <p:cNvPr id="4" name="Straight Connector 3"/>
          <p:cNvCxnSpPr/>
          <p:nvPr userDrawn="1"/>
        </p:nvCxnSpPr>
        <p:spPr>
          <a:xfrm>
            <a:off x="5705690" y="2825459"/>
            <a:ext cx="3844711" cy="0"/>
          </a:xfrm>
          <a:prstGeom prst="line">
            <a:avLst/>
          </a:prstGeom>
          <a:ln>
            <a:solidFill>
              <a:schemeClr val="accent1">
                <a:alpha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208915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ble Verse Blank">
    <p:bg>
      <p:bgPr>
        <a:solidFill>
          <a:srgbClr val="333F2A"/>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950962" y="572798"/>
            <a:ext cx="9964113" cy="4906719"/>
          </a:xfrm>
        </p:spPr>
        <p:txBody>
          <a:bodyPr anchor="ctr"/>
          <a:lstStyle>
            <a:lvl1pPr marL="0" marR="0" indent="0" algn="l" defTabSz="609585" rtl="0" eaLnBrk="1" fontAlgn="auto" latinLnBrk="0" hangingPunct="1">
              <a:lnSpc>
                <a:spcPct val="100000"/>
              </a:lnSpc>
              <a:spcBef>
                <a:spcPct val="20000"/>
              </a:spcBef>
              <a:spcAft>
                <a:spcPts val="0"/>
              </a:spcAft>
              <a:buClrTx/>
              <a:buSzTx/>
              <a:buFont typeface="Arial"/>
              <a:buNone/>
              <a:tabLst/>
              <a:defRPr>
                <a:latin typeface="Lato Regular"/>
                <a:cs typeface="Lato Regular"/>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For God so loved the world, that He gave His only begotten Son, that whoever believes in Him shall not perish, but have eternal life.</a:t>
            </a:r>
          </a:p>
        </p:txBody>
      </p:sp>
      <p:sp>
        <p:nvSpPr>
          <p:cNvPr id="3" name="Text Placeholder 2"/>
          <p:cNvSpPr>
            <a:spLocks noGrp="1"/>
          </p:cNvSpPr>
          <p:nvPr>
            <p:ph type="body" sz="quarter" idx="11" hasCustomPrompt="1"/>
          </p:nvPr>
        </p:nvSpPr>
        <p:spPr>
          <a:xfrm>
            <a:off x="950962" y="5479516"/>
            <a:ext cx="5541389" cy="697317"/>
          </a:xfrm>
        </p:spPr>
        <p:txBody>
          <a:bodyPr>
            <a:normAutofit/>
          </a:bodyPr>
          <a:lstStyle>
            <a:lvl1pPr marL="0" indent="0" algn="l">
              <a:buNone/>
              <a:defRPr sz="3733" b="1" baseline="0">
                <a:latin typeface="Lato Regular"/>
                <a:cs typeface="Lato Regular"/>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 John 3:16</a:t>
            </a:r>
          </a:p>
        </p:txBody>
      </p:sp>
    </p:spTree>
    <p:extLst>
      <p:ext uri="{BB962C8B-B14F-4D97-AF65-F5344CB8AC3E}">
        <p14:creationId xmlns:p14="http://schemas.microsoft.com/office/powerpoint/2010/main" val="15846866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With Title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200">
                <a:solidFill>
                  <a:schemeClr val="bg1"/>
                </a:solidFill>
              </a:defRPr>
            </a:lvl1pPr>
          </a:lstStyle>
          <a:p>
            <a:r>
              <a:rPr lang="en-US" dirty="0"/>
              <a:t>Click to edit Master title style</a:t>
            </a:r>
          </a:p>
        </p:txBody>
      </p:sp>
      <p:sp>
        <p:nvSpPr>
          <p:cNvPr id="4" name="Text Placeholder 3"/>
          <p:cNvSpPr>
            <a:spLocks noGrp="1"/>
          </p:cNvSpPr>
          <p:nvPr>
            <p:ph type="body" sz="quarter" idx="10"/>
          </p:nvPr>
        </p:nvSpPr>
        <p:spPr>
          <a:xfrm>
            <a:off x="797985" y="1668583"/>
            <a:ext cx="10551583" cy="48563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0017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A217A-A229-4751-8D09-0CAD914F628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A9DEA33-60C3-4B28-B3EF-E93D6D46A3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7D3B28-C66B-4279-AB67-2BC1D01239A4}"/>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11/5/2021</a:t>
            </a:fld>
            <a:endParaRPr lang="en-US"/>
          </a:p>
        </p:txBody>
      </p:sp>
      <p:sp>
        <p:nvSpPr>
          <p:cNvPr id="5" name="Footer Placeholder 4">
            <a:extLst>
              <a:ext uri="{FF2B5EF4-FFF2-40B4-BE49-F238E27FC236}">
                <a16:creationId xmlns:a16="http://schemas.microsoft.com/office/drawing/2014/main" id="{8928FF39-A0DA-4F77-9297-B83C86B575D9}"/>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9D7D65A-9D4E-42F6-A8BF-1EEAFB180710}"/>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182063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List">
    <p:bg>
      <p:bgPr>
        <a:solidFill>
          <a:srgbClr val="333F2A"/>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834374" y="941084"/>
            <a:ext cx="10523253" cy="4975832"/>
          </a:xfrm>
        </p:spPr>
        <p:txBody>
          <a:bodyPr anchor="t"/>
          <a:lstStyle>
            <a:lvl1pPr marL="609585" indent="-609585">
              <a:buFont typeface="Arial"/>
              <a:buChar char="•"/>
              <a:defRPr sz="4267"/>
            </a:lvl1pPr>
            <a:lvl2pPr marL="1219170" indent="-609585">
              <a:buFont typeface="Arial"/>
              <a:buChar char="•"/>
              <a:defRPr/>
            </a:lvl2pPr>
            <a:lvl3pPr marL="1676358" indent="-457189">
              <a:buFont typeface="Arial"/>
              <a:buChar char="•"/>
              <a:defRPr/>
            </a:lvl3pPr>
            <a:lvl4pPr marL="2285943" indent="-457189">
              <a:buFont typeface="Arial"/>
              <a:buChar char="•"/>
              <a:defRPr/>
            </a:lvl4pPr>
            <a:lvl5pPr marL="2895528" indent="-457189">
              <a:buFont typeface="Arial"/>
              <a:buChar char="•"/>
              <a:defRPr/>
            </a:lvl5pPr>
          </a:lstStyle>
          <a:p>
            <a:pPr lvl="0"/>
            <a:r>
              <a:rPr lang="en-US" dirty="0"/>
              <a:t>List Item #1</a:t>
            </a:r>
          </a:p>
          <a:p>
            <a:pPr lvl="0"/>
            <a:r>
              <a:rPr lang="en-US" dirty="0"/>
              <a:t>List Item #2</a:t>
            </a:r>
          </a:p>
          <a:p>
            <a:pPr lvl="0"/>
            <a:r>
              <a:rPr lang="en-US" dirty="0"/>
              <a:t>List Item #3</a:t>
            </a:r>
          </a:p>
        </p:txBody>
      </p:sp>
    </p:spTree>
    <p:extLst>
      <p:ext uri="{BB962C8B-B14F-4D97-AF65-F5344CB8AC3E}">
        <p14:creationId xmlns:p14="http://schemas.microsoft.com/office/powerpoint/2010/main" val="34778094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ingle Statment Blank">
    <p:bg>
      <p:bgPr>
        <a:solidFill>
          <a:srgbClr val="333F2A"/>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0380" y="819188"/>
            <a:ext cx="10551240" cy="5219624"/>
          </a:xfrm>
        </p:spPr>
        <p:txBody>
          <a:bodyPr anchor="ctr">
            <a:normAutofit/>
          </a:bodyPr>
          <a:lstStyle>
            <a:lvl1pPr algn="ctr">
              <a:defRPr sz="5333"/>
            </a:lvl1pPr>
          </a:lstStyle>
          <a:p>
            <a:r>
              <a:rPr lang="en-US" dirty="0"/>
              <a:t>Click to edit Master title style</a:t>
            </a:r>
          </a:p>
        </p:txBody>
      </p:sp>
    </p:spTree>
    <p:extLst>
      <p:ext uri="{BB962C8B-B14F-4D97-AF65-F5344CB8AC3E}">
        <p14:creationId xmlns:p14="http://schemas.microsoft.com/office/powerpoint/2010/main" val="11668445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304800" y="228600"/>
            <a:ext cx="11594592"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7" name="Group 9"/>
          <p:cNvGrpSpPr>
            <a:grpSpLocks noChangeAspect="1"/>
          </p:cNvGrpSpPr>
          <p:nvPr/>
        </p:nvGrpSpPr>
        <p:grpSpPr bwMode="hidden">
          <a:xfrm>
            <a:off x="282220" y="5353963"/>
            <a:ext cx="11631168"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grpSp>
      <p:sp>
        <p:nvSpPr>
          <p:cNvPr id="2" name="Title 1"/>
          <p:cNvSpPr>
            <a:spLocks noGrp="1"/>
          </p:cNvSpPr>
          <p:nvPr>
            <p:ph type="ctrTitle"/>
          </p:nvPr>
        </p:nvSpPr>
        <p:spPr>
          <a:xfrm>
            <a:off x="914400" y="1600201"/>
            <a:ext cx="10363200" cy="1780108"/>
          </a:xfrm>
        </p:spPr>
        <p:txBody>
          <a:bodyPr anchor="b">
            <a:normAutofit/>
          </a:bodyPr>
          <a:lstStyle>
            <a:lvl1pPr>
              <a:defRPr sz="5867">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3556001"/>
            <a:ext cx="8534400" cy="1473200"/>
          </a:xfrm>
        </p:spPr>
        <p:txBody>
          <a:bodyPr>
            <a:normAutofit/>
          </a:bodyPr>
          <a:lstStyle>
            <a:lvl1pPr marL="0" indent="0" algn="ctr">
              <a:buNone/>
              <a:defRPr sz="2667">
                <a:solidFill>
                  <a:srgbClr val="FFFFFF"/>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DB821E3-4268-4B50-8324-783EC1287ADE}"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F674C-557E-4F3E-8422-07FCDC82C344}" type="slidenum">
              <a:rPr lang="en-US" smtClean="0"/>
              <a:t>‹#›</a:t>
            </a:fld>
            <a:endParaRPr lang="en-US"/>
          </a:p>
        </p:txBody>
      </p:sp>
    </p:spTree>
    <p:extLst>
      <p:ext uri="{BB962C8B-B14F-4D97-AF65-F5344CB8AC3E}">
        <p14:creationId xmlns:p14="http://schemas.microsoft.com/office/powerpoint/2010/main" val="2967281893"/>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26366706"/>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2_Parchm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209550"/>
            <a:ext cx="11582400" cy="6438900"/>
          </a:xfrm>
          <a:prstGeom prst="rect">
            <a:avLst/>
          </a:prstGeom>
        </p:spPr>
      </p:pic>
    </p:spTree>
    <p:extLst>
      <p:ext uri="{BB962C8B-B14F-4D97-AF65-F5344CB8AC3E}">
        <p14:creationId xmlns:p14="http://schemas.microsoft.com/office/powerpoint/2010/main" val="699126316"/>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3_black-bibl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209550"/>
            <a:ext cx="11582400" cy="6438900"/>
          </a:xfrm>
          <a:prstGeom prst="rect">
            <a:avLst/>
          </a:prstGeom>
        </p:spPr>
      </p:pic>
    </p:spTree>
    <p:extLst>
      <p:ext uri="{BB962C8B-B14F-4D97-AF65-F5344CB8AC3E}">
        <p14:creationId xmlns:p14="http://schemas.microsoft.com/office/powerpoint/2010/main" val="1858270019"/>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8_white-bibl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209550"/>
            <a:ext cx="11582400" cy="6438900"/>
          </a:xfrm>
          <a:prstGeom prst="rect">
            <a:avLst/>
          </a:prstGeom>
        </p:spPr>
      </p:pic>
    </p:spTree>
    <p:extLst>
      <p:ext uri="{BB962C8B-B14F-4D97-AF65-F5344CB8AC3E}">
        <p14:creationId xmlns:p14="http://schemas.microsoft.com/office/powerpoint/2010/main" val="633573527"/>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9_bible-whit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209550"/>
            <a:ext cx="11582400" cy="6438900"/>
          </a:xfrm>
          <a:prstGeom prst="rect">
            <a:avLst/>
          </a:prstGeom>
        </p:spPr>
      </p:pic>
    </p:spTree>
    <p:extLst>
      <p:ext uri="{BB962C8B-B14F-4D97-AF65-F5344CB8AC3E}">
        <p14:creationId xmlns:p14="http://schemas.microsoft.com/office/powerpoint/2010/main" val="1106853167"/>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10_bible-green">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209550"/>
            <a:ext cx="11582400" cy="6438900"/>
          </a:xfrm>
          <a:prstGeom prst="rect">
            <a:avLst/>
          </a:prstGeom>
        </p:spPr>
      </p:pic>
    </p:spTree>
    <p:extLst>
      <p:ext uri="{BB962C8B-B14F-4D97-AF65-F5344CB8AC3E}">
        <p14:creationId xmlns:p14="http://schemas.microsoft.com/office/powerpoint/2010/main" val="3540966211"/>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11_green-bibl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209550"/>
            <a:ext cx="11582400" cy="6438900"/>
          </a:xfrm>
          <a:prstGeom prst="rect">
            <a:avLst/>
          </a:prstGeom>
        </p:spPr>
      </p:pic>
    </p:spTree>
    <p:extLst>
      <p:ext uri="{BB962C8B-B14F-4D97-AF65-F5344CB8AC3E}">
        <p14:creationId xmlns:p14="http://schemas.microsoft.com/office/powerpoint/2010/main" val="2199242945"/>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017BB-B242-4CC6-887C-83E08CE2D54A}"/>
              </a:ext>
            </a:extLst>
          </p:cNvPr>
          <p:cNvSpPr>
            <a:spLocks noGrp="1"/>
          </p:cNvSpPr>
          <p:nvPr>
            <p:ph type="title"/>
          </p:nvPr>
        </p:nvSpPr>
        <p:spPr>
          <a:xfrm>
            <a:off x="1079500" y="2252663"/>
            <a:ext cx="4457700" cy="2349500"/>
          </a:xfrm>
        </p:spPr>
        <p:txBody>
          <a:bodyPr anchor="ctr" anchorCtr="0">
            <a:normAutofit/>
          </a:bodyPr>
          <a:lstStyle>
            <a:lvl1pPr algn="ctr">
              <a:defRPr sz="2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695823-EA83-493F-8FEC-C72B5B9CF2FD}"/>
              </a:ext>
            </a:extLst>
          </p:cNvPr>
          <p:cNvSpPr>
            <a:spLocks noGrp="1"/>
          </p:cNvSpPr>
          <p:nvPr>
            <p:ph type="body" idx="1"/>
          </p:nvPr>
        </p:nvSpPr>
        <p:spPr>
          <a:xfrm>
            <a:off x="6654800" y="2252664"/>
            <a:ext cx="4451348" cy="2349500"/>
          </a:xfrm>
        </p:spPr>
        <p:txBody>
          <a:bodyPr anchor="ctr" anchorCtr="0"/>
          <a:lstStyle>
            <a:lvl1pPr marL="0" indent="0">
              <a:buNone/>
              <a:defRPr sz="2400" i="1">
                <a:solidFill>
                  <a:schemeClr val="tx1">
                    <a:alpha val="7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E08E54-36BB-4AB4-BE1F-5FA8207BEAF8}"/>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11/5/2021</a:t>
            </a:fld>
            <a:endParaRPr lang="en-US"/>
          </a:p>
        </p:txBody>
      </p:sp>
      <p:sp>
        <p:nvSpPr>
          <p:cNvPr id="5" name="Footer Placeholder 4">
            <a:extLst>
              <a:ext uri="{FF2B5EF4-FFF2-40B4-BE49-F238E27FC236}">
                <a16:creationId xmlns:a16="http://schemas.microsoft.com/office/drawing/2014/main" id="{C0453A6A-C55A-40A1-A3BB-DB417047F547}"/>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D6E656-7AC0-4BD3-AFE5-4B5122E2F2D8}"/>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grpSp>
        <p:nvGrpSpPr>
          <p:cNvPr id="20" name="Group 19">
            <a:extLst>
              <a:ext uri="{FF2B5EF4-FFF2-40B4-BE49-F238E27FC236}">
                <a16:creationId xmlns:a16="http://schemas.microsoft.com/office/drawing/2014/main" id="{E9ABE19D-0B51-4388-93D1-0CD6B767115D}"/>
              </a:ext>
            </a:extLst>
          </p:cNvPr>
          <p:cNvGrpSpPr/>
          <p:nvPr/>
        </p:nvGrpSpPr>
        <p:grpSpPr>
          <a:xfrm>
            <a:off x="999771" y="932104"/>
            <a:ext cx="913428" cy="1032464"/>
            <a:chOff x="999771" y="932104"/>
            <a:chExt cx="913428" cy="1032464"/>
          </a:xfrm>
        </p:grpSpPr>
        <p:grpSp>
          <p:nvGrpSpPr>
            <p:cNvPr id="21" name="Group 20">
              <a:extLst>
                <a:ext uri="{FF2B5EF4-FFF2-40B4-BE49-F238E27FC236}">
                  <a16:creationId xmlns:a16="http://schemas.microsoft.com/office/drawing/2014/main" id="{46226ED6-7133-4222-9552-0EA4B1B3C9FB}"/>
                </a:ext>
              </a:extLst>
            </p:cNvPr>
            <p:cNvGrpSpPr/>
            <p:nvPr/>
          </p:nvGrpSpPr>
          <p:grpSpPr>
            <a:xfrm rot="8100000" flipV="1">
              <a:off x="1047457" y="1290386"/>
              <a:ext cx="865742" cy="628383"/>
              <a:chOff x="558167" y="958515"/>
              <a:chExt cx="865742" cy="628383"/>
            </a:xfrm>
            <a:solidFill>
              <a:schemeClr val="accent3"/>
            </a:solidFill>
          </p:grpSpPr>
          <p:sp>
            <p:nvSpPr>
              <p:cNvPr id="28" name="Freeform: Shape 27">
                <a:extLst>
                  <a:ext uri="{FF2B5EF4-FFF2-40B4-BE49-F238E27FC236}">
                    <a16:creationId xmlns:a16="http://schemas.microsoft.com/office/drawing/2014/main" id="{BE810E40-D42F-4034-93BA-54446465D20B}"/>
                  </a:ext>
                </a:extLst>
              </p:cNvPr>
              <p:cNvSpPr/>
              <p:nvPr/>
            </p:nvSpPr>
            <p:spPr>
              <a:xfrm rot="8100000" flipH="1">
                <a:off x="558167" y="1122160"/>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 name="Freeform: Shape 28">
                <a:extLst>
                  <a:ext uri="{FF2B5EF4-FFF2-40B4-BE49-F238E27FC236}">
                    <a16:creationId xmlns:a16="http://schemas.microsoft.com/office/drawing/2014/main" id="{60F6BFC2-CA89-42B8-8A5A-E9F26BA87FBB}"/>
                  </a:ext>
                </a:extLst>
              </p:cNvPr>
              <p:cNvSpPr/>
              <p:nvPr/>
            </p:nvSpPr>
            <p:spPr>
              <a:xfrm rot="5400000" flipH="1">
                <a:off x="959170" y="95851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22" name="Group 21">
              <a:extLst>
                <a:ext uri="{FF2B5EF4-FFF2-40B4-BE49-F238E27FC236}">
                  <a16:creationId xmlns:a16="http://schemas.microsoft.com/office/drawing/2014/main" id="{1CA36485-DC1D-48C9-91B2-425DBC66D471}"/>
                </a:ext>
              </a:extLst>
            </p:cNvPr>
            <p:cNvGrpSpPr/>
            <p:nvPr/>
          </p:nvGrpSpPr>
          <p:grpSpPr>
            <a:xfrm rot="10800000" flipH="1" flipV="1">
              <a:off x="999771" y="932104"/>
              <a:ext cx="864005" cy="1032464"/>
              <a:chOff x="2207971" y="2384401"/>
              <a:chExt cx="864005" cy="1032464"/>
            </a:xfrm>
          </p:grpSpPr>
          <p:sp>
            <p:nvSpPr>
              <p:cNvPr id="23" name="Freeform: Shape 22">
                <a:extLst>
                  <a:ext uri="{FF2B5EF4-FFF2-40B4-BE49-F238E27FC236}">
                    <a16:creationId xmlns:a16="http://schemas.microsoft.com/office/drawing/2014/main" id="{0ACF276E-196C-4923-B7D1-48A8E6A1669C}"/>
                  </a:ext>
                </a:extLst>
              </p:cNvPr>
              <p:cNvSpPr/>
              <p:nvPr/>
            </p:nvSpPr>
            <p:spPr>
              <a:xfrm rot="13500000">
                <a:off x="2207971" y="285630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Freeform: Shape 23">
                <a:extLst>
                  <a:ext uri="{FF2B5EF4-FFF2-40B4-BE49-F238E27FC236}">
                    <a16:creationId xmlns:a16="http://schemas.microsoft.com/office/drawing/2014/main" id="{FFE3686C-DFF6-4995-81B8-FA38F5BB0401}"/>
                  </a:ext>
                </a:extLst>
              </p:cNvPr>
              <p:cNvSpPr/>
              <p:nvPr/>
            </p:nvSpPr>
            <p:spPr>
              <a:xfrm rot="10800000">
                <a:off x="2607238" y="2688467"/>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5" name="Group 24">
                <a:extLst>
                  <a:ext uri="{FF2B5EF4-FFF2-40B4-BE49-F238E27FC236}">
                    <a16:creationId xmlns:a16="http://schemas.microsoft.com/office/drawing/2014/main" id="{9DCBF653-CCB9-47B2-9DD9-68847A45D82D}"/>
                  </a:ext>
                </a:extLst>
              </p:cNvPr>
              <p:cNvGrpSpPr/>
              <p:nvPr/>
            </p:nvGrpSpPr>
            <p:grpSpPr>
              <a:xfrm>
                <a:off x="2440769" y="2384401"/>
                <a:ext cx="313009" cy="1032464"/>
                <a:chOff x="2440769" y="2384401"/>
                <a:chExt cx="313009" cy="1032464"/>
              </a:xfrm>
            </p:grpSpPr>
            <p:cxnSp>
              <p:nvCxnSpPr>
                <p:cNvPr id="26" name="Straight Connector 25">
                  <a:extLst>
                    <a:ext uri="{FF2B5EF4-FFF2-40B4-BE49-F238E27FC236}">
                      <a16:creationId xmlns:a16="http://schemas.microsoft.com/office/drawing/2014/main" id="{7F081A1F-C7C9-4907-AAED-B4E9B64973FB}"/>
                    </a:ext>
                  </a:extLst>
                </p:cNvPr>
                <p:cNvCxnSpPr>
                  <a:cxnSpLocks/>
                </p:cNvCxnSpPr>
                <p:nvPr/>
              </p:nvCxnSpPr>
              <p:spPr>
                <a:xfrm rot="10800000" flipH="1">
                  <a:off x="2440769" y="2516865"/>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4F8F89A-0719-4D9A-8379-9EEBD7201052}"/>
                    </a:ext>
                  </a:extLst>
                </p:cNvPr>
                <p:cNvCxnSpPr>
                  <a:cxnSpLocks/>
                </p:cNvCxnSpPr>
                <p:nvPr/>
              </p:nvCxnSpPr>
              <p:spPr>
                <a:xfrm rot="8100000" flipH="1">
                  <a:off x="2753778" y="2384401"/>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30" name="Group 29">
            <a:extLst>
              <a:ext uri="{FF2B5EF4-FFF2-40B4-BE49-F238E27FC236}">
                <a16:creationId xmlns:a16="http://schemas.microsoft.com/office/drawing/2014/main" id="{E7AA5779-FF0F-4ACF-A56C-710A4CDEC8A3}"/>
              </a:ext>
            </a:extLst>
          </p:cNvPr>
          <p:cNvGrpSpPr/>
          <p:nvPr/>
        </p:nvGrpSpPr>
        <p:grpSpPr>
          <a:xfrm>
            <a:off x="1437136" y="649304"/>
            <a:ext cx="388541" cy="388541"/>
            <a:chOff x="5752675" y="5440856"/>
            <a:chExt cx="388541" cy="388541"/>
          </a:xfrm>
        </p:grpSpPr>
        <p:sp>
          <p:nvSpPr>
            <p:cNvPr id="31" name="Oval 30">
              <a:extLst>
                <a:ext uri="{FF2B5EF4-FFF2-40B4-BE49-F238E27FC236}">
                  <a16:creationId xmlns:a16="http://schemas.microsoft.com/office/drawing/2014/main" id="{5F0ADB13-4626-4F84-B513-0B58E65C248E}"/>
                </a:ext>
              </a:extLst>
            </p:cNvPr>
            <p:cNvSpPr/>
            <p:nvPr/>
          </p:nvSpPr>
          <p:spPr>
            <a:xfrm rot="10800000">
              <a:off x="5800801" y="5488982"/>
              <a:ext cx="340415" cy="34041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 name="Oval 31">
              <a:extLst>
                <a:ext uri="{FF2B5EF4-FFF2-40B4-BE49-F238E27FC236}">
                  <a16:creationId xmlns:a16="http://schemas.microsoft.com/office/drawing/2014/main" id="{AF46BC46-AD78-4932-95BA-D3009154CA7A}"/>
                </a:ext>
              </a:extLst>
            </p:cNvPr>
            <p:cNvSpPr/>
            <p:nvPr/>
          </p:nvSpPr>
          <p:spPr>
            <a:xfrm>
              <a:off x="5752675" y="5440856"/>
              <a:ext cx="340415" cy="34041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cxnSp>
        <p:nvCxnSpPr>
          <p:cNvPr id="33" name="Straight Connector 32">
            <a:extLst>
              <a:ext uri="{FF2B5EF4-FFF2-40B4-BE49-F238E27FC236}">
                <a16:creationId xmlns:a16="http://schemas.microsoft.com/office/drawing/2014/main" id="{D38118F0-6EA8-4901-9161-9101C6DDD97E}"/>
              </a:ext>
            </a:extLst>
          </p:cNvPr>
          <p:cNvCxnSpPr>
            <a:cxnSpLocks/>
          </p:cNvCxnSpPr>
          <p:nvPr/>
        </p:nvCxnSpPr>
        <p:spPr>
          <a:xfrm rot="16200000" flipH="1">
            <a:off x="5826000" y="342900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02431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13_bible-blac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209550"/>
            <a:ext cx="11582400" cy="6438900"/>
          </a:xfrm>
          <a:prstGeom prst="rect">
            <a:avLst/>
          </a:prstGeom>
        </p:spPr>
      </p:pic>
    </p:spTree>
    <p:extLst>
      <p:ext uri="{BB962C8B-B14F-4D97-AF65-F5344CB8AC3E}">
        <p14:creationId xmlns:p14="http://schemas.microsoft.com/office/powerpoint/2010/main" val="1071217016"/>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14_chalkboard">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209550"/>
            <a:ext cx="11582400" cy="6438900"/>
          </a:xfrm>
          <a:prstGeom prst="rect">
            <a:avLst/>
          </a:prstGeom>
        </p:spPr>
      </p:pic>
    </p:spTree>
    <p:extLst>
      <p:ext uri="{BB962C8B-B14F-4D97-AF65-F5344CB8AC3E}">
        <p14:creationId xmlns:p14="http://schemas.microsoft.com/office/powerpoint/2010/main" val="1357478270"/>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15_map board">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209549"/>
            <a:ext cx="11582397" cy="6438899"/>
          </a:xfrm>
          <a:prstGeom prst="rect">
            <a:avLst/>
          </a:prstGeom>
        </p:spPr>
      </p:pic>
    </p:spTree>
    <p:extLst>
      <p:ext uri="{BB962C8B-B14F-4D97-AF65-F5344CB8AC3E}">
        <p14:creationId xmlns:p14="http://schemas.microsoft.com/office/powerpoint/2010/main" val="1253605378"/>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16_map marker 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1" y="209550"/>
            <a:ext cx="11582395" cy="6438897"/>
          </a:xfrm>
          <a:prstGeom prst="rect">
            <a:avLst/>
          </a:prstGeom>
        </p:spPr>
      </p:pic>
    </p:spTree>
    <p:extLst>
      <p:ext uri="{BB962C8B-B14F-4D97-AF65-F5344CB8AC3E}">
        <p14:creationId xmlns:p14="http://schemas.microsoft.com/office/powerpoint/2010/main" val="358523045"/>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17_map marker 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1" y="209549"/>
            <a:ext cx="11582395" cy="6438896"/>
          </a:xfrm>
          <a:prstGeom prst="rect">
            <a:avLst/>
          </a:prstGeom>
        </p:spPr>
      </p:pic>
    </p:spTree>
    <p:extLst>
      <p:ext uri="{BB962C8B-B14F-4D97-AF65-F5344CB8AC3E}">
        <p14:creationId xmlns:p14="http://schemas.microsoft.com/office/powerpoint/2010/main" val="74678156"/>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18_nightsky">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3" y="209549"/>
            <a:ext cx="11582392" cy="6438896"/>
          </a:xfrm>
          <a:prstGeom prst="rect">
            <a:avLst/>
          </a:prstGeom>
        </p:spPr>
      </p:pic>
    </p:spTree>
    <p:extLst>
      <p:ext uri="{BB962C8B-B14F-4D97-AF65-F5344CB8AC3E}">
        <p14:creationId xmlns:p14="http://schemas.microsoft.com/office/powerpoint/2010/main" val="4093476184"/>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4724401"/>
            <a:ext cx="10363200" cy="1774825"/>
          </a:xfrm>
          <a:solidFill>
            <a:srgbClr val="C3FF57"/>
          </a:solidFill>
          <a:ln w="76200">
            <a:solidFill>
              <a:srgbClr val="3399FF"/>
            </a:solidFill>
          </a:ln>
        </p:spPr>
        <p:txBody>
          <a:bodyPr>
            <a:normAutofit/>
          </a:bodyPr>
          <a:lstStyle>
            <a:lvl1pPr>
              <a:defRPr sz="4800" b="1"/>
            </a:lvl1pPr>
          </a:lstStyle>
          <a:p>
            <a:r>
              <a:rPr lang="en-US" dirty="0"/>
              <a:t>Click to edit Master title style</a:t>
            </a:r>
          </a:p>
        </p:txBody>
      </p:sp>
      <p:grpSp>
        <p:nvGrpSpPr>
          <p:cNvPr id="8" name="Group 7"/>
          <p:cNvGrpSpPr/>
          <p:nvPr userDrawn="1"/>
        </p:nvGrpSpPr>
        <p:grpSpPr>
          <a:xfrm>
            <a:off x="508000" y="381000"/>
            <a:ext cx="11176000" cy="4495800"/>
            <a:chOff x="228600" y="228600"/>
            <a:chExt cx="8686800" cy="4800600"/>
          </a:xfrm>
        </p:grpSpPr>
        <p:sp>
          <p:nvSpPr>
            <p:cNvPr id="9" name="Rounded Rectangle 8"/>
            <p:cNvSpPr/>
            <p:nvPr/>
          </p:nvSpPr>
          <p:spPr>
            <a:xfrm>
              <a:off x="228600" y="228600"/>
              <a:ext cx="8686800" cy="4800600"/>
            </a:xfrm>
            <a:prstGeom prst="roundRect">
              <a:avLst>
                <a:gd name="adj" fmla="val 7558"/>
              </a:avLst>
            </a:prstGeom>
            <a:solidFill>
              <a:schemeClr val="bg1"/>
            </a:solid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noFill/>
              </a:endParaRPr>
            </a:p>
          </p:txBody>
        </p:sp>
        <p:pic>
          <p:nvPicPr>
            <p:cNvPr id="10" name="Picture 9" descr="Title.jpg"/>
            <p:cNvPicPr>
              <a:picLocks noChangeAspect="1"/>
            </p:cNvPicPr>
            <p:nvPr/>
          </p:nvPicPr>
          <p:blipFill>
            <a:blip r:embed="rId2" cstate="print"/>
            <a:stretch>
              <a:fillRect/>
            </a:stretch>
          </p:blipFill>
          <p:spPr>
            <a:xfrm>
              <a:off x="533400" y="533400"/>
              <a:ext cx="8065155" cy="4191000"/>
            </a:xfrm>
            <a:prstGeom prst="rect">
              <a:avLst/>
            </a:prstGeom>
            <a:ln>
              <a:noFill/>
            </a:ln>
          </p:spPr>
        </p:pic>
      </p:gr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79721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19200"/>
            <a:ext cx="10972800" cy="5105400"/>
          </a:xfrm>
          <a:prstGeom prst="roundRect">
            <a:avLst>
              <a:gd name="adj" fmla="val 3304"/>
            </a:avLst>
          </a:prstGeom>
          <a:solidFill>
            <a:schemeClr val="bg1"/>
          </a:solidFill>
          <a:ln w="76200">
            <a:solidFill>
              <a:srgbClr val="3399FF"/>
            </a:solidFill>
          </a:ln>
        </p:spPr>
        <p:txBody>
          <a:bodyPr lIns="91440" tIns="365760"/>
          <a:lstStyle>
            <a:lvl1pPr>
              <a:defRPr b="1"/>
            </a:lvl1pPr>
            <a:lvl2pPr>
              <a:defRPr b="1"/>
            </a:lvl2pPr>
            <a:lvl3pPr>
              <a:defRPr b="1"/>
            </a:lvl3pPr>
            <a:lvl4pPr>
              <a:defRPr b="1"/>
            </a:lvl4pPr>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03200" y="274638"/>
            <a:ext cx="12090400" cy="1249362"/>
          </a:xfrm>
          <a:prstGeom prst="roundRect">
            <a:avLst>
              <a:gd name="adj" fmla="val 10572"/>
            </a:avLst>
          </a:prstGeom>
          <a:solidFill>
            <a:srgbClr val="C3FF57"/>
          </a:solidFill>
          <a:ln w="76200">
            <a:solidFill>
              <a:srgbClr val="FF9900"/>
            </a:solidFill>
          </a:ln>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1827172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1"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500" fill="hold"/>
                                        <p:tgtEl>
                                          <p:spTgt spid="3">
                                            <p:bg/>
                                          </p:spTgt>
                                        </p:tgtEl>
                                        <p:attrNameLst>
                                          <p:attrName>ppt_x</p:attrName>
                                        </p:attrNameLst>
                                      </p:cBhvr>
                                      <p:tavLst>
                                        <p:tav tm="0">
                                          <p:val>
                                            <p:strVal val="#ppt_x"/>
                                          </p:val>
                                        </p:tav>
                                        <p:tav tm="100000">
                                          <p:val>
                                            <p:strVal val="#ppt_x"/>
                                          </p:val>
                                        </p:tav>
                                      </p:tavLst>
                                    </p:anim>
                                    <p:anim calcmode="lin" valueType="num">
                                      <p:cBhvr>
                                        <p:cTn id="15" dur="500" fill="hold"/>
                                        <p:tgtEl>
                                          <p:spTgt spid="3">
                                            <p:bg/>
                                          </p:spTgt>
                                        </p:tgtEl>
                                        <p:attrNameLst>
                                          <p:attrName>ppt_y</p:attrName>
                                        </p:attrNameLst>
                                      </p:cBhvr>
                                      <p:tavLst>
                                        <p:tav tm="0">
                                          <p:val>
                                            <p:strVal val="#ppt_y-#ppt_h/2"/>
                                          </p:val>
                                        </p:tav>
                                        <p:tav tm="100000">
                                          <p:val>
                                            <p:strVal val="#ppt_y"/>
                                          </p:val>
                                        </p:tav>
                                      </p:tavLst>
                                    </p:anim>
                                    <p:anim calcmode="lin" valueType="num">
                                      <p:cBhvr>
                                        <p:cTn id="16" dur="500" fill="hold"/>
                                        <p:tgtEl>
                                          <p:spTgt spid="3">
                                            <p:bg/>
                                          </p:spTgt>
                                        </p:tgtEl>
                                        <p:attrNameLst>
                                          <p:attrName>ppt_w</p:attrName>
                                        </p:attrNameLst>
                                      </p:cBhvr>
                                      <p:tavLst>
                                        <p:tav tm="0">
                                          <p:val>
                                            <p:strVal val="#ppt_w"/>
                                          </p:val>
                                        </p:tav>
                                        <p:tav tm="100000">
                                          <p:val>
                                            <p:strVal val="#ppt_w"/>
                                          </p:val>
                                        </p:tav>
                                      </p:tavLst>
                                    </p:anim>
                                    <p:anim calcmode="lin" valueType="num">
                                      <p:cBhvr>
                                        <p:cTn id="17"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381000"/>
            <a:ext cx="10972800" cy="5105400"/>
          </a:xfrm>
          <a:prstGeom prst="roundRect">
            <a:avLst>
              <a:gd name="adj" fmla="val 3304"/>
            </a:avLst>
          </a:prstGeom>
          <a:solidFill>
            <a:schemeClr val="bg1"/>
          </a:solidFill>
          <a:ln w="76200">
            <a:solidFill>
              <a:srgbClr val="B2FF4D"/>
            </a:solidFill>
          </a:ln>
        </p:spPr>
        <p:txBody>
          <a:bodyPr lIns="91440" tIns="91440" bIns="91440"/>
          <a:lstStyle>
            <a:lvl1pPr>
              <a:defRPr b="1"/>
            </a:lvl1pPr>
            <a:lvl2pPr>
              <a:defRPr b="1"/>
            </a:lvl2pPr>
            <a:lvl3pPr>
              <a:defRPr b="1"/>
            </a:lvl3pPr>
            <a:lvl4pPr>
              <a:defRPr b="1"/>
            </a:lvl4pPr>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06400" y="5334000"/>
            <a:ext cx="12090400" cy="1249362"/>
          </a:xfrm>
          <a:prstGeom prst="roundRect">
            <a:avLst>
              <a:gd name="adj" fmla="val 10572"/>
            </a:avLst>
          </a:prstGeom>
          <a:solidFill>
            <a:srgbClr val="FFCE85"/>
          </a:solidFill>
          <a:ln w="76200">
            <a:solidFill>
              <a:srgbClr val="3399FF"/>
            </a:solidFill>
          </a:ln>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1410951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500" fill="hold"/>
                                        <p:tgtEl>
                                          <p:spTgt spid="3">
                                            <p:bg/>
                                          </p:spTgt>
                                        </p:tgtEl>
                                        <p:attrNameLst>
                                          <p:attrName>ppt_x</p:attrName>
                                        </p:attrNameLst>
                                      </p:cBhvr>
                                      <p:tavLst>
                                        <p:tav tm="0">
                                          <p:val>
                                            <p:strVal val="#ppt_x"/>
                                          </p:val>
                                        </p:tav>
                                        <p:tav tm="100000">
                                          <p:val>
                                            <p:strVal val="#ppt_x"/>
                                          </p:val>
                                        </p:tav>
                                      </p:tavLst>
                                    </p:anim>
                                    <p:anim calcmode="lin" valueType="num">
                                      <p:cBhvr>
                                        <p:cTn id="15" dur="500" fill="hold"/>
                                        <p:tgtEl>
                                          <p:spTgt spid="3">
                                            <p:bg/>
                                          </p:spTgt>
                                        </p:tgtEl>
                                        <p:attrNameLst>
                                          <p:attrName>ppt_y</p:attrName>
                                        </p:attrNameLst>
                                      </p:cBhvr>
                                      <p:tavLst>
                                        <p:tav tm="0">
                                          <p:val>
                                            <p:strVal val="#ppt_y+#ppt_h/2"/>
                                          </p:val>
                                        </p:tav>
                                        <p:tav tm="100000">
                                          <p:val>
                                            <p:strVal val="#ppt_y"/>
                                          </p:val>
                                        </p:tav>
                                      </p:tavLst>
                                    </p:anim>
                                    <p:anim calcmode="lin" valueType="num">
                                      <p:cBhvr>
                                        <p:cTn id="16" dur="500" fill="hold"/>
                                        <p:tgtEl>
                                          <p:spTgt spid="3">
                                            <p:bg/>
                                          </p:spTgt>
                                        </p:tgtEl>
                                        <p:attrNameLst>
                                          <p:attrName>ppt_w</p:attrName>
                                        </p:attrNameLst>
                                      </p:cBhvr>
                                      <p:tavLst>
                                        <p:tav tm="0">
                                          <p:val>
                                            <p:strVal val="#ppt_w"/>
                                          </p:val>
                                        </p:tav>
                                        <p:tav tm="100000">
                                          <p:val>
                                            <p:strVal val="#ppt_w"/>
                                          </p:val>
                                        </p:tav>
                                      </p:tavLst>
                                    </p:anim>
                                    <p:anim calcmode="lin" valueType="num">
                                      <p:cBhvr>
                                        <p:cTn id="17"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12800" y="990600"/>
            <a:ext cx="10566400" cy="5257800"/>
          </a:xfrm>
          <a:prstGeom prst="roundRect">
            <a:avLst>
              <a:gd name="adj" fmla="val 3304"/>
            </a:avLst>
          </a:prstGeom>
          <a:solidFill>
            <a:schemeClr val="bg1"/>
          </a:solidFill>
          <a:ln w="76200">
            <a:solidFill>
              <a:srgbClr val="FF9900"/>
            </a:solidFill>
          </a:ln>
        </p:spPr>
        <p:txBody>
          <a:bodyPr lIns="91440" tIns="365760" bIns="91440"/>
          <a:lstStyle>
            <a:lvl1pPr>
              <a:defRPr b="1"/>
            </a:lvl1pPr>
            <a:lvl2pPr>
              <a:defRPr b="1"/>
            </a:lvl2pPr>
            <a:lvl3pPr>
              <a:defRPr b="1"/>
            </a:lvl3pPr>
            <a:lvl4pPr>
              <a:defRPr b="1"/>
            </a:lvl4pPr>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508000" y="-152400"/>
            <a:ext cx="11176000" cy="1371600"/>
          </a:xfrm>
          <a:prstGeom prst="roundRect">
            <a:avLst>
              <a:gd name="adj" fmla="val 10572"/>
            </a:avLst>
          </a:prstGeom>
          <a:solidFill>
            <a:srgbClr val="3399FF"/>
          </a:solidFill>
          <a:ln w="76200">
            <a:solidFill>
              <a:srgbClr val="B2FF4D"/>
            </a:solidFill>
          </a:ln>
        </p:spPr>
        <p:txBody>
          <a:bodyPr/>
          <a:lstStyle>
            <a:lvl1pPr>
              <a:defRPr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826039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 fill="hold" grpId="0" nodeType="afterEffect">
                                  <p:stCondLst>
                                    <p:cond delay="0"/>
                                  </p:stCondLst>
                                  <p:childTnLst>
                                    <p:set>
                                      <p:cBhvr>
                                        <p:cTn id="11" dur="1" fill="hold">
                                          <p:stCondLst>
                                            <p:cond delay="0"/>
                                          </p:stCondLst>
                                        </p:cTn>
                                        <p:tgtEl>
                                          <p:spTgt spid="3">
                                            <p:bg/>
                                          </p:spTgt>
                                        </p:tgtEl>
                                        <p:attrNameLst>
                                          <p:attrName>style.visibility</p:attrName>
                                        </p:attrNameLst>
                                      </p:cBhvr>
                                      <p:to>
                                        <p:strVal val="visible"/>
                                      </p:to>
                                    </p:set>
                                    <p:anim calcmode="lin" valueType="num">
                                      <p:cBhvr>
                                        <p:cTn id="12" dur="500" fill="hold"/>
                                        <p:tgtEl>
                                          <p:spTgt spid="3">
                                            <p:bg/>
                                          </p:spTgt>
                                        </p:tgtEl>
                                        <p:attrNameLst>
                                          <p:attrName>ppt_x</p:attrName>
                                        </p:attrNameLst>
                                      </p:cBhvr>
                                      <p:tavLst>
                                        <p:tav tm="0">
                                          <p:val>
                                            <p:strVal val="#ppt_x"/>
                                          </p:val>
                                        </p:tav>
                                        <p:tav tm="100000">
                                          <p:val>
                                            <p:strVal val="#ppt_x"/>
                                          </p:val>
                                        </p:tav>
                                      </p:tavLst>
                                    </p:anim>
                                    <p:anim calcmode="lin" valueType="num">
                                      <p:cBhvr>
                                        <p:cTn id="13" dur="500" fill="hold"/>
                                        <p:tgtEl>
                                          <p:spTgt spid="3">
                                            <p:bg/>
                                          </p:spTgt>
                                        </p:tgtEl>
                                        <p:attrNameLst>
                                          <p:attrName>ppt_y</p:attrName>
                                        </p:attrNameLst>
                                      </p:cBhvr>
                                      <p:tavLst>
                                        <p:tav tm="0">
                                          <p:val>
                                            <p:strVal val="#ppt_y-#ppt_h/2"/>
                                          </p:val>
                                        </p:tav>
                                        <p:tav tm="100000">
                                          <p:val>
                                            <p:strVal val="#ppt_y"/>
                                          </p:val>
                                        </p:tav>
                                      </p:tavLst>
                                    </p:anim>
                                    <p:anim calcmode="lin" valueType="num">
                                      <p:cBhvr>
                                        <p:cTn id="14" dur="500" fill="hold"/>
                                        <p:tgtEl>
                                          <p:spTgt spid="3">
                                            <p:bg/>
                                          </p:spTgt>
                                        </p:tgtEl>
                                        <p:attrNameLst>
                                          <p:attrName>ppt_w</p:attrName>
                                        </p:attrNameLst>
                                      </p:cBhvr>
                                      <p:tavLst>
                                        <p:tav tm="0">
                                          <p:val>
                                            <p:strVal val="#ppt_w"/>
                                          </p:val>
                                        </p:tav>
                                        <p:tav tm="100000">
                                          <p:val>
                                            <p:strVal val="#ppt_w"/>
                                          </p:val>
                                        </p:tav>
                                      </p:tavLst>
                                    </p:anim>
                                    <p:anim calcmode="lin" valueType="num">
                                      <p:cBhvr>
                                        <p:cTn id="15"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5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D013D-A80D-4455-B886-0C3448294C02}"/>
              </a:ext>
            </a:extLst>
          </p:cNvPr>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A99D3AB-20B9-4D90-8106-506F443682C8}"/>
              </a:ext>
            </a:extLst>
          </p:cNvPr>
          <p:cNvSpPr>
            <a:spLocks noGrp="1"/>
          </p:cNvSpPr>
          <p:nvPr>
            <p:ph sz="half" idx="1"/>
          </p:nvPr>
        </p:nvSpPr>
        <p:spPr>
          <a:xfrm>
            <a:off x="1085850" y="1790700"/>
            <a:ext cx="4740150" cy="3978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85F9DF39-257F-4C10-A7B4-1AA1C66F28E9}"/>
              </a:ext>
            </a:extLst>
          </p:cNvPr>
          <p:cNvSpPr>
            <a:spLocks noGrp="1"/>
          </p:cNvSpPr>
          <p:nvPr>
            <p:ph sz="half" idx="2"/>
          </p:nvPr>
        </p:nvSpPr>
        <p:spPr>
          <a:xfrm>
            <a:off x="6366000" y="1790700"/>
            <a:ext cx="4740150" cy="3978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0E57E5E-B324-4633-AB65-4A53498B9FA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11/5/2021</a:t>
            </a:fld>
            <a:endParaRPr lang="en-US"/>
          </a:p>
        </p:txBody>
      </p:sp>
      <p:sp>
        <p:nvSpPr>
          <p:cNvPr id="6" name="Footer Placeholder 5">
            <a:extLst>
              <a:ext uri="{FF2B5EF4-FFF2-40B4-BE49-F238E27FC236}">
                <a16:creationId xmlns:a16="http://schemas.microsoft.com/office/drawing/2014/main" id="{5B42A16D-8423-4C91-B839-F95380250FA3}"/>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63AD46B-C875-4F91-8991-4A4E5D768D9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14034366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19200"/>
            <a:ext cx="10972800" cy="5105400"/>
          </a:xfrm>
          <a:prstGeom prst="roundRect">
            <a:avLst>
              <a:gd name="adj" fmla="val 3304"/>
            </a:avLst>
          </a:prstGeom>
          <a:solidFill>
            <a:schemeClr val="bg1"/>
          </a:solidFill>
          <a:ln w="76200">
            <a:solidFill>
              <a:srgbClr val="3399FF"/>
            </a:solidFill>
          </a:ln>
        </p:spPr>
        <p:txBody>
          <a:bodyPr lIns="91440" tIns="365760"/>
          <a:lstStyle>
            <a:lvl1pPr>
              <a:spcBef>
                <a:spcPts val="0"/>
              </a:spcBef>
              <a:spcAft>
                <a:spcPts val="1200"/>
              </a:spcAft>
              <a:defRPr b="1"/>
            </a:lvl1pPr>
            <a:lvl2pPr>
              <a:spcBef>
                <a:spcPts val="0"/>
              </a:spcBef>
              <a:spcAft>
                <a:spcPts val="1200"/>
              </a:spcAft>
              <a:defRPr b="1"/>
            </a:lvl2pPr>
            <a:lvl3pPr>
              <a:spcBef>
                <a:spcPts val="0"/>
              </a:spcBef>
              <a:spcAft>
                <a:spcPts val="1200"/>
              </a:spcAft>
              <a:defRPr b="1"/>
            </a:lvl3pPr>
            <a:lvl4pPr>
              <a:spcBef>
                <a:spcPts val="0"/>
              </a:spcBef>
              <a:spcAft>
                <a:spcPts val="1200"/>
              </a:spcAft>
              <a:defRPr b="1"/>
            </a:lvl4pPr>
            <a:lvl5pPr>
              <a:spcBef>
                <a:spcPts val="0"/>
              </a:spcBef>
              <a:spcAft>
                <a:spcPts val="1200"/>
              </a:spcAft>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03200" y="274638"/>
            <a:ext cx="12090400" cy="1249362"/>
          </a:xfrm>
          <a:prstGeom prst="roundRect">
            <a:avLst>
              <a:gd name="adj" fmla="val 10572"/>
            </a:avLst>
          </a:prstGeom>
          <a:solidFill>
            <a:srgbClr val="C3FF57"/>
          </a:solidFill>
          <a:ln w="76200">
            <a:solidFill>
              <a:srgbClr val="FF9900"/>
            </a:solidFill>
          </a:ln>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1616210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1"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500" fill="hold"/>
                                        <p:tgtEl>
                                          <p:spTgt spid="3">
                                            <p:bg/>
                                          </p:spTgt>
                                        </p:tgtEl>
                                        <p:attrNameLst>
                                          <p:attrName>ppt_x</p:attrName>
                                        </p:attrNameLst>
                                      </p:cBhvr>
                                      <p:tavLst>
                                        <p:tav tm="0">
                                          <p:val>
                                            <p:strVal val="#ppt_x"/>
                                          </p:val>
                                        </p:tav>
                                        <p:tav tm="100000">
                                          <p:val>
                                            <p:strVal val="#ppt_x"/>
                                          </p:val>
                                        </p:tav>
                                      </p:tavLst>
                                    </p:anim>
                                    <p:anim calcmode="lin" valueType="num">
                                      <p:cBhvr>
                                        <p:cTn id="15" dur="500" fill="hold"/>
                                        <p:tgtEl>
                                          <p:spTgt spid="3">
                                            <p:bg/>
                                          </p:spTgt>
                                        </p:tgtEl>
                                        <p:attrNameLst>
                                          <p:attrName>ppt_y</p:attrName>
                                        </p:attrNameLst>
                                      </p:cBhvr>
                                      <p:tavLst>
                                        <p:tav tm="0">
                                          <p:val>
                                            <p:strVal val="#ppt_y-#ppt_h/2"/>
                                          </p:val>
                                        </p:tav>
                                        <p:tav tm="100000">
                                          <p:val>
                                            <p:strVal val="#ppt_y"/>
                                          </p:val>
                                        </p:tav>
                                      </p:tavLst>
                                    </p:anim>
                                    <p:anim calcmode="lin" valueType="num">
                                      <p:cBhvr>
                                        <p:cTn id="16" dur="500" fill="hold"/>
                                        <p:tgtEl>
                                          <p:spTgt spid="3">
                                            <p:bg/>
                                          </p:spTgt>
                                        </p:tgtEl>
                                        <p:attrNameLst>
                                          <p:attrName>ppt_w</p:attrName>
                                        </p:attrNameLst>
                                      </p:cBhvr>
                                      <p:tavLst>
                                        <p:tav tm="0">
                                          <p:val>
                                            <p:strVal val="#ppt_w"/>
                                          </p:val>
                                        </p:tav>
                                        <p:tav tm="100000">
                                          <p:val>
                                            <p:strVal val="#ppt_w"/>
                                          </p:val>
                                        </p:tav>
                                      </p:tavLst>
                                    </p:anim>
                                    <p:anim calcmode="lin" valueType="num">
                                      <p:cBhvr>
                                        <p:cTn id="17"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381000"/>
            <a:ext cx="10972800" cy="5105400"/>
          </a:xfrm>
          <a:prstGeom prst="roundRect">
            <a:avLst>
              <a:gd name="adj" fmla="val 3304"/>
            </a:avLst>
          </a:prstGeom>
          <a:solidFill>
            <a:schemeClr val="bg1"/>
          </a:solidFill>
          <a:ln w="76200">
            <a:solidFill>
              <a:srgbClr val="B2FF4D"/>
            </a:solidFill>
          </a:ln>
        </p:spPr>
        <p:txBody>
          <a:bodyPr lIns="91440" tIns="91440" bIns="91440"/>
          <a:lstStyle>
            <a:lvl1pPr>
              <a:spcBef>
                <a:spcPts val="0"/>
              </a:spcBef>
              <a:spcAft>
                <a:spcPts val="1200"/>
              </a:spcAft>
              <a:defRPr b="1"/>
            </a:lvl1pPr>
            <a:lvl2pPr>
              <a:spcBef>
                <a:spcPts val="0"/>
              </a:spcBef>
              <a:spcAft>
                <a:spcPts val="1200"/>
              </a:spcAft>
              <a:defRPr b="1"/>
            </a:lvl2pPr>
            <a:lvl3pPr>
              <a:spcBef>
                <a:spcPts val="0"/>
              </a:spcBef>
              <a:spcAft>
                <a:spcPts val="1200"/>
              </a:spcAft>
              <a:defRPr b="1"/>
            </a:lvl3pPr>
            <a:lvl4pPr>
              <a:spcBef>
                <a:spcPts val="0"/>
              </a:spcBef>
              <a:spcAft>
                <a:spcPts val="1200"/>
              </a:spcAft>
              <a:defRPr b="1"/>
            </a:lvl4pPr>
            <a:lvl5pPr>
              <a:spcBef>
                <a:spcPts val="0"/>
              </a:spcBef>
              <a:spcAft>
                <a:spcPts val="1200"/>
              </a:spcAft>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06400" y="5334000"/>
            <a:ext cx="12090400" cy="1249362"/>
          </a:xfrm>
          <a:prstGeom prst="roundRect">
            <a:avLst>
              <a:gd name="adj" fmla="val 10572"/>
            </a:avLst>
          </a:prstGeom>
          <a:solidFill>
            <a:srgbClr val="FFCE85"/>
          </a:solidFill>
          <a:ln w="76200">
            <a:solidFill>
              <a:srgbClr val="3399FF"/>
            </a:solidFill>
          </a:ln>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3760719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500" fill="hold"/>
                                        <p:tgtEl>
                                          <p:spTgt spid="3">
                                            <p:bg/>
                                          </p:spTgt>
                                        </p:tgtEl>
                                        <p:attrNameLst>
                                          <p:attrName>ppt_x</p:attrName>
                                        </p:attrNameLst>
                                      </p:cBhvr>
                                      <p:tavLst>
                                        <p:tav tm="0">
                                          <p:val>
                                            <p:strVal val="#ppt_x"/>
                                          </p:val>
                                        </p:tav>
                                        <p:tav tm="100000">
                                          <p:val>
                                            <p:strVal val="#ppt_x"/>
                                          </p:val>
                                        </p:tav>
                                      </p:tavLst>
                                    </p:anim>
                                    <p:anim calcmode="lin" valueType="num">
                                      <p:cBhvr>
                                        <p:cTn id="15" dur="500" fill="hold"/>
                                        <p:tgtEl>
                                          <p:spTgt spid="3">
                                            <p:bg/>
                                          </p:spTgt>
                                        </p:tgtEl>
                                        <p:attrNameLst>
                                          <p:attrName>ppt_y</p:attrName>
                                        </p:attrNameLst>
                                      </p:cBhvr>
                                      <p:tavLst>
                                        <p:tav tm="0">
                                          <p:val>
                                            <p:strVal val="#ppt_y+#ppt_h/2"/>
                                          </p:val>
                                        </p:tav>
                                        <p:tav tm="100000">
                                          <p:val>
                                            <p:strVal val="#ppt_y"/>
                                          </p:val>
                                        </p:tav>
                                      </p:tavLst>
                                    </p:anim>
                                    <p:anim calcmode="lin" valueType="num">
                                      <p:cBhvr>
                                        <p:cTn id="16" dur="500" fill="hold"/>
                                        <p:tgtEl>
                                          <p:spTgt spid="3">
                                            <p:bg/>
                                          </p:spTgt>
                                        </p:tgtEl>
                                        <p:attrNameLst>
                                          <p:attrName>ppt_w</p:attrName>
                                        </p:attrNameLst>
                                      </p:cBhvr>
                                      <p:tavLst>
                                        <p:tav tm="0">
                                          <p:val>
                                            <p:strVal val="#ppt_w"/>
                                          </p:val>
                                        </p:tav>
                                        <p:tav tm="100000">
                                          <p:val>
                                            <p:strVal val="#ppt_w"/>
                                          </p:val>
                                        </p:tav>
                                      </p:tavLst>
                                    </p:anim>
                                    <p:anim calcmode="lin" valueType="num">
                                      <p:cBhvr>
                                        <p:cTn id="17"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12800" y="990600"/>
            <a:ext cx="10566400" cy="5257800"/>
          </a:xfrm>
          <a:prstGeom prst="roundRect">
            <a:avLst>
              <a:gd name="adj" fmla="val 3304"/>
            </a:avLst>
          </a:prstGeom>
          <a:solidFill>
            <a:schemeClr val="bg1"/>
          </a:solidFill>
          <a:ln w="76200">
            <a:solidFill>
              <a:srgbClr val="FF9900"/>
            </a:solidFill>
          </a:ln>
        </p:spPr>
        <p:txBody>
          <a:bodyPr lIns="91440" tIns="365760" bIns="91440"/>
          <a:lstStyle>
            <a:lvl1pPr>
              <a:spcBef>
                <a:spcPts val="0"/>
              </a:spcBef>
              <a:spcAft>
                <a:spcPts val="1200"/>
              </a:spcAft>
              <a:defRPr b="1"/>
            </a:lvl1pPr>
            <a:lvl2pPr>
              <a:spcBef>
                <a:spcPts val="0"/>
              </a:spcBef>
              <a:spcAft>
                <a:spcPts val="1200"/>
              </a:spcAft>
              <a:defRPr b="1"/>
            </a:lvl2pPr>
            <a:lvl3pPr>
              <a:spcBef>
                <a:spcPts val="0"/>
              </a:spcBef>
              <a:spcAft>
                <a:spcPts val="1200"/>
              </a:spcAft>
              <a:defRPr b="1"/>
            </a:lvl3pPr>
            <a:lvl4pPr>
              <a:spcBef>
                <a:spcPts val="0"/>
              </a:spcBef>
              <a:spcAft>
                <a:spcPts val="1200"/>
              </a:spcAft>
              <a:defRPr b="1"/>
            </a:lvl4pPr>
            <a:lvl5pPr>
              <a:spcBef>
                <a:spcPts val="0"/>
              </a:spcBef>
              <a:spcAft>
                <a:spcPts val="1200"/>
              </a:spcAft>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508000" y="-152400"/>
            <a:ext cx="11176000" cy="1371600"/>
          </a:xfrm>
          <a:prstGeom prst="roundRect">
            <a:avLst>
              <a:gd name="adj" fmla="val 10572"/>
            </a:avLst>
          </a:prstGeom>
          <a:solidFill>
            <a:srgbClr val="3399FF"/>
          </a:solidFill>
          <a:ln w="76200">
            <a:solidFill>
              <a:srgbClr val="B2FF4D"/>
            </a:solidFill>
          </a:ln>
        </p:spPr>
        <p:txBody>
          <a:bodyPr/>
          <a:lstStyle>
            <a:lvl1pPr>
              <a:defRPr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639239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 fill="hold" grpId="0" nodeType="afterEffect">
                                  <p:stCondLst>
                                    <p:cond delay="0"/>
                                  </p:stCondLst>
                                  <p:childTnLst>
                                    <p:set>
                                      <p:cBhvr>
                                        <p:cTn id="11" dur="1" fill="hold">
                                          <p:stCondLst>
                                            <p:cond delay="0"/>
                                          </p:stCondLst>
                                        </p:cTn>
                                        <p:tgtEl>
                                          <p:spTgt spid="3">
                                            <p:bg/>
                                          </p:spTgt>
                                        </p:tgtEl>
                                        <p:attrNameLst>
                                          <p:attrName>style.visibility</p:attrName>
                                        </p:attrNameLst>
                                      </p:cBhvr>
                                      <p:to>
                                        <p:strVal val="visible"/>
                                      </p:to>
                                    </p:set>
                                    <p:anim calcmode="lin" valueType="num">
                                      <p:cBhvr>
                                        <p:cTn id="12" dur="500" fill="hold"/>
                                        <p:tgtEl>
                                          <p:spTgt spid="3">
                                            <p:bg/>
                                          </p:spTgt>
                                        </p:tgtEl>
                                        <p:attrNameLst>
                                          <p:attrName>ppt_x</p:attrName>
                                        </p:attrNameLst>
                                      </p:cBhvr>
                                      <p:tavLst>
                                        <p:tav tm="0">
                                          <p:val>
                                            <p:strVal val="#ppt_x"/>
                                          </p:val>
                                        </p:tav>
                                        <p:tav tm="100000">
                                          <p:val>
                                            <p:strVal val="#ppt_x"/>
                                          </p:val>
                                        </p:tav>
                                      </p:tavLst>
                                    </p:anim>
                                    <p:anim calcmode="lin" valueType="num">
                                      <p:cBhvr>
                                        <p:cTn id="13" dur="500" fill="hold"/>
                                        <p:tgtEl>
                                          <p:spTgt spid="3">
                                            <p:bg/>
                                          </p:spTgt>
                                        </p:tgtEl>
                                        <p:attrNameLst>
                                          <p:attrName>ppt_y</p:attrName>
                                        </p:attrNameLst>
                                      </p:cBhvr>
                                      <p:tavLst>
                                        <p:tav tm="0">
                                          <p:val>
                                            <p:strVal val="#ppt_y-#ppt_h/2"/>
                                          </p:val>
                                        </p:tav>
                                        <p:tav tm="100000">
                                          <p:val>
                                            <p:strVal val="#ppt_y"/>
                                          </p:val>
                                        </p:tav>
                                      </p:tavLst>
                                    </p:anim>
                                    <p:anim calcmode="lin" valueType="num">
                                      <p:cBhvr>
                                        <p:cTn id="14" dur="500" fill="hold"/>
                                        <p:tgtEl>
                                          <p:spTgt spid="3">
                                            <p:bg/>
                                          </p:spTgt>
                                        </p:tgtEl>
                                        <p:attrNameLst>
                                          <p:attrName>ppt_w</p:attrName>
                                        </p:attrNameLst>
                                      </p:cBhvr>
                                      <p:tavLst>
                                        <p:tav tm="0">
                                          <p:val>
                                            <p:strVal val="#ppt_w"/>
                                          </p:val>
                                        </p:tav>
                                        <p:tav tm="100000">
                                          <p:val>
                                            <p:strVal val="#ppt_w"/>
                                          </p:val>
                                        </p:tav>
                                      </p:tavLst>
                                    </p:anim>
                                    <p:anim calcmode="lin" valueType="num">
                                      <p:cBhvr>
                                        <p:cTn id="15"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5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4" name="Rounded Rectangle 3"/>
          <p:cNvSpPr/>
          <p:nvPr userDrawn="1"/>
        </p:nvSpPr>
        <p:spPr>
          <a:xfrm>
            <a:off x="711200" y="533400"/>
            <a:ext cx="10769600" cy="5791200"/>
          </a:xfrm>
          <a:prstGeom prst="roundRect">
            <a:avLst>
              <a:gd name="adj" fmla="val 4477"/>
            </a:avLst>
          </a:prstGeom>
          <a:solidFill>
            <a:schemeClr val="bg1"/>
          </a:solidFill>
          <a:ln w="57150">
            <a:solidFill>
              <a:srgbClr val="B2FF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5619873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371601"/>
            <a:ext cx="5384800" cy="4754563"/>
          </a:xfrm>
          <a:prstGeom prst="roundRect">
            <a:avLst>
              <a:gd name="adj" fmla="val 4884"/>
            </a:avLst>
          </a:prstGeom>
          <a:solidFill>
            <a:schemeClr val="bg1"/>
          </a:solidFill>
          <a:ln w="76200">
            <a:solidFill>
              <a:srgbClr val="3399FF"/>
            </a:solidFill>
          </a:ln>
        </p:spPr>
        <p:txBody>
          <a:bodyPr tIns="182880"/>
          <a:lstStyle>
            <a:lvl1pPr>
              <a:defRPr sz="2800" b="1"/>
            </a:lvl1pPr>
            <a:lvl2pPr>
              <a:defRPr sz="2400" b="1"/>
            </a:lvl2pPr>
            <a:lvl3pPr>
              <a:defRPr sz="2000" b="1"/>
            </a:lvl3pPr>
            <a:lvl4pPr>
              <a:defRPr sz="1800" b="1"/>
            </a:lvl4pPr>
            <a:lvl5pPr>
              <a:defRPr sz="1800" b="1"/>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371601"/>
            <a:ext cx="5384800" cy="4754563"/>
          </a:xfrm>
          <a:prstGeom prst="roundRect">
            <a:avLst>
              <a:gd name="adj" fmla="val 4653"/>
            </a:avLst>
          </a:prstGeom>
          <a:solidFill>
            <a:schemeClr val="bg1"/>
          </a:solidFill>
          <a:ln w="76200">
            <a:solidFill>
              <a:srgbClr val="3399FF"/>
            </a:solidFill>
          </a:ln>
        </p:spPr>
        <p:txBody>
          <a:bodyPr tIns="182880"/>
          <a:lstStyle>
            <a:lvl1pPr>
              <a:defRPr sz="2800" b="1"/>
            </a:lvl1pPr>
            <a:lvl2pPr>
              <a:defRPr sz="2400" b="1"/>
            </a:lvl2pPr>
            <a:lvl3pPr>
              <a:defRPr sz="2000" b="1"/>
            </a:lvl3pPr>
            <a:lvl4pPr>
              <a:defRPr sz="1800" b="1"/>
            </a:lvl4pPr>
            <a:lvl5pPr>
              <a:defRPr sz="1800" b="1"/>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03200" y="228600"/>
            <a:ext cx="12090400" cy="1295400"/>
          </a:xfrm>
          <a:prstGeom prst="roundRect">
            <a:avLst>
              <a:gd name="adj" fmla="val 14506"/>
            </a:avLst>
          </a:prstGeom>
          <a:solidFill>
            <a:srgbClr val="C3FF57"/>
          </a:solidFill>
          <a:ln w="76200">
            <a:solidFill>
              <a:srgbClr val="FF9900"/>
            </a:solidFill>
          </a:ln>
        </p:spPr>
        <p:txBody>
          <a:bodyPr/>
          <a:lstStyle>
            <a:lvl1pPr marL="233363" indent="0">
              <a:defRPr b="1"/>
            </a:lvl1pPr>
          </a:lstStyle>
          <a:p>
            <a:r>
              <a:rPr lang="en-US" dirty="0"/>
              <a:t>Click to edit Master title style</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9882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1" fill="hold" grpId="0" nodeType="clickEffect">
                                  <p:stCondLst>
                                    <p:cond delay="0"/>
                                  </p:stCondLst>
                                  <p:childTnLst>
                                    <p:set>
                                      <p:cBhvr>
                                        <p:cTn id="14" dur="1" fill="hold">
                                          <p:stCondLst>
                                            <p:cond delay="0"/>
                                          </p:stCondLst>
                                        </p:cTn>
                                        <p:tgtEl>
                                          <p:spTgt spid="3">
                                            <p:bg/>
                                          </p:spTgt>
                                        </p:tgtEl>
                                        <p:attrNameLst>
                                          <p:attrName>style.visibility</p:attrName>
                                        </p:attrNameLst>
                                      </p:cBhvr>
                                      <p:to>
                                        <p:strVal val="visible"/>
                                      </p:to>
                                    </p:set>
                                    <p:anim calcmode="lin" valueType="num">
                                      <p:cBhvr>
                                        <p:cTn id="15" dur="500" fill="hold"/>
                                        <p:tgtEl>
                                          <p:spTgt spid="3">
                                            <p:bg/>
                                          </p:spTgt>
                                        </p:tgtEl>
                                        <p:attrNameLst>
                                          <p:attrName>ppt_x</p:attrName>
                                        </p:attrNameLst>
                                      </p:cBhvr>
                                      <p:tavLst>
                                        <p:tav tm="0">
                                          <p:val>
                                            <p:strVal val="#ppt_x"/>
                                          </p:val>
                                        </p:tav>
                                        <p:tav tm="100000">
                                          <p:val>
                                            <p:strVal val="#ppt_x"/>
                                          </p:val>
                                        </p:tav>
                                      </p:tavLst>
                                    </p:anim>
                                    <p:anim calcmode="lin" valueType="num">
                                      <p:cBhvr>
                                        <p:cTn id="16" dur="500" fill="hold"/>
                                        <p:tgtEl>
                                          <p:spTgt spid="3">
                                            <p:bg/>
                                          </p:spTgt>
                                        </p:tgtEl>
                                        <p:attrNameLst>
                                          <p:attrName>ppt_y</p:attrName>
                                        </p:attrNameLst>
                                      </p:cBhvr>
                                      <p:tavLst>
                                        <p:tav tm="0">
                                          <p:val>
                                            <p:strVal val="#ppt_y-#ppt_h/2"/>
                                          </p:val>
                                        </p:tav>
                                        <p:tav tm="100000">
                                          <p:val>
                                            <p:strVal val="#ppt_y"/>
                                          </p:val>
                                        </p:tav>
                                      </p:tavLst>
                                    </p:anim>
                                    <p:anim calcmode="lin" valueType="num">
                                      <p:cBhvr>
                                        <p:cTn id="17" dur="500" fill="hold"/>
                                        <p:tgtEl>
                                          <p:spTgt spid="3">
                                            <p:bg/>
                                          </p:spTgt>
                                        </p:tgtEl>
                                        <p:attrNameLst>
                                          <p:attrName>ppt_w</p:attrName>
                                        </p:attrNameLst>
                                      </p:cBhvr>
                                      <p:tavLst>
                                        <p:tav tm="0">
                                          <p:val>
                                            <p:strVal val="#ppt_w"/>
                                          </p:val>
                                        </p:tav>
                                        <p:tav tm="100000">
                                          <p:val>
                                            <p:strVal val="#ppt_w"/>
                                          </p:val>
                                        </p:tav>
                                      </p:tavLst>
                                    </p:anim>
                                    <p:anim calcmode="lin" valueType="num">
                                      <p:cBhvr>
                                        <p:cTn id="18" dur="500" fill="hold"/>
                                        <p:tgtEl>
                                          <p:spTgt spid="3">
                                            <p:bg/>
                                          </p:spTgt>
                                        </p:tgtEl>
                                        <p:attrNameLst>
                                          <p:attrName>ppt_h</p:attrName>
                                        </p:attrNameLst>
                                      </p:cBhvr>
                                      <p:tavLst>
                                        <p:tav tm="0">
                                          <p:val>
                                            <p:fltVal val="0"/>
                                          </p:val>
                                        </p:tav>
                                        <p:tav tm="100000">
                                          <p:val>
                                            <p:strVal val="#ppt_h"/>
                                          </p:val>
                                        </p:tav>
                                      </p:tavLst>
                                    </p:anim>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7" presetClass="entr" presetSubtype="1" fill="hold" grpId="0" nodeType="clickEffect">
                                  <p:stCondLst>
                                    <p:cond delay="0"/>
                                  </p:stCondLst>
                                  <p:childTnLst>
                                    <p:set>
                                      <p:cBhvr>
                                        <p:cTn id="46" dur="1" fill="hold">
                                          <p:stCondLst>
                                            <p:cond delay="0"/>
                                          </p:stCondLst>
                                        </p:cTn>
                                        <p:tgtEl>
                                          <p:spTgt spid="4">
                                            <p:bg/>
                                          </p:spTgt>
                                        </p:tgtEl>
                                        <p:attrNameLst>
                                          <p:attrName>style.visibility</p:attrName>
                                        </p:attrNameLst>
                                      </p:cBhvr>
                                      <p:to>
                                        <p:strVal val="visible"/>
                                      </p:to>
                                    </p:set>
                                    <p:anim calcmode="lin" valueType="num">
                                      <p:cBhvr>
                                        <p:cTn id="47" dur="500" fill="hold"/>
                                        <p:tgtEl>
                                          <p:spTgt spid="4">
                                            <p:bg/>
                                          </p:spTgt>
                                        </p:tgtEl>
                                        <p:attrNameLst>
                                          <p:attrName>ppt_x</p:attrName>
                                        </p:attrNameLst>
                                      </p:cBhvr>
                                      <p:tavLst>
                                        <p:tav tm="0">
                                          <p:val>
                                            <p:strVal val="#ppt_x"/>
                                          </p:val>
                                        </p:tav>
                                        <p:tav tm="100000">
                                          <p:val>
                                            <p:strVal val="#ppt_x"/>
                                          </p:val>
                                        </p:tav>
                                      </p:tavLst>
                                    </p:anim>
                                    <p:anim calcmode="lin" valueType="num">
                                      <p:cBhvr>
                                        <p:cTn id="48" dur="500" fill="hold"/>
                                        <p:tgtEl>
                                          <p:spTgt spid="4">
                                            <p:bg/>
                                          </p:spTgt>
                                        </p:tgtEl>
                                        <p:attrNameLst>
                                          <p:attrName>ppt_y</p:attrName>
                                        </p:attrNameLst>
                                      </p:cBhvr>
                                      <p:tavLst>
                                        <p:tav tm="0">
                                          <p:val>
                                            <p:strVal val="#ppt_y-#ppt_h/2"/>
                                          </p:val>
                                        </p:tav>
                                        <p:tav tm="100000">
                                          <p:val>
                                            <p:strVal val="#ppt_y"/>
                                          </p:val>
                                        </p:tav>
                                      </p:tavLst>
                                    </p:anim>
                                    <p:anim calcmode="lin" valueType="num">
                                      <p:cBhvr>
                                        <p:cTn id="49" dur="500" fill="hold"/>
                                        <p:tgtEl>
                                          <p:spTgt spid="4">
                                            <p:bg/>
                                          </p:spTgt>
                                        </p:tgtEl>
                                        <p:attrNameLst>
                                          <p:attrName>ppt_w</p:attrName>
                                        </p:attrNameLst>
                                      </p:cBhvr>
                                      <p:tavLst>
                                        <p:tav tm="0">
                                          <p:val>
                                            <p:strVal val="#ppt_w"/>
                                          </p:val>
                                        </p:tav>
                                        <p:tav tm="100000">
                                          <p:val>
                                            <p:strVal val="#ppt_w"/>
                                          </p:val>
                                        </p:tav>
                                      </p:tavLst>
                                    </p:anim>
                                    <p:anim calcmode="lin" valueType="num">
                                      <p:cBhvr>
                                        <p:cTn id="50" dur="500" fill="hold"/>
                                        <p:tgtEl>
                                          <p:spTgt spid="4">
                                            <p:bg/>
                                          </p:spTgt>
                                        </p:tgtEl>
                                        <p:attrNameLst>
                                          <p:attrName>ppt_h</p:attrName>
                                        </p:attrNameLst>
                                      </p:cBhvr>
                                      <p:tavLst>
                                        <p:tav tm="0">
                                          <p:val>
                                            <p:fltVal val="0"/>
                                          </p:val>
                                        </p:tav>
                                        <p:tav tm="100000">
                                          <p:val>
                                            <p:strVal val="#ppt_h"/>
                                          </p:val>
                                        </p:tav>
                                      </p:tavLst>
                                    </p:anim>
                                  </p:childTnLst>
                                </p:cTn>
                              </p:par>
                            </p:childTnLst>
                          </p:cTn>
                        </p:par>
                        <p:par>
                          <p:cTn id="51" fill="hold">
                            <p:stCondLst>
                              <p:cond delay="500"/>
                            </p:stCondLst>
                            <p:childTnLst>
                              <p:par>
                                <p:cTn id="52" presetID="10" presetClass="entr" presetSubtype="0" fill="hold" grpId="0" nodeType="afterEffect">
                                  <p:stCondLst>
                                    <p:cond delay="0"/>
                                  </p:stCondLst>
                                  <p:childTnLst>
                                    <p:set>
                                      <p:cBhvr>
                                        <p:cTn id="53" dur="1" fill="hold">
                                          <p:stCondLst>
                                            <p:cond delay="0"/>
                                          </p:stCondLst>
                                        </p:cTn>
                                        <p:tgtEl>
                                          <p:spTgt spid="4">
                                            <p:txEl>
                                              <p:pRg st="0" end="0"/>
                                            </p:txEl>
                                          </p:spTgt>
                                        </p:tgtEl>
                                        <p:attrNameLst>
                                          <p:attrName>style.visibility</p:attrName>
                                        </p:attrNameLst>
                                      </p:cBhvr>
                                      <p:to>
                                        <p:strVal val="visible"/>
                                      </p:to>
                                    </p:set>
                                    <p:animEffect transition="in" filter="fade">
                                      <p:cBhvr>
                                        <p:cTn id="54" dur="500"/>
                                        <p:tgtEl>
                                          <p:spTgt spid="4">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4">
                                            <p:txEl>
                                              <p:pRg st="1" end="1"/>
                                            </p:txEl>
                                          </p:spTgt>
                                        </p:tgtEl>
                                        <p:attrNameLst>
                                          <p:attrName>style.visibility</p:attrName>
                                        </p:attrNameLst>
                                      </p:cBhvr>
                                      <p:to>
                                        <p:strVal val="visible"/>
                                      </p:to>
                                    </p:set>
                                    <p:animEffect transition="in" filter="fade">
                                      <p:cBhvr>
                                        <p:cTn id="59" dur="500"/>
                                        <p:tgtEl>
                                          <p:spTgt spid="4">
                                            <p:txEl>
                                              <p:pRg st="1" end="1"/>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4">
                                            <p:txEl>
                                              <p:pRg st="2" end="2"/>
                                            </p:txEl>
                                          </p:spTgt>
                                        </p:tgtEl>
                                        <p:attrNameLst>
                                          <p:attrName>style.visibility</p:attrName>
                                        </p:attrNameLst>
                                      </p:cBhvr>
                                      <p:to>
                                        <p:strVal val="visible"/>
                                      </p:to>
                                    </p:set>
                                    <p:animEffect transition="in" filter="fade">
                                      <p:cBhvr>
                                        <p:cTn id="64" dur="500"/>
                                        <p:tgtEl>
                                          <p:spTgt spid="4">
                                            <p:txEl>
                                              <p:pRg st="2" end="2"/>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4">
                                            <p:txEl>
                                              <p:pRg st="3" end="3"/>
                                            </p:txEl>
                                          </p:spTgt>
                                        </p:tgtEl>
                                        <p:attrNameLst>
                                          <p:attrName>style.visibility</p:attrName>
                                        </p:attrNameLst>
                                      </p:cBhvr>
                                      <p:to>
                                        <p:strVal val="visible"/>
                                      </p:to>
                                    </p:set>
                                    <p:animEffect transition="in" filter="fade">
                                      <p:cBhvr>
                                        <p:cTn id="69" dur="500"/>
                                        <p:tgtEl>
                                          <p:spTgt spid="4">
                                            <p:txEl>
                                              <p:pRg st="3" end="3"/>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4">
                                            <p:txEl>
                                              <p:pRg st="4" end="4"/>
                                            </p:txEl>
                                          </p:spTgt>
                                        </p:tgtEl>
                                        <p:attrNameLst>
                                          <p:attrName>style.visibility</p:attrName>
                                        </p:attrNameLst>
                                      </p:cBhvr>
                                      <p:to>
                                        <p:strVal val="visible"/>
                                      </p:to>
                                    </p:set>
                                    <p:animEffect transition="in" filter="fade">
                                      <p:cBhvr>
                                        <p:cTn id="74"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p:tnLst>
              <p:par>
                <p:cTn presetID="17" presetClass="entr" presetSubtype="1"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Lst>
      </p:bldP>
      <p:bldP spid="4" grpId="0" uiExpand="1" build="p" animBg="1">
        <p:tmplLst>
          <p:tmpl lvl="1">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p:tnLst>
              <p:par>
                <p:cTn presetID="17" presetClass="entr" presetSubtype="1"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p:cTn dur="500" fill="hold"/>
                        <p:tgtEl>
                          <p:spTgt spid="4"/>
                        </p:tgtEl>
                        <p:attrNameLst>
                          <p:attrName>ppt_x</p:attrName>
                        </p:attrNameLst>
                      </p:cBhvr>
                      <p:tavLst>
                        <p:tav tm="0">
                          <p:val>
                            <p:strVal val="#ppt_x"/>
                          </p:val>
                        </p:tav>
                        <p:tav tm="100000">
                          <p:val>
                            <p:strVal val="#ppt_x"/>
                          </p:val>
                        </p:tav>
                      </p:tavLst>
                    </p:anim>
                    <p:anim calcmode="lin" valueType="num">
                      <p:cBhvr>
                        <p:cTn dur="500" fill="hold"/>
                        <p:tgtEl>
                          <p:spTgt spid="4"/>
                        </p:tgtEl>
                        <p:attrNameLst>
                          <p:attrName>ppt_y</p:attrName>
                        </p:attrNameLst>
                      </p:cBhvr>
                      <p:tavLst>
                        <p:tav tm="0">
                          <p:val>
                            <p:strVal val="#ppt_y-#ppt_h/2"/>
                          </p:val>
                        </p:tav>
                        <p:tav tm="100000">
                          <p:val>
                            <p:strVal val="#ppt_y"/>
                          </p:val>
                        </p:tav>
                      </p:tavLst>
                    </p:anim>
                    <p:anim calcmode="lin" valueType="num">
                      <p:cBhvr>
                        <p:cTn dur="500" fill="hold"/>
                        <p:tgtEl>
                          <p:spTgt spid="4"/>
                        </p:tgtEl>
                        <p:attrNameLst>
                          <p:attrName>ppt_w</p:attrName>
                        </p:attrNameLst>
                      </p:cBhvr>
                      <p:tavLst>
                        <p:tav tm="0">
                          <p:val>
                            <p:strVal val="#ppt_w"/>
                          </p:val>
                        </p:tav>
                        <p:tav tm="100000">
                          <p:val>
                            <p:strVal val="#ppt_w"/>
                          </p:val>
                        </p:tav>
                      </p:tavLst>
                    </p:anim>
                    <p:anim calcmode="lin" valueType="num">
                      <p:cBhvr>
                        <p:cTn dur="500" fill="hold"/>
                        <p:tgtEl>
                          <p:spTgt spid="4"/>
                        </p:tgtEl>
                        <p:attrNameLst>
                          <p:attrName>ppt_h</p:attrName>
                        </p:attrNameLst>
                      </p:cBhvr>
                      <p:tavLst>
                        <p:tav tm="0">
                          <p:val>
                            <p:fltVal val="0"/>
                          </p:val>
                        </p:tav>
                        <p:tav tm="100000">
                          <p:val>
                            <p:strVal val="#ppt_h"/>
                          </p:val>
                        </p:tav>
                      </p:tavLst>
                    </p:anim>
                  </p:childTnLst>
                </p:cTn>
              </p:par>
            </p:tnLst>
          </p:tmpl>
        </p:tmplLst>
      </p:bldP>
      <p:bldP spid="2" grpId="0" animBg="1"/>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40536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99516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43024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13065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9672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70C3-74D3-4445-A879-4F7CF42ED29A}"/>
              </a:ext>
            </a:extLst>
          </p:cNvPr>
          <p:cNvSpPr>
            <a:spLocks noGrp="1"/>
          </p:cNvSpPr>
          <p:nvPr>
            <p:ph type="title"/>
          </p:nvPr>
        </p:nvSpPr>
        <p:spPr>
          <a:xfrm>
            <a:off x="1079500" y="1011238"/>
            <a:ext cx="10026650" cy="655637"/>
          </a:xfrm>
        </p:spPr>
        <p:txBody>
          <a:bodyPr>
            <a:normAutofit/>
          </a:bodyPr>
          <a:lstStyle>
            <a:lvl1pPr algn="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2B64494-3C1C-49FE-ADB2-6F41CEEA82EF}"/>
              </a:ext>
            </a:extLst>
          </p:cNvPr>
          <p:cNvSpPr>
            <a:spLocks noGrp="1"/>
          </p:cNvSpPr>
          <p:nvPr>
            <p:ph type="body" idx="1"/>
          </p:nvPr>
        </p:nvSpPr>
        <p:spPr>
          <a:xfrm>
            <a:off x="1079500" y="1854200"/>
            <a:ext cx="4741200" cy="553998"/>
          </a:xfrm>
        </p:spPr>
        <p:txBody>
          <a:bodyPr anchor="t" anchorCtr="0">
            <a:normAutofit/>
          </a:bodyPr>
          <a:lstStyle>
            <a:lvl1pPr marL="0" indent="0">
              <a:lnSpc>
                <a:spcPct val="100000"/>
              </a:lnSpc>
              <a:buNone/>
              <a:defRPr sz="1800" b="0" cap="all" spc="300" baseline="0">
                <a:solidFill>
                  <a:schemeClr val="tx1">
                    <a:alpha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EE19A6-8340-43A4-9B30-A27DEB9E2BF1}"/>
              </a:ext>
            </a:extLst>
          </p:cNvPr>
          <p:cNvSpPr>
            <a:spLocks noGrp="1"/>
          </p:cNvSpPr>
          <p:nvPr>
            <p:ph sz="half" idx="2"/>
          </p:nvPr>
        </p:nvSpPr>
        <p:spPr>
          <a:xfrm>
            <a:off x="1079500" y="2525561"/>
            <a:ext cx="4741200" cy="3243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7B9D4B31-0090-483A-BF84-CEA2B22D51D5}"/>
              </a:ext>
            </a:extLst>
          </p:cNvPr>
          <p:cNvSpPr>
            <a:spLocks noGrp="1"/>
          </p:cNvSpPr>
          <p:nvPr>
            <p:ph type="body" sz="quarter" idx="3"/>
          </p:nvPr>
        </p:nvSpPr>
        <p:spPr>
          <a:xfrm>
            <a:off x="6364950" y="1854200"/>
            <a:ext cx="4741200" cy="553998"/>
          </a:xfrm>
        </p:spPr>
        <p:txBody>
          <a:bodyPr anchor="t" anchorCtr="0">
            <a:normAutofit/>
          </a:bodyPr>
          <a:lstStyle>
            <a:lvl1pPr marL="0" indent="0">
              <a:lnSpc>
                <a:spcPct val="100000"/>
              </a:lnSpc>
              <a:buNone/>
              <a:defRPr sz="1800" b="0" cap="all" spc="300" baseline="0">
                <a:solidFill>
                  <a:schemeClr val="tx1">
                    <a:alpha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8DB9E9-0BD8-4F85-9342-5C5BA0D35CEA}"/>
              </a:ext>
            </a:extLst>
          </p:cNvPr>
          <p:cNvSpPr>
            <a:spLocks noGrp="1"/>
          </p:cNvSpPr>
          <p:nvPr>
            <p:ph sz="quarter" idx="4"/>
          </p:nvPr>
        </p:nvSpPr>
        <p:spPr>
          <a:xfrm>
            <a:off x="6364950" y="2525560"/>
            <a:ext cx="4741200" cy="3243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52AE3D3E-6168-45C3-BAB4-04FFFB98354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11/5/2021</a:t>
            </a:fld>
            <a:endParaRPr lang="en-US"/>
          </a:p>
        </p:txBody>
      </p:sp>
      <p:sp>
        <p:nvSpPr>
          <p:cNvPr id="8" name="Footer Placeholder 7">
            <a:extLst>
              <a:ext uri="{FF2B5EF4-FFF2-40B4-BE49-F238E27FC236}">
                <a16:creationId xmlns:a16="http://schemas.microsoft.com/office/drawing/2014/main" id="{DA8F8D02-7CCF-4321-847A-CD553E52A342}"/>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F966368-2A9A-4617-A2A9-E4E9ACD06381}"/>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2775245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0983181"/>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45823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73482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79386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85623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6137371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39761706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3432808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2"/>
            <a:ext cx="53848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2"/>
            <a:ext cx="53848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1094265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8" name="Footer Placeholder 7"/>
          <p:cNvSpPr>
            <a:spLocks noGrp="1"/>
          </p:cNvSpPr>
          <p:nvPr>
            <p:ph type="ftr" sz="quarter" idx="11"/>
          </p:nvPr>
        </p:nvSpPr>
        <p:spPr/>
        <p:txBody>
          <a:bodyPr/>
          <a:lstStyle/>
          <a:p>
            <a:endParaRPr lang="en-US">
              <a:solidFill>
                <a:srgbClr val="072F54">
                  <a:tint val="75000"/>
                </a:srgbClr>
              </a:solidFill>
            </a:endParaRPr>
          </a:p>
        </p:txBody>
      </p:sp>
      <p:sp>
        <p:nvSpPr>
          <p:cNvPr id="9" name="Slide Number Placeholder 8"/>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2039696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0855A-C7D7-455F-BD47-AB4221DD0240}"/>
              </a:ext>
            </a:extLst>
          </p:cNvPr>
          <p:cNvSpPr>
            <a:spLocks noGrp="1"/>
          </p:cNvSpPr>
          <p:nvPr>
            <p:ph type="title"/>
          </p:nvPr>
        </p:nvSpPr>
        <p:spPr>
          <a:xfrm>
            <a:off x="1079500" y="1079500"/>
            <a:ext cx="10026650" cy="4689475"/>
          </a:xfrm>
        </p:spPr>
        <p:txBody>
          <a:bodyPr anchor="ctr"/>
          <a:lstStyle>
            <a:lvl1pPr algn="ctr">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1629F6FD-C2F8-4688-B52A-ED76F48B8B4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11/5/2021</a:t>
            </a:fld>
            <a:endParaRPr lang="en-US"/>
          </a:p>
        </p:txBody>
      </p:sp>
      <p:sp>
        <p:nvSpPr>
          <p:cNvPr id="4" name="Footer Placeholder 3">
            <a:extLst>
              <a:ext uri="{FF2B5EF4-FFF2-40B4-BE49-F238E27FC236}">
                <a16:creationId xmlns:a16="http://schemas.microsoft.com/office/drawing/2014/main" id="{AB358F0F-237C-4F8E-A5A7-48269F700B1D}"/>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8C3629E-70C3-44A4-A268-2194CD424AF9}"/>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1363418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4" name="Footer Placeholder 3"/>
          <p:cNvSpPr>
            <a:spLocks noGrp="1"/>
          </p:cNvSpPr>
          <p:nvPr>
            <p:ph type="ftr" sz="quarter" idx="11"/>
          </p:nvPr>
        </p:nvSpPr>
        <p:spPr/>
        <p:txBody>
          <a:bodyPr/>
          <a:lstStyle/>
          <a:p>
            <a:endParaRPr lang="en-US">
              <a:solidFill>
                <a:srgbClr val="072F54">
                  <a:tint val="75000"/>
                </a:srgbClr>
              </a:solidFill>
            </a:endParaRPr>
          </a:p>
        </p:txBody>
      </p:sp>
      <p:sp>
        <p:nvSpPr>
          <p:cNvPr id="5" name="Slide Number Placeholder 4"/>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5904415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3" name="Footer Placeholder 2"/>
          <p:cNvSpPr>
            <a:spLocks noGrp="1"/>
          </p:cNvSpPr>
          <p:nvPr>
            <p:ph type="ftr" sz="quarter" idx="11"/>
          </p:nvPr>
        </p:nvSpPr>
        <p:spPr/>
        <p:txBody>
          <a:bodyPr/>
          <a:lstStyle/>
          <a:p>
            <a:endParaRPr lang="en-US">
              <a:solidFill>
                <a:srgbClr val="072F54">
                  <a:tint val="75000"/>
                </a:srgbClr>
              </a:solidFill>
            </a:endParaRPr>
          </a:p>
        </p:txBody>
      </p:sp>
      <p:sp>
        <p:nvSpPr>
          <p:cNvPr id="4" name="Slide Number Placeholder 3"/>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558833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26683745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2661455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0730555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76075709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11/5/2021</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965985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11/5/2021</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30145939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11/5/2021</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6107527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11/5/2021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378898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0232D4-EC56-49D3-B967-D972B5E5E2C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11/5/2021</a:t>
            </a:fld>
            <a:endParaRPr lang="en-US"/>
          </a:p>
        </p:txBody>
      </p:sp>
      <p:sp>
        <p:nvSpPr>
          <p:cNvPr id="3" name="Footer Placeholder 2">
            <a:extLst>
              <a:ext uri="{FF2B5EF4-FFF2-40B4-BE49-F238E27FC236}">
                <a16:creationId xmlns:a16="http://schemas.microsoft.com/office/drawing/2014/main" id="{0B2C3171-136A-405F-B1CF-C0DAFAA21E41}"/>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6523E7E-BA29-40D2-BE24-10E7F7050409}"/>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397712331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11/5/2021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8479893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11/5/2021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37221746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11/5/2021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8760921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11/5/2021</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01074871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11/5/2021</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5877180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5122" name="Group 2">
            <a:extLst>
              <a:ext uri="{FF2B5EF4-FFF2-40B4-BE49-F238E27FC236}">
                <a16:creationId xmlns:a16="http://schemas.microsoft.com/office/drawing/2014/main" id="{19BA23C9-BBD4-4CC6-B261-DBA2C7436EFF}"/>
              </a:ext>
            </a:extLst>
          </p:cNvPr>
          <p:cNvGrpSpPr>
            <a:grpSpLocks/>
          </p:cNvGrpSpPr>
          <p:nvPr/>
        </p:nvGrpSpPr>
        <p:grpSpPr bwMode="auto">
          <a:xfrm>
            <a:off x="0" y="0"/>
            <a:ext cx="12192000" cy="6858000"/>
            <a:chOff x="0" y="0"/>
            <a:chExt cx="5760" cy="4320"/>
          </a:xfrm>
        </p:grpSpPr>
        <p:grpSp>
          <p:nvGrpSpPr>
            <p:cNvPr id="5123" name="Group 3">
              <a:extLst>
                <a:ext uri="{FF2B5EF4-FFF2-40B4-BE49-F238E27FC236}">
                  <a16:creationId xmlns:a16="http://schemas.microsoft.com/office/drawing/2014/main" id="{6FD51C5B-3528-4AE3-8450-F1493F4BB943}"/>
                </a:ext>
              </a:extLst>
            </p:cNvPr>
            <p:cNvGrpSpPr>
              <a:grpSpLocks/>
            </p:cNvGrpSpPr>
            <p:nvPr/>
          </p:nvGrpSpPr>
          <p:grpSpPr bwMode="auto">
            <a:xfrm>
              <a:off x="0" y="0"/>
              <a:ext cx="5760" cy="4320"/>
              <a:chOff x="0" y="0"/>
              <a:chExt cx="5760" cy="4320"/>
            </a:xfrm>
          </p:grpSpPr>
          <p:sp>
            <p:nvSpPr>
              <p:cNvPr id="5124" name="Rectangle 4">
                <a:extLst>
                  <a:ext uri="{FF2B5EF4-FFF2-40B4-BE49-F238E27FC236}">
                    <a16:creationId xmlns:a16="http://schemas.microsoft.com/office/drawing/2014/main" id="{FAC817BC-2872-42B7-B14F-460D89AFB9EC}"/>
                  </a:ext>
                </a:extLst>
              </p:cNvPr>
              <p:cNvSpPr>
                <a:spLocks noChangeArrowheads="1"/>
              </p:cNvSpPr>
              <p:nvPr/>
            </p:nvSpPr>
            <p:spPr bwMode="white">
              <a:xfrm>
                <a:off x="0" y="0"/>
                <a:ext cx="5760" cy="1600"/>
              </a:xfrm>
              <a:prstGeom prst="rect">
                <a:avLst/>
              </a:prstGeom>
              <a:gradFill rotWithShape="0">
                <a:gsLst>
                  <a:gs pos="0">
                    <a:schemeClr val="hlink"/>
                  </a:gs>
                  <a:gs pos="100000">
                    <a:schemeClr val="bg2"/>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a:p>
            </p:txBody>
          </p:sp>
          <p:sp>
            <p:nvSpPr>
              <p:cNvPr id="5125" name="Rectangle 5">
                <a:extLst>
                  <a:ext uri="{FF2B5EF4-FFF2-40B4-BE49-F238E27FC236}">
                    <a16:creationId xmlns:a16="http://schemas.microsoft.com/office/drawing/2014/main" id="{071CF9E6-E0DB-446E-9D61-AFFD7B082BD5}"/>
                  </a:ext>
                </a:extLst>
              </p:cNvPr>
              <p:cNvSpPr>
                <a:spLocks noChangeArrowheads="1"/>
              </p:cNvSpPr>
              <p:nvPr/>
            </p:nvSpPr>
            <p:spPr bwMode="white">
              <a:xfrm>
                <a:off x="0" y="1600"/>
                <a:ext cx="5760" cy="2720"/>
              </a:xfrm>
              <a:prstGeom prst="rect">
                <a:avLst/>
              </a:pr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grpSp>
        <p:pic>
          <p:nvPicPr>
            <p:cNvPr id="5126" name="Picture 6">
              <a:extLst>
                <a:ext uri="{FF2B5EF4-FFF2-40B4-BE49-F238E27FC236}">
                  <a16:creationId xmlns:a16="http://schemas.microsoft.com/office/drawing/2014/main" id="{0C080BD1-0E23-4C45-8995-DC4C7DE5A8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ltGray">
            <a:xfrm>
              <a:off x="163" y="0"/>
              <a:ext cx="680" cy="3152"/>
            </a:xfrm>
            <a:prstGeom prst="rect">
              <a:avLst/>
            </a:prstGeom>
            <a:noFill/>
            <a:extLst>
              <a:ext uri="{909E8E84-426E-40DD-AFC4-6F175D3DCCD1}">
                <a14:hiddenFill xmlns:a14="http://schemas.microsoft.com/office/drawing/2010/main">
                  <a:solidFill>
                    <a:srgbClr val="FFFFFF"/>
                  </a:solidFill>
                </a14:hiddenFill>
              </a:ext>
            </a:extLst>
          </p:spPr>
        </p:pic>
        <p:grpSp>
          <p:nvGrpSpPr>
            <p:cNvPr id="5127" name="Group 7">
              <a:extLst>
                <a:ext uri="{FF2B5EF4-FFF2-40B4-BE49-F238E27FC236}">
                  <a16:creationId xmlns:a16="http://schemas.microsoft.com/office/drawing/2014/main" id="{ACBBEC2A-1B69-4FD8-9B91-5435F3FF42ED}"/>
                </a:ext>
              </a:extLst>
            </p:cNvPr>
            <p:cNvGrpSpPr>
              <a:grpSpLocks/>
            </p:cNvGrpSpPr>
            <p:nvPr/>
          </p:nvGrpSpPr>
          <p:grpSpPr bwMode="auto">
            <a:xfrm>
              <a:off x="648" y="0"/>
              <a:ext cx="97" cy="3613"/>
              <a:chOff x="226" y="0"/>
              <a:chExt cx="80" cy="3613"/>
            </a:xfrm>
          </p:grpSpPr>
          <p:sp>
            <p:nvSpPr>
              <p:cNvPr id="5128" name="Rectangle 8">
                <a:extLst>
                  <a:ext uri="{FF2B5EF4-FFF2-40B4-BE49-F238E27FC236}">
                    <a16:creationId xmlns:a16="http://schemas.microsoft.com/office/drawing/2014/main" id="{8257FEEC-481A-498A-A2AA-FAE125C0CE7C}"/>
                  </a:ext>
                </a:extLst>
              </p:cNvPr>
              <p:cNvSpPr>
                <a:spLocks noChangeArrowheads="1"/>
              </p:cNvSpPr>
              <p:nvPr/>
            </p:nvSpPr>
            <p:spPr bwMode="ltGray">
              <a:xfrm>
                <a:off x="226" y="0"/>
                <a:ext cx="80" cy="853"/>
              </a:xfrm>
              <a:prstGeom prst="rect">
                <a:avLst/>
              </a:prstGeom>
              <a:gradFill rotWithShape="0">
                <a:gsLst>
                  <a:gs pos="0">
                    <a:schemeClr val="folHlink"/>
                  </a:gs>
                  <a:gs pos="100000">
                    <a:schemeClr val="accent1"/>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a:p>
            </p:txBody>
          </p:sp>
          <p:sp>
            <p:nvSpPr>
              <p:cNvPr id="5129" name="Rectangle 9">
                <a:extLst>
                  <a:ext uri="{FF2B5EF4-FFF2-40B4-BE49-F238E27FC236}">
                    <a16:creationId xmlns:a16="http://schemas.microsoft.com/office/drawing/2014/main" id="{5B0EA61F-F53C-4486-B20F-9B50DF33287E}"/>
                  </a:ext>
                </a:extLst>
              </p:cNvPr>
              <p:cNvSpPr>
                <a:spLocks noChangeArrowheads="1"/>
              </p:cNvSpPr>
              <p:nvPr/>
            </p:nvSpPr>
            <p:spPr bwMode="ltGray">
              <a:xfrm>
                <a:off x="226" y="840"/>
                <a:ext cx="80" cy="2773"/>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a:p>
            </p:txBody>
          </p:sp>
        </p:grpSp>
        <p:sp>
          <p:nvSpPr>
            <p:cNvPr id="5130" name="Rectangle 10">
              <a:extLst>
                <a:ext uri="{FF2B5EF4-FFF2-40B4-BE49-F238E27FC236}">
                  <a16:creationId xmlns:a16="http://schemas.microsoft.com/office/drawing/2014/main" id="{A010516F-17E5-4ED6-84C2-0DBAF066C831}"/>
                </a:ext>
              </a:extLst>
            </p:cNvPr>
            <p:cNvSpPr>
              <a:spLocks noChangeArrowheads="1"/>
            </p:cNvSpPr>
            <p:nvPr/>
          </p:nvSpPr>
          <p:spPr bwMode="ltGray">
            <a:xfrm>
              <a:off x="0" y="1536"/>
              <a:ext cx="4294" cy="160"/>
            </a:xfrm>
            <a:prstGeom prst="rect">
              <a:avLst/>
            </a:prstGeom>
            <a:gradFill rotWithShape="0">
              <a:gsLst>
                <a:gs pos="0">
                  <a:schemeClr val="hlink"/>
                </a:gs>
                <a:gs pos="100000">
                  <a:schemeClr val="bg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a:p>
          </p:txBody>
        </p:sp>
      </p:grpSp>
      <p:sp>
        <p:nvSpPr>
          <p:cNvPr id="5131" name="Rectangle 11">
            <a:extLst>
              <a:ext uri="{FF2B5EF4-FFF2-40B4-BE49-F238E27FC236}">
                <a16:creationId xmlns:a16="http://schemas.microsoft.com/office/drawing/2014/main" id="{B2DE63E1-1C3C-4574-8C67-4DE309A52F19}"/>
              </a:ext>
            </a:extLst>
          </p:cNvPr>
          <p:cNvSpPr>
            <a:spLocks noGrp="1" noChangeArrowheads="1"/>
          </p:cNvSpPr>
          <p:nvPr>
            <p:ph type="ctrTitle"/>
          </p:nvPr>
        </p:nvSpPr>
        <p:spPr>
          <a:xfrm>
            <a:off x="1828800" y="1100138"/>
            <a:ext cx="10363200" cy="1143000"/>
          </a:xfrm>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lvl1pPr>
              <a:defRPr/>
            </a:lvl1pPr>
          </a:lstStyle>
          <a:p>
            <a:pPr lvl="0"/>
            <a:r>
              <a:rPr lang="en-US" altLang="en-US" noProof="0"/>
              <a:t>Click to edit Master title style</a:t>
            </a:r>
          </a:p>
        </p:txBody>
      </p:sp>
      <p:sp>
        <p:nvSpPr>
          <p:cNvPr id="5132" name="Rectangle 12">
            <a:extLst>
              <a:ext uri="{FF2B5EF4-FFF2-40B4-BE49-F238E27FC236}">
                <a16:creationId xmlns:a16="http://schemas.microsoft.com/office/drawing/2014/main" id="{2376F7C9-255F-46D7-9525-C43D3D911ACB}"/>
              </a:ext>
            </a:extLst>
          </p:cNvPr>
          <p:cNvSpPr>
            <a:spLocks noGrp="1" noChangeArrowheads="1"/>
          </p:cNvSpPr>
          <p:nvPr>
            <p:ph type="subTitle" idx="1"/>
          </p:nvPr>
        </p:nvSpPr>
        <p:spPr>
          <a:xfrm>
            <a:off x="1828800" y="3886200"/>
            <a:ext cx="8534400" cy="1752600"/>
          </a:xfrm>
        </p:spPr>
        <p:txBody>
          <a:bodyPr/>
          <a:lstStyle>
            <a:lvl1pPr marL="0" indent="0">
              <a:buFontTx/>
              <a:buNone/>
              <a:defRPr/>
            </a:lvl1pPr>
          </a:lstStyle>
          <a:p>
            <a:pPr lvl="0"/>
            <a:r>
              <a:rPr lang="en-US" altLang="en-US" noProof="0"/>
              <a:t>Click to edit Master subtitle style</a:t>
            </a:r>
          </a:p>
        </p:txBody>
      </p:sp>
      <p:sp>
        <p:nvSpPr>
          <p:cNvPr id="5133" name="Rectangle 13">
            <a:extLst>
              <a:ext uri="{FF2B5EF4-FFF2-40B4-BE49-F238E27FC236}">
                <a16:creationId xmlns:a16="http://schemas.microsoft.com/office/drawing/2014/main" id="{91EE29F4-E6BD-4C09-AC4B-A7724E6F03E9}"/>
              </a:ext>
            </a:extLst>
          </p:cNvPr>
          <p:cNvSpPr>
            <a:spLocks noGrp="1" noChangeArrowheads="1"/>
          </p:cNvSpPr>
          <p:nvPr>
            <p:ph type="dt" sz="half" idx="2"/>
          </p:nvPr>
        </p:nvSpPr>
        <p:spPr>
          <a:xfrm>
            <a:off x="914400" y="6248400"/>
            <a:ext cx="2540000" cy="457200"/>
          </a:xfrm>
        </p:spPr>
        <p:txBody>
          <a:bodyPr/>
          <a:lstStyle>
            <a:lvl1pPr>
              <a:defRPr>
                <a:solidFill>
                  <a:srgbClr val="660066"/>
                </a:solidFill>
              </a:defRPr>
            </a:lvl1pPr>
          </a:lstStyle>
          <a:p>
            <a:endParaRPr lang="en-US" altLang="en-US"/>
          </a:p>
        </p:txBody>
      </p:sp>
      <p:sp>
        <p:nvSpPr>
          <p:cNvPr id="5134" name="Rectangle 14">
            <a:extLst>
              <a:ext uri="{FF2B5EF4-FFF2-40B4-BE49-F238E27FC236}">
                <a16:creationId xmlns:a16="http://schemas.microsoft.com/office/drawing/2014/main" id="{FDFE1FA4-8046-492D-A862-BA9D62846BDA}"/>
              </a:ext>
            </a:extLst>
          </p:cNvPr>
          <p:cNvSpPr>
            <a:spLocks noGrp="1" noChangeArrowheads="1"/>
          </p:cNvSpPr>
          <p:nvPr>
            <p:ph type="ftr" sz="quarter" idx="3"/>
          </p:nvPr>
        </p:nvSpPr>
        <p:spPr>
          <a:xfrm>
            <a:off x="4165600" y="6248400"/>
            <a:ext cx="3860800" cy="457200"/>
          </a:xfrm>
        </p:spPr>
        <p:txBody>
          <a:bodyPr/>
          <a:lstStyle>
            <a:lvl1pPr>
              <a:defRPr>
                <a:solidFill>
                  <a:srgbClr val="660066"/>
                </a:solidFill>
              </a:defRPr>
            </a:lvl1pPr>
          </a:lstStyle>
          <a:p>
            <a:endParaRPr lang="en-US" altLang="en-US"/>
          </a:p>
        </p:txBody>
      </p:sp>
      <p:sp>
        <p:nvSpPr>
          <p:cNvPr id="5135" name="Rectangle 15">
            <a:extLst>
              <a:ext uri="{FF2B5EF4-FFF2-40B4-BE49-F238E27FC236}">
                <a16:creationId xmlns:a16="http://schemas.microsoft.com/office/drawing/2014/main" id="{8E742589-1DAE-4F21-8BEE-7E2E97BF31BC}"/>
              </a:ext>
            </a:extLst>
          </p:cNvPr>
          <p:cNvSpPr>
            <a:spLocks noGrp="1" noChangeArrowheads="1"/>
          </p:cNvSpPr>
          <p:nvPr>
            <p:ph type="sldNum" sz="quarter" idx="4"/>
          </p:nvPr>
        </p:nvSpPr>
        <p:spPr>
          <a:xfrm>
            <a:off x="8737600" y="6248400"/>
            <a:ext cx="2540000" cy="457200"/>
          </a:xfrm>
        </p:spPr>
        <p:txBody>
          <a:bodyPr/>
          <a:lstStyle>
            <a:lvl1pPr>
              <a:defRPr>
                <a:solidFill>
                  <a:srgbClr val="660066"/>
                </a:solidFill>
              </a:defRPr>
            </a:lvl1pPr>
          </a:lstStyle>
          <a:p>
            <a:fld id="{43DE9E60-E9EC-42A1-8B06-C2E513672E1F}" type="slidenum">
              <a:rPr lang="en-US" altLang="en-US"/>
              <a:pPr/>
              <a:t>‹#›</a:t>
            </a:fld>
            <a:endParaRPr lang="en-US" altLang="en-US"/>
          </a:p>
        </p:txBody>
      </p:sp>
    </p:spTree>
    <p:extLst>
      <p:ext uri="{BB962C8B-B14F-4D97-AF65-F5344CB8AC3E}">
        <p14:creationId xmlns:p14="http://schemas.microsoft.com/office/powerpoint/2010/main" val="318243953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3E4E4-F7EF-4FA9-9312-884DB5C422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B38CF3-EB6F-4746-B35D-DC19AB364E8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A475E8-C877-40CA-8FEB-0AD13F443C72}"/>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3EDE7DE-0E64-4FB2-AF83-E9AB450E202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8B7259C-7607-451C-AAA7-3B79DC787783}"/>
              </a:ext>
            </a:extLst>
          </p:cNvPr>
          <p:cNvSpPr>
            <a:spLocks noGrp="1"/>
          </p:cNvSpPr>
          <p:nvPr>
            <p:ph type="sldNum" sz="quarter" idx="12"/>
          </p:nvPr>
        </p:nvSpPr>
        <p:spPr/>
        <p:txBody>
          <a:bodyPr/>
          <a:lstStyle>
            <a:lvl1pPr>
              <a:defRPr/>
            </a:lvl1pPr>
          </a:lstStyle>
          <a:p>
            <a:fld id="{880FA782-C9AA-4946-A18A-2E6D6A980E18}" type="slidenum">
              <a:rPr lang="en-US" altLang="en-US"/>
              <a:pPr/>
              <a:t>‹#›</a:t>
            </a:fld>
            <a:endParaRPr lang="en-US" altLang="en-US"/>
          </a:p>
        </p:txBody>
      </p:sp>
    </p:spTree>
    <p:extLst>
      <p:ext uri="{BB962C8B-B14F-4D97-AF65-F5344CB8AC3E}">
        <p14:creationId xmlns:p14="http://schemas.microsoft.com/office/powerpoint/2010/main" val="18531985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E0E9F-D2A4-4897-A3B6-FAC371E16B59}"/>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8D641B5-3F67-40A2-803E-4F35D2A8F083}"/>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035BB825-05B1-4638-914A-30276D4529C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D5ACC5B7-989A-4C08-B0A1-233D44DCDA4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7F1D23C-1A2C-492A-B93A-E805B7344CF2}"/>
              </a:ext>
            </a:extLst>
          </p:cNvPr>
          <p:cNvSpPr>
            <a:spLocks noGrp="1"/>
          </p:cNvSpPr>
          <p:nvPr>
            <p:ph type="sldNum" sz="quarter" idx="12"/>
          </p:nvPr>
        </p:nvSpPr>
        <p:spPr/>
        <p:txBody>
          <a:bodyPr/>
          <a:lstStyle>
            <a:lvl1pPr>
              <a:defRPr/>
            </a:lvl1pPr>
          </a:lstStyle>
          <a:p>
            <a:fld id="{74308882-D73B-41F4-A5F8-855105F21707}" type="slidenum">
              <a:rPr lang="en-US" altLang="en-US"/>
              <a:pPr/>
              <a:t>‹#›</a:t>
            </a:fld>
            <a:endParaRPr lang="en-US" altLang="en-US"/>
          </a:p>
        </p:txBody>
      </p:sp>
    </p:spTree>
    <p:extLst>
      <p:ext uri="{BB962C8B-B14F-4D97-AF65-F5344CB8AC3E}">
        <p14:creationId xmlns:p14="http://schemas.microsoft.com/office/powerpoint/2010/main" val="219001186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3BC3F-528C-446C-A574-4B16292524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2D6C8E-9602-4856-94F2-B49BE36BA1CE}"/>
              </a:ext>
            </a:extLst>
          </p:cNvPr>
          <p:cNvSpPr>
            <a:spLocks noGrp="1"/>
          </p:cNvSpPr>
          <p:nvPr>
            <p:ph sz="half" idx="1"/>
          </p:nvPr>
        </p:nvSpPr>
        <p:spPr>
          <a:xfrm>
            <a:off x="17272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6AA67B-3F8F-4D2C-9DB8-62226080AEB5}"/>
              </a:ext>
            </a:extLst>
          </p:cNvPr>
          <p:cNvSpPr>
            <a:spLocks noGrp="1"/>
          </p:cNvSpPr>
          <p:nvPr>
            <p:ph sz="half" idx="2"/>
          </p:nvPr>
        </p:nvSpPr>
        <p:spPr>
          <a:xfrm>
            <a:off x="7010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5E017A-6FC2-41AB-9FBB-D27FD6B308B4}"/>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92D31652-F2C1-4CED-B65A-366F9AB9DB8E}"/>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6D974E87-C8EB-4A98-84D5-4361AEEEF42C}"/>
              </a:ext>
            </a:extLst>
          </p:cNvPr>
          <p:cNvSpPr>
            <a:spLocks noGrp="1"/>
          </p:cNvSpPr>
          <p:nvPr>
            <p:ph type="sldNum" sz="quarter" idx="12"/>
          </p:nvPr>
        </p:nvSpPr>
        <p:spPr/>
        <p:txBody>
          <a:bodyPr/>
          <a:lstStyle>
            <a:lvl1pPr>
              <a:defRPr/>
            </a:lvl1pPr>
          </a:lstStyle>
          <a:p>
            <a:fld id="{21EC7B00-40E4-413A-914A-7856C8C78092}" type="slidenum">
              <a:rPr lang="en-US" altLang="en-US"/>
              <a:pPr/>
              <a:t>‹#›</a:t>
            </a:fld>
            <a:endParaRPr lang="en-US" altLang="en-US"/>
          </a:p>
        </p:txBody>
      </p:sp>
    </p:spTree>
    <p:extLst>
      <p:ext uri="{BB962C8B-B14F-4D97-AF65-F5344CB8AC3E}">
        <p14:creationId xmlns:p14="http://schemas.microsoft.com/office/powerpoint/2010/main" val="118673916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25ED5-706C-4714-B8E4-AB59840FCC28}"/>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4D32F73-FC89-4748-94AF-47EFE60D1102}"/>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25C0BE-A8DC-4C8A-BEC8-850FF101FB69}"/>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ACB875D-6B07-40EB-A926-6E2C89B153AD}"/>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BB3D0D-BEC3-40AC-8DAD-53ABD91E4BE2}"/>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9487DD-D1F6-41FD-BF86-814CA1D36DF9}"/>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54A7AA5F-CE98-4112-B808-0257395D9C5F}"/>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5000FEB1-13BA-4CBF-A051-F51D596E7F97}"/>
              </a:ext>
            </a:extLst>
          </p:cNvPr>
          <p:cNvSpPr>
            <a:spLocks noGrp="1"/>
          </p:cNvSpPr>
          <p:nvPr>
            <p:ph type="sldNum" sz="quarter" idx="12"/>
          </p:nvPr>
        </p:nvSpPr>
        <p:spPr/>
        <p:txBody>
          <a:bodyPr/>
          <a:lstStyle>
            <a:lvl1pPr>
              <a:defRPr/>
            </a:lvl1pPr>
          </a:lstStyle>
          <a:p>
            <a:fld id="{567CFF24-7A17-4E48-908D-D85A0D4E8A42}" type="slidenum">
              <a:rPr lang="en-US" altLang="en-US"/>
              <a:pPr/>
              <a:t>‹#›</a:t>
            </a:fld>
            <a:endParaRPr lang="en-US" altLang="en-US"/>
          </a:p>
        </p:txBody>
      </p:sp>
    </p:spTree>
    <p:extLst>
      <p:ext uri="{BB962C8B-B14F-4D97-AF65-F5344CB8AC3E}">
        <p14:creationId xmlns:p14="http://schemas.microsoft.com/office/powerpoint/2010/main" val="1389835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607EF-706F-47DD-B487-7C3E4EDE1945}"/>
              </a:ext>
            </a:extLst>
          </p:cNvPr>
          <p:cNvSpPr>
            <a:spLocks noGrp="1"/>
          </p:cNvSpPr>
          <p:nvPr>
            <p:ph type="title"/>
          </p:nvPr>
        </p:nvSpPr>
        <p:spPr>
          <a:xfrm>
            <a:off x="1071607" y="1011238"/>
            <a:ext cx="3906000" cy="1292400"/>
          </a:xfrm>
        </p:spPr>
        <p:txBody>
          <a:bodyPr anchor="t" anchorCtr="0">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8298442-7D9F-4D62-866B-FBA382F06C4C}"/>
              </a:ext>
            </a:extLst>
          </p:cNvPr>
          <p:cNvSpPr>
            <a:spLocks noGrp="1"/>
          </p:cNvSpPr>
          <p:nvPr>
            <p:ph idx="1"/>
          </p:nvPr>
        </p:nvSpPr>
        <p:spPr>
          <a:xfrm>
            <a:off x="5537200" y="955230"/>
            <a:ext cx="5583193" cy="4813745"/>
          </a:xfrm>
        </p:spPr>
        <p:txBody>
          <a:bodyPr/>
          <a:lstStyle>
            <a:lvl1pPr marL="0" indent="0">
              <a:lnSpc>
                <a:spcPct val="100000"/>
              </a:lnSpc>
              <a:buFontTx/>
              <a:buNone/>
              <a:defRPr sz="4800"/>
            </a:lvl1pPr>
            <a:lvl2pPr marL="0">
              <a:lnSpc>
                <a:spcPct val="100000"/>
              </a:lnSpc>
              <a:defRPr sz="4800"/>
            </a:lvl2pPr>
            <a:lvl3pPr marL="0" indent="0">
              <a:buNone/>
              <a:defRPr sz="2000"/>
            </a:lvl3pPr>
            <a:lvl4pPr marL="0">
              <a:defRPr sz="2000"/>
            </a:lvl4pPr>
            <a:lvl5pPr marL="360000">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67D1DB7-AC43-460E-B3C5-9F8B37D1B50A}"/>
              </a:ext>
            </a:extLst>
          </p:cNvPr>
          <p:cNvSpPr>
            <a:spLocks noGrp="1"/>
          </p:cNvSpPr>
          <p:nvPr>
            <p:ph type="body" sz="half" idx="2"/>
          </p:nvPr>
        </p:nvSpPr>
        <p:spPr>
          <a:xfrm>
            <a:off x="1079499" y="2664000"/>
            <a:ext cx="3905999" cy="310680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0C5DE9-6995-4F6E-AF64-6CE9A677971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11/5/2021</a:t>
            </a:fld>
            <a:endParaRPr lang="en-US"/>
          </a:p>
        </p:txBody>
      </p:sp>
      <p:sp>
        <p:nvSpPr>
          <p:cNvPr id="6" name="Footer Placeholder 5">
            <a:extLst>
              <a:ext uri="{FF2B5EF4-FFF2-40B4-BE49-F238E27FC236}">
                <a16:creationId xmlns:a16="http://schemas.microsoft.com/office/drawing/2014/main" id="{388BC655-2B4D-48CA-90B9-740400332295}"/>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314A7E0-1D83-4CE0-9FFE-3EEE2B3C27ED}"/>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57377077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E98A0-1987-42A7-A53E-455CE5C1A9F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08A6916-3D81-4351-A40B-46305B084C9F}"/>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9960B770-4D69-4AAD-B255-2A0AE9863861}"/>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11F656B8-FE3A-4C20-A2FE-29157FBF2565}"/>
              </a:ext>
            </a:extLst>
          </p:cNvPr>
          <p:cNvSpPr>
            <a:spLocks noGrp="1"/>
          </p:cNvSpPr>
          <p:nvPr>
            <p:ph type="sldNum" sz="quarter" idx="12"/>
          </p:nvPr>
        </p:nvSpPr>
        <p:spPr/>
        <p:txBody>
          <a:bodyPr/>
          <a:lstStyle>
            <a:lvl1pPr>
              <a:defRPr/>
            </a:lvl1pPr>
          </a:lstStyle>
          <a:p>
            <a:fld id="{15100730-5E63-4E8A-BA79-C414D1A26FC6}" type="slidenum">
              <a:rPr lang="en-US" altLang="en-US"/>
              <a:pPr/>
              <a:t>‹#›</a:t>
            </a:fld>
            <a:endParaRPr lang="en-US" altLang="en-US"/>
          </a:p>
        </p:txBody>
      </p:sp>
    </p:spTree>
    <p:extLst>
      <p:ext uri="{BB962C8B-B14F-4D97-AF65-F5344CB8AC3E}">
        <p14:creationId xmlns:p14="http://schemas.microsoft.com/office/powerpoint/2010/main" val="108569829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F707DA-B8EE-4B40-BBCE-46BF31C71C3A}"/>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C86A770B-80AA-4BA4-9035-51FBF37BEDB5}"/>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0E4E06E9-2E96-4BE6-848A-D8618B51EEC0}"/>
              </a:ext>
            </a:extLst>
          </p:cNvPr>
          <p:cNvSpPr>
            <a:spLocks noGrp="1"/>
          </p:cNvSpPr>
          <p:nvPr>
            <p:ph type="sldNum" sz="quarter" idx="12"/>
          </p:nvPr>
        </p:nvSpPr>
        <p:spPr/>
        <p:txBody>
          <a:bodyPr/>
          <a:lstStyle>
            <a:lvl1pPr>
              <a:defRPr/>
            </a:lvl1pPr>
          </a:lstStyle>
          <a:p>
            <a:fld id="{2295A6B1-482F-449B-AC02-E2A45A6B0A5D}" type="slidenum">
              <a:rPr lang="en-US" altLang="en-US"/>
              <a:pPr/>
              <a:t>‹#›</a:t>
            </a:fld>
            <a:endParaRPr lang="en-US" altLang="en-US"/>
          </a:p>
        </p:txBody>
      </p:sp>
    </p:spTree>
    <p:extLst>
      <p:ext uri="{BB962C8B-B14F-4D97-AF65-F5344CB8AC3E}">
        <p14:creationId xmlns:p14="http://schemas.microsoft.com/office/powerpoint/2010/main" val="380205052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3F967-EEA1-42E3-B535-7DB079C186EF}"/>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BE299A-D54E-4047-BB71-F1501F76837D}"/>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3B47D01-1F8F-4177-B59B-64996CDC700D}"/>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FF82E9-28C8-47F4-9BE3-B34790C45D10}"/>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EBB9B2CD-F529-47EE-8D23-8E573FF3380C}"/>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31A6A64A-6200-4C2C-B979-F43B64586CD2}"/>
              </a:ext>
            </a:extLst>
          </p:cNvPr>
          <p:cNvSpPr>
            <a:spLocks noGrp="1"/>
          </p:cNvSpPr>
          <p:nvPr>
            <p:ph type="sldNum" sz="quarter" idx="12"/>
          </p:nvPr>
        </p:nvSpPr>
        <p:spPr/>
        <p:txBody>
          <a:bodyPr/>
          <a:lstStyle>
            <a:lvl1pPr>
              <a:defRPr/>
            </a:lvl1pPr>
          </a:lstStyle>
          <a:p>
            <a:fld id="{6444AA28-9186-4559-9EF5-5DE40B83D11A}" type="slidenum">
              <a:rPr lang="en-US" altLang="en-US"/>
              <a:pPr/>
              <a:t>‹#›</a:t>
            </a:fld>
            <a:endParaRPr lang="en-US" altLang="en-US"/>
          </a:p>
        </p:txBody>
      </p:sp>
    </p:spTree>
    <p:extLst>
      <p:ext uri="{BB962C8B-B14F-4D97-AF65-F5344CB8AC3E}">
        <p14:creationId xmlns:p14="http://schemas.microsoft.com/office/powerpoint/2010/main" val="429207111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38B2E-6FA4-479F-AA94-1EBAA7874E1C}"/>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A7F2F8F-1137-46C7-96C1-25B0872E15F2}"/>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BC0F37A-A5AF-4FA6-AB10-40DF2A0BAF64}"/>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2BC4F2-C42C-43EC-96E4-89C065727535}"/>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9563CF9D-8900-4196-A588-85E68CCB7ABD}"/>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9AB62CFD-C52C-476E-A21E-B1FD27C8E9AB}"/>
              </a:ext>
            </a:extLst>
          </p:cNvPr>
          <p:cNvSpPr>
            <a:spLocks noGrp="1"/>
          </p:cNvSpPr>
          <p:nvPr>
            <p:ph type="sldNum" sz="quarter" idx="12"/>
          </p:nvPr>
        </p:nvSpPr>
        <p:spPr/>
        <p:txBody>
          <a:bodyPr/>
          <a:lstStyle>
            <a:lvl1pPr>
              <a:defRPr/>
            </a:lvl1pPr>
          </a:lstStyle>
          <a:p>
            <a:fld id="{A84EE05B-B1E6-418B-98F8-B09D4588ED9D}" type="slidenum">
              <a:rPr lang="en-US" altLang="en-US"/>
              <a:pPr/>
              <a:t>‹#›</a:t>
            </a:fld>
            <a:endParaRPr lang="en-US" altLang="en-US"/>
          </a:p>
        </p:txBody>
      </p:sp>
    </p:spTree>
    <p:extLst>
      <p:ext uri="{BB962C8B-B14F-4D97-AF65-F5344CB8AC3E}">
        <p14:creationId xmlns:p14="http://schemas.microsoft.com/office/powerpoint/2010/main" val="129297078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0B63A-B85F-4F17-9AD8-9564BAA9749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A3D7B9C-5B23-4F4A-9B06-81A4F28F9D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8319AA-1B3B-4381-8D29-CA0CFA98A55B}"/>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8BC8A2A-A131-4343-A4DB-7A9125C472F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2D82F47-1075-4D44-950D-283C1CBCC423}"/>
              </a:ext>
            </a:extLst>
          </p:cNvPr>
          <p:cNvSpPr>
            <a:spLocks noGrp="1"/>
          </p:cNvSpPr>
          <p:nvPr>
            <p:ph type="sldNum" sz="quarter" idx="12"/>
          </p:nvPr>
        </p:nvSpPr>
        <p:spPr/>
        <p:txBody>
          <a:bodyPr/>
          <a:lstStyle>
            <a:lvl1pPr>
              <a:defRPr/>
            </a:lvl1pPr>
          </a:lstStyle>
          <a:p>
            <a:fld id="{BF3BCA26-F3B1-4CE2-826D-0CF7AE5A4222}" type="slidenum">
              <a:rPr lang="en-US" altLang="en-US"/>
              <a:pPr/>
              <a:t>‹#›</a:t>
            </a:fld>
            <a:endParaRPr lang="en-US" altLang="en-US"/>
          </a:p>
        </p:txBody>
      </p:sp>
    </p:spTree>
    <p:extLst>
      <p:ext uri="{BB962C8B-B14F-4D97-AF65-F5344CB8AC3E}">
        <p14:creationId xmlns:p14="http://schemas.microsoft.com/office/powerpoint/2010/main" val="174969187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3F5886-E355-49C3-A3BA-A7231FF72477}"/>
              </a:ext>
            </a:extLst>
          </p:cNvPr>
          <p:cNvSpPr>
            <a:spLocks noGrp="1"/>
          </p:cNvSpPr>
          <p:nvPr>
            <p:ph type="title" orient="vert"/>
          </p:nvPr>
        </p:nvSpPr>
        <p:spPr>
          <a:xfrm>
            <a:off x="9499600" y="609600"/>
            <a:ext cx="25908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14A93C-E320-4BA1-B943-E9D8CBB3F275}"/>
              </a:ext>
            </a:extLst>
          </p:cNvPr>
          <p:cNvSpPr>
            <a:spLocks noGrp="1"/>
          </p:cNvSpPr>
          <p:nvPr>
            <p:ph type="body" orient="vert" idx="1"/>
          </p:nvPr>
        </p:nvSpPr>
        <p:spPr>
          <a:xfrm>
            <a:off x="17272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2BC8E9-120D-40F5-9C07-1BBA256D85A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795F919-E9AA-4A59-B0B0-6A06276A71B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36DE720-747D-4D76-ACB5-227AC59A6D6D}"/>
              </a:ext>
            </a:extLst>
          </p:cNvPr>
          <p:cNvSpPr>
            <a:spLocks noGrp="1"/>
          </p:cNvSpPr>
          <p:nvPr>
            <p:ph type="sldNum" sz="quarter" idx="12"/>
          </p:nvPr>
        </p:nvSpPr>
        <p:spPr/>
        <p:txBody>
          <a:bodyPr/>
          <a:lstStyle>
            <a:lvl1pPr>
              <a:defRPr/>
            </a:lvl1pPr>
          </a:lstStyle>
          <a:p>
            <a:fld id="{82FE75F4-E8BE-4563-9710-7F6F5C0D4682}" type="slidenum">
              <a:rPr lang="en-US" altLang="en-US"/>
              <a:pPr/>
              <a:t>‹#›</a:t>
            </a:fld>
            <a:endParaRPr lang="en-US" altLang="en-US"/>
          </a:p>
        </p:txBody>
      </p:sp>
    </p:spTree>
    <p:extLst>
      <p:ext uri="{BB962C8B-B14F-4D97-AF65-F5344CB8AC3E}">
        <p14:creationId xmlns:p14="http://schemas.microsoft.com/office/powerpoint/2010/main" val="214879704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304800" y="228600"/>
            <a:ext cx="11594592"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7" name="Group 9"/>
          <p:cNvGrpSpPr>
            <a:grpSpLocks noChangeAspect="1"/>
          </p:cNvGrpSpPr>
          <p:nvPr/>
        </p:nvGrpSpPr>
        <p:grpSpPr bwMode="hidden">
          <a:xfrm>
            <a:off x="282220" y="5353963"/>
            <a:ext cx="11631168"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grpSp>
      <p:sp>
        <p:nvSpPr>
          <p:cNvPr id="2" name="Title 1"/>
          <p:cNvSpPr>
            <a:spLocks noGrp="1"/>
          </p:cNvSpPr>
          <p:nvPr>
            <p:ph type="ctrTitle"/>
          </p:nvPr>
        </p:nvSpPr>
        <p:spPr>
          <a:xfrm>
            <a:off x="914400" y="1600201"/>
            <a:ext cx="10363200" cy="1780108"/>
          </a:xfrm>
        </p:spPr>
        <p:txBody>
          <a:bodyPr anchor="b">
            <a:normAutofit/>
          </a:bodyPr>
          <a:lstStyle>
            <a:lvl1pPr>
              <a:defRPr sz="5867">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3556001"/>
            <a:ext cx="8534400" cy="1473200"/>
          </a:xfrm>
        </p:spPr>
        <p:txBody>
          <a:bodyPr>
            <a:normAutofit/>
          </a:bodyPr>
          <a:lstStyle>
            <a:lvl1pPr marL="0" indent="0" algn="ctr">
              <a:buNone/>
              <a:defRPr sz="2667">
                <a:solidFill>
                  <a:srgbClr val="FFFFFF"/>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DB821E3-4268-4B50-8324-783EC1287ADE}"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F674C-557E-4F3E-8422-07FCDC82C344}" type="slidenum">
              <a:rPr lang="en-US" smtClean="0"/>
              <a:t>‹#›</a:t>
            </a:fld>
            <a:endParaRPr lang="en-US"/>
          </a:p>
        </p:txBody>
      </p:sp>
    </p:spTree>
    <p:extLst>
      <p:ext uri="{BB962C8B-B14F-4D97-AF65-F5344CB8AC3E}">
        <p14:creationId xmlns:p14="http://schemas.microsoft.com/office/powerpoint/2010/main" val="2670535053"/>
      </p:ext>
    </p:extLst>
  </p:cSld>
  <p:clrMapOvr>
    <a:masterClrMapping/>
  </p:clrMapOvr>
  <p:transition spd="med">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B821E3-4268-4B50-8324-783EC1287ADE}"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F674C-557E-4F3E-8422-07FCDC82C344}" type="slidenum">
              <a:rPr lang="en-US" smtClean="0"/>
              <a:t>‹#›</a:t>
            </a:fld>
            <a:endParaRPr lang="en-US"/>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53993136"/>
      </p:ext>
    </p:extLst>
  </p:cSld>
  <p:clrMapOvr>
    <a:masterClrMapping/>
  </p:clrMapOvr>
  <p:transition spd="med">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304800" y="228600"/>
            <a:ext cx="11594592"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Freeform 14"/>
          <p:cNvSpPr>
            <a:spLocks/>
          </p:cNvSpPr>
          <p:nvPr/>
        </p:nvSpPr>
        <p:spPr bwMode="hidden">
          <a:xfrm>
            <a:off x="8063253" y="4203592"/>
            <a:ext cx="3835239" cy="714027"/>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0" name="Freeform 18"/>
          <p:cNvSpPr>
            <a:spLocks/>
          </p:cNvSpPr>
          <p:nvPr/>
        </p:nvSpPr>
        <p:spPr bwMode="hidden">
          <a:xfrm>
            <a:off x="3492427" y="4075289"/>
            <a:ext cx="7392687" cy="850139"/>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1" name="Freeform 22"/>
          <p:cNvSpPr>
            <a:spLocks/>
          </p:cNvSpPr>
          <p:nvPr/>
        </p:nvSpPr>
        <p:spPr bwMode="hidden">
          <a:xfrm>
            <a:off x="3771637" y="4087563"/>
            <a:ext cx="729064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2" name="Freeform 26"/>
          <p:cNvSpPr>
            <a:spLocks/>
          </p:cNvSpPr>
          <p:nvPr/>
        </p:nvSpPr>
        <p:spPr bwMode="hidden">
          <a:xfrm>
            <a:off x="7479319" y="4074175"/>
            <a:ext cx="4410667"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useBgFill="1">
        <p:nvSpPr>
          <p:cNvPr id="13" name="Freeform 10"/>
          <p:cNvSpPr>
            <a:spLocks/>
          </p:cNvSpPr>
          <p:nvPr/>
        </p:nvSpPr>
        <p:spPr bwMode="hidden">
          <a:xfrm>
            <a:off x="282220" y="4058555"/>
            <a:ext cx="11631168" cy="1329875"/>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2" name="Title 1"/>
          <p:cNvSpPr>
            <a:spLocks noGrp="1"/>
          </p:cNvSpPr>
          <p:nvPr>
            <p:ph type="title"/>
          </p:nvPr>
        </p:nvSpPr>
        <p:spPr>
          <a:xfrm>
            <a:off x="920043" y="2463560"/>
            <a:ext cx="10363200" cy="1524000"/>
          </a:xfrm>
        </p:spPr>
        <p:txBody>
          <a:bodyPr anchor="t">
            <a:normAutofit/>
          </a:bodyPr>
          <a:lstStyle>
            <a:lvl1pPr algn="ctr">
              <a:defRPr sz="5867" b="0" cap="none"/>
            </a:lvl1pPr>
          </a:lstStyle>
          <a:p>
            <a:r>
              <a:rPr lang="en-US"/>
              <a:t>Click to edit Master title style</a:t>
            </a:r>
            <a:endParaRPr lang="en-US" dirty="0"/>
          </a:p>
        </p:txBody>
      </p:sp>
      <p:sp>
        <p:nvSpPr>
          <p:cNvPr id="3" name="Text Placeholder 2"/>
          <p:cNvSpPr>
            <a:spLocks noGrp="1"/>
          </p:cNvSpPr>
          <p:nvPr>
            <p:ph type="body" idx="1"/>
          </p:nvPr>
        </p:nvSpPr>
        <p:spPr>
          <a:xfrm>
            <a:off x="1823153" y="1437449"/>
            <a:ext cx="8556979" cy="939801"/>
          </a:xfrm>
        </p:spPr>
        <p:txBody>
          <a:bodyPr anchor="b">
            <a:normAutofit/>
          </a:bodyPr>
          <a:lstStyle>
            <a:lvl1pPr marL="0" indent="0" algn="ctr">
              <a:buNone/>
              <a:defRPr sz="2667">
                <a:solidFill>
                  <a:srgbClr val="FFFFFF"/>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B821E3-4268-4B50-8324-783EC1287ADE}"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F674C-557E-4F3E-8422-07FCDC82C344}" type="slidenum">
              <a:rPr lang="en-US" smtClean="0"/>
              <a:t>‹#›</a:t>
            </a:fld>
            <a:endParaRPr lang="en-US"/>
          </a:p>
        </p:txBody>
      </p:sp>
    </p:spTree>
    <p:extLst>
      <p:ext uri="{BB962C8B-B14F-4D97-AF65-F5344CB8AC3E}">
        <p14:creationId xmlns:p14="http://schemas.microsoft.com/office/powerpoint/2010/main" val="911055247"/>
      </p:ext>
    </p:extLst>
  </p:cSld>
  <p:clrMapOvr>
    <a:masterClrMapping/>
  </p:clrMapOvr>
  <p:transition spd="med">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7DB821E3-4268-4B50-8324-783EC1287ADE}" type="datetimeFigureOut">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FF674C-557E-4F3E-8422-07FCDC82C344}" type="slidenum">
              <a:rPr lang="en-US" smtClean="0"/>
              <a:t>‹#›</a:t>
            </a:fld>
            <a:endParaRPr lang="en-US"/>
          </a:p>
        </p:txBody>
      </p:sp>
      <p:sp>
        <p:nvSpPr>
          <p:cNvPr id="9" name="Content Placeholder 8"/>
          <p:cNvSpPr>
            <a:spLocks noGrp="1"/>
          </p:cNvSpPr>
          <p:nvPr>
            <p:ph sz="quarter" idx="13"/>
          </p:nvPr>
        </p:nvSpPr>
        <p:spPr>
          <a:xfrm>
            <a:off x="902207" y="2679192"/>
            <a:ext cx="5096256"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6193536" y="2679192"/>
            <a:ext cx="5096256"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1424648"/>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F7F85-950A-4BED-AE31-5C85DE4FA488}"/>
              </a:ext>
            </a:extLst>
          </p:cNvPr>
          <p:cNvSpPr>
            <a:spLocks noGrp="1"/>
          </p:cNvSpPr>
          <p:nvPr>
            <p:ph type="title"/>
          </p:nvPr>
        </p:nvSpPr>
        <p:spPr>
          <a:xfrm>
            <a:off x="1079501" y="1011238"/>
            <a:ext cx="3905250" cy="1292662"/>
          </a:xfrm>
        </p:spPr>
        <p:txBody>
          <a:bodyPr anchor="t" anchorCtr="0">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813A008-3741-4305-8A06-C0D8404A32BB}"/>
              </a:ext>
            </a:extLst>
          </p:cNvPr>
          <p:cNvSpPr>
            <a:spLocks noGrp="1"/>
          </p:cNvSpPr>
          <p:nvPr>
            <p:ph type="pic" idx="1"/>
          </p:nvPr>
        </p:nvSpPr>
        <p:spPr>
          <a:xfrm>
            <a:off x="5537200" y="531813"/>
            <a:ext cx="6113812" cy="578484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BF2ADC63-3365-4920-AF26-600F4D2EA579}"/>
              </a:ext>
            </a:extLst>
          </p:cNvPr>
          <p:cNvSpPr>
            <a:spLocks noGrp="1"/>
          </p:cNvSpPr>
          <p:nvPr>
            <p:ph type="body" sz="half" idx="2"/>
          </p:nvPr>
        </p:nvSpPr>
        <p:spPr>
          <a:xfrm>
            <a:off x="1079500" y="2663825"/>
            <a:ext cx="3905250" cy="310515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C161BE-EF8B-4F4D-8197-61442EBC46B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11/5/2021</a:t>
            </a:fld>
            <a:endParaRPr lang="en-US"/>
          </a:p>
        </p:txBody>
      </p:sp>
      <p:sp>
        <p:nvSpPr>
          <p:cNvPr id="6" name="Footer Placeholder 5">
            <a:extLst>
              <a:ext uri="{FF2B5EF4-FFF2-40B4-BE49-F238E27FC236}">
                <a16:creationId xmlns:a16="http://schemas.microsoft.com/office/drawing/2014/main" id="{9FD37897-BFE5-414E-9334-53116988DC37}"/>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5BF024-9A20-4B80-976D-420DCCD1616D}"/>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122474824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02208" y="2678113"/>
            <a:ext cx="5096256" cy="639763"/>
          </a:xfrm>
        </p:spPr>
        <p:txBody>
          <a:bodyPr anchor="ctr"/>
          <a:lstStyle>
            <a:lvl1pPr marL="0" indent="0" algn="ctr">
              <a:buNone/>
              <a:defRPr sz="3200" b="0">
                <a:solidFill>
                  <a:schemeClr val="tx2"/>
                </a:solidFill>
                <a:latin typeface="+mj-lt"/>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903111" y="3429001"/>
            <a:ext cx="5093407" cy="2697163"/>
          </a:xfrm>
        </p:spPr>
        <p:txBody>
          <a:bodyPr/>
          <a:lstStyle>
            <a:lvl1pPr>
              <a:defRPr sz="2667"/>
            </a:lvl1pPr>
            <a:lvl2pPr>
              <a:defRPr sz="2400"/>
            </a:lvl2pPr>
            <a:lvl3pPr>
              <a:defRPr sz="2133"/>
            </a:lvl3pPr>
            <a:lvl4pPr>
              <a:defRPr sz="1867"/>
            </a:lvl4pPr>
            <a:lvl5pPr>
              <a:defRPr sz="186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7600" y="2678113"/>
            <a:ext cx="5096256" cy="639763"/>
          </a:xfrm>
        </p:spPr>
        <p:txBody>
          <a:bodyPr anchor="ctr"/>
          <a:lstStyle>
            <a:lvl1pPr marL="0" indent="0" algn="ctr">
              <a:buNone/>
              <a:defRPr sz="3200" b="0" i="0">
                <a:solidFill>
                  <a:schemeClr val="tx2"/>
                </a:solidFill>
                <a:latin typeface="+mj-lt"/>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7" y="3429001"/>
            <a:ext cx="5096256" cy="2697163"/>
          </a:xfrm>
        </p:spPr>
        <p:txBody>
          <a:bodyPr/>
          <a:lstStyle>
            <a:lvl1pPr>
              <a:defRPr sz="2667"/>
            </a:lvl1pPr>
            <a:lvl2pPr>
              <a:defRPr sz="2400"/>
            </a:lvl2pPr>
            <a:lvl3pPr>
              <a:defRPr sz="2133"/>
            </a:lvl3pPr>
            <a:lvl4pPr>
              <a:defRPr sz="1867"/>
            </a:lvl4pPr>
            <a:lvl5pPr>
              <a:defRPr sz="186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DB821E3-4268-4B50-8324-783EC1287ADE}" type="datetimeFigureOut">
              <a:rPr lang="en-US" smtClean="0"/>
              <a:t>11/5/2021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FF674C-557E-4F3E-8422-07FCDC82C344}" type="slidenum">
              <a:rPr lang="en-US" smtClean="0"/>
              <a:t>‹#›</a:t>
            </a:fld>
            <a:endParaRPr lang="en-US"/>
          </a:p>
        </p:txBody>
      </p:sp>
    </p:spTree>
    <p:extLst>
      <p:ext uri="{BB962C8B-B14F-4D97-AF65-F5344CB8AC3E}">
        <p14:creationId xmlns:p14="http://schemas.microsoft.com/office/powerpoint/2010/main" val="3628848353"/>
      </p:ext>
    </p:extLst>
  </p:cSld>
  <p:clrMapOvr>
    <a:masterClrMapping/>
  </p:clrMapOvr>
  <p:transition spd="med">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DB821E3-4268-4B50-8324-783EC1287ADE}" type="datetimeFigureOut">
              <a:rPr lang="en-US" smtClean="0"/>
              <a:t>11/5/2021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FF674C-557E-4F3E-8422-07FCDC82C344}" type="slidenum">
              <a:rPr lang="en-US" smtClean="0"/>
              <a:t>‹#›</a:t>
            </a:fld>
            <a:endParaRPr lang="en-US"/>
          </a:p>
        </p:txBody>
      </p:sp>
    </p:spTree>
    <p:extLst>
      <p:ext uri="{BB962C8B-B14F-4D97-AF65-F5344CB8AC3E}">
        <p14:creationId xmlns:p14="http://schemas.microsoft.com/office/powerpoint/2010/main" val="759541433"/>
      </p:ext>
    </p:extLst>
  </p:cSld>
  <p:clrMapOvr>
    <a:masterClrMapping/>
  </p:clrMapOvr>
  <p:transition spd="med">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6" name="Group 5"/>
          <p:cNvGrpSpPr>
            <a:grpSpLocks noChangeAspect="1"/>
          </p:cNvGrpSpPr>
          <p:nvPr/>
        </p:nvGrpSpPr>
        <p:grpSpPr bwMode="hidden">
          <a:xfrm>
            <a:off x="282220" y="714191"/>
            <a:ext cx="11631168" cy="1329875"/>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grpSp>
      <p:sp>
        <p:nvSpPr>
          <p:cNvPr id="2" name="Date Placeholder 1"/>
          <p:cNvSpPr>
            <a:spLocks noGrp="1"/>
          </p:cNvSpPr>
          <p:nvPr>
            <p:ph type="dt" sz="half" idx="10"/>
          </p:nvPr>
        </p:nvSpPr>
        <p:spPr/>
        <p:txBody>
          <a:bodyPr/>
          <a:lstStyle/>
          <a:p>
            <a:fld id="{7DB821E3-4268-4B50-8324-783EC1287ADE}" type="datetimeFigureOut">
              <a:rPr lang="en-US" smtClean="0"/>
              <a:t>11/5/2021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FF674C-557E-4F3E-8422-07FCDC82C344}" type="slidenum">
              <a:rPr lang="en-US" smtClean="0"/>
              <a:t>‹#›</a:t>
            </a:fld>
            <a:endParaRPr lang="en-US"/>
          </a:p>
        </p:txBody>
      </p:sp>
    </p:spTree>
    <p:extLst>
      <p:ext uri="{BB962C8B-B14F-4D97-AF65-F5344CB8AC3E}">
        <p14:creationId xmlns:p14="http://schemas.microsoft.com/office/powerpoint/2010/main" val="3097803405"/>
      </p:ext>
    </p:extLst>
  </p:cSld>
  <p:clrMapOvr>
    <a:masterClrMapping/>
  </p:clrMapOvr>
  <p:transition spd="med">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Date Placeholder 4"/>
          <p:cNvSpPr>
            <a:spLocks noGrp="1"/>
          </p:cNvSpPr>
          <p:nvPr>
            <p:ph type="dt" sz="half" idx="10"/>
          </p:nvPr>
        </p:nvSpPr>
        <p:spPr/>
        <p:txBody>
          <a:bodyPr/>
          <a:lstStyle/>
          <a:p>
            <a:fld id="{7DB821E3-4268-4B50-8324-783EC1287ADE}" type="datetimeFigureOut">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FF674C-557E-4F3E-8422-07FCDC82C344}" type="slidenum">
              <a:rPr lang="en-US" smtClean="0"/>
              <a:t>‹#›</a:t>
            </a:fld>
            <a:endParaRPr lang="en-US"/>
          </a:p>
        </p:txBody>
      </p:sp>
      <p:sp>
        <p:nvSpPr>
          <p:cNvPr id="4" name="Text Placeholder 3"/>
          <p:cNvSpPr>
            <a:spLocks noGrp="1"/>
          </p:cNvSpPr>
          <p:nvPr>
            <p:ph type="body" sz="half" idx="2"/>
          </p:nvPr>
        </p:nvSpPr>
        <p:spPr>
          <a:xfrm>
            <a:off x="1219200" y="3581401"/>
            <a:ext cx="4470400" cy="1905001"/>
          </a:xfrm>
        </p:spPr>
        <p:txBody>
          <a:bodyPr anchor="t">
            <a:normAutofit/>
          </a:bodyPr>
          <a:lstStyle>
            <a:lvl1pPr marL="0" indent="0">
              <a:spcBef>
                <a:spcPts val="0"/>
              </a:spcBef>
              <a:spcAft>
                <a:spcPts val="800"/>
              </a:spcAft>
              <a:buNone/>
              <a:defRPr sz="2400">
                <a:solidFill>
                  <a:schemeClr val="tx2"/>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grpSp>
        <p:nvGrpSpPr>
          <p:cNvPr id="2" name="Group 23"/>
          <p:cNvGrpSpPr>
            <a:grpSpLocks noChangeAspect="1"/>
          </p:cNvGrpSpPr>
          <p:nvPr/>
        </p:nvGrpSpPr>
        <p:grpSpPr bwMode="hidden">
          <a:xfrm>
            <a:off x="282220" y="714191"/>
            <a:ext cx="11631168"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grpSp>
      <p:sp>
        <p:nvSpPr>
          <p:cNvPr id="22" name="Title 21"/>
          <p:cNvSpPr>
            <a:spLocks noGrp="1"/>
          </p:cNvSpPr>
          <p:nvPr>
            <p:ph type="title"/>
          </p:nvPr>
        </p:nvSpPr>
        <p:spPr>
          <a:xfrm>
            <a:off x="1219200" y="2286000"/>
            <a:ext cx="4470400" cy="1252728"/>
          </a:xfrm>
        </p:spPr>
        <p:txBody>
          <a:bodyPr anchor="b">
            <a:noAutofit/>
          </a:bodyPr>
          <a:lstStyle>
            <a:lvl1pPr algn="l">
              <a:defRPr sz="4267">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02616" y="1828800"/>
            <a:ext cx="5205435" cy="3810000"/>
          </a:xfrm>
        </p:spPr>
        <p:txBody>
          <a:bodyPr anchor="ctr"/>
          <a:lstStyle>
            <a:lvl1pPr>
              <a:buClr>
                <a:schemeClr val="bg1"/>
              </a:buClr>
              <a:defRPr sz="2933">
                <a:solidFill>
                  <a:schemeClr val="tx2"/>
                </a:solidFill>
              </a:defRPr>
            </a:lvl1pPr>
            <a:lvl2pPr>
              <a:buClr>
                <a:schemeClr val="bg1"/>
              </a:buClr>
              <a:defRPr sz="2667">
                <a:solidFill>
                  <a:schemeClr val="tx2"/>
                </a:solidFill>
              </a:defRPr>
            </a:lvl2pPr>
            <a:lvl3pPr>
              <a:buClr>
                <a:schemeClr val="bg1"/>
              </a:buClr>
              <a:defRPr sz="2400">
                <a:solidFill>
                  <a:schemeClr val="tx2"/>
                </a:solidFill>
              </a:defRPr>
            </a:lvl3pPr>
            <a:lvl4pPr>
              <a:buClr>
                <a:schemeClr val="bg1"/>
              </a:buClr>
              <a:defRPr sz="2133">
                <a:solidFill>
                  <a:schemeClr val="tx2"/>
                </a:solidFill>
              </a:defRPr>
            </a:lvl4pPr>
            <a:lvl5pPr>
              <a:buClr>
                <a:schemeClr val="bg1"/>
              </a:buClr>
              <a:defRPr sz="2133">
                <a:solidFill>
                  <a:schemeClr val="tx2"/>
                </a:solidFill>
              </a:defRPr>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34265460"/>
      </p:ext>
    </p:extLst>
  </p:cSld>
  <p:clrMapOvr>
    <a:masterClrMapping/>
  </p:clrMapOvr>
  <p:transition spd="med">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304800" y="228600"/>
            <a:ext cx="11594592"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9" name="Group 8"/>
          <p:cNvGrpSpPr>
            <a:grpSpLocks noChangeAspect="1"/>
          </p:cNvGrpSpPr>
          <p:nvPr/>
        </p:nvGrpSpPr>
        <p:grpSpPr bwMode="hidden">
          <a:xfrm>
            <a:off x="282220" y="5353963"/>
            <a:ext cx="11631168"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grpSp>
      <p:sp>
        <p:nvSpPr>
          <p:cNvPr id="2" name="Title 1"/>
          <p:cNvSpPr>
            <a:spLocks noGrp="1"/>
          </p:cNvSpPr>
          <p:nvPr>
            <p:ph type="title"/>
          </p:nvPr>
        </p:nvSpPr>
        <p:spPr>
          <a:xfrm>
            <a:off x="6498875" y="338667"/>
            <a:ext cx="5083527" cy="2429935"/>
          </a:xfrm>
        </p:spPr>
        <p:txBody>
          <a:bodyPr anchor="b">
            <a:normAutofit/>
          </a:bodyPr>
          <a:lstStyle>
            <a:lvl1pPr algn="l">
              <a:defRPr sz="3733"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6491113" y="2785533"/>
            <a:ext cx="5091289" cy="2421467"/>
          </a:xfrm>
        </p:spPr>
        <p:txBody>
          <a:bodyPr>
            <a:normAutofit/>
          </a:bodyPr>
          <a:lstStyle>
            <a:lvl1pPr marL="0" indent="0">
              <a:buNone/>
              <a:defRPr sz="2400">
                <a:solidFill>
                  <a:srgbClr val="FFFFFF"/>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7DB821E3-4268-4B50-8324-783EC1287ADE}" type="datetimeFigureOut">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FF674C-557E-4F3E-8422-07FCDC82C344}" type="slidenum">
              <a:rPr lang="en-US" smtClean="0"/>
              <a:t>‹#›</a:t>
            </a:fld>
            <a:endParaRPr lang="en-US"/>
          </a:p>
        </p:txBody>
      </p:sp>
      <p:sp>
        <p:nvSpPr>
          <p:cNvPr id="3" name="Picture Placeholder 2"/>
          <p:cNvSpPr>
            <a:spLocks noGrp="1"/>
          </p:cNvSpPr>
          <p:nvPr>
            <p:ph type="pic" idx="1"/>
          </p:nvPr>
        </p:nvSpPr>
        <p:spPr>
          <a:xfrm>
            <a:off x="1117600" y="1371600"/>
            <a:ext cx="475488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4267">
                <a:solidFill>
                  <a:schemeClr val="bg1"/>
                </a:solidFill>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endParaRPr lang="en-US" dirty="0"/>
          </a:p>
        </p:txBody>
      </p:sp>
    </p:spTree>
    <p:extLst>
      <p:ext uri="{BB962C8B-B14F-4D97-AF65-F5344CB8AC3E}">
        <p14:creationId xmlns:p14="http://schemas.microsoft.com/office/powerpoint/2010/main" val="2076239845"/>
      </p:ext>
    </p:extLst>
  </p:cSld>
  <p:clrMapOvr>
    <a:masterClrMapping/>
  </p:clrMapOvr>
  <p:transition spd="med">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B821E3-4268-4B50-8324-783EC1287ADE}"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F674C-557E-4F3E-8422-07FCDC82C344}" type="slidenum">
              <a:rPr lang="en-US" smtClean="0"/>
              <a:t>‹#›</a:t>
            </a:fld>
            <a:endParaRPr lang="en-US"/>
          </a:p>
        </p:txBody>
      </p:sp>
    </p:spTree>
    <p:extLst>
      <p:ext uri="{BB962C8B-B14F-4D97-AF65-F5344CB8AC3E}">
        <p14:creationId xmlns:p14="http://schemas.microsoft.com/office/powerpoint/2010/main" val="2059996408"/>
      </p:ext>
    </p:extLst>
  </p:cSld>
  <p:clrMapOvr>
    <a:masterClrMapping/>
  </p:clrMapOvr>
  <p:transition spd="med">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Date Placeholder 3"/>
          <p:cNvSpPr>
            <a:spLocks noGrp="1"/>
          </p:cNvSpPr>
          <p:nvPr>
            <p:ph type="dt" sz="half" idx="10"/>
          </p:nvPr>
        </p:nvSpPr>
        <p:spPr/>
        <p:txBody>
          <a:bodyPr/>
          <a:lstStyle/>
          <a:p>
            <a:fld id="{7DB821E3-4268-4B50-8324-783EC1287ADE}"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F674C-557E-4F3E-8422-07FCDC82C344}" type="slidenum">
              <a:rPr lang="en-US" smtClean="0"/>
              <a:t>‹#›</a:t>
            </a:fld>
            <a:endParaRPr lang="en-US"/>
          </a:p>
        </p:txBody>
      </p:sp>
      <p:grpSp>
        <p:nvGrpSpPr>
          <p:cNvPr id="15" name="Group 14"/>
          <p:cNvGrpSpPr>
            <a:grpSpLocks noChangeAspect="1"/>
          </p:cNvGrpSpPr>
          <p:nvPr/>
        </p:nvGrpSpPr>
        <p:grpSpPr bwMode="hidden">
          <a:xfrm>
            <a:off x="282220" y="714191"/>
            <a:ext cx="11631168"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grpSp>
      <p:sp>
        <p:nvSpPr>
          <p:cNvPr id="2" name="Vertical Title 1"/>
          <p:cNvSpPr>
            <a:spLocks noGrp="1"/>
          </p:cNvSpPr>
          <p:nvPr>
            <p:ph type="title" orient="vert"/>
          </p:nvPr>
        </p:nvSpPr>
        <p:spPr>
          <a:xfrm>
            <a:off x="8839200" y="1447800"/>
            <a:ext cx="2743200" cy="4487333"/>
          </a:xfrm>
        </p:spPr>
        <p:txBody>
          <a:bodyPr vert="eaVert" anchor="ctr"/>
          <a:lstStyle>
            <a:lvl1pPr algn="l">
              <a:defRPr>
                <a:solidFill>
                  <a:schemeClr val="tx2"/>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09600" y="1447801"/>
            <a:ext cx="8026400" cy="4487335"/>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73725132"/>
      </p:ext>
    </p:extLst>
  </p:cSld>
  <p:clrMapOvr>
    <a:masterClrMapping/>
  </p:clrMapOvr>
  <p:transition spd="med">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6EF3451-23F3-4A87-9B88-3A7A780B8EA6}"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F34E6-4013-45EE-9B6A-89EDB6DF95F4}" type="slidenum">
              <a:rPr lang="en-US" smtClean="0"/>
              <a:t>‹#›</a:t>
            </a:fld>
            <a:endParaRPr lang="en-US"/>
          </a:p>
        </p:txBody>
      </p:sp>
    </p:spTree>
    <p:extLst>
      <p:ext uri="{BB962C8B-B14F-4D97-AF65-F5344CB8AC3E}">
        <p14:creationId xmlns:p14="http://schemas.microsoft.com/office/powerpoint/2010/main" val="287818425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EF3451-23F3-4A87-9B88-3A7A780B8EA6}"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F34E6-4013-45EE-9B6A-89EDB6DF95F4}" type="slidenum">
              <a:rPr lang="en-US" smtClean="0"/>
              <a:t>‹#›</a:t>
            </a:fld>
            <a:endParaRPr lang="en-US"/>
          </a:p>
        </p:txBody>
      </p:sp>
    </p:spTree>
    <p:extLst>
      <p:ext uri="{BB962C8B-B14F-4D97-AF65-F5344CB8AC3E}">
        <p14:creationId xmlns:p14="http://schemas.microsoft.com/office/powerpoint/2010/main" val="252867030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6EF3451-23F3-4A87-9B88-3A7A780B8EA6}"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F34E6-4013-45EE-9B6A-89EDB6DF95F4}" type="slidenum">
              <a:rPr lang="en-US" smtClean="0"/>
              <a:t>‹#›</a:t>
            </a:fld>
            <a:endParaRPr lang="en-US"/>
          </a:p>
        </p:txBody>
      </p:sp>
    </p:spTree>
    <p:extLst>
      <p:ext uri="{BB962C8B-B14F-4D97-AF65-F5344CB8AC3E}">
        <p14:creationId xmlns:p14="http://schemas.microsoft.com/office/powerpoint/2010/main" val="4136884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0.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1.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7.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2.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8.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theme" Target="../theme/theme13.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9.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14.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theme" Target="../theme/theme3.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theme" Target="../theme/theme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5.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5" Type="http://schemas.openxmlformats.org/officeDocument/2006/relationships/slideLayout" Target="../slideLayouts/slideLayout70.xml"/><Relationship Id="rId10" Type="http://schemas.openxmlformats.org/officeDocument/2006/relationships/theme" Target="../theme/theme6.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image" Target="../media/image21.png"/><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7.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8.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9.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700152-D18D-4405-8FB2-5985831B57A0}"/>
              </a:ext>
            </a:extLst>
          </p:cNvPr>
          <p:cNvSpPr>
            <a:spLocks noGrp="1"/>
          </p:cNvSpPr>
          <p:nvPr>
            <p:ph type="title"/>
          </p:nvPr>
        </p:nvSpPr>
        <p:spPr>
          <a:xfrm>
            <a:off x="1079500" y="1011238"/>
            <a:ext cx="10026650" cy="655637"/>
          </a:xfrm>
          <a:prstGeom prst="rect">
            <a:avLst/>
          </a:prstGeom>
        </p:spPr>
        <p:txBody>
          <a:bodyPr vert="horz" lIns="0" tIns="0" rIns="0" bIns="0" rtlCol="0" anchor="t"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22E92E1-0C4A-474E-8E29-8DB404101BA7}"/>
              </a:ext>
            </a:extLst>
          </p:cNvPr>
          <p:cNvSpPr>
            <a:spLocks noGrp="1"/>
          </p:cNvSpPr>
          <p:nvPr>
            <p:ph type="body" idx="1"/>
          </p:nvPr>
        </p:nvSpPr>
        <p:spPr>
          <a:xfrm>
            <a:off x="1079500" y="1790700"/>
            <a:ext cx="10026650" cy="3978275"/>
          </a:xfrm>
          <a:prstGeom prst="rect">
            <a:avLst/>
          </a:prstGeom>
        </p:spPr>
        <p:txBody>
          <a:bodyPr vert="horz" lIns="0" tIns="0" rIns="0" bIns="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122E245-B48B-4526-8D2D-9475E64B0624}"/>
              </a:ext>
            </a:extLst>
          </p:cNvPr>
          <p:cNvSpPr>
            <a:spLocks noGrp="1"/>
          </p:cNvSpPr>
          <p:nvPr>
            <p:ph type="dt" sz="half" idx="2"/>
          </p:nvPr>
        </p:nvSpPr>
        <p:spPr>
          <a:xfrm>
            <a:off x="541338" y="6401999"/>
            <a:ext cx="2206625" cy="369332"/>
          </a:xfrm>
          <a:prstGeom prst="rect">
            <a:avLst/>
          </a:prstGeom>
        </p:spPr>
        <p:txBody>
          <a:bodyPr vert="horz" lIns="0" tIns="0" rIns="0" bIns="0" rtlCol="0" anchor="ctr">
            <a:normAutofit/>
          </a:bodyPr>
          <a:lstStyle>
            <a:lvl1pPr algn="l">
              <a:defRPr sz="1000" cap="all" spc="300" baseline="0">
                <a:solidFill>
                  <a:schemeClr val="tx1">
                    <a:alpha val="70000"/>
                  </a:schemeClr>
                </a:solidFill>
              </a:defRPr>
            </a:lvl1pPr>
          </a:lstStyle>
          <a:p>
            <a:fld id="{64F0E216-BA48-4F04-AC4F-645AA0DD6AC6}" type="datetimeFigureOut">
              <a:rPr lang="en-US" smtClean="0"/>
              <a:pPr/>
              <a:t>11/5/2021</a:t>
            </a:fld>
            <a:endParaRPr lang="en-US" dirty="0"/>
          </a:p>
        </p:txBody>
      </p:sp>
      <p:sp>
        <p:nvSpPr>
          <p:cNvPr id="5" name="Footer Placeholder 4">
            <a:extLst>
              <a:ext uri="{FF2B5EF4-FFF2-40B4-BE49-F238E27FC236}">
                <a16:creationId xmlns:a16="http://schemas.microsoft.com/office/drawing/2014/main" id="{C2A0FE5C-A494-40F2-A357-786AFFA6318E}"/>
              </a:ext>
            </a:extLst>
          </p:cNvPr>
          <p:cNvSpPr>
            <a:spLocks noGrp="1"/>
          </p:cNvSpPr>
          <p:nvPr>
            <p:ph type="ftr" sz="quarter" idx="3"/>
          </p:nvPr>
        </p:nvSpPr>
        <p:spPr>
          <a:xfrm>
            <a:off x="3308350" y="6401999"/>
            <a:ext cx="5575300" cy="369332"/>
          </a:xfrm>
          <a:prstGeom prst="rect">
            <a:avLst/>
          </a:prstGeom>
        </p:spPr>
        <p:txBody>
          <a:bodyPr vert="horz" lIns="0" tIns="0" rIns="0" bIns="0" rtlCol="0" anchor="ctr">
            <a:normAutofit/>
          </a:bodyPr>
          <a:lstStyle>
            <a:lvl1pPr algn="ctr">
              <a:defRPr sz="1000" cap="all" spc="300" baseline="0">
                <a:solidFill>
                  <a:schemeClr val="tx1">
                    <a:alpha val="70000"/>
                  </a:schemeClr>
                </a:solidFill>
              </a:defRPr>
            </a:lvl1pPr>
          </a:lstStyle>
          <a:p>
            <a:endParaRPr lang="en-US" dirty="0"/>
          </a:p>
        </p:txBody>
      </p:sp>
      <p:sp>
        <p:nvSpPr>
          <p:cNvPr id="6" name="Slide Number Placeholder 5">
            <a:extLst>
              <a:ext uri="{FF2B5EF4-FFF2-40B4-BE49-F238E27FC236}">
                <a16:creationId xmlns:a16="http://schemas.microsoft.com/office/drawing/2014/main" id="{504686A1-EDE2-44D9-A671-F708A6F883D7}"/>
              </a:ext>
            </a:extLst>
          </p:cNvPr>
          <p:cNvSpPr>
            <a:spLocks noGrp="1"/>
          </p:cNvSpPr>
          <p:nvPr>
            <p:ph type="sldNum" sz="quarter" idx="4"/>
          </p:nvPr>
        </p:nvSpPr>
        <p:spPr>
          <a:xfrm>
            <a:off x="9442800" y="6401999"/>
            <a:ext cx="2208212" cy="369332"/>
          </a:xfrm>
          <a:prstGeom prst="rect">
            <a:avLst/>
          </a:prstGeom>
        </p:spPr>
        <p:txBody>
          <a:bodyPr vert="horz" lIns="0" tIns="0" rIns="0" bIns="0" rtlCol="0" anchor="ctr">
            <a:normAutofit/>
          </a:bodyPr>
          <a:lstStyle>
            <a:lvl1pPr algn="r">
              <a:defRPr sz="1000" cap="all" spc="300" baseline="0">
                <a:solidFill>
                  <a:schemeClr val="tx1">
                    <a:alpha val="70000"/>
                  </a:schemeClr>
                </a:solidFill>
              </a:defRPr>
            </a:lvl1pPr>
          </a:lstStyle>
          <a:p>
            <a:fld id="{D39607A7-8386-47DB-8578-DDEDD194E5D4}" type="slidenum">
              <a:rPr lang="en-US" smtClean="0"/>
              <a:pPr/>
              <a:t>‹#›</a:t>
            </a:fld>
            <a:endParaRPr lang="en-US" dirty="0"/>
          </a:p>
        </p:txBody>
      </p:sp>
    </p:spTree>
    <p:extLst>
      <p:ext uri="{BB962C8B-B14F-4D97-AF65-F5344CB8AC3E}">
        <p14:creationId xmlns:p14="http://schemas.microsoft.com/office/powerpoint/2010/main" val="3330062766"/>
      </p:ext>
    </p:extLst>
  </p:cSld>
  <p:clrMap bg1="dk1" tx1="lt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06" r:id="rId6"/>
    <p:sldLayoutId id="2147483702" r:id="rId7"/>
    <p:sldLayoutId id="2147483703" r:id="rId8"/>
    <p:sldLayoutId id="2147483704" r:id="rId9"/>
    <p:sldLayoutId id="2147483705" r:id="rId10"/>
    <p:sldLayoutId id="2147483707" r:id="rId11"/>
  </p:sldLayoutIdLst>
  <p:txStyles>
    <p:titleStyle>
      <a:lvl1pPr algn="l" defTabSz="914400" rtl="0" eaLnBrk="1" latinLnBrk="0" hangingPunct="1">
        <a:lnSpc>
          <a:spcPct val="100000"/>
        </a:lnSpc>
        <a:spcBef>
          <a:spcPct val="0"/>
        </a:spcBef>
        <a:buNone/>
        <a:defRPr sz="2800" kern="1200" cap="all" spc="400" baseline="0">
          <a:solidFill>
            <a:schemeClr val="tx1"/>
          </a:solidFill>
          <a:latin typeface="+mj-lt"/>
          <a:ea typeface="+mj-ea"/>
          <a:cs typeface="+mj-cs"/>
        </a:defRPr>
      </a:lvl1pPr>
    </p:titleStyle>
    <p:bodyStyle>
      <a:lvl1pPr marL="360000" indent="-360000" algn="l" defTabSz="914400" rtl="0" eaLnBrk="1" latinLnBrk="0" hangingPunct="1">
        <a:lnSpc>
          <a:spcPct val="125000"/>
        </a:lnSpc>
        <a:spcBef>
          <a:spcPts val="10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1pPr>
      <a:lvl2pPr marL="36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2pPr>
      <a:lvl3pPr marL="108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3pPr>
      <a:lvl4pPr marL="108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4pPr>
      <a:lvl5pPr marL="180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7E21D1-0C62-462E-A57D-FC82F8516C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22C1D30-B264-4EF9-AD35-61C2F4F4F6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350C93-6B27-4FCE-9C69-4D07AC2A0F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337B63-A52A-4B37-ABF8-DAEF9CD8EFB7}" type="datetimeFigureOut">
              <a:rPr lang="en-US" smtClean="0"/>
              <a:t>11/5/2021</a:t>
            </a:fld>
            <a:endParaRPr lang="en-US"/>
          </a:p>
        </p:txBody>
      </p:sp>
      <p:sp>
        <p:nvSpPr>
          <p:cNvPr id="5" name="Footer Placeholder 4">
            <a:extLst>
              <a:ext uri="{FF2B5EF4-FFF2-40B4-BE49-F238E27FC236}">
                <a16:creationId xmlns:a16="http://schemas.microsoft.com/office/drawing/2014/main" id="{553E2C27-42BE-496D-8785-30A3AF928A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70A521-51D6-4576-B44B-7A52EFBFD3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F009F2-45E7-4B04-9AFD-321B822862B8}" type="slidenum">
              <a:rPr lang="en-US" smtClean="0"/>
              <a:t>‹#›</a:t>
            </a:fld>
            <a:endParaRPr lang="en-US"/>
          </a:p>
        </p:txBody>
      </p:sp>
    </p:spTree>
    <p:extLst>
      <p:ext uri="{BB962C8B-B14F-4D97-AF65-F5344CB8AC3E}">
        <p14:creationId xmlns:p14="http://schemas.microsoft.com/office/powerpoint/2010/main" val="3274430561"/>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90CC8E-3E24-4819-8161-98BAB4ECC271}" type="datetimeFigureOut">
              <a:rPr lang="en-US" smtClean="0"/>
              <a:t>11/5/2021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D1D771-FB92-4416-B404-D3885297F457}" type="slidenum">
              <a:rPr lang="en-US" smtClean="0"/>
              <a:t>‹#›</a:t>
            </a:fld>
            <a:endParaRPr lang="en-US"/>
          </a:p>
        </p:txBody>
      </p:sp>
    </p:spTree>
    <p:extLst>
      <p:ext uri="{BB962C8B-B14F-4D97-AF65-F5344CB8AC3E}">
        <p14:creationId xmlns:p14="http://schemas.microsoft.com/office/powerpoint/2010/main" val="1989796450"/>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97235C-A49A-42EA-99C8-D65CA51BCB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3BECE6F-871C-4A00-9542-BDD29169AE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6BF0EB-2234-4D68-B15B-2A6209C65E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4C9242-26FB-4FDD-B1E1-A004E309A250}" type="datetimeFigureOut">
              <a:rPr lang="en-US" smtClean="0"/>
              <a:t>11/5/2021</a:t>
            </a:fld>
            <a:endParaRPr lang="en-US"/>
          </a:p>
        </p:txBody>
      </p:sp>
      <p:sp>
        <p:nvSpPr>
          <p:cNvPr id="5" name="Footer Placeholder 4">
            <a:extLst>
              <a:ext uri="{FF2B5EF4-FFF2-40B4-BE49-F238E27FC236}">
                <a16:creationId xmlns:a16="http://schemas.microsoft.com/office/drawing/2014/main" id="{430E9ED8-1F8F-452A-AA12-570C1A0B25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071BA2B-FE6C-4DCD-B7DF-2927DA4622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0ED22D-FFC3-4261-B5CD-55F17B389C63}" type="slidenum">
              <a:rPr lang="en-US" smtClean="0"/>
              <a:t>‹#›</a:t>
            </a:fld>
            <a:endParaRPr lang="en-US"/>
          </a:p>
        </p:txBody>
      </p:sp>
    </p:spTree>
    <p:extLst>
      <p:ext uri="{BB962C8B-B14F-4D97-AF65-F5344CB8AC3E}">
        <p14:creationId xmlns:p14="http://schemas.microsoft.com/office/powerpoint/2010/main" val="1728776494"/>
      </p:ext>
    </p:extLst>
  </p:cSld>
  <p:clrMap bg1="lt1" tx1="dk1" bg2="lt2" tx2="dk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91A8F2-21E9-448D-8EE9-FEAD85A59B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5385D8-9AB3-4FD7-8EB8-763938CC36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F21D21-86D8-4A51-9DDF-5127665E83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D6BDBB-B50B-4BF7-BE83-1FCEA8D00DD4}" type="datetimeFigureOut">
              <a:rPr lang="en-US" smtClean="0"/>
              <a:t>11/5/2021</a:t>
            </a:fld>
            <a:endParaRPr lang="en-US"/>
          </a:p>
        </p:txBody>
      </p:sp>
      <p:sp>
        <p:nvSpPr>
          <p:cNvPr id="5" name="Footer Placeholder 4">
            <a:extLst>
              <a:ext uri="{FF2B5EF4-FFF2-40B4-BE49-F238E27FC236}">
                <a16:creationId xmlns:a16="http://schemas.microsoft.com/office/drawing/2014/main" id="{62FF431A-733E-43E7-9426-65765FA3B0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8E2F3A-6E24-406B-A36A-2B877728DD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703C85-A8C2-4C1D-851D-4364211C20F7}" type="slidenum">
              <a:rPr lang="en-US" smtClean="0"/>
              <a:t>‹#›</a:t>
            </a:fld>
            <a:endParaRPr lang="en-US"/>
          </a:p>
        </p:txBody>
      </p:sp>
    </p:spTree>
    <p:extLst>
      <p:ext uri="{BB962C8B-B14F-4D97-AF65-F5344CB8AC3E}">
        <p14:creationId xmlns:p14="http://schemas.microsoft.com/office/powerpoint/2010/main" val="3484100452"/>
      </p:ext>
    </p:extLst>
  </p:cSld>
  <p:clrMap bg1="lt1" tx1="dk1" bg2="lt2" tx2="dk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000054"/>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EFB02559-2A85-42BD-8F0C-786654F382F8}"/>
              </a:ext>
            </a:extLst>
          </p:cNvPr>
          <p:cNvGrpSpPr>
            <a:grpSpLocks/>
          </p:cNvGrpSpPr>
          <p:nvPr/>
        </p:nvGrpSpPr>
        <p:grpSpPr bwMode="auto">
          <a:xfrm>
            <a:off x="812800" y="1600200"/>
            <a:ext cx="10668000" cy="76200"/>
            <a:chOff x="432" y="1008"/>
            <a:chExt cx="5670" cy="48"/>
          </a:xfrm>
        </p:grpSpPr>
        <p:sp>
          <p:nvSpPr>
            <p:cNvPr id="8195" name="Rectangle 3">
              <a:extLst>
                <a:ext uri="{FF2B5EF4-FFF2-40B4-BE49-F238E27FC236}">
                  <a16:creationId xmlns:a16="http://schemas.microsoft.com/office/drawing/2014/main" id="{AD817E6B-4DF9-4B02-818A-40D13EC84171}"/>
                </a:ext>
              </a:extLst>
            </p:cNvPr>
            <p:cNvSpPr>
              <a:spLocks noChangeArrowheads="1"/>
            </p:cNvSpPr>
            <p:nvPr/>
          </p:nvSpPr>
          <p:spPr bwMode="auto">
            <a:xfrm>
              <a:off x="432" y="1008"/>
              <a:ext cx="2862" cy="48"/>
            </a:xfrm>
            <a:prstGeom prst="rect">
              <a:avLst/>
            </a:prstGeom>
            <a:gradFill rotWithShape="0">
              <a:gsLst>
                <a:gs pos="0">
                  <a:srgbClr val="FF0033">
                    <a:gamma/>
                    <a:tint val="50196"/>
                    <a:invGamma/>
                  </a:srgbClr>
                </a:gs>
                <a:gs pos="100000">
                  <a:srgbClr val="FF0033"/>
                </a:gs>
              </a:gsLst>
              <a:lin ang="0" scaled="1"/>
            </a:gradFill>
            <a:ln w="12700">
              <a:noFill/>
              <a:miter lim="800000"/>
              <a:headEnd/>
              <a:tailEnd/>
            </a:ln>
            <a:effectLst/>
          </p:spPr>
          <p:txBody>
            <a:bodyPr wrap="none" anchor="ctr"/>
            <a:lstStyle/>
            <a:p>
              <a:pPr>
                <a:defRPr/>
              </a:pPr>
              <a:endParaRPr lang="en-US" sz="1800"/>
            </a:p>
          </p:txBody>
        </p:sp>
        <p:sp>
          <p:nvSpPr>
            <p:cNvPr id="8196" name="Rectangle 4">
              <a:extLst>
                <a:ext uri="{FF2B5EF4-FFF2-40B4-BE49-F238E27FC236}">
                  <a16:creationId xmlns:a16="http://schemas.microsoft.com/office/drawing/2014/main" id="{EEC7D436-D93F-47B3-A051-A5BC8FE80580}"/>
                </a:ext>
              </a:extLst>
            </p:cNvPr>
            <p:cNvSpPr>
              <a:spLocks noChangeArrowheads="1"/>
            </p:cNvSpPr>
            <p:nvPr/>
          </p:nvSpPr>
          <p:spPr bwMode="auto">
            <a:xfrm>
              <a:off x="3240" y="1008"/>
              <a:ext cx="2862" cy="48"/>
            </a:xfrm>
            <a:prstGeom prst="rect">
              <a:avLst/>
            </a:prstGeom>
            <a:gradFill rotWithShape="0">
              <a:gsLst>
                <a:gs pos="0">
                  <a:srgbClr val="FF0033"/>
                </a:gs>
                <a:gs pos="100000">
                  <a:srgbClr val="FF0033">
                    <a:gamma/>
                    <a:tint val="50196"/>
                    <a:invGamma/>
                  </a:srgbClr>
                </a:gs>
              </a:gsLst>
              <a:lin ang="0" scaled="1"/>
            </a:gradFill>
            <a:ln w="12700">
              <a:noFill/>
              <a:miter lim="800000"/>
              <a:headEnd/>
              <a:tailEnd/>
            </a:ln>
            <a:effectLst/>
          </p:spPr>
          <p:txBody>
            <a:bodyPr wrap="none" anchor="ctr"/>
            <a:lstStyle/>
            <a:p>
              <a:pPr>
                <a:defRPr/>
              </a:pPr>
              <a:endParaRPr lang="en-US" sz="1800"/>
            </a:p>
          </p:txBody>
        </p:sp>
      </p:grpSp>
      <p:sp>
        <p:nvSpPr>
          <p:cNvPr id="8197" name="Rectangle 5">
            <a:extLst>
              <a:ext uri="{FF2B5EF4-FFF2-40B4-BE49-F238E27FC236}">
                <a16:creationId xmlns:a16="http://schemas.microsoft.com/office/drawing/2014/main" id="{34399161-499F-47A5-BD11-9DE2FF3775F8}"/>
              </a:ext>
            </a:extLst>
          </p:cNvPr>
          <p:cNvSpPr>
            <a:spLocks noGrp="1" noChangeArrowheads="1"/>
          </p:cNvSpPr>
          <p:nvPr>
            <p:ph type="title"/>
          </p:nvPr>
        </p:nvSpPr>
        <p:spPr bwMode="auto">
          <a:xfrm>
            <a:off x="914400" y="381000"/>
            <a:ext cx="10363200" cy="1143000"/>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1028" name="Rectangle 6">
            <a:extLst>
              <a:ext uri="{FF2B5EF4-FFF2-40B4-BE49-F238E27FC236}">
                <a16:creationId xmlns:a16="http://schemas.microsoft.com/office/drawing/2014/main" id="{E4092465-720D-4B53-9B11-0457919F2580}"/>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626911216"/>
      </p:ext>
    </p:extLst>
  </p:cSld>
  <p:clrMap bg1="dk2" tx1="lt1" bg2="dk1" tx2="lt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Lst>
  <p:transition spd="slow">
    <p:wheel spokes="1"/>
  </p:transition>
  <p:txStyles>
    <p:titleStyle>
      <a:lvl1pPr algn="ctr" rtl="0" eaLnBrk="0" fontAlgn="base" hangingPunct="0">
        <a:spcBef>
          <a:spcPct val="0"/>
        </a:spcBef>
        <a:spcAft>
          <a:spcPct val="0"/>
        </a:spcAft>
        <a:defRPr sz="4400" i="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i="1">
          <a:solidFill>
            <a:schemeClr val="tx2"/>
          </a:solidFill>
          <a:effectLst>
            <a:outerShdw blurRad="38100" dist="38100" dir="2700000" algn="tl">
              <a:srgbClr val="000000"/>
            </a:outerShdw>
          </a:effectLst>
          <a:latin typeface="Times New Roman" pitchFamily="18" charset="0"/>
        </a:defRPr>
      </a:lvl2pPr>
      <a:lvl3pPr algn="ctr" rtl="0" eaLnBrk="0" fontAlgn="base" hangingPunct="0">
        <a:spcBef>
          <a:spcPct val="0"/>
        </a:spcBef>
        <a:spcAft>
          <a:spcPct val="0"/>
        </a:spcAft>
        <a:defRPr sz="4400" i="1">
          <a:solidFill>
            <a:schemeClr val="tx2"/>
          </a:solidFill>
          <a:effectLst>
            <a:outerShdw blurRad="38100" dist="38100" dir="2700000" algn="tl">
              <a:srgbClr val="000000"/>
            </a:outerShdw>
          </a:effectLst>
          <a:latin typeface="Times New Roman" pitchFamily="18" charset="0"/>
        </a:defRPr>
      </a:lvl3pPr>
      <a:lvl4pPr algn="ctr" rtl="0" eaLnBrk="0" fontAlgn="base" hangingPunct="0">
        <a:spcBef>
          <a:spcPct val="0"/>
        </a:spcBef>
        <a:spcAft>
          <a:spcPct val="0"/>
        </a:spcAft>
        <a:defRPr sz="4400" i="1">
          <a:solidFill>
            <a:schemeClr val="tx2"/>
          </a:solidFill>
          <a:effectLst>
            <a:outerShdw blurRad="38100" dist="38100" dir="2700000" algn="tl">
              <a:srgbClr val="000000"/>
            </a:outerShdw>
          </a:effectLst>
          <a:latin typeface="Times New Roman" pitchFamily="18" charset="0"/>
        </a:defRPr>
      </a:lvl4pPr>
      <a:lvl5pPr algn="ctr" rtl="0" eaLnBrk="0" fontAlgn="base" hangingPunct="0">
        <a:spcBef>
          <a:spcPct val="0"/>
        </a:spcBef>
        <a:spcAft>
          <a:spcPct val="0"/>
        </a:spcAft>
        <a:defRPr sz="4400" i="1">
          <a:solidFill>
            <a:schemeClr val="tx2"/>
          </a:solidFill>
          <a:effectLst>
            <a:outerShdw blurRad="38100" dist="38100" dir="2700000" algn="tl">
              <a:srgbClr val="000000"/>
            </a:outerShdw>
          </a:effectLst>
          <a:latin typeface="Times New Roman" pitchFamily="18" charset="0"/>
        </a:defRPr>
      </a:lvl5pPr>
      <a:lvl6pPr marL="457200" algn="ctr" rtl="0" eaLnBrk="0" fontAlgn="base" hangingPunct="0">
        <a:spcBef>
          <a:spcPct val="0"/>
        </a:spcBef>
        <a:spcAft>
          <a:spcPct val="0"/>
        </a:spcAft>
        <a:defRPr sz="4400" i="1">
          <a:solidFill>
            <a:schemeClr val="tx2"/>
          </a:solidFill>
          <a:effectLst>
            <a:outerShdw blurRad="38100" dist="38100" dir="2700000" algn="tl">
              <a:srgbClr val="000000"/>
            </a:outerShdw>
          </a:effectLst>
          <a:latin typeface="Times New Roman" pitchFamily="18" charset="0"/>
        </a:defRPr>
      </a:lvl6pPr>
      <a:lvl7pPr marL="914400" algn="ctr" rtl="0" eaLnBrk="0" fontAlgn="base" hangingPunct="0">
        <a:spcBef>
          <a:spcPct val="0"/>
        </a:spcBef>
        <a:spcAft>
          <a:spcPct val="0"/>
        </a:spcAft>
        <a:defRPr sz="4400" i="1">
          <a:solidFill>
            <a:schemeClr val="tx2"/>
          </a:solidFill>
          <a:effectLst>
            <a:outerShdw blurRad="38100" dist="38100" dir="2700000" algn="tl">
              <a:srgbClr val="000000"/>
            </a:outerShdw>
          </a:effectLst>
          <a:latin typeface="Times New Roman" pitchFamily="18" charset="0"/>
        </a:defRPr>
      </a:lvl7pPr>
      <a:lvl8pPr marL="1371600" algn="ctr" rtl="0" eaLnBrk="0" fontAlgn="base" hangingPunct="0">
        <a:spcBef>
          <a:spcPct val="0"/>
        </a:spcBef>
        <a:spcAft>
          <a:spcPct val="0"/>
        </a:spcAft>
        <a:defRPr sz="4400" i="1">
          <a:solidFill>
            <a:schemeClr val="tx2"/>
          </a:solidFill>
          <a:effectLst>
            <a:outerShdw blurRad="38100" dist="38100" dir="2700000" algn="tl">
              <a:srgbClr val="000000"/>
            </a:outerShdw>
          </a:effectLst>
          <a:latin typeface="Times New Roman" pitchFamily="18" charset="0"/>
        </a:defRPr>
      </a:lvl8pPr>
      <a:lvl9pPr marL="1828800" algn="ctr" rtl="0" eaLnBrk="0" fontAlgn="base" hangingPunct="0">
        <a:spcBef>
          <a:spcPct val="0"/>
        </a:spcBef>
        <a:spcAft>
          <a:spcPct val="0"/>
        </a:spcAft>
        <a:defRPr sz="4400" i="1">
          <a:solidFill>
            <a:schemeClr val="tx2"/>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SzPct val="100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100000"/>
        <a:buChar char="–"/>
        <a:defRPr sz="2800">
          <a:solidFill>
            <a:schemeClr val="tx1"/>
          </a:solidFill>
          <a:latin typeface="+mn-lt"/>
        </a:defRPr>
      </a:lvl2pPr>
      <a:lvl3pPr marL="1143000" indent="-228600" algn="l" rtl="0" eaLnBrk="0" fontAlgn="base" hangingPunct="0">
        <a:spcBef>
          <a:spcPct val="20000"/>
        </a:spcBef>
        <a:spcAft>
          <a:spcPct val="0"/>
        </a:spcAft>
        <a:buSzPct val="100000"/>
        <a:buChar char="•"/>
        <a:defRPr sz="2400">
          <a:solidFill>
            <a:schemeClr val="tx1"/>
          </a:solidFill>
          <a:latin typeface="+mn-lt"/>
        </a:defRPr>
      </a:lvl3pPr>
      <a:lvl4pPr marL="1600200" indent="-228600" algn="l" rtl="0" eaLnBrk="0" fontAlgn="base" hangingPunct="0">
        <a:spcBef>
          <a:spcPct val="20000"/>
        </a:spcBef>
        <a:spcAft>
          <a:spcPct val="0"/>
        </a:spcAft>
        <a:buSzPct val="100000"/>
        <a:buChar char="–"/>
        <a:defRPr sz="2000">
          <a:solidFill>
            <a:schemeClr val="tx1"/>
          </a:solidFill>
          <a:latin typeface="+mn-lt"/>
        </a:defRPr>
      </a:lvl4pPr>
      <a:lvl5pPr marL="2057400" indent="-228600" algn="l" rtl="0" eaLnBrk="0" fontAlgn="base" hangingPunct="0">
        <a:spcBef>
          <a:spcPct val="20000"/>
        </a:spcBef>
        <a:spcAft>
          <a:spcPct val="0"/>
        </a:spcAft>
        <a:buSzPct val="100000"/>
        <a:buChar char="•"/>
        <a:defRPr sz="2000">
          <a:solidFill>
            <a:schemeClr val="tx1"/>
          </a:solidFill>
          <a:latin typeface="+mn-lt"/>
        </a:defRPr>
      </a:lvl5pPr>
      <a:lvl6pPr marL="2514600" indent="-228600" algn="l" rtl="0" eaLnBrk="0" fontAlgn="base" hangingPunct="0">
        <a:spcBef>
          <a:spcPct val="20000"/>
        </a:spcBef>
        <a:spcAft>
          <a:spcPct val="0"/>
        </a:spcAft>
        <a:buSzPct val="100000"/>
        <a:buChar char="•"/>
        <a:defRPr sz="2000">
          <a:solidFill>
            <a:schemeClr val="tx1"/>
          </a:solidFill>
          <a:latin typeface="+mn-lt"/>
        </a:defRPr>
      </a:lvl6pPr>
      <a:lvl7pPr marL="2971800" indent="-228600" algn="l" rtl="0" eaLnBrk="0" fontAlgn="base" hangingPunct="0">
        <a:spcBef>
          <a:spcPct val="20000"/>
        </a:spcBef>
        <a:spcAft>
          <a:spcPct val="0"/>
        </a:spcAft>
        <a:buSzPct val="100000"/>
        <a:buChar char="•"/>
        <a:defRPr sz="2000">
          <a:solidFill>
            <a:schemeClr val="tx1"/>
          </a:solidFill>
          <a:latin typeface="+mn-lt"/>
        </a:defRPr>
      </a:lvl7pPr>
      <a:lvl8pPr marL="3429000" indent="-228600" algn="l" rtl="0" eaLnBrk="0" fontAlgn="base" hangingPunct="0">
        <a:spcBef>
          <a:spcPct val="20000"/>
        </a:spcBef>
        <a:spcAft>
          <a:spcPct val="0"/>
        </a:spcAft>
        <a:buSzPct val="100000"/>
        <a:buChar char="•"/>
        <a:defRPr sz="2000">
          <a:solidFill>
            <a:schemeClr val="tx1"/>
          </a:solidFill>
          <a:latin typeface="+mn-lt"/>
        </a:defRPr>
      </a:lvl8pPr>
      <a:lvl9pPr marL="3886200" indent="-228600" algn="l" rtl="0" eaLnBrk="0" fontAlgn="base" hangingPunct="0">
        <a:spcBef>
          <a:spcPct val="20000"/>
        </a:spcBef>
        <a:spcAft>
          <a:spcPct val="0"/>
        </a:spcAft>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97640" y="274639"/>
            <a:ext cx="1055124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797640" y="1757977"/>
            <a:ext cx="1055124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71865860"/>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Lst>
  <p:txStyles>
    <p:titleStyle>
      <a:lvl1pPr algn="l" defTabSz="609585" rtl="0" eaLnBrk="1" latinLnBrk="0" hangingPunct="1">
        <a:spcBef>
          <a:spcPct val="0"/>
        </a:spcBef>
        <a:buNone/>
        <a:defRPr sz="4800" b="1" kern="1200" spc="-200">
          <a:solidFill>
            <a:schemeClr val="tx1"/>
          </a:solidFill>
          <a:latin typeface="Lato Regular"/>
          <a:ea typeface="+mj-ea"/>
          <a:cs typeface="Lato Regular"/>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Lato Regular"/>
          <a:ea typeface="+mn-ea"/>
          <a:cs typeface="Lato Regular"/>
        </a:defRPr>
      </a:lvl1pPr>
      <a:lvl2pPr marL="990575" indent="-380990" algn="l" defTabSz="609585" rtl="0" eaLnBrk="1" latinLnBrk="0" hangingPunct="1">
        <a:spcBef>
          <a:spcPct val="20000"/>
        </a:spcBef>
        <a:buFont typeface="Arial"/>
        <a:buChar char="–"/>
        <a:defRPr sz="3733" kern="1200">
          <a:solidFill>
            <a:schemeClr val="tx1"/>
          </a:solidFill>
          <a:latin typeface="Lato Regular"/>
          <a:ea typeface="+mn-ea"/>
          <a:cs typeface="Lato Regular"/>
        </a:defRPr>
      </a:lvl2pPr>
      <a:lvl3pPr marL="1523962" indent="-304792" algn="l" defTabSz="609585" rtl="0" eaLnBrk="1" latinLnBrk="0" hangingPunct="1">
        <a:spcBef>
          <a:spcPct val="20000"/>
        </a:spcBef>
        <a:buFont typeface="Arial"/>
        <a:buChar char="•"/>
        <a:defRPr sz="3200" kern="1200">
          <a:solidFill>
            <a:schemeClr val="tx1"/>
          </a:solidFill>
          <a:latin typeface="Lato Regular"/>
          <a:ea typeface="+mn-ea"/>
          <a:cs typeface="Lato Regular"/>
        </a:defRPr>
      </a:lvl3pPr>
      <a:lvl4pPr marL="2133547" indent="-304792" algn="l" defTabSz="609585" rtl="0" eaLnBrk="1" latinLnBrk="0" hangingPunct="1">
        <a:spcBef>
          <a:spcPct val="20000"/>
        </a:spcBef>
        <a:buFont typeface="Arial"/>
        <a:buChar char="–"/>
        <a:defRPr sz="2667" kern="1200">
          <a:solidFill>
            <a:schemeClr val="tx1"/>
          </a:solidFill>
          <a:latin typeface="Lato Regular"/>
          <a:ea typeface="+mn-ea"/>
          <a:cs typeface="Lato Regular"/>
        </a:defRPr>
      </a:lvl4pPr>
      <a:lvl5pPr marL="2743131" indent="-304792" algn="l" defTabSz="609585" rtl="0" eaLnBrk="1" latinLnBrk="0" hangingPunct="1">
        <a:spcBef>
          <a:spcPct val="20000"/>
        </a:spcBef>
        <a:buFont typeface="Arial"/>
        <a:buChar char="»"/>
        <a:defRPr sz="2667" kern="1200">
          <a:solidFill>
            <a:schemeClr val="tx1"/>
          </a:solidFill>
          <a:latin typeface="Lato Regular"/>
          <a:ea typeface="+mn-ea"/>
          <a:cs typeface="Lato Regular"/>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304800" y="228600"/>
            <a:ext cx="11594592"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8" name="Group 15"/>
          <p:cNvGrpSpPr>
            <a:grpSpLocks noChangeAspect="1"/>
          </p:cNvGrpSpPr>
          <p:nvPr/>
        </p:nvGrpSpPr>
        <p:grpSpPr bwMode="hidden">
          <a:xfrm>
            <a:off x="282220" y="1679429"/>
            <a:ext cx="11631168" cy="1329875"/>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grpSp>
      <p:sp>
        <p:nvSpPr>
          <p:cNvPr id="2" name="Title Placeholder 1"/>
          <p:cNvSpPr>
            <a:spLocks noGrp="1"/>
          </p:cNvSpPr>
          <p:nvPr>
            <p:ph type="title"/>
          </p:nvPr>
        </p:nvSpPr>
        <p:spPr>
          <a:xfrm>
            <a:off x="609600" y="338328"/>
            <a:ext cx="10972800" cy="12527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Date Placeholder 3"/>
          <p:cNvSpPr>
            <a:spLocks noGrp="1"/>
          </p:cNvSpPr>
          <p:nvPr>
            <p:ph type="dt" sz="half" idx="2"/>
          </p:nvPr>
        </p:nvSpPr>
        <p:spPr>
          <a:xfrm>
            <a:off x="6884896" y="6250164"/>
            <a:ext cx="5048920" cy="365125"/>
          </a:xfrm>
          <a:prstGeom prst="rect">
            <a:avLst/>
          </a:prstGeom>
        </p:spPr>
        <p:txBody>
          <a:bodyPr vert="horz" lIns="91440" tIns="45720" rIns="91440" bIns="45720" rtlCol="0" anchor="ctr"/>
          <a:lstStyle>
            <a:lvl1pPr algn="r">
              <a:defRPr sz="1333">
                <a:solidFill>
                  <a:schemeClr val="tx2"/>
                </a:solidFill>
              </a:defRPr>
            </a:lvl1pPr>
          </a:lstStyle>
          <a:p>
            <a:fld id="{7DB821E3-4268-4B50-8324-783EC1287ADE}" type="datetimeFigureOut">
              <a:rPr lang="en-US" smtClean="0"/>
              <a:t>11/5/2021</a:t>
            </a:fld>
            <a:endParaRPr lang="en-US"/>
          </a:p>
        </p:txBody>
      </p:sp>
      <p:sp>
        <p:nvSpPr>
          <p:cNvPr id="5" name="Footer Placeholder 4"/>
          <p:cNvSpPr>
            <a:spLocks noGrp="1"/>
          </p:cNvSpPr>
          <p:nvPr>
            <p:ph type="ftr" sz="quarter" idx="3"/>
          </p:nvPr>
        </p:nvSpPr>
        <p:spPr>
          <a:xfrm>
            <a:off x="258186" y="6250164"/>
            <a:ext cx="5048921" cy="365125"/>
          </a:xfrm>
          <a:prstGeom prst="rect">
            <a:avLst/>
          </a:prstGeom>
        </p:spPr>
        <p:txBody>
          <a:bodyPr vert="horz" lIns="91440" tIns="45720" rIns="91440" bIns="45720" rtlCol="0" anchor="ctr"/>
          <a:lstStyle>
            <a:lvl1pPr algn="l">
              <a:defRPr sz="1333">
                <a:solidFill>
                  <a:schemeClr val="tx2"/>
                </a:solidFill>
              </a:defRPr>
            </a:lvl1pPr>
          </a:lstStyle>
          <a:p>
            <a:endParaRPr lang="en-US"/>
          </a:p>
        </p:txBody>
      </p:sp>
      <p:sp>
        <p:nvSpPr>
          <p:cNvPr id="6" name="Slide Number Placeholder 5"/>
          <p:cNvSpPr>
            <a:spLocks noGrp="1"/>
          </p:cNvSpPr>
          <p:nvPr>
            <p:ph type="sldNum" sz="quarter" idx="4"/>
          </p:nvPr>
        </p:nvSpPr>
        <p:spPr>
          <a:xfrm>
            <a:off x="5321451" y="6250164"/>
            <a:ext cx="1549101" cy="365125"/>
          </a:xfrm>
          <a:prstGeom prst="rect">
            <a:avLst/>
          </a:prstGeom>
        </p:spPr>
        <p:txBody>
          <a:bodyPr vert="horz" lIns="91440" tIns="45720" rIns="91440" bIns="45720" rtlCol="0" anchor="ctr"/>
          <a:lstStyle>
            <a:lvl1pPr algn="ctr">
              <a:defRPr sz="1333">
                <a:solidFill>
                  <a:schemeClr val="tx2"/>
                </a:solidFill>
              </a:defRPr>
            </a:lvl1pPr>
          </a:lstStyle>
          <a:p>
            <a:fld id="{C5FF674C-557E-4F3E-8422-07FCDC82C344}" type="slidenum">
              <a:rPr lang="en-US" smtClean="0"/>
              <a:t>‹#›</a:t>
            </a:fld>
            <a:endParaRPr lang="en-US"/>
          </a:p>
        </p:txBody>
      </p:sp>
      <p:sp>
        <p:nvSpPr>
          <p:cNvPr id="3" name="Text Placeholder 2"/>
          <p:cNvSpPr>
            <a:spLocks noGrp="1"/>
          </p:cNvSpPr>
          <p:nvPr>
            <p:ph type="body" idx="1"/>
          </p:nvPr>
        </p:nvSpPr>
        <p:spPr>
          <a:xfrm>
            <a:off x="1162758" y="2675467"/>
            <a:ext cx="9877777" cy="34506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74534116"/>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Lst>
  <p:transition spd="med">
    <p:fade/>
  </p:transition>
  <p:txStyles>
    <p:titleStyle>
      <a:lvl1pPr algn="ctr" defTabSz="1219170" rtl="0" eaLnBrk="1" latinLnBrk="0" hangingPunct="1">
        <a:spcBef>
          <a:spcPct val="0"/>
        </a:spcBef>
        <a:buNone/>
        <a:defRPr sz="5867"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51" indent="-365751" algn="l" defTabSz="1219170" rtl="0" eaLnBrk="1" latinLnBrk="0" hangingPunct="1">
        <a:spcBef>
          <a:spcPct val="20000"/>
        </a:spcBef>
        <a:buClr>
          <a:schemeClr val="accent1"/>
        </a:buClr>
        <a:buSzPct val="100000"/>
        <a:buFont typeface="Symbol" pitchFamily="18" charset="2"/>
        <a:buChar char=""/>
        <a:defRPr sz="3200" kern="1200">
          <a:solidFill>
            <a:schemeClr val="tx2"/>
          </a:solidFill>
          <a:latin typeface="+mn-lt"/>
          <a:ea typeface="+mn-ea"/>
          <a:cs typeface="+mn-cs"/>
        </a:defRPr>
      </a:lvl1pPr>
      <a:lvl2pPr marL="768331" indent="-365751" algn="l" defTabSz="1219170" rtl="0" eaLnBrk="1" latinLnBrk="0" hangingPunct="1">
        <a:spcBef>
          <a:spcPct val="20000"/>
        </a:spcBef>
        <a:buClr>
          <a:schemeClr val="accent1"/>
        </a:buClr>
        <a:buSzPct val="100000"/>
        <a:buFont typeface="Symbol" pitchFamily="18" charset="2"/>
        <a:buChar char=""/>
        <a:defRPr sz="2933" kern="1200">
          <a:solidFill>
            <a:schemeClr val="tx2"/>
          </a:solidFill>
          <a:latin typeface="+mn-lt"/>
          <a:ea typeface="+mn-ea"/>
          <a:cs typeface="+mn-cs"/>
        </a:defRPr>
      </a:lvl2pPr>
      <a:lvl3pPr marL="1140855" indent="-304792" algn="l" defTabSz="1219170" rtl="0" eaLnBrk="1" latinLnBrk="0" hangingPunct="1">
        <a:spcBef>
          <a:spcPct val="20000"/>
        </a:spcBef>
        <a:buClr>
          <a:schemeClr val="accent1"/>
        </a:buClr>
        <a:buSzPct val="100000"/>
        <a:buFont typeface="Symbol" pitchFamily="18" charset="2"/>
        <a:buChar char=""/>
        <a:defRPr sz="2667" kern="1200">
          <a:solidFill>
            <a:schemeClr val="tx2"/>
          </a:solidFill>
          <a:latin typeface="+mn-lt"/>
          <a:ea typeface="+mn-ea"/>
          <a:cs typeface="+mn-cs"/>
        </a:defRPr>
      </a:lvl3pPr>
      <a:lvl4pPr marL="1523962" indent="-304792" algn="l" defTabSz="121917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4pPr>
      <a:lvl5pPr marL="1950671" indent="-304792" algn="l" defTabSz="1219170" rtl="0" eaLnBrk="1" latinLnBrk="0" hangingPunct="1">
        <a:spcBef>
          <a:spcPct val="20000"/>
        </a:spcBef>
        <a:buClr>
          <a:schemeClr val="accent1"/>
        </a:buClr>
        <a:buSzPct val="100000"/>
        <a:buFont typeface="Symbol" pitchFamily="18" charset="2"/>
        <a:buChar char=""/>
        <a:defRPr sz="2133" kern="1200">
          <a:solidFill>
            <a:schemeClr val="tx2"/>
          </a:solidFill>
          <a:latin typeface="+mn-lt"/>
          <a:ea typeface="+mn-ea"/>
          <a:cs typeface="+mn-cs"/>
        </a:defRPr>
      </a:lvl5pPr>
      <a:lvl6pPr marL="2377381" indent="-304792" algn="l" defTabSz="1219170" rtl="0" eaLnBrk="1" latinLnBrk="0" hangingPunct="1">
        <a:spcBef>
          <a:spcPts val="512"/>
        </a:spcBef>
        <a:buClr>
          <a:schemeClr val="accent1"/>
        </a:buClr>
        <a:buFont typeface="Symbol" pitchFamily="18" charset="2"/>
        <a:buChar char="*"/>
        <a:defRPr sz="1867" kern="1200">
          <a:solidFill>
            <a:schemeClr val="tx2"/>
          </a:solidFill>
          <a:latin typeface="+mn-lt"/>
          <a:ea typeface="+mn-ea"/>
          <a:cs typeface="+mn-cs"/>
        </a:defRPr>
      </a:lvl6pPr>
      <a:lvl7pPr marL="2804090" indent="-304792" algn="l" defTabSz="1219170" rtl="0" eaLnBrk="1" latinLnBrk="0" hangingPunct="1">
        <a:spcBef>
          <a:spcPts val="512"/>
        </a:spcBef>
        <a:buClr>
          <a:schemeClr val="accent1"/>
        </a:buClr>
        <a:buFont typeface="Symbol" pitchFamily="18" charset="2"/>
        <a:buChar char="*"/>
        <a:defRPr sz="1867" kern="1200">
          <a:solidFill>
            <a:schemeClr val="tx2"/>
          </a:solidFill>
          <a:latin typeface="+mn-lt"/>
          <a:ea typeface="+mn-ea"/>
          <a:cs typeface="+mn-cs"/>
        </a:defRPr>
      </a:lvl7pPr>
      <a:lvl8pPr marL="3230799" indent="-304792" algn="l" defTabSz="1219170" rtl="0" eaLnBrk="1" latinLnBrk="0" hangingPunct="1">
        <a:spcBef>
          <a:spcPts val="512"/>
        </a:spcBef>
        <a:buClr>
          <a:schemeClr val="accent1"/>
        </a:buClr>
        <a:buFont typeface="Symbol" pitchFamily="18" charset="2"/>
        <a:buChar char="*"/>
        <a:defRPr sz="1867" kern="1200">
          <a:solidFill>
            <a:schemeClr val="tx2"/>
          </a:solidFill>
          <a:latin typeface="+mn-lt"/>
          <a:ea typeface="+mn-ea"/>
          <a:cs typeface="+mn-cs"/>
        </a:defRPr>
      </a:lvl8pPr>
      <a:lvl9pPr marL="3657509" indent="-304792" algn="l" defTabSz="1219170" rtl="0" eaLnBrk="1" latinLnBrk="0" hangingPunct="1">
        <a:spcBef>
          <a:spcPts val="512"/>
        </a:spcBef>
        <a:buClr>
          <a:schemeClr val="accent1"/>
        </a:buClr>
        <a:buFont typeface="Symbol" pitchFamily="18" charset="2"/>
        <a:buChar char="*"/>
        <a:defRPr sz="1867" kern="1200">
          <a:solidFill>
            <a:schemeClr val="tx2"/>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8617776"/>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 id="2147483792" r:id="rId14"/>
    <p:sldLayoutId id="2147483793" r:id="rId15"/>
    <p:sldLayoutId id="2147483794" r:id="rId16"/>
    <p:sldLayoutId id="2147483795" r:id="rId17"/>
    <p:sldLayoutId id="2147483796" r:id="rId18"/>
    <p:sldLayoutId id="2147483797" r:id="rId19"/>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5000">
              <a:schemeClr val="tx1"/>
            </a:gs>
            <a:gs pos="91000">
              <a:schemeClr val="tx1"/>
            </a:gs>
            <a:gs pos="57000">
              <a:srgbClr val="0B4E8B"/>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072F54">
                  <a:tint val="75000"/>
                </a:srgb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357785201"/>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ED291B17-9318-49DB-B28B-6E5994AE9581}" type="datetime1">
              <a:rPr lang="en-US" smtClean="0"/>
              <a:t>11/5/2021</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091187126"/>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Lst>
  <p:hf sldNum="0" hdr="0" ftr="0" dt="0"/>
  <p:txStyles>
    <p:title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grpSp>
        <p:nvGrpSpPr>
          <p:cNvPr id="4098" name="Group 1026">
            <a:extLst>
              <a:ext uri="{FF2B5EF4-FFF2-40B4-BE49-F238E27FC236}">
                <a16:creationId xmlns:a16="http://schemas.microsoft.com/office/drawing/2014/main" id="{0A4E708F-6ACC-474E-BC77-C745618316D2}"/>
              </a:ext>
            </a:extLst>
          </p:cNvPr>
          <p:cNvGrpSpPr>
            <a:grpSpLocks/>
          </p:cNvGrpSpPr>
          <p:nvPr/>
        </p:nvGrpSpPr>
        <p:grpSpPr bwMode="auto">
          <a:xfrm>
            <a:off x="0" y="0"/>
            <a:ext cx="12192000" cy="6858000"/>
            <a:chOff x="0" y="0"/>
            <a:chExt cx="5760" cy="4320"/>
          </a:xfrm>
        </p:grpSpPr>
        <p:grpSp>
          <p:nvGrpSpPr>
            <p:cNvPr id="4099" name="Group 1027">
              <a:extLst>
                <a:ext uri="{FF2B5EF4-FFF2-40B4-BE49-F238E27FC236}">
                  <a16:creationId xmlns:a16="http://schemas.microsoft.com/office/drawing/2014/main" id="{6DF34F72-A6F8-4C76-BA1C-B6468F77D6F8}"/>
                </a:ext>
              </a:extLst>
            </p:cNvPr>
            <p:cNvGrpSpPr>
              <a:grpSpLocks/>
            </p:cNvGrpSpPr>
            <p:nvPr/>
          </p:nvGrpSpPr>
          <p:grpSpPr bwMode="auto">
            <a:xfrm>
              <a:off x="0" y="0"/>
              <a:ext cx="5760" cy="4320"/>
              <a:chOff x="0" y="0"/>
              <a:chExt cx="5760" cy="4320"/>
            </a:xfrm>
          </p:grpSpPr>
          <p:sp>
            <p:nvSpPr>
              <p:cNvPr id="4100" name="Rectangle 1028">
                <a:extLst>
                  <a:ext uri="{FF2B5EF4-FFF2-40B4-BE49-F238E27FC236}">
                    <a16:creationId xmlns:a16="http://schemas.microsoft.com/office/drawing/2014/main" id="{388A5F03-C9DB-4A37-AAD3-C5C1778744A8}"/>
                  </a:ext>
                </a:extLst>
              </p:cNvPr>
              <p:cNvSpPr>
                <a:spLocks noChangeArrowheads="1"/>
              </p:cNvSpPr>
              <p:nvPr/>
            </p:nvSpPr>
            <p:spPr bwMode="white">
              <a:xfrm>
                <a:off x="0" y="0"/>
                <a:ext cx="5760" cy="384"/>
              </a:xfrm>
              <a:prstGeom prst="rect">
                <a:avLst/>
              </a:prstGeom>
              <a:gradFill rotWithShape="0">
                <a:gsLst>
                  <a:gs pos="0">
                    <a:schemeClr val="hlink"/>
                  </a:gs>
                  <a:gs pos="100000">
                    <a:schemeClr val="bg2"/>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a:p>
            </p:txBody>
          </p:sp>
          <p:sp>
            <p:nvSpPr>
              <p:cNvPr id="4101" name="Rectangle 1029">
                <a:extLst>
                  <a:ext uri="{FF2B5EF4-FFF2-40B4-BE49-F238E27FC236}">
                    <a16:creationId xmlns:a16="http://schemas.microsoft.com/office/drawing/2014/main" id="{5A32DE80-CA56-427C-8F44-6099F69E11F6}"/>
                  </a:ext>
                </a:extLst>
              </p:cNvPr>
              <p:cNvSpPr>
                <a:spLocks noChangeArrowheads="1"/>
              </p:cNvSpPr>
              <p:nvPr/>
            </p:nvSpPr>
            <p:spPr bwMode="white">
              <a:xfrm>
                <a:off x="0" y="384"/>
                <a:ext cx="5760" cy="3936"/>
              </a:xfrm>
              <a:prstGeom prst="rect">
                <a:avLst/>
              </a:pr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grpSp>
        <p:grpSp>
          <p:nvGrpSpPr>
            <p:cNvPr id="4102" name="Group 1030">
              <a:extLst>
                <a:ext uri="{FF2B5EF4-FFF2-40B4-BE49-F238E27FC236}">
                  <a16:creationId xmlns:a16="http://schemas.microsoft.com/office/drawing/2014/main" id="{81EB3253-0303-4602-9DF5-BA24A6430CA9}"/>
                </a:ext>
              </a:extLst>
            </p:cNvPr>
            <p:cNvGrpSpPr>
              <a:grpSpLocks/>
            </p:cNvGrpSpPr>
            <p:nvPr/>
          </p:nvGrpSpPr>
          <p:grpSpPr bwMode="auto">
            <a:xfrm>
              <a:off x="0" y="0"/>
              <a:ext cx="1667" cy="3613"/>
              <a:chOff x="0" y="0"/>
              <a:chExt cx="1667" cy="3613"/>
            </a:xfrm>
          </p:grpSpPr>
          <p:pic>
            <p:nvPicPr>
              <p:cNvPr id="4103" name="Picture 1031">
                <a:extLst>
                  <a:ext uri="{FF2B5EF4-FFF2-40B4-BE49-F238E27FC236}">
                    <a16:creationId xmlns:a16="http://schemas.microsoft.com/office/drawing/2014/main" id="{5971E9A8-4B53-4C20-BA5E-75A41AAC30C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ltGray">
              <a:xfrm>
                <a:off x="163" y="0"/>
                <a:ext cx="534" cy="3152"/>
              </a:xfrm>
              <a:prstGeom prst="rect">
                <a:avLst/>
              </a:prstGeom>
              <a:noFill/>
              <a:extLst>
                <a:ext uri="{909E8E84-426E-40DD-AFC4-6F175D3DCCD1}">
                  <a14:hiddenFill xmlns:a14="http://schemas.microsoft.com/office/drawing/2010/main">
                    <a:solidFill>
                      <a:srgbClr val="FFFFFF"/>
                    </a:solidFill>
                  </a14:hiddenFill>
                </a:ext>
              </a:extLst>
            </p:spPr>
          </p:pic>
          <p:grpSp>
            <p:nvGrpSpPr>
              <p:cNvPr id="4104" name="Group 1032">
                <a:extLst>
                  <a:ext uri="{FF2B5EF4-FFF2-40B4-BE49-F238E27FC236}">
                    <a16:creationId xmlns:a16="http://schemas.microsoft.com/office/drawing/2014/main" id="{7A14214F-F1DC-4158-B64C-2694D566338A}"/>
                  </a:ext>
                </a:extLst>
              </p:cNvPr>
              <p:cNvGrpSpPr>
                <a:grpSpLocks/>
              </p:cNvGrpSpPr>
              <p:nvPr/>
            </p:nvGrpSpPr>
            <p:grpSpPr bwMode="auto">
              <a:xfrm>
                <a:off x="226" y="0"/>
                <a:ext cx="80" cy="3613"/>
                <a:chOff x="226" y="0"/>
                <a:chExt cx="80" cy="3613"/>
              </a:xfrm>
            </p:grpSpPr>
            <p:sp>
              <p:nvSpPr>
                <p:cNvPr id="4105" name="Rectangle 1033">
                  <a:extLst>
                    <a:ext uri="{FF2B5EF4-FFF2-40B4-BE49-F238E27FC236}">
                      <a16:creationId xmlns:a16="http://schemas.microsoft.com/office/drawing/2014/main" id="{F15006B0-F4B2-4FE8-BC0C-4A05BE5477A7}"/>
                    </a:ext>
                  </a:extLst>
                </p:cNvPr>
                <p:cNvSpPr>
                  <a:spLocks noChangeArrowheads="1"/>
                </p:cNvSpPr>
                <p:nvPr/>
              </p:nvSpPr>
              <p:spPr bwMode="ltGray">
                <a:xfrm>
                  <a:off x="226" y="0"/>
                  <a:ext cx="80" cy="853"/>
                </a:xfrm>
                <a:prstGeom prst="rect">
                  <a:avLst/>
                </a:prstGeom>
                <a:gradFill rotWithShape="0">
                  <a:gsLst>
                    <a:gs pos="0">
                      <a:schemeClr val="folHlink"/>
                    </a:gs>
                    <a:gs pos="100000">
                      <a:schemeClr val="accent1"/>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a:p>
              </p:txBody>
            </p:sp>
            <p:sp>
              <p:nvSpPr>
                <p:cNvPr id="4106" name="Rectangle 1034">
                  <a:extLst>
                    <a:ext uri="{FF2B5EF4-FFF2-40B4-BE49-F238E27FC236}">
                      <a16:creationId xmlns:a16="http://schemas.microsoft.com/office/drawing/2014/main" id="{2C3CC380-8F52-4A21-95FF-0001894F6155}"/>
                    </a:ext>
                  </a:extLst>
                </p:cNvPr>
                <p:cNvSpPr>
                  <a:spLocks noChangeArrowheads="1"/>
                </p:cNvSpPr>
                <p:nvPr/>
              </p:nvSpPr>
              <p:spPr bwMode="ltGray">
                <a:xfrm>
                  <a:off x="226" y="840"/>
                  <a:ext cx="80" cy="2773"/>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a:p>
              </p:txBody>
            </p:sp>
          </p:grpSp>
          <p:sp>
            <p:nvSpPr>
              <p:cNvPr id="4107" name="Rectangle 1035">
                <a:extLst>
                  <a:ext uri="{FF2B5EF4-FFF2-40B4-BE49-F238E27FC236}">
                    <a16:creationId xmlns:a16="http://schemas.microsoft.com/office/drawing/2014/main" id="{3F92B938-09B0-4D4A-8413-8C9E78F61082}"/>
                  </a:ext>
                </a:extLst>
              </p:cNvPr>
              <p:cNvSpPr>
                <a:spLocks noChangeArrowheads="1"/>
              </p:cNvSpPr>
              <p:nvPr/>
            </p:nvSpPr>
            <p:spPr bwMode="ltGray">
              <a:xfrm>
                <a:off x="0" y="347"/>
                <a:ext cx="1667" cy="80"/>
              </a:xfrm>
              <a:prstGeom prst="rect">
                <a:avLst/>
              </a:prstGeom>
              <a:gradFill rotWithShape="0">
                <a:gsLst>
                  <a:gs pos="0">
                    <a:schemeClr val="hlink"/>
                  </a:gs>
                  <a:gs pos="100000">
                    <a:schemeClr val="bg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a:p>
            </p:txBody>
          </p:sp>
        </p:grpSp>
      </p:grpSp>
      <p:sp>
        <p:nvSpPr>
          <p:cNvPr id="4108" name="Rectangle 1036">
            <a:extLst>
              <a:ext uri="{FF2B5EF4-FFF2-40B4-BE49-F238E27FC236}">
                <a16:creationId xmlns:a16="http://schemas.microsoft.com/office/drawing/2014/main" id="{6627B764-6755-4142-9AAB-7966CD37E323}"/>
              </a:ext>
            </a:extLst>
          </p:cNvPr>
          <p:cNvSpPr>
            <a:spLocks noGrp="1" noChangeArrowheads="1"/>
          </p:cNvSpPr>
          <p:nvPr>
            <p:ph type="title"/>
          </p:nvPr>
        </p:nvSpPr>
        <p:spPr bwMode="auto">
          <a:xfrm>
            <a:off x="1727200" y="609600"/>
            <a:ext cx="103632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109" name="Rectangle 1037">
            <a:extLst>
              <a:ext uri="{FF2B5EF4-FFF2-40B4-BE49-F238E27FC236}">
                <a16:creationId xmlns:a16="http://schemas.microsoft.com/office/drawing/2014/main" id="{1C0261EC-E3D5-4551-BBAD-7745821D79D0}"/>
              </a:ext>
            </a:extLst>
          </p:cNvPr>
          <p:cNvSpPr>
            <a:spLocks noGrp="1" noChangeArrowheads="1"/>
          </p:cNvSpPr>
          <p:nvPr>
            <p:ph type="body" idx="1"/>
          </p:nvPr>
        </p:nvSpPr>
        <p:spPr bwMode="auto">
          <a:xfrm>
            <a:off x="1727200" y="1981200"/>
            <a:ext cx="10363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10" name="Rectangle 1038">
            <a:extLst>
              <a:ext uri="{FF2B5EF4-FFF2-40B4-BE49-F238E27FC236}">
                <a16:creationId xmlns:a16="http://schemas.microsoft.com/office/drawing/2014/main" id="{DDD76A17-6275-4137-84BF-13E0092C3A02}"/>
              </a:ext>
            </a:extLst>
          </p:cNvPr>
          <p:cNvSpPr>
            <a:spLocks noGrp="1" noChangeArrowheads="1"/>
          </p:cNvSpPr>
          <p:nvPr>
            <p:ph type="dt" sz="half" idx="2"/>
          </p:nvPr>
        </p:nvSpPr>
        <p:spPr bwMode="auto">
          <a:xfrm>
            <a:off x="1727200" y="6248400"/>
            <a:ext cx="2540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50000"/>
              </a:spcBef>
              <a:defRPr sz="1400">
                <a:latin typeface="+mn-lt"/>
              </a:defRPr>
            </a:lvl1pPr>
          </a:lstStyle>
          <a:p>
            <a:endParaRPr lang="en-US" altLang="en-US"/>
          </a:p>
        </p:txBody>
      </p:sp>
      <p:sp>
        <p:nvSpPr>
          <p:cNvPr id="4111" name="Rectangle 1039">
            <a:extLst>
              <a:ext uri="{FF2B5EF4-FFF2-40B4-BE49-F238E27FC236}">
                <a16:creationId xmlns:a16="http://schemas.microsoft.com/office/drawing/2014/main" id="{877919F3-1629-4036-94FF-CE4615A01F85}"/>
              </a:ext>
            </a:extLst>
          </p:cNvPr>
          <p:cNvSpPr>
            <a:spLocks noGrp="1" noChangeArrowheads="1"/>
          </p:cNvSpPr>
          <p:nvPr>
            <p:ph type="ftr" sz="quarter" idx="3"/>
          </p:nvPr>
        </p:nvSpPr>
        <p:spPr bwMode="auto">
          <a:xfrm>
            <a:off x="4978400" y="6248400"/>
            <a:ext cx="3860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spcBef>
                <a:spcPct val="50000"/>
              </a:spcBef>
              <a:defRPr sz="1400">
                <a:latin typeface="+mn-lt"/>
              </a:defRPr>
            </a:lvl1pPr>
          </a:lstStyle>
          <a:p>
            <a:endParaRPr lang="en-US" altLang="en-US"/>
          </a:p>
        </p:txBody>
      </p:sp>
      <p:sp>
        <p:nvSpPr>
          <p:cNvPr id="4112" name="Rectangle 1040">
            <a:extLst>
              <a:ext uri="{FF2B5EF4-FFF2-40B4-BE49-F238E27FC236}">
                <a16:creationId xmlns:a16="http://schemas.microsoft.com/office/drawing/2014/main" id="{FFDB9DB7-D47B-4AD3-B1DA-0E657F5E650A}"/>
              </a:ext>
            </a:extLst>
          </p:cNvPr>
          <p:cNvSpPr>
            <a:spLocks noGrp="1" noChangeArrowheads="1"/>
          </p:cNvSpPr>
          <p:nvPr>
            <p:ph type="sldNum" sz="quarter" idx="4"/>
          </p:nvPr>
        </p:nvSpPr>
        <p:spPr bwMode="auto">
          <a:xfrm>
            <a:off x="9550400" y="6248400"/>
            <a:ext cx="2540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spcBef>
                <a:spcPct val="50000"/>
              </a:spcBef>
              <a:defRPr sz="1400">
                <a:latin typeface="+mn-lt"/>
              </a:defRPr>
            </a:lvl1pPr>
          </a:lstStyle>
          <a:p>
            <a:fld id="{994814E1-9913-45CB-AF1D-AB335347D94B}" type="slidenum">
              <a:rPr lang="en-US" altLang="en-US"/>
              <a:pPr/>
              <a:t>‹#›</a:t>
            </a:fld>
            <a:endParaRPr lang="en-US" altLang="en-US"/>
          </a:p>
        </p:txBody>
      </p:sp>
    </p:spTree>
    <p:extLst>
      <p:ext uri="{BB962C8B-B14F-4D97-AF65-F5344CB8AC3E}">
        <p14:creationId xmlns:p14="http://schemas.microsoft.com/office/powerpoint/2010/main" val="812164342"/>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Lst>
  <p:hf hdr="0" ftr="0" dt="0"/>
  <p:txStyles>
    <p:titleStyle>
      <a:lvl1pPr algn="l" rtl="0" eaLnBrk="0" fontAlgn="base" hangingPunct="0">
        <a:spcBef>
          <a:spcPct val="0"/>
        </a:spcBef>
        <a:spcAft>
          <a:spcPct val="0"/>
        </a:spcAft>
        <a:defRPr kumimoji="1" sz="4400" kern="12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Impact" panose="020B0806030902050204" pitchFamily="34" charset="0"/>
        </a:defRPr>
      </a:lvl2pPr>
      <a:lvl3pPr algn="l" rtl="0" eaLnBrk="0" fontAlgn="base" hangingPunct="0">
        <a:spcBef>
          <a:spcPct val="0"/>
        </a:spcBef>
        <a:spcAft>
          <a:spcPct val="0"/>
        </a:spcAft>
        <a:defRPr kumimoji="1" sz="4400">
          <a:solidFill>
            <a:schemeClr val="tx2"/>
          </a:solidFill>
          <a:latin typeface="Impact" panose="020B0806030902050204" pitchFamily="34" charset="0"/>
        </a:defRPr>
      </a:lvl3pPr>
      <a:lvl4pPr algn="l" rtl="0" eaLnBrk="0" fontAlgn="base" hangingPunct="0">
        <a:spcBef>
          <a:spcPct val="0"/>
        </a:spcBef>
        <a:spcAft>
          <a:spcPct val="0"/>
        </a:spcAft>
        <a:defRPr kumimoji="1" sz="4400">
          <a:solidFill>
            <a:schemeClr val="tx2"/>
          </a:solidFill>
          <a:latin typeface="Impact" panose="020B0806030902050204" pitchFamily="34" charset="0"/>
        </a:defRPr>
      </a:lvl4pPr>
      <a:lvl5pPr algn="l" rtl="0" eaLnBrk="0" fontAlgn="base" hangingPunct="0">
        <a:spcBef>
          <a:spcPct val="0"/>
        </a:spcBef>
        <a:spcAft>
          <a:spcPct val="0"/>
        </a:spcAft>
        <a:defRPr kumimoji="1" sz="4400">
          <a:solidFill>
            <a:schemeClr val="tx2"/>
          </a:solidFill>
          <a:latin typeface="Impact" panose="020B0806030902050204" pitchFamily="34" charset="0"/>
        </a:defRPr>
      </a:lvl5pPr>
      <a:lvl6pPr marL="457200" algn="l" rtl="0" eaLnBrk="0" fontAlgn="base" hangingPunct="0">
        <a:spcBef>
          <a:spcPct val="0"/>
        </a:spcBef>
        <a:spcAft>
          <a:spcPct val="0"/>
        </a:spcAft>
        <a:defRPr kumimoji="1" sz="4400">
          <a:solidFill>
            <a:schemeClr val="tx2"/>
          </a:solidFill>
          <a:latin typeface="Impact" panose="020B0806030902050204" pitchFamily="34" charset="0"/>
        </a:defRPr>
      </a:lvl6pPr>
      <a:lvl7pPr marL="914400" algn="l" rtl="0" eaLnBrk="0" fontAlgn="base" hangingPunct="0">
        <a:spcBef>
          <a:spcPct val="0"/>
        </a:spcBef>
        <a:spcAft>
          <a:spcPct val="0"/>
        </a:spcAft>
        <a:defRPr kumimoji="1" sz="4400">
          <a:solidFill>
            <a:schemeClr val="tx2"/>
          </a:solidFill>
          <a:latin typeface="Impact" panose="020B0806030902050204" pitchFamily="34" charset="0"/>
        </a:defRPr>
      </a:lvl7pPr>
      <a:lvl8pPr marL="1371600" algn="l" rtl="0" eaLnBrk="0" fontAlgn="base" hangingPunct="0">
        <a:spcBef>
          <a:spcPct val="0"/>
        </a:spcBef>
        <a:spcAft>
          <a:spcPct val="0"/>
        </a:spcAft>
        <a:defRPr kumimoji="1" sz="4400">
          <a:solidFill>
            <a:schemeClr val="tx2"/>
          </a:solidFill>
          <a:latin typeface="Impact" panose="020B0806030902050204" pitchFamily="34" charset="0"/>
        </a:defRPr>
      </a:lvl8pPr>
      <a:lvl9pPr marL="1828800" algn="l" rtl="0" eaLnBrk="0" fontAlgn="base" hangingPunct="0">
        <a:spcBef>
          <a:spcPct val="0"/>
        </a:spcBef>
        <a:spcAft>
          <a:spcPct val="0"/>
        </a:spcAft>
        <a:defRPr kumimoji="1" sz="4400">
          <a:solidFill>
            <a:schemeClr val="tx2"/>
          </a:solidFill>
          <a:latin typeface="Impact" panose="020B0806030902050204" pitchFamily="34" charset="0"/>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304800" y="228600"/>
            <a:ext cx="11594592"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8" name="Group 15"/>
          <p:cNvGrpSpPr>
            <a:grpSpLocks noChangeAspect="1"/>
          </p:cNvGrpSpPr>
          <p:nvPr/>
        </p:nvGrpSpPr>
        <p:grpSpPr bwMode="hidden">
          <a:xfrm>
            <a:off x="282220" y="1679429"/>
            <a:ext cx="11631168" cy="1329875"/>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grpSp>
      <p:sp>
        <p:nvSpPr>
          <p:cNvPr id="2" name="Title Placeholder 1"/>
          <p:cNvSpPr>
            <a:spLocks noGrp="1"/>
          </p:cNvSpPr>
          <p:nvPr>
            <p:ph type="title"/>
          </p:nvPr>
        </p:nvSpPr>
        <p:spPr>
          <a:xfrm>
            <a:off x="609600" y="338328"/>
            <a:ext cx="10972800" cy="12527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Date Placeholder 3"/>
          <p:cNvSpPr>
            <a:spLocks noGrp="1"/>
          </p:cNvSpPr>
          <p:nvPr>
            <p:ph type="dt" sz="half" idx="2"/>
          </p:nvPr>
        </p:nvSpPr>
        <p:spPr>
          <a:xfrm>
            <a:off x="6884896" y="6250164"/>
            <a:ext cx="5048920" cy="365125"/>
          </a:xfrm>
          <a:prstGeom prst="rect">
            <a:avLst/>
          </a:prstGeom>
        </p:spPr>
        <p:txBody>
          <a:bodyPr vert="horz" lIns="91440" tIns="45720" rIns="91440" bIns="45720" rtlCol="0" anchor="ctr"/>
          <a:lstStyle>
            <a:lvl1pPr algn="r">
              <a:defRPr sz="1333">
                <a:solidFill>
                  <a:schemeClr val="tx2"/>
                </a:solidFill>
              </a:defRPr>
            </a:lvl1pPr>
          </a:lstStyle>
          <a:p>
            <a:fld id="{7DB821E3-4268-4B50-8324-783EC1287ADE}" type="datetimeFigureOut">
              <a:rPr lang="en-US" smtClean="0"/>
              <a:t>11/5/2021</a:t>
            </a:fld>
            <a:endParaRPr lang="en-US"/>
          </a:p>
        </p:txBody>
      </p:sp>
      <p:sp>
        <p:nvSpPr>
          <p:cNvPr id="5" name="Footer Placeholder 4"/>
          <p:cNvSpPr>
            <a:spLocks noGrp="1"/>
          </p:cNvSpPr>
          <p:nvPr>
            <p:ph type="ftr" sz="quarter" idx="3"/>
          </p:nvPr>
        </p:nvSpPr>
        <p:spPr>
          <a:xfrm>
            <a:off x="258186" y="6250164"/>
            <a:ext cx="5048921" cy="365125"/>
          </a:xfrm>
          <a:prstGeom prst="rect">
            <a:avLst/>
          </a:prstGeom>
        </p:spPr>
        <p:txBody>
          <a:bodyPr vert="horz" lIns="91440" tIns="45720" rIns="91440" bIns="45720" rtlCol="0" anchor="ctr"/>
          <a:lstStyle>
            <a:lvl1pPr algn="l">
              <a:defRPr sz="1333">
                <a:solidFill>
                  <a:schemeClr val="tx2"/>
                </a:solidFill>
              </a:defRPr>
            </a:lvl1pPr>
          </a:lstStyle>
          <a:p>
            <a:endParaRPr lang="en-US"/>
          </a:p>
        </p:txBody>
      </p:sp>
      <p:sp>
        <p:nvSpPr>
          <p:cNvPr id="6" name="Slide Number Placeholder 5"/>
          <p:cNvSpPr>
            <a:spLocks noGrp="1"/>
          </p:cNvSpPr>
          <p:nvPr>
            <p:ph type="sldNum" sz="quarter" idx="4"/>
          </p:nvPr>
        </p:nvSpPr>
        <p:spPr>
          <a:xfrm>
            <a:off x="5321451" y="6250164"/>
            <a:ext cx="1549101" cy="365125"/>
          </a:xfrm>
          <a:prstGeom prst="rect">
            <a:avLst/>
          </a:prstGeom>
        </p:spPr>
        <p:txBody>
          <a:bodyPr vert="horz" lIns="91440" tIns="45720" rIns="91440" bIns="45720" rtlCol="0" anchor="ctr"/>
          <a:lstStyle>
            <a:lvl1pPr algn="ctr">
              <a:defRPr sz="1333">
                <a:solidFill>
                  <a:schemeClr val="tx2"/>
                </a:solidFill>
              </a:defRPr>
            </a:lvl1pPr>
          </a:lstStyle>
          <a:p>
            <a:fld id="{C5FF674C-557E-4F3E-8422-07FCDC82C344}" type="slidenum">
              <a:rPr lang="en-US" smtClean="0"/>
              <a:t>‹#›</a:t>
            </a:fld>
            <a:endParaRPr lang="en-US"/>
          </a:p>
        </p:txBody>
      </p:sp>
      <p:sp>
        <p:nvSpPr>
          <p:cNvPr id="3" name="Text Placeholder 2"/>
          <p:cNvSpPr>
            <a:spLocks noGrp="1"/>
          </p:cNvSpPr>
          <p:nvPr>
            <p:ph type="body" idx="1"/>
          </p:nvPr>
        </p:nvSpPr>
        <p:spPr>
          <a:xfrm>
            <a:off x="1162758" y="2675467"/>
            <a:ext cx="9877777" cy="34506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09664502"/>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Lst>
  <p:transition spd="med">
    <p:fade/>
  </p:transition>
  <p:txStyles>
    <p:titleStyle>
      <a:lvl1pPr algn="ctr" defTabSz="1219170" rtl="0" eaLnBrk="1" latinLnBrk="0" hangingPunct="1">
        <a:spcBef>
          <a:spcPct val="0"/>
        </a:spcBef>
        <a:buNone/>
        <a:defRPr sz="5867"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51" indent="-365751" algn="l" defTabSz="1219170" rtl="0" eaLnBrk="1" latinLnBrk="0" hangingPunct="1">
        <a:spcBef>
          <a:spcPct val="20000"/>
        </a:spcBef>
        <a:buClr>
          <a:schemeClr val="accent1"/>
        </a:buClr>
        <a:buSzPct val="100000"/>
        <a:buFont typeface="Symbol" pitchFamily="18" charset="2"/>
        <a:buChar char=""/>
        <a:defRPr sz="3200" kern="1200">
          <a:solidFill>
            <a:schemeClr val="tx2"/>
          </a:solidFill>
          <a:latin typeface="+mn-lt"/>
          <a:ea typeface="+mn-ea"/>
          <a:cs typeface="+mn-cs"/>
        </a:defRPr>
      </a:lvl1pPr>
      <a:lvl2pPr marL="768331" indent="-365751" algn="l" defTabSz="1219170" rtl="0" eaLnBrk="1" latinLnBrk="0" hangingPunct="1">
        <a:spcBef>
          <a:spcPct val="20000"/>
        </a:spcBef>
        <a:buClr>
          <a:schemeClr val="accent1"/>
        </a:buClr>
        <a:buSzPct val="100000"/>
        <a:buFont typeface="Symbol" pitchFamily="18" charset="2"/>
        <a:buChar char=""/>
        <a:defRPr sz="2933" kern="1200">
          <a:solidFill>
            <a:schemeClr val="tx2"/>
          </a:solidFill>
          <a:latin typeface="+mn-lt"/>
          <a:ea typeface="+mn-ea"/>
          <a:cs typeface="+mn-cs"/>
        </a:defRPr>
      </a:lvl2pPr>
      <a:lvl3pPr marL="1140855" indent="-304792" algn="l" defTabSz="1219170" rtl="0" eaLnBrk="1" latinLnBrk="0" hangingPunct="1">
        <a:spcBef>
          <a:spcPct val="20000"/>
        </a:spcBef>
        <a:buClr>
          <a:schemeClr val="accent1"/>
        </a:buClr>
        <a:buSzPct val="100000"/>
        <a:buFont typeface="Symbol" pitchFamily="18" charset="2"/>
        <a:buChar char=""/>
        <a:defRPr sz="2667" kern="1200">
          <a:solidFill>
            <a:schemeClr val="tx2"/>
          </a:solidFill>
          <a:latin typeface="+mn-lt"/>
          <a:ea typeface="+mn-ea"/>
          <a:cs typeface="+mn-cs"/>
        </a:defRPr>
      </a:lvl3pPr>
      <a:lvl4pPr marL="1523962" indent="-304792" algn="l" defTabSz="121917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4pPr>
      <a:lvl5pPr marL="1950671" indent="-304792" algn="l" defTabSz="1219170" rtl="0" eaLnBrk="1" latinLnBrk="0" hangingPunct="1">
        <a:spcBef>
          <a:spcPct val="20000"/>
        </a:spcBef>
        <a:buClr>
          <a:schemeClr val="accent1"/>
        </a:buClr>
        <a:buSzPct val="100000"/>
        <a:buFont typeface="Symbol" pitchFamily="18" charset="2"/>
        <a:buChar char=""/>
        <a:defRPr sz="2133" kern="1200">
          <a:solidFill>
            <a:schemeClr val="tx2"/>
          </a:solidFill>
          <a:latin typeface="+mn-lt"/>
          <a:ea typeface="+mn-ea"/>
          <a:cs typeface="+mn-cs"/>
        </a:defRPr>
      </a:lvl5pPr>
      <a:lvl6pPr marL="2377381" indent="-304792" algn="l" defTabSz="1219170" rtl="0" eaLnBrk="1" latinLnBrk="0" hangingPunct="1">
        <a:spcBef>
          <a:spcPts val="512"/>
        </a:spcBef>
        <a:buClr>
          <a:schemeClr val="accent1"/>
        </a:buClr>
        <a:buFont typeface="Symbol" pitchFamily="18" charset="2"/>
        <a:buChar char="*"/>
        <a:defRPr sz="1867" kern="1200">
          <a:solidFill>
            <a:schemeClr val="tx2"/>
          </a:solidFill>
          <a:latin typeface="+mn-lt"/>
          <a:ea typeface="+mn-ea"/>
          <a:cs typeface="+mn-cs"/>
        </a:defRPr>
      </a:lvl6pPr>
      <a:lvl7pPr marL="2804090" indent="-304792" algn="l" defTabSz="1219170" rtl="0" eaLnBrk="1" latinLnBrk="0" hangingPunct="1">
        <a:spcBef>
          <a:spcPts val="512"/>
        </a:spcBef>
        <a:buClr>
          <a:schemeClr val="accent1"/>
        </a:buClr>
        <a:buFont typeface="Symbol" pitchFamily="18" charset="2"/>
        <a:buChar char="*"/>
        <a:defRPr sz="1867" kern="1200">
          <a:solidFill>
            <a:schemeClr val="tx2"/>
          </a:solidFill>
          <a:latin typeface="+mn-lt"/>
          <a:ea typeface="+mn-ea"/>
          <a:cs typeface="+mn-cs"/>
        </a:defRPr>
      </a:lvl7pPr>
      <a:lvl8pPr marL="3230799" indent="-304792" algn="l" defTabSz="1219170" rtl="0" eaLnBrk="1" latinLnBrk="0" hangingPunct="1">
        <a:spcBef>
          <a:spcPts val="512"/>
        </a:spcBef>
        <a:buClr>
          <a:schemeClr val="accent1"/>
        </a:buClr>
        <a:buFont typeface="Symbol" pitchFamily="18" charset="2"/>
        <a:buChar char="*"/>
        <a:defRPr sz="1867" kern="1200">
          <a:solidFill>
            <a:schemeClr val="tx2"/>
          </a:solidFill>
          <a:latin typeface="+mn-lt"/>
          <a:ea typeface="+mn-ea"/>
          <a:cs typeface="+mn-cs"/>
        </a:defRPr>
      </a:lvl8pPr>
      <a:lvl9pPr marL="3657509" indent="-304792" algn="l" defTabSz="1219170" rtl="0" eaLnBrk="1" latinLnBrk="0" hangingPunct="1">
        <a:spcBef>
          <a:spcPts val="512"/>
        </a:spcBef>
        <a:buClr>
          <a:schemeClr val="accent1"/>
        </a:buClr>
        <a:buFont typeface="Symbol" pitchFamily="18" charset="2"/>
        <a:buChar char="*"/>
        <a:defRPr sz="1867" kern="1200">
          <a:solidFill>
            <a:schemeClr val="tx2"/>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EF3451-23F3-4A87-9B88-3A7A780B8EA6}" type="datetimeFigureOut">
              <a:rPr lang="en-US" smtClean="0"/>
              <a:t>11/5/2021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EF34E6-4013-45EE-9B6A-89EDB6DF95F4}" type="slidenum">
              <a:rPr lang="en-US" smtClean="0"/>
              <a:t>‹#›</a:t>
            </a:fld>
            <a:endParaRPr lang="en-US"/>
          </a:p>
        </p:txBody>
      </p:sp>
    </p:spTree>
    <p:extLst>
      <p:ext uri="{BB962C8B-B14F-4D97-AF65-F5344CB8AC3E}">
        <p14:creationId xmlns:p14="http://schemas.microsoft.com/office/powerpoint/2010/main" val="1424024143"/>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80.xml"/><Relationship Id="rId2" Type="http://schemas.openxmlformats.org/officeDocument/2006/relationships/image" Target="../media/image22.jpe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slide" Target="slide181.xml"/><Relationship Id="rId4" Type="http://schemas.openxmlformats.org/officeDocument/2006/relationships/slide" Target="slide16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0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hyperlink" Target="https://ref.ly/logosres/mcgaroca?ref=Bible.Ac23.16&amp;off=836&amp;ctx=e%2c+and+told+Paul.%EF%BB%BF%E2%80%9D+~It+is+difficult+for+" TargetMode="External"/><Relationship Id="rId1" Type="http://schemas.openxmlformats.org/officeDocument/2006/relationships/slideLayout" Target="../slideLayouts/slideLayout38.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hyperlink" Target="https://ref.ly/logosres/mcgaroca?ref=Bible.Ac23.30&amp;off=8&amp;ctx=her+trouble.%0a23%E2%80%9330.+~There+were+at+least+" TargetMode="External"/><Relationship Id="rId1" Type="http://schemas.openxmlformats.org/officeDocument/2006/relationships/slideLayout" Target="../slideLayouts/slideLayout38.xml"/></Relationships>
</file>

<file path=ppt/slides/_rels/slide11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hyperlink" Target="https://ref.ly/logosres/mcgaroca?ref=Bible.Ac23.30&amp;off=1659&amp;ctx=st+him.+Farewell.%EF%BB%BF%E2%80%9D+~But+for+one+misrepre" TargetMode="External"/><Relationship Id="rId1" Type="http://schemas.openxmlformats.org/officeDocument/2006/relationships/slideLayout" Target="../slideLayouts/slideLayout38.xml"/></Relationships>
</file>

<file path=ppt/slides/_rels/slide11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hyperlink" Target="https://ref.ly/logosres/mcgaroca?ref=Bible.Ac23.30&amp;off=2483&amp;ctx=peers+for+veracity.%0a~The+statement+that+h" TargetMode="External"/><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2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hyperlink" Target="https://ref.ly/logosres/mcgaroca?ref=Bible.Ac23.30&amp;off=3050&amp;ctx=out+of+their+hands.%0a~The+letter+also+show" TargetMode="External"/><Relationship Id="rId1" Type="http://schemas.openxmlformats.org/officeDocument/2006/relationships/slideLayout" Target="../slideLayouts/slideLayout38.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hyperlink" Target="https://ref.ly/logosres/mcgaroca?ref=Page.p+270&amp;off=2277&amp;ctx=hed+to+the+legions.%0a~This+incident+in+Pau" TargetMode="External"/><Relationship Id="rId1" Type="http://schemas.openxmlformats.org/officeDocument/2006/relationships/slideLayout" Target="../slideLayouts/slideLayout38.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6.xml"/></Relationships>
</file>

<file path=ppt/slides/_rels/slide125.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16.xml"/></Relationships>
</file>

<file path=ppt/slides/_rels/slide126.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1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hyperlink" Target="https://ref.ly/logosres/mcgaroca?ref=Bible.Ac24.9&amp;off=1114&amp;ctx=e+things+were+so.%EF%BB%BF%E2%80%9D+~The+complimentary+wo" TargetMode="External"/><Relationship Id="rId1" Type="http://schemas.openxmlformats.org/officeDocument/2006/relationships/slideLayout" Target="../slideLayouts/slideLayout3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30.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14.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4.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hyperlink" Target="https://ref.ly/logosres/mcgaroca?ref=Bible.Ac24.21&amp;off=1537&amp;ctx=+by+you+this+day.%EF%BB%BF%E2%80%9D%0a~This+speech+contains" TargetMode="External"/><Relationship Id="rId1" Type="http://schemas.openxmlformats.org/officeDocument/2006/relationships/slideLayout" Target="../slideLayouts/slideLayout38.xml"/></Relationships>
</file>

<file path=ppt/slides/_rels/slide13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4.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9.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4.xml"/></Relationships>
</file>

<file path=ppt/slides/_rels/slide14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4.xml"/></Relationships>
</file>

<file path=ppt/slides/_rels/slide14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4.xml"/></Relationships>
</file>

<file path=ppt/slides/_rels/slide14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hyperlink" Target="https://ref.ly/logosres/mcgaroca?ref=Bible.Ac24.23&amp;off=5&amp;ctx=inst+Roman+law.%0a23.+~When+the+Jews+were+d" TargetMode="External"/><Relationship Id="rId1" Type="http://schemas.openxmlformats.org/officeDocument/2006/relationships/slideLayout" Target="../slideLayouts/slideLayout38.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hyperlink" Target="https://ref.ly/logosres/mcgaroca?ref=Bible.Ac24.24&amp;off=148&amp;ctx=he+faith+in+Christ.+~Drusilla%2c+according+" TargetMode="External"/><Relationship Id="rId1" Type="http://schemas.openxmlformats.org/officeDocument/2006/relationships/slideLayout" Target="../slideLayouts/slideLayout38.xml"/></Relationships>
</file>

<file path=ppt/slides/_rels/slide147.xml.rels><?xml version="1.0" encoding="UTF-8" standalone="yes"?>
<Relationships xmlns="http://schemas.openxmlformats.org/package/2006/relationships"><Relationship Id="rId2" Type="http://schemas.openxmlformats.org/officeDocument/2006/relationships/hyperlink" Target="https://ref.ly/logosres/brazos65ac?ref=Bible.Ac24.24-25a" TargetMode="External"/><Relationship Id="rId1" Type="http://schemas.openxmlformats.org/officeDocument/2006/relationships/slideLayout" Target="../slideLayouts/slideLayout43.xml"/></Relationships>
</file>

<file path=ppt/slides/_rels/slide148.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14.xml"/></Relationships>
</file>

<file path=ppt/slides/_rels/slide14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hyperlink" Target="https://ref.ly/logosres/mcgaroca?ref=Bible.Ac24.25&amp;off=405&amp;ctx=ill+call+for+you.%EF%BB%BF%E2%80%9D+~The+common+version%2c+" TargetMode="External"/><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50.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4.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hyperlink" Target="https://ref.ly/logosres/mcgaroca?ref=Bible.Ac24.27&amp;off=367&amp;ctx=+left+Paul+bound.%EF%BB%BF%E2%80%9D+~Having+learned%2c+from" TargetMode="External"/><Relationship Id="rId1" Type="http://schemas.openxmlformats.org/officeDocument/2006/relationships/slideLayout" Target="../slideLayouts/slideLayout38.xml"/></Relationships>
</file>

<file path=ppt/slides/_rels/slide153.xml.rels><?xml version="1.0" encoding="UTF-8" standalone="yes"?>
<Relationships xmlns="http://schemas.openxmlformats.org/package/2006/relationships"><Relationship Id="rId2" Type="http://schemas.openxmlformats.org/officeDocument/2006/relationships/image" Target="../media/image78.tiff"/><Relationship Id="rId1" Type="http://schemas.openxmlformats.org/officeDocument/2006/relationships/slideLayout" Target="../slideLayouts/slideLayout16.xml"/></Relationships>
</file>

<file path=ppt/slides/_rels/slide15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hyperlink" Target="https://ref.ly/logosres/mcgaroca?ref=Bible.Ac25.5&amp;off=777&amp;ctx=+man%2c+accuse+him.%EF%BB%BF%E2%80%9D+~He+further+told+them" TargetMode="External"/><Relationship Id="rId1" Type="http://schemas.openxmlformats.org/officeDocument/2006/relationships/slideLayout" Target="../slideLayouts/slideLayout38.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59.xml.rels><?xml version="1.0" encoding="UTF-8" standalone="yes"?>
<Relationships xmlns="http://schemas.openxmlformats.org/package/2006/relationships"><Relationship Id="rId2" Type="http://schemas.openxmlformats.org/officeDocument/2006/relationships/hyperlink" Target="https://ref.ly/logosres/brazos65ac?ref=Bible.Ac25.8&amp;off=5108" TargetMode="External"/><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hyperlink" Target="https://ref.ly/logosres/mcgaroca?ref=Bible.Ac25.11&amp;off=703&amp;ctx=+APPEAL+TO+C%C3%86SAR.%EF%BB%BF%E2%80%9D+~This+appeal+every+Ro" TargetMode="External"/><Relationship Id="rId1" Type="http://schemas.openxmlformats.org/officeDocument/2006/relationships/slideLayout" Target="../slideLayouts/slideLayout38.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63.xml.rels><?xml version="1.0" encoding="UTF-8" standalone="yes"?>
<Relationships xmlns="http://schemas.openxmlformats.org/package/2006/relationships"><Relationship Id="rId2" Type="http://schemas.openxmlformats.org/officeDocument/2006/relationships/hyperlink" Target="https://ref.ly/logosres/brazos65ac?ref=Bible.Ac25.11" TargetMode="External"/><Relationship Id="rId1" Type="http://schemas.openxmlformats.org/officeDocument/2006/relationships/slideLayout" Target="../slideLayouts/slideLayout43.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67.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4.xml"/></Relationships>
</file>

<file path=ppt/slides/_rels/slide168.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4.xml"/></Relationships>
</file>

<file path=ppt/slides/_rels/slide169.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1.xml"/></Relationships>
</file>

<file path=ppt/slides/_rels/slide170.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7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6.xml"/><Relationship Id="rId1" Type="http://schemas.openxmlformats.org/officeDocument/2006/relationships/slideLayout" Target="../slideLayouts/slideLayout24.xml"/><Relationship Id="rId4" Type="http://schemas.openxmlformats.org/officeDocument/2006/relationships/image" Target="../media/image81.jpeg"/></Relationships>
</file>

<file path=ppt/slides/_rels/slide17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7.xml"/><Relationship Id="rId1" Type="http://schemas.openxmlformats.org/officeDocument/2006/relationships/slideLayout" Target="../slideLayouts/slideLayout24.xml"/><Relationship Id="rId4" Type="http://schemas.openxmlformats.org/officeDocument/2006/relationships/image" Target="../media/image81.jpeg"/></Relationships>
</file>

<file path=ppt/slides/_rels/slide17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8.xml"/><Relationship Id="rId1" Type="http://schemas.openxmlformats.org/officeDocument/2006/relationships/slideLayout" Target="../slideLayouts/slideLayout24.xml"/><Relationship Id="rId4" Type="http://schemas.openxmlformats.org/officeDocument/2006/relationships/image" Target="../media/image81.jpeg"/></Relationships>
</file>

<file path=ppt/slides/_rels/slide17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9.xml"/><Relationship Id="rId1" Type="http://schemas.openxmlformats.org/officeDocument/2006/relationships/slideLayout" Target="../slideLayouts/slideLayout24.xml"/><Relationship Id="rId4" Type="http://schemas.openxmlformats.org/officeDocument/2006/relationships/image" Target="../media/image81.jpeg"/></Relationships>
</file>

<file path=ppt/slides/_rels/slide175.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20.xml"/><Relationship Id="rId1" Type="http://schemas.openxmlformats.org/officeDocument/2006/relationships/slideLayout" Target="../slideLayouts/slideLayout24.xml"/><Relationship Id="rId4" Type="http://schemas.openxmlformats.org/officeDocument/2006/relationships/image" Target="../media/image81.jpeg"/></Relationships>
</file>

<file path=ppt/slides/_rels/slide176.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78.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4.xml"/></Relationships>
</file>

<file path=ppt/slides/_rels/slide17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81.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82.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24.xml"/></Relationships>
</file>

<file path=ppt/slides/_rels/slide183.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24.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5.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24.xml"/></Relationships>
</file>

<file path=ppt/slides/_rels/slide186.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24.xml"/></Relationships>
</file>

<file path=ppt/slides/_rels/slide187.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4.xml"/></Relationships>
</file>

<file path=ppt/slides/_rels/slide188.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24.xml"/></Relationships>
</file>

<file path=ppt/slides/_rels/slide189.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90.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24.xml"/></Relationships>
</file>

<file path=ppt/slides/_rels/slide191.xml.rels><?xml version="1.0" encoding="UTF-8" standalone="yes"?>
<Relationships xmlns="http://schemas.openxmlformats.org/package/2006/relationships"><Relationship Id="rId2" Type="http://schemas.openxmlformats.org/officeDocument/2006/relationships/image" Target="../media/image93.gif"/><Relationship Id="rId1" Type="http://schemas.openxmlformats.org/officeDocument/2006/relationships/slideLayout" Target="../slideLayouts/slideLayout24.xml"/></Relationships>
</file>

<file path=ppt/slides/_rels/slide192.xml.rels><?xml version="1.0" encoding="UTF-8" standalone="yes"?>
<Relationships xmlns="http://schemas.openxmlformats.org/package/2006/relationships"><Relationship Id="rId2" Type="http://schemas.openxmlformats.org/officeDocument/2006/relationships/image" Target="../media/image93.gif"/><Relationship Id="rId1" Type="http://schemas.openxmlformats.org/officeDocument/2006/relationships/slideLayout" Target="../slideLayouts/slideLayout24.xml"/></Relationships>
</file>

<file path=ppt/slides/_rels/slide193.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4.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7.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6.xml"/></Relationships>
</file>

<file path=ppt/slides/_rels/slide19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hyperlink" Target="https://ref.ly/logosres/mcgaroca?ref=Bible.Ac25.13&amp;off=623&amp;ctx=king+of+Cilicia.%EF%BB%BF3%EF%BB%BF+~Like+nearly+all+the+" TargetMode="External"/><Relationship Id="rId1" Type="http://schemas.openxmlformats.org/officeDocument/2006/relationships/slideLayout" Target="../slideLayouts/slideLayout38.xml"/></Relationships>
</file>

<file path=ppt/slides/_rels/slide19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00.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16.xml"/></Relationships>
</file>

<file path=ppt/slides/_rels/slide201.xml.rels><?xml version="1.0" encoding="UTF-8" standalone="yes"?>
<Relationships xmlns="http://schemas.openxmlformats.org/package/2006/relationships"><Relationship Id="rId3" Type="http://schemas.openxmlformats.org/officeDocument/2006/relationships/image" Target="../media/image99.tiff"/><Relationship Id="rId2" Type="http://schemas.openxmlformats.org/officeDocument/2006/relationships/image" Target="../media/image98.tiff"/><Relationship Id="rId1" Type="http://schemas.openxmlformats.org/officeDocument/2006/relationships/slideLayout" Target="../slideLayouts/slideLayout16.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05.xml.rels><?xml version="1.0" encoding="UTF-8" standalone="yes"?>
<Relationships xmlns="http://schemas.openxmlformats.org/package/2006/relationships"><Relationship Id="rId2" Type="http://schemas.openxmlformats.org/officeDocument/2006/relationships/hyperlink" Target="https://ref.ly/logosres/brazos65ac?ref=Bible.Ac25.16&amp;off=2196" TargetMode="External"/><Relationship Id="rId1" Type="http://schemas.openxmlformats.org/officeDocument/2006/relationships/slideLayout" Target="../slideLayouts/slideLayout43.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hyperlink" Target="https://ref.ly/logosres/mcgaroca?ref=Bible.Ac25.21&amp;off=1518&amp;ctx=end+him+to+C%C3%A6sar.%EF%BB%BF%E2%80%9D+~From+this+speech+it+" TargetMode="External"/><Relationship Id="rId1" Type="http://schemas.openxmlformats.org/officeDocument/2006/relationships/slideLayout" Target="../slideLayouts/slideLayout38.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hyperlink" Target="https://ref.ly/logosres/mcgaroca?ref=Bible.Ac25.27&amp;off=916&amp;ctx=rges+against+him.%EF%BB%BF%E2%80%9D+~Festus+belonged+to+o" TargetMode="External"/><Relationship Id="rId1" Type="http://schemas.openxmlformats.org/officeDocument/2006/relationships/slideLayout" Target="../slideLayouts/slideLayout38.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1.xml"/></Relationships>
</file>

<file path=ppt/slides/_rels/slide220.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audio" Target="../media/audio1.wav"/><Relationship Id="rId1" Type="http://schemas.openxmlformats.org/officeDocument/2006/relationships/slideLayout" Target="../slideLayouts/slideLayout14.xml"/><Relationship Id="rId4" Type="http://schemas.openxmlformats.org/officeDocument/2006/relationships/image" Target="../media/image101.jpeg"/></Relationships>
</file>

<file path=ppt/slides/_rels/slide22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hyperlink" Target="https://ref.ly/logosres/mcgaroca?ref=Bible.Ac26.3&amp;off=823&amp;ctx=+not+undeserved.%EF%BB%BF2%EF%BB%BF+~It+afforded+Paul+unf" TargetMode="External"/><Relationship Id="rId1" Type="http://schemas.openxmlformats.org/officeDocument/2006/relationships/slideLayout" Target="../slideLayouts/slideLayout38.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hyperlink" Target="https://ref.ly/logosres/mcgaroca?ref=Bible.Ac26.8&amp;off=787&amp;ctx=d+raise+the+dead%3f%EF%BB%BF%E2%80%9D+~The+Pharisees+were+t" TargetMode="External"/><Relationship Id="rId1" Type="http://schemas.openxmlformats.org/officeDocument/2006/relationships/slideLayout" Target="../slideLayouts/slideLayout38.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hyperlink" Target="https://ref.ly/logosres/mcgaroca?ref=Bible.Ac26.11&amp;off=598&amp;ctx=o+foreign+cities.%EF%BB%BF%E2%80%9D+~With+such+a+record+a" TargetMode="External"/><Relationship Id="rId1" Type="http://schemas.openxmlformats.org/officeDocument/2006/relationships/slideLayout" Target="../slideLayouts/slideLayout38.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hyperlink" Target="https://ref.ly/logosres/mcgaroca?ref=Bible.Ac26.23&amp;off=589&amp;ctx=+to+the+Gentiles.%EF%BB%BF%E2%80%9D+~Here+he+assumes+that" TargetMode="External"/><Relationship Id="rId1" Type="http://schemas.openxmlformats.org/officeDocument/2006/relationships/slideLayout" Target="../slideLayouts/slideLayout38.xml"/></Relationships>
</file>

<file path=ppt/slides/_rels/slide23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hyperlink" Target="https://ref.ly/logosres/mcgaroca?ref=Bible.Ac26.23&amp;off=836&amp;ctx=rise+from+the+dead.%0a~By+the+statement+tha" TargetMode="External"/><Relationship Id="rId1" Type="http://schemas.openxmlformats.org/officeDocument/2006/relationships/slideLayout" Target="../slideLayouts/slideLayout38.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1.xml"/></Relationships>
</file>

<file path=ppt/slides/_rels/slide24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hyperlink" Target="https://ref.ly/logosres/mcgaroca?ref=Bible.Ac26.24&amp;off=134&amp;ctx=+dissolute+heathen.+~It+presented+to+him+" TargetMode="External"/><Relationship Id="rId1" Type="http://schemas.openxmlformats.org/officeDocument/2006/relationships/slideLayout" Target="../slideLayouts/slideLayout38.xml"/></Relationships>
</file>

<file path=ppt/slides/_rels/slide24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hyperlink" Target="https://ref.ly/logosres/mcgaroca?ref=Bible.Ac26.25&amp;off=5&amp;ctx=made+you+mad.%E2%80%9C%EF%BB%BF%0a25.+~Paul+saw+at+once%2c+fr" TargetMode="External"/><Relationship Id="rId1" Type="http://schemas.openxmlformats.org/officeDocument/2006/relationships/slideLayout" Target="../slideLayouts/slideLayout38.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3.xml"/></Relationships>
</file>

<file path=ppt/slides/_rels/slide244.xml.rels><?xml version="1.0" encoding="UTF-8" standalone="yes"?>
<Relationships xmlns="http://schemas.openxmlformats.org/package/2006/relationships"><Relationship Id="rId2" Type="http://schemas.openxmlformats.org/officeDocument/2006/relationships/hyperlink" Target="https://ref.ly/logosres/brazos65ac?ref=Bible.Ac26.26&amp;off=5453" TargetMode="External"/><Relationship Id="rId1" Type="http://schemas.openxmlformats.org/officeDocument/2006/relationships/slideLayout" Target="../slideLayouts/slideLayout43.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6.xml.rels><?xml version="1.0" encoding="UTF-8" standalone="yes"?>
<Relationships xmlns="http://schemas.openxmlformats.org/package/2006/relationships"><Relationship Id="rId3" Type="http://schemas.openxmlformats.org/officeDocument/2006/relationships/hyperlink" Target="https://biblehub.com/acts/26-28.htm" TargetMode="External"/><Relationship Id="rId2" Type="http://schemas.openxmlformats.org/officeDocument/2006/relationships/hyperlink" Target="https://biblehub.com/commentaries/cambridge/acts/11.htm" TargetMode="External"/><Relationship Id="rId1" Type="http://schemas.openxmlformats.org/officeDocument/2006/relationships/slideLayout" Target="../slideLayouts/slideLayout2.xml"/><Relationship Id="rId4" Type="http://schemas.openxmlformats.org/officeDocument/2006/relationships/hyperlink" Target="https://biblehub.com/1_peter/4-16.htm" TargetMode="External"/></Relationships>
</file>

<file path=ppt/slides/_rels/slide247.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08.xml"/></Relationships>
</file>

<file path=ppt/slides/_rels/slide248.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14.xml"/></Relationships>
</file>

<file path=ppt/slides/_rels/slide249.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10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5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23.xml"/><Relationship Id="rId1" Type="http://schemas.openxmlformats.org/officeDocument/2006/relationships/slideLayout" Target="../slideLayouts/slideLayout125.xml"/></Relationships>
</file>

<file path=ppt/slides/_rels/slide25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4.xml"/><Relationship Id="rId1" Type="http://schemas.openxmlformats.org/officeDocument/2006/relationships/slideLayout" Target="../slideLayouts/slideLayout125.xml"/><Relationship Id="rId5" Type="http://schemas.openxmlformats.org/officeDocument/2006/relationships/image" Target="../media/image107.png"/><Relationship Id="rId4" Type="http://schemas.microsoft.com/office/2007/relationships/hdphoto" Target="../media/hdphoto1.wdp"/></Relationships>
</file>

<file path=ppt/slides/_rels/slide25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2.jpeg"/><Relationship Id="rId1" Type="http://schemas.openxmlformats.org/officeDocument/2006/relationships/slideLayout" Target="../slideLayouts/slideLayout125.xml"/><Relationship Id="rId4" Type="http://schemas.microsoft.com/office/2007/relationships/hdphoto" Target="../media/hdphoto1.wdp"/></Relationships>
</file>

<file path=ppt/slides/_rels/slide25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125.xml"/></Relationships>
</file>

<file path=ppt/slides/_rels/slide25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2.jpeg"/><Relationship Id="rId1" Type="http://schemas.openxmlformats.org/officeDocument/2006/relationships/slideLayout" Target="../slideLayouts/slideLayout125.xml"/></Relationships>
</file>

<file path=ppt/slides/_rels/slide25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02.jpeg"/><Relationship Id="rId1" Type="http://schemas.openxmlformats.org/officeDocument/2006/relationships/slideLayout" Target="../slideLayouts/slideLayout125.xml"/></Relationships>
</file>

<file path=ppt/slides/_rels/slide256.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25.xml"/></Relationships>
</file>

<file path=ppt/slides/_rels/slide257.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36.xml"/></Relationships>
</file>

<file path=ppt/slides/_rels/slide25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7.xml"/></Relationships>
</file>

<file path=ppt/slides/_rels/slide259.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147.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1.xml"/></Relationships>
</file>

<file path=ppt/slides/_rels/slide260.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109.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hyperlink" Target="https://ref.ly/logosres/mcgaroca?ref=Bible.Ac26.32&amp;off=8&amp;ctx=s+in+chains.%0a30%E2%80%9332.+~The+course+of+remark" TargetMode="External"/><Relationship Id="rId1" Type="http://schemas.openxmlformats.org/officeDocument/2006/relationships/slideLayout" Target="../slideLayouts/slideLayout38.xml"/></Relationships>
</file>

<file path=ppt/slides/_rels/slide26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hyperlink" Target="https://ref.ly/logosres/mcgaroca?ref=Bible.Ac26.32&amp;off=1231&amp;ctx=ppealed+to+C%C3%A6sar.%EF%BB%BF%E2%80%9D+~The+decision+that+he" TargetMode="External"/><Relationship Id="rId1" Type="http://schemas.openxmlformats.org/officeDocument/2006/relationships/slideLayout" Target="../slideLayouts/slideLayout38.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153.xml"/></Relationships>
</file>

<file path=ppt/slides/_rels/slide265.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1.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81.xml"/></Relationships>
</file>

<file path=ppt/slides/_rels/slide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81.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81.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8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7.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91.xml"/></Relationships>
</file>

<file path=ppt/slides/_rels/slide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9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4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03.xml"/></Relationships>
</file>

<file path=ppt/slides/_rels/slide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s://ref.ly/logosres/gng65ac?ref=Page.p+5&amp;off=1602&amp;ctx=OUTLINE+OF+THE+BOOK%0a~PART+ONE%E2%80%94The+infancy" TargetMode="External"/><Relationship Id="rId1" Type="http://schemas.openxmlformats.org/officeDocument/2006/relationships/slideLayout" Target="../slideLayouts/slideLayout4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8.xml"/></Relationships>
</file>

<file path=ppt/slides/_rels/slide5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32.xml"/></Relationships>
</file>

<file path=ppt/slides/_rels/slide5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3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hyperlink" Target="https://ref.ly/logosres/gng65ac?ref=Page.p+3&amp;off=60&amp;ctx=DUCTION+TO+THE+BOOK%0a~I.+THE+AUTHOR+OF+THE" TargetMode="External"/><Relationship Id="rId1" Type="http://schemas.openxmlformats.org/officeDocument/2006/relationships/slideLayout" Target="../slideLayouts/slideLayout4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30.xml"/></Relationships>
</file>

<file path=ppt/slides/_rels/slide72.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30.xml"/></Relationships>
</file>

<file path=ppt/slides/_rels/slide73.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30.xml"/></Relationships>
</file>

<file path=ppt/slides/_rels/slide7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7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7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6.xml"/><Relationship Id="rId1" Type="http://schemas.openxmlformats.org/officeDocument/2006/relationships/slideLayout" Target="../slideLayouts/slideLayout24.xml"/><Relationship Id="rId4" Type="http://schemas.openxmlformats.org/officeDocument/2006/relationships/image" Target="../media/image5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8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8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8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85.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4.xml"/></Relationships>
</file>

<file path=ppt/slides/_rels/slide86.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4.xml"/></Relationships>
</file>

<file path=ppt/slides/_rels/slide87.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9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4.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4.xml"/></Relationships>
</file>

<file path=ppt/slides/_rels/slide95.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4CD6D0-88B6-45F4-AC60-54587D3C9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pic>
        <p:nvPicPr>
          <p:cNvPr id="4" name="Picture 3">
            <a:extLst>
              <a:ext uri="{FF2B5EF4-FFF2-40B4-BE49-F238E27FC236}">
                <a16:creationId xmlns:a16="http://schemas.microsoft.com/office/drawing/2014/main" id="{278A1CCB-54F7-4968-85CB-3F99F4182267}"/>
              </a:ext>
            </a:extLst>
          </p:cNvPr>
          <p:cNvPicPr>
            <a:picLocks noChangeAspect="1"/>
          </p:cNvPicPr>
          <p:nvPr/>
        </p:nvPicPr>
        <p:blipFill rotWithShape="1">
          <a:blip r:embed="rId2"/>
          <a:srcRect t="14877" b="10123"/>
          <a:stretch/>
        </p:blipFill>
        <p:spPr>
          <a:xfrm>
            <a:off x="20" y="10"/>
            <a:ext cx="12191980" cy="685799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11" name="Rectangle 10">
            <a:extLst>
              <a:ext uri="{FF2B5EF4-FFF2-40B4-BE49-F238E27FC236}">
                <a16:creationId xmlns:a16="http://schemas.microsoft.com/office/drawing/2014/main" id="{C2E86F6D-198D-45C3-AC93-8D31B8A4D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3429000"/>
          </a:xfrm>
          <a:prstGeom prst="rect">
            <a:avLst/>
          </a:prstGeom>
          <a:gradFill flip="none" rotWithShape="1">
            <a:gsLst>
              <a:gs pos="0">
                <a:srgbClr val="000000">
                  <a:alpha val="35000"/>
                </a:srgbClr>
              </a:gs>
              <a:gs pos="100000">
                <a:srgbClr val="000000">
                  <a:alpha val="0"/>
                </a:srgbClr>
              </a:gs>
              <a:gs pos="37000">
                <a:srgbClr val="000000">
                  <a:alpha val="2000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sp>
        <p:nvSpPr>
          <p:cNvPr id="2" name="Title 1">
            <a:extLst>
              <a:ext uri="{FF2B5EF4-FFF2-40B4-BE49-F238E27FC236}">
                <a16:creationId xmlns:a16="http://schemas.microsoft.com/office/drawing/2014/main" id="{A2A0D5DD-0326-45F5-88E5-1B53FD4BAFF5}"/>
              </a:ext>
            </a:extLst>
          </p:cNvPr>
          <p:cNvSpPr>
            <a:spLocks noGrp="1"/>
          </p:cNvSpPr>
          <p:nvPr>
            <p:ph type="ctrTitle"/>
          </p:nvPr>
        </p:nvSpPr>
        <p:spPr>
          <a:xfrm>
            <a:off x="-1" y="939567"/>
            <a:ext cx="4893545" cy="2489433"/>
          </a:xfrm>
        </p:spPr>
        <p:txBody>
          <a:bodyPr anchor="ctr">
            <a:noAutofit/>
          </a:bodyPr>
          <a:lstStyle/>
          <a:p>
            <a:r>
              <a:rPr lang="en-US" sz="5400" dirty="0">
                <a:solidFill>
                  <a:srgbClr val="FFFF00"/>
                </a:solidFill>
                <a:effectLst>
                  <a:outerShdw blurRad="38100" dist="38100" dir="2700000" algn="tl">
                    <a:srgbClr val="000000">
                      <a:alpha val="43137"/>
                    </a:srgbClr>
                  </a:outerShdw>
                </a:effectLst>
                <a:latin typeface="Broadway" panose="04040905080B02020502" pitchFamily="82" charset="0"/>
              </a:rPr>
              <a:t>The NEW TESTAMENT </a:t>
            </a:r>
            <a:r>
              <a:rPr lang="en-US" sz="7200" dirty="0">
                <a:solidFill>
                  <a:srgbClr val="FFFF00"/>
                </a:solidFill>
                <a:effectLst>
                  <a:outerShdw blurRad="38100" dist="38100" dir="2700000" algn="tl">
                    <a:srgbClr val="000000">
                      <a:alpha val="43137"/>
                    </a:srgbClr>
                  </a:outerShdw>
                </a:effectLst>
                <a:latin typeface="Broadway" panose="04040905080B02020502" pitchFamily="82" charset="0"/>
              </a:rPr>
              <a:t>BOOK OF </a:t>
            </a:r>
            <a:r>
              <a:rPr lang="en-US" sz="9600" b="1" dirty="0">
                <a:solidFill>
                  <a:srgbClr val="FFFF00"/>
                </a:solidFill>
                <a:effectLst>
                  <a:outerShdw blurRad="38100" dist="38100" dir="2700000" algn="tl">
                    <a:srgbClr val="000000">
                      <a:alpha val="43137"/>
                    </a:srgbClr>
                  </a:outerShdw>
                </a:effectLst>
                <a:latin typeface="Broadway" panose="04040905080B02020502" pitchFamily="82" charset="0"/>
              </a:rPr>
              <a:t>ACTS</a:t>
            </a:r>
          </a:p>
        </p:txBody>
      </p:sp>
      <p:sp>
        <p:nvSpPr>
          <p:cNvPr id="3" name="Subtitle 2">
            <a:extLst>
              <a:ext uri="{FF2B5EF4-FFF2-40B4-BE49-F238E27FC236}">
                <a16:creationId xmlns:a16="http://schemas.microsoft.com/office/drawing/2014/main" id="{FB93CEDD-9B49-41BD-9DC4-84993992A3DF}"/>
              </a:ext>
            </a:extLst>
          </p:cNvPr>
          <p:cNvSpPr>
            <a:spLocks noGrp="1"/>
          </p:cNvSpPr>
          <p:nvPr>
            <p:ph type="subTitle" idx="1"/>
          </p:nvPr>
        </p:nvSpPr>
        <p:spPr>
          <a:xfrm>
            <a:off x="8221211" y="310393"/>
            <a:ext cx="3970765" cy="1006679"/>
          </a:xfrm>
        </p:spPr>
        <p:txBody>
          <a:bodyPr anchor="ctr">
            <a:noAutofit/>
          </a:bodyPr>
          <a:lstStyle/>
          <a:p>
            <a:r>
              <a:rPr lang="en-US" sz="2800" b="1" dirty="0">
                <a:solidFill>
                  <a:srgbClr val="00B0F0"/>
                </a:solidFill>
                <a:effectLst>
                  <a:outerShdw blurRad="38100" dist="38100" dir="2700000" algn="tl">
                    <a:srgbClr val="000000">
                      <a:alpha val="43137"/>
                    </a:srgbClr>
                  </a:outerShdw>
                </a:effectLst>
                <a:latin typeface="Script MT Bold" panose="03040602040607080904" pitchFamily="66" charset="0"/>
              </a:rPr>
              <a:t>By David Lee Burris</a:t>
            </a:r>
          </a:p>
        </p:txBody>
      </p:sp>
      <p:cxnSp>
        <p:nvCxnSpPr>
          <p:cNvPr id="13" name="Straight Connector 12">
            <a:extLst>
              <a:ext uri="{FF2B5EF4-FFF2-40B4-BE49-F238E27FC236}">
                <a16:creationId xmlns:a16="http://schemas.microsoft.com/office/drawing/2014/main" id="{6C14D892-36B8-4065-9158-50C22E1E69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5826000" y="1437846"/>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8AE82D7E-377C-40CD-82FC-80E03C74A588}"/>
              </a:ext>
            </a:extLst>
          </p:cNvPr>
          <p:cNvSpPr/>
          <p:nvPr/>
        </p:nvSpPr>
        <p:spPr>
          <a:xfrm>
            <a:off x="5322771" y="5669281"/>
            <a:ext cx="6410419"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2700">
                  <a:solidFill>
                    <a:srgbClr val="DD3269">
                      <a:lumMod val="50000"/>
                    </a:srgbClr>
                  </a:solidFill>
                  <a:prstDash val="solid"/>
                </a:ln>
                <a:pattFill prst="narHorz">
                  <a:fgClr>
                    <a:srgbClr val="DD3269"/>
                  </a:fgClr>
                  <a:bgClr>
                    <a:srgbClr val="DD3269">
                      <a:lumMod val="40000"/>
                      <a:lumOff val="60000"/>
                    </a:srgbClr>
                  </a:bgClr>
                </a:pattFill>
                <a:effectLst>
                  <a:innerShdw blurRad="177800">
                    <a:srgbClr val="DD3269">
                      <a:lumMod val="50000"/>
                    </a:srgbClr>
                  </a:innerShdw>
                </a:effectLst>
                <a:uLnTx/>
                <a:uFillTx/>
                <a:latin typeface="Stencil" panose="040409050D0802020404" pitchFamily="82" charset="0"/>
              </a:rPr>
              <a:t>Chapters 23 - </a:t>
            </a:r>
            <a:r>
              <a:rPr lang="en-US" sz="4000" b="1" dirty="0">
                <a:ln w="12700">
                  <a:solidFill>
                    <a:srgbClr val="DD3269">
                      <a:lumMod val="50000"/>
                    </a:srgbClr>
                  </a:solidFill>
                  <a:prstDash val="solid"/>
                </a:ln>
                <a:pattFill prst="narHorz">
                  <a:fgClr>
                    <a:srgbClr val="DD3269"/>
                  </a:fgClr>
                  <a:bgClr>
                    <a:srgbClr val="DD3269">
                      <a:lumMod val="40000"/>
                      <a:lumOff val="60000"/>
                    </a:srgbClr>
                  </a:bgClr>
                </a:pattFill>
                <a:effectLst>
                  <a:innerShdw blurRad="177800">
                    <a:srgbClr val="DD3269">
                      <a:lumMod val="50000"/>
                    </a:srgbClr>
                  </a:innerShdw>
                </a:effectLst>
                <a:latin typeface="Stencil" panose="040409050D0802020404" pitchFamily="82" charset="0"/>
                <a:hlinkClick r:id="rId3" action="ppaction://hlinksldjump"/>
              </a:rPr>
              <a:t>24</a:t>
            </a:r>
            <a:r>
              <a:rPr kumimoji="0" lang="en-US" sz="4000" b="1" i="0" u="none" strike="noStrike" kern="1200" cap="none" spc="0" normalizeH="0" baseline="0" noProof="0" dirty="0">
                <a:ln w="12700">
                  <a:solidFill>
                    <a:srgbClr val="DD3269">
                      <a:lumMod val="50000"/>
                    </a:srgbClr>
                  </a:solidFill>
                  <a:prstDash val="solid"/>
                </a:ln>
                <a:pattFill prst="narHorz">
                  <a:fgClr>
                    <a:srgbClr val="DD3269"/>
                  </a:fgClr>
                  <a:bgClr>
                    <a:srgbClr val="DD3269">
                      <a:lumMod val="40000"/>
                      <a:lumOff val="60000"/>
                    </a:srgbClr>
                  </a:bgClr>
                </a:pattFill>
                <a:effectLst>
                  <a:innerShdw blurRad="177800">
                    <a:srgbClr val="DD3269">
                      <a:lumMod val="50000"/>
                    </a:srgbClr>
                  </a:innerShdw>
                </a:effectLst>
                <a:uLnTx/>
                <a:uFillTx/>
                <a:latin typeface="Stencil" panose="040409050D0802020404" pitchFamily="82" charset="0"/>
              </a:rPr>
              <a:t> </a:t>
            </a:r>
            <a:r>
              <a:rPr lang="en-US" sz="4000" b="1" dirty="0">
                <a:ln w="12700">
                  <a:solidFill>
                    <a:srgbClr val="DD3269">
                      <a:lumMod val="50000"/>
                    </a:srgbClr>
                  </a:solidFill>
                  <a:prstDash val="solid"/>
                </a:ln>
                <a:pattFill prst="narHorz">
                  <a:fgClr>
                    <a:srgbClr val="DD3269"/>
                  </a:fgClr>
                  <a:bgClr>
                    <a:srgbClr val="DD3269">
                      <a:lumMod val="40000"/>
                      <a:lumOff val="60000"/>
                    </a:srgbClr>
                  </a:bgClr>
                </a:pattFill>
                <a:effectLst>
                  <a:innerShdw blurRad="177800">
                    <a:srgbClr val="DD3269">
                      <a:lumMod val="50000"/>
                    </a:srgbClr>
                  </a:innerShdw>
                </a:effectLst>
                <a:latin typeface="Stencil" panose="040409050D0802020404" pitchFamily="82" charset="0"/>
              </a:rPr>
              <a:t>-</a:t>
            </a:r>
            <a:r>
              <a:rPr kumimoji="0" lang="en-US" sz="4000" b="1" i="0" u="none" strike="noStrike" kern="1200" cap="none" spc="0" normalizeH="0" baseline="0" noProof="0" dirty="0">
                <a:ln w="12700">
                  <a:solidFill>
                    <a:srgbClr val="DD3269">
                      <a:lumMod val="50000"/>
                    </a:srgbClr>
                  </a:solidFill>
                  <a:prstDash val="solid"/>
                </a:ln>
                <a:pattFill prst="narHorz">
                  <a:fgClr>
                    <a:srgbClr val="DD3269"/>
                  </a:fgClr>
                  <a:bgClr>
                    <a:srgbClr val="DD3269">
                      <a:lumMod val="40000"/>
                      <a:lumOff val="60000"/>
                    </a:srgbClr>
                  </a:bgClr>
                </a:pattFill>
                <a:effectLst>
                  <a:innerShdw blurRad="177800">
                    <a:srgbClr val="DD3269">
                      <a:lumMod val="50000"/>
                    </a:srgbClr>
                  </a:innerShdw>
                </a:effectLst>
                <a:uLnTx/>
                <a:uFillTx/>
                <a:latin typeface="Stencil" panose="040409050D0802020404" pitchFamily="82" charset="0"/>
              </a:rPr>
              <a:t> </a:t>
            </a:r>
            <a:r>
              <a:rPr kumimoji="0" lang="en-US" sz="4000" b="1" i="0" u="none" strike="noStrike" kern="1200" cap="none" spc="0" normalizeH="0" baseline="0" noProof="0" dirty="0">
                <a:ln w="12700">
                  <a:solidFill>
                    <a:srgbClr val="DD3269">
                      <a:lumMod val="50000"/>
                    </a:srgbClr>
                  </a:solidFill>
                  <a:prstDash val="solid"/>
                </a:ln>
                <a:pattFill prst="narHorz">
                  <a:fgClr>
                    <a:srgbClr val="DD3269"/>
                  </a:fgClr>
                  <a:bgClr>
                    <a:srgbClr val="DD3269">
                      <a:lumMod val="40000"/>
                      <a:lumOff val="60000"/>
                    </a:srgbClr>
                  </a:bgClr>
                </a:pattFill>
                <a:effectLst>
                  <a:innerShdw blurRad="177800">
                    <a:srgbClr val="DD3269">
                      <a:lumMod val="50000"/>
                    </a:srgbClr>
                  </a:innerShdw>
                </a:effectLst>
                <a:uLnTx/>
                <a:uFillTx/>
                <a:latin typeface="Stencil" panose="040409050D0802020404" pitchFamily="82" charset="0"/>
                <a:hlinkClick r:id="rId4" action="ppaction://hlinksldjump"/>
              </a:rPr>
              <a:t>25</a:t>
            </a:r>
            <a:r>
              <a:rPr kumimoji="0" lang="en-US" sz="4000" b="1" i="0" u="none" strike="noStrike" kern="1200" cap="none" spc="0" normalizeH="0" baseline="0" noProof="0" dirty="0">
                <a:ln w="12700">
                  <a:solidFill>
                    <a:srgbClr val="DD3269">
                      <a:lumMod val="50000"/>
                    </a:srgbClr>
                  </a:solidFill>
                  <a:prstDash val="solid"/>
                </a:ln>
                <a:pattFill prst="narHorz">
                  <a:fgClr>
                    <a:srgbClr val="DD3269"/>
                  </a:fgClr>
                  <a:bgClr>
                    <a:srgbClr val="DD3269">
                      <a:lumMod val="40000"/>
                      <a:lumOff val="60000"/>
                    </a:srgbClr>
                  </a:bgClr>
                </a:pattFill>
                <a:effectLst>
                  <a:innerShdw blurRad="177800">
                    <a:srgbClr val="DD3269">
                      <a:lumMod val="50000"/>
                    </a:srgbClr>
                  </a:innerShdw>
                </a:effectLst>
                <a:uLnTx/>
                <a:uFillTx/>
                <a:latin typeface="Stencil" panose="040409050D0802020404" pitchFamily="82" charset="0"/>
              </a:rPr>
              <a:t> - </a:t>
            </a:r>
            <a:r>
              <a:rPr lang="en-US" sz="4000" b="1" dirty="0">
                <a:ln w="12700">
                  <a:solidFill>
                    <a:srgbClr val="DD3269">
                      <a:lumMod val="50000"/>
                    </a:srgbClr>
                  </a:solidFill>
                  <a:prstDash val="solid"/>
                </a:ln>
                <a:pattFill prst="narHorz">
                  <a:fgClr>
                    <a:srgbClr val="DD3269"/>
                  </a:fgClr>
                  <a:bgClr>
                    <a:srgbClr val="DD3269">
                      <a:lumMod val="40000"/>
                      <a:lumOff val="60000"/>
                    </a:srgbClr>
                  </a:bgClr>
                </a:pattFill>
                <a:effectLst>
                  <a:innerShdw blurRad="177800">
                    <a:srgbClr val="DD3269">
                      <a:lumMod val="50000"/>
                    </a:srgbClr>
                  </a:innerShdw>
                </a:effectLst>
                <a:latin typeface="Stencil" panose="040409050D0802020404" pitchFamily="82" charset="0"/>
                <a:hlinkClick r:id="rId5" action="ppaction://hlinksldjump"/>
              </a:rPr>
              <a:t>26</a:t>
            </a:r>
            <a:endParaRPr kumimoji="0" lang="en-US" sz="4000" b="1" i="0" u="none" strike="noStrike" kern="1200" cap="none" spc="0" normalizeH="0" baseline="0" noProof="0" dirty="0">
              <a:ln w="12700">
                <a:solidFill>
                  <a:srgbClr val="DD3269">
                    <a:lumMod val="50000"/>
                  </a:srgbClr>
                </a:solidFill>
                <a:prstDash val="solid"/>
              </a:ln>
              <a:pattFill prst="narHorz">
                <a:fgClr>
                  <a:srgbClr val="DD3269"/>
                </a:fgClr>
                <a:bgClr>
                  <a:srgbClr val="DD3269">
                    <a:lumMod val="40000"/>
                    <a:lumOff val="60000"/>
                  </a:srgbClr>
                </a:bgClr>
              </a:pattFill>
              <a:effectLst>
                <a:innerShdw blurRad="177800">
                  <a:srgbClr val="DD3269">
                    <a:lumMod val="50000"/>
                  </a:srgbClr>
                </a:innerShdw>
              </a:effectLst>
              <a:uLnTx/>
              <a:uFillTx/>
              <a:latin typeface="Stencil" panose="040409050D0802020404" pitchFamily="82" charset="0"/>
            </a:endParaRPr>
          </a:p>
        </p:txBody>
      </p:sp>
      <p:pic>
        <p:nvPicPr>
          <p:cNvPr id="10" name="Picture 9">
            <a:extLst>
              <a:ext uri="{FF2B5EF4-FFF2-40B4-BE49-F238E27FC236}">
                <a16:creationId xmlns:a16="http://schemas.microsoft.com/office/drawing/2014/main" id="{D8C68BAB-A63E-429F-812B-A774C3E54B2D}"/>
              </a:ext>
            </a:extLst>
          </p:cNvPr>
          <p:cNvPicPr>
            <a:picLocks noChangeAspect="1"/>
          </p:cNvPicPr>
          <p:nvPr/>
        </p:nvPicPr>
        <p:blipFill>
          <a:blip r:embed="rId6"/>
          <a:stretch>
            <a:fillRect/>
          </a:stretch>
        </p:blipFill>
        <p:spPr>
          <a:xfrm>
            <a:off x="796970" y="4368557"/>
            <a:ext cx="3072385" cy="2326193"/>
          </a:xfrm>
          <a:prstGeom prst="rect">
            <a:avLst/>
          </a:prstGeom>
        </p:spPr>
      </p:pic>
    </p:spTree>
    <p:extLst>
      <p:ext uri="{BB962C8B-B14F-4D97-AF65-F5344CB8AC3E}">
        <p14:creationId xmlns:p14="http://schemas.microsoft.com/office/powerpoint/2010/main" val="1821319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path" presetSubtype="0" accel="50000" decel="50000" fill="hold" grpId="0" nodeType="clickEffect">
                                  <p:stCondLst>
                                    <p:cond delay="0"/>
                                  </p:stCondLst>
                                  <p:childTnLst>
                                    <p:animMotion origin="layout" path="M 0 0 C 0 0.033 0.027 0.06 0.06 0.06 C 0.099 0.06 0.113 0.03 0.119 0.012 L 0.125 -0.012 C 0.131 -0.03 0.146 -0.06 0.19 -0.06 C 0.218 -0.06 0.25 -0.033 0.25 0 C 0.25 0.033 0.218 0.06 0.19 0.06 C 0.146 0.06 0.131 0.03 0.125 0.012 L 0.119 -0.012 C 0.113 -0.03 0.099 -0.06 0.06 -0.06 C 0.027 -0.06 0 -0.033 0 0 Z" pathEditMode="relative" ptsTypes="">
                                      <p:cBhvr>
                                        <p:cTn id="6" dur="2000" fill="hold"/>
                                        <p:tgtEl>
                                          <p:spTgt spid="2"/>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down)">
                                      <p:cBhvr>
                                        <p:cTn id="11" dur="580">
                                          <p:stCondLst>
                                            <p:cond delay="0"/>
                                          </p:stCondLst>
                                        </p:cTn>
                                        <p:tgtEl>
                                          <p:spTgt spid="5">
                                            <p:txEl>
                                              <p:pRg st="0" end="0"/>
                                            </p:txEl>
                                          </p:spTgt>
                                        </p:tgtEl>
                                      </p:cBhvr>
                                    </p:animEffect>
                                    <p:anim calcmode="lin" valueType="num">
                                      <p:cBhvr>
                                        <p:cTn id="12"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17" dur="26">
                                          <p:stCondLst>
                                            <p:cond delay="650"/>
                                          </p:stCondLst>
                                        </p:cTn>
                                        <p:tgtEl>
                                          <p:spTgt spid="5">
                                            <p:txEl>
                                              <p:pRg st="0" end="0"/>
                                            </p:txEl>
                                          </p:spTgt>
                                        </p:tgtEl>
                                      </p:cBhvr>
                                      <p:to x="100000" y="60000"/>
                                    </p:animScale>
                                    <p:animScale>
                                      <p:cBhvr>
                                        <p:cTn id="18" dur="166" decel="50000">
                                          <p:stCondLst>
                                            <p:cond delay="676"/>
                                          </p:stCondLst>
                                        </p:cTn>
                                        <p:tgtEl>
                                          <p:spTgt spid="5">
                                            <p:txEl>
                                              <p:pRg st="0" end="0"/>
                                            </p:txEl>
                                          </p:spTgt>
                                        </p:tgtEl>
                                      </p:cBhvr>
                                      <p:to x="100000" y="100000"/>
                                    </p:animScale>
                                    <p:animScale>
                                      <p:cBhvr>
                                        <p:cTn id="19" dur="26">
                                          <p:stCondLst>
                                            <p:cond delay="1312"/>
                                          </p:stCondLst>
                                        </p:cTn>
                                        <p:tgtEl>
                                          <p:spTgt spid="5">
                                            <p:txEl>
                                              <p:pRg st="0" end="0"/>
                                            </p:txEl>
                                          </p:spTgt>
                                        </p:tgtEl>
                                      </p:cBhvr>
                                      <p:to x="100000" y="80000"/>
                                    </p:animScale>
                                    <p:animScale>
                                      <p:cBhvr>
                                        <p:cTn id="20" dur="166" decel="50000">
                                          <p:stCondLst>
                                            <p:cond delay="1338"/>
                                          </p:stCondLst>
                                        </p:cTn>
                                        <p:tgtEl>
                                          <p:spTgt spid="5">
                                            <p:txEl>
                                              <p:pRg st="0" end="0"/>
                                            </p:txEl>
                                          </p:spTgt>
                                        </p:tgtEl>
                                      </p:cBhvr>
                                      <p:to x="100000" y="100000"/>
                                    </p:animScale>
                                    <p:animScale>
                                      <p:cBhvr>
                                        <p:cTn id="21" dur="26">
                                          <p:stCondLst>
                                            <p:cond delay="1642"/>
                                          </p:stCondLst>
                                        </p:cTn>
                                        <p:tgtEl>
                                          <p:spTgt spid="5">
                                            <p:txEl>
                                              <p:pRg st="0" end="0"/>
                                            </p:txEl>
                                          </p:spTgt>
                                        </p:tgtEl>
                                      </p:cBhvr>
                                      <p:to x="100000" y="90000"/>
                                    </p:animScale>
                                    <p:animScale>
                                      <p:cBhvr>
                                        <p:cTn id="22" dur="166" decel="50000">
                                          <p:stCondLst>
                                            <p:cond delay="1668"/>
                                          </p:stCondLst>
                                        </p:cTn>
                                        <p:tgtEl>
                                          <p:spTgt spid="5">
                                            <p:txEl>
                                              <p:pRg st="0" end="0"/>
                                            </p:txEl>
                                          </p:spTgt>
                                        </p:tgtEl>
                                      </p:cBhvr>
                                      <p:to x="100000" y="100000"/>
                                    </p:animScale>
                                    <p:animScale>
                                      <p:cBhvr>
                                        <p:cTn id="23" dur="26">
                                          <p:stCondLst>
                                            <p:cond delay="1808"/>
                                          </p:stCondLst>
                                        </p:cTn>
                                        <p:tgtEl>
                                          <p:spTgt spid="5">
                                            <p:txEl>
                                              <p:pRg st="0" end="0"/>
                                            </p:txEl>
                                          </p:spTgt>
                                        </p:tgtEl>
                                      </p:cBhvr>
                                      <p:to x="100000" y="95000"/>
                                    </p:animScale>
                                    <p:animScale>
                                      <p:cBhvr>
                                        <p:cTn id="24" dur="166" decel="50000">
                                          <p:stCondLst>
                                            <p:cond delay="1834"/>
                                          </p:stCondLst>
                                        </p:cTn>
                                        <p:tgtEl>
                                          <p:spTgt spid="5">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F41F5C-6FAE-4FE5-9DB3-27317079383D}"/>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351F42D1-0F9B-49CD-ACBD-29D955D6B305}"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10</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22530" name="Text Box 2">
            <a:extLst>
              <a:ext uri="{FF2B5EF4-FFF2-40B4-BE49-F238E27FC236}">
                <a16:creationId xmlns:a16="http://schemas.microsoft.com/office/drawing/2014/main" id="{0AC79E3A-B5DC-4C3C-9FEF-EBCA9E9F98DF}"/>
              </a:ext>
            </a:extLst>
          </p:cNvPr>
          <p:cNvSpPr txBox="1">
            <a:spLocks noChangeArrowheads="1"/>
          </p:cNvSpPr>
          <p:nvPr/>
        </p:nvSpPr>
        <p:spPr bwMode="auto">
          <a:xfrm>
            <a:off x="2743200" y="762000"/>
            <a:ext cx="7620000" cy="3600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1.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Prologue and Ascension (1:1-11)</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Post-resurrection appearances …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 ... visible ascension into heaven;</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Matthias chosen to replace Judas Iscariot (1.12-26);</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Luke’s understanding of an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Apostle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see 1.21-22;</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r>
              <a:rPr kumimoji="0" lang="en-US" altLang="en-US" sz="2400" b="0" i="1"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Note: </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Saul (later Paul) meets those qualifications Acts 9 when Christ appeared to him while on the Damascus Road.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22530">
                                            <p:txEl>
                                              <p:pRg st="0" end="0"/>
                                            </p:txEl>
                                          </p:spTgt>
                                        </p:tgtEl>
                                        <p:attrNameLst>
                                          <p:attrName>style.visibility</p:attrName>
                                        </p:attrNameLst>
                                      </p:cBhvr>
                                      <p:to>
                                        <p:strVal val="visible"/>
                                      </p:to>
                                    </p:set>
                                    <p:anim calcmode="lin" valueType="num">
                                      <p:cBhvr additive="base">
                                        <p:cTn id="7" dur="300" fill="hold"/>
                                        <p:tgtEl>
                                          <p:spTgt spid="22530">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2253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22530">
                                            <p:txEl>
                                              <p:pRg st="1" end="1"/>
                                            </p:txEl>
                                          </p:spTgt>
                                        </p:tgtEl>
                                        <p:attrNameLst>
                                          <p:attrName>style.visibility</p:attrName>
                                        </p:attrNameLst>
                                      </p:cBhvr>
                                      <p:to>
                                        <p:strVal val="visible"/>
                                      </p:to>
                                    </p:set>
                                    <p:anim calcmode="lin" valueType="num">
                                      <p:cBhvr additive="base">
                                        <p:cTn id="13" dur="300" fill="hold"/>
                                        <p:tgtEl>
                                          <p:spTgt spid="22530">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2253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22530">
                                            <p:txEl>
                                              <p:pRg st="2" end="2"/>
                                            </p:txEl>
                                          </p:spTgt>
                                        </p:tgtEl>
                                        <p:attrNameLst>
                                          <p:attrName>style.visibility</p:attrName>
                                        </p:attrNameLst>
                                      </p:cBhvr>
                                      <p:to>
                                        <p:strVal val="visible"/>
                                      </p:to>
                                    </p:set>
                                    <p:anim calcmode="lin" valueType="num">
                                      <p:cBhvr additive="base">
                                        <p:cTn id="19" dur="300" fill="hold"/>
                                        <p:tgtEl>
                                          <p:spTgt spid="22530">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2253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22530">
                                            <p:txEl>
                                              <p:pRg st="3" end="3"/>
                                            </p:txEl>
                                          </p:spTgt>
                                        </p:tgtEl>
                                        <p:attrNameLst>
                                          <p:attrName>style.visibility</p:attrName>
                                        </p:attrNameLst>
                                      </p:cBhvr>
                                      <p:to>
                                        <p:strVal val="visible"/>
                                      </p:to>
                                    </p:set>
                                    <p:anim calcmode="lin" valueType="num">
                                      <p:cBhvr additive="base">
                                        <p:cTn id="25" dur="300" fill="hold"/>
                                        <p:tgtEl>
                                          <p:spTgt spid="22530">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2253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22530">
                                            <p:txEl>
                                              <p:pRg st="4" end="4"/>
                                            </p:txEl>
                                          </p:spTgt>
                                        </p:tgtEl>
                                        <p:attrNameLst>
                                          <p:attrName>style.visibility</p:attrName>
                                        </p:attrNameLst>
                                      </p:cBhvr>
                                      <p:to>
                                        <p:strVal val="visible"/>
                                      </p:to>
                                    </p:set>
                                    <p:anim calcmode="lin" valueType="num">
                                      <p:cBhvr additive="base">
                                        <p:cTn id="31" dur="300" fill="hold"/>
                                        <p:tgtEl>
                                          <p:spTgt spid="22530">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22530">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iterate type="wd">
                                    <p:tmPct val="100000"/>
                                  </p:iterate>
                                  <p:childTnLst>
                                    <p:set>
                                      <p:cBhvr>
                                        <p:cTn id="36" dur="1" fill="hold">
                                          <p:stCondLst>
                                            <p:cond delay="0"/>
                                          </p:stCondLst>
                                        </p:cTn>
                                        <p:tgtEl>
                                          <p:spTgt spid="22530">
                                            <p:txEl>
                                              <p:pRg st="5" end="5"/>
                                            </p:txEl>
                                          </p:spTgt>
                                        </p:tgtEl>
                                        <p:attrNameLst>
                                          <p:attrName>style.visibility</p:attrName>
                                        </p:attrNameLst>
                                      </p:cBhvr>
                                      <p:to>
                                        <p:strVal val="visible"/>
                                      </p:to>
                                    </p:set>
                                    <p:anim calcmode="lin" valueType="num">
                                      <p:cBhvr additive="base">
                                        <p:cTn id="37" dur="300" fill="hold"/>
                                        <p:tgtEl>
                                          <p:spTgt spid="22530">
                                            <p:txEl>
                                              <p:pRg st="5" end="5"/>
                                            </p:txEl>
                                          </p:spTgt>
                                        </p:tgtEl>
                                        <p:attrNameLst>
                                          <p:attrName>ppt_x</p:attrName>
                                        </p:attrNameLst>
                                      </p:cBhvr>
                                      <p:tavLst>
                                        <p:tav tm="0">
                                          <p:val>
                                            <p:strVal val="0-#ppt_w/2"/>
                                          </p:val>
                                        </p:tav>
                                        <p:tav tm="100000">
                                          <p:val>
                                            <p:strVal val="#ppt_x"/>
                                          </p:val>
                                        </p:tav>
                                      </p:tavLst>
                                    </p:anim>
                                    <p:anim calcmode="lin" valueType="num">
                                      <p:cBhvr additive="base">
                                        <p:cTn id="38" dur="300" fill="hold"/>
                                        <p:tgtEl>
                                          <p:spTgt spid="22530">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build="p"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700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12 - 16</a:t>
            </a:r>
          </a:p>
          <a:p>
            <a:r>
              <a:rPr lang="en-US" sz="3400" dirty="0"/>
              <a:t>It is difficult for a conspiracy for this kind, requiring the consultation of so many persons, to be concocted and executed with perfect secrecy. Especially is it so when the intended victim is one about whom the whole community is, at the time, intensely excited. It is not at all surprising, therefore, that some of Paul’s many friends heard of it, and that his nephew undertook the dangerous task of communicating it to him. He at once saw, that, notwithstanding the assurance of safety given the night before, the danger of his situation was more alarming than ever. The chiliarch could not well refuse to grant so reasonable a request; and if it is granted, his doom is sealed. If the Pharisees who had befriended him in the Sanhedrim hadn’t become indifferent to his fate, they had rather been outwitted, so that the Sadducees were about to make the request in the name of the whole Sanhedrim without consulting them.</a:t>
            </a:r>
          </a:p>
          <a:p>
            <a:pPr lvl="1"/>
            <a:r>
              <a:rPr lang="en-US" b="0" dirty="0"/>
              <a:t>McGarvey, J. W. (1872). </a:t>
            </a:r>
            <a:r>
              <a:rPr lang="en-US" b="0" i="1" u="sng" dirty="0">
                <a:hlinkClick r:id="rId2"/>
              </a:rPr>
              <a:t>A commentary on Acts of Apostles</a:t>
            </a:r>
            <a:r>
              <a:rPr lang="en-US" b="0" dirty="0">
                <a:hlinkClick r:id="rId2"/>
              </a:rPr>
              <a:t> (p. 268).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23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473445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50962" y="572798"/>
            <a:ext cx="10151148" cy="4906719"/>
          </a:xfrm>
        </p:spPr>
        <p:txBody>
          <a:bodyPr>
            <a:normAutofit fontScale="92500" lnSpcReduction="20000"/>
          </a:bodyPr>
          <a:lstStyle/>
          <a:p>
            <a:r>
              <a:rPr lang="en-US" baseline="30000" dirty="0"/>
              <a:t>16 </a:t>
            </a:r>
            <a:r>
              <a:rPr lang="en-US" dirty="0"/>
              <a:t>But the son of Paul’s sister heard of their ambush, and he came and entered the barracks and told Paul. </a:t>
            </a:r>
            <a:r>
              <a:rPr lang="en-US" baseline="30000" dirty="0"/>
              <a:t>17</a:t>
            </a:r>
            <a:r>
              <a:rPr lang="en-US" dirty="0"/>
              <a:t> Paul called one of the centurions to him and said, “Lead this young man to the commander, for he has something to report to him.” </a:t>
            </a:r>
            <a:r>
              <a:rPr lang="en-US" baseline="30000" dirty="0"/>
              <a:t>18</a:t>
            </a:r>
            <a:r>
              <a:rPr lang="en-US" dirty="0"/>
              <a:t> So he took him and led him to the commander and said, “Paul the prisoner called me to him and asked me to lead this young man to you since he has something to tell you.”</a:t>
            </a:r>
          </a:p>
        </p:txBody>
      </p:sp>
      <p:sp>
        <p:nvSpPr>
          <p:cNvPr id="3" name="Text Placeholder 2"/>
          <p:cNvSpPr>
            <a:spLocks noGrp="1"/>
          </p:cNvSpPr>
          <p:nvPr>
            <p:ph type="body" sz="quarter" idx="11"/>
          </p:nvPr>
        </p:nvSpPr>
        <p:spPr/>
        <p:txBody>
          <a:bodyPr/>
          <a:lstStyle/>
          <a:p>
            <a:r>
              <a:rPr lang="en-US" dirty="0"/>
              <a:t>- Acts 23:16-18</a:t>
            </a:r>
          </a:p>
        </p:txBody>
      </p:sp>
    </p:spTree>
    <p:extLst>
      <p:ext uri="{BB962C8B-B14F-4D97-AF65-F5344CB8AC3E}">
        <p14:creationId xmlns:p14="http://schemas.microsoft.com/office/powerpoint/2010/main" val="382940287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r>
              <a:rPr lang="en-US" baseline="30000" dirty="0"/>
              <a:t>19</a:t>
            </a:r>
            <a:r>
              <a:rPr lang="en-US" dirty="0"/>
              <a:t> The commander took him by the hand and stepping aside, began to inquire of him privately, “What is it that you have to report to me?” </a:t>
            </a:r>
            <a:r>
              <a:rPr lang="en-US" baseline="30000" dirty="0"/>
              <a:t>20</a:t>
            </a:r>
            <a:r>
              <a:rPr lang="en-US" dirty="0"/>
              <a:t> And he said, “The Jews have agreed to ask you to bring Paul down tomorrow to the Council, as though they were going to inquire somewhat more thoroughly about him.</a:t>
            </a:r>
          </a:p>
        </p:txBody>
      </p:sp>
      <p:sp>
        <p:nvSpPr>
          <p:cNvPr id="3" name="Text Placeholder 2"/>
          <p:cNvSpPr>
            <a:spLocks noGrp="1"/>
          </p:cNvSpPr>
          <p:nvPr>
            <p:ph type="body" sz="quarter" idx="11"/>
          </p:nvPr>
        </p:nvSpPr>
        <p:spPr/>
        <p:txBody>
          <a:bodyPr/>
          <a:lstStyle/>
          <a:p>
            <a:r>
              <a:rPr lang="en-US" dirty="0"/>
              <a:t>- Acts 23:19-20</a:t>
            </a:r>
          </a:p>
        </p:txBody>
      </p:sp>
    </p:spTree>
    <p:extLst>
      <p:ext uri="{BB962C8B-B14F-4D97-AF65-F5344CB8AC3E}">
        <p14:creationId xmlns:p14="http://schemas.microsoft.com/office/powerpoint/2010/main" val="225465995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a:bodyPr>
          <a:lstStyle/>
          <a:p>
            <a:r>
              <a:rPr lang="en-US" baseline="30000" dirty="0"/>
              <a:t>21</a:t>
            </a:r>
            <a:r>
              <a:rPr lang="en-US" dirty="0"/>
              <a:t> So do not listen to them, for more than forty of them are lying in wait for him who have bound themselves under a curse not to eat or drink until they slay him; and now they are ready and waiting for the promise from you.” </a:t>
            </a:r>
            <a:r>
              <a:rPr lang="en-US" baseline="30000" dirty="0"/>
              <a:t>22</a:t>
            </a:r>
            <a:r>
              <a:rPr lang="en-US" dirty="0"/>
              <a:t> So the commander let the young man go, instructing him, “Tell no one that you have notified me of these things.”</a:t>
            </a:r>
          </a:p>
        </p:txBody>
      </p:sp>
      <p:sp>
        <p:nvSpPr>
          <p:cNvPr id="3" name="Text Placeholder 2"/>
          <p:cNvSpPr>
            <a:spLocks noGrp="1"/>
          </p:cNvSpPr>
          <p:nvPr>
            <p:ph type="body" sz="quarter" idx="11"/>
          </p:nvPr>
        </p:nvSpPr>
        <p:spPr/>
        <p:txBody>
          <a:bodyPr/>
          <a:lstStyle/>
          <a:p>
            <a:r>
              <a:rPr lang="en-US" dirty="0"/>
              <a:t>- Acts 23:21-22</a:t>
            </a:r>
          </a:p>
        </p:txBody>
      </p:sp>
    </p:spTree>
    <p:extLst>
      <p:ext uri="{BB962C8B-B14F-4D97-AF65-F5344CB8AC3E}">
        <p14:creationId xmlns:p14="http://schemas.microsoft.com/office/powerpoint/2010/main" val="280148791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Paul was a Threat:</a:t>
            </a:r>
          </a:p>
        </p:txBody>
      </p:sp>
      <p:sp>
        <p:nvSpPr>
          <p:cNvPr id="3" name="Text Placeholder 2"/>
          <p:cNvSpPr>
            <a:spLocks noGrp="1"/>
          </p:cNvSpPr>
          <p:nvPr>
            <p:ph type="body" sz="quarter" idx="10"/>
          </p:nvPr>
        </p:nvSpPr>
        <p:spPr/>
        <p:txBody>
          <a:bodyPr>
            <a:normAutofit/>
          </a:bodyPr>
          <a:lstStyle/>
          <a:p>
            <a:pPr marL="685783" indent="-685783">
              <a:buFont typeface="+mj-lt"/>
              <a:buAutoNum type="alphaUcPeriod"/>
            </a:pPr>
            <a:r>
              <a:rPr lang="en-US" sz="5867" b="1" dirty="0"/>
              <a:t> Appealed to all Jews</a:t>
            </a:r>
          </a:p>
        </p:txBody>
      </p:sp>
    </p:spTree>
    <p:extLst>
      <p:ext uri="{BB962C8B-B14F-4D97-AF65-F5344CB8AC3E}">
        <p14:creationId xmlns:p14="http://schemas.microsoft.com/office/powerpoint/2010/main" val="296401297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Paul was a Threat:</a:t>
            </a:r>
          </a:p>
        </p:txBody>
      </p:sp>
      <p:sp>
        <p:nvSpPr>
          <p:cNvPr id="3" name="Text Placeholder 2"/>
          <p:cNvSpPr>
            <a:spLocks noGrp="1"/>
          </p:cNvSpPr>
          <p:nvPr>
            <p:ph type="body" sz="quarter" idx="10"/>
          </p:nvPr>
        </p:nvSpPr>
        <p:spPr/>
        <p:txBody>
          <a:bodyPr>
            <a:normAutofit/>
          </a:bodyPr>
          <a:lstStyle/>
          <a:p>
            <a:pPr marL="685783" indent="-685783">
              <a:buFont typeface="+mj-lt"/>
              <a:buAutoNum type="alphaUcPeriod"/>
            </a:pPr>
            <a:r>
              <a:rPr lang="en-US" dirty="0"/>
              <a:t>Appealed to all Jews</a:t>
            </a:r>
          </a:p>
          <a:p>
            <a:pPr marL="685783" indent="-685783">
              <a:buFont typeface="+mj-lt"/>
              <a:buAutoNum type="alphaUcPeriod"/>
            </a:pPr>
            <a:r>
              <a:rPr lang="en-US" sz="5867" b="1" dirty="0"/>
              <a:t> Good Debater</a:t>
            </a:r>
          </a:p>
        </p:txBody>
      </p:sp>
    </p:spTree>
    <p:extLst>
      <p:ext uri="{BB962C8B-B14F-4D97-AF65-F5344CB8AC3E}">
        <p14:creationId xmlns:p14="http://schemas.microsoft.com/office/powerpoint/2010/main" val="423345871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Paul was a Threat:</a:t>
            </a:r>
          </a:p>
        </p:txBody>
      </p:sp>
      <p:sp>
        <p:nvSpPr>
          <p:cNvPr id="3" name="Text Placeholder 2"/>
          <p:cNvSpPr>
            <a:spLocks noGrp="1"/>
          </p:cNvSpPr>
          <p:nvPr>
            <p:ph type="body" sz="quarter" idx="10"/>
          </p:nvPr>
        </p:nvSpPr>
        <p:spPr/>
        <p:txBody>
          <a:bodyPr>
            <a:normAutofit/>
          </a:bodyPr>
          <a:lstStyle/>
          <a:p>
            <a:pPr marL="685783" indent="-685783">
              <a:buFont typeface="+mj-lt"/>
              <a:buAutoNum type="alphaUcPeriod"/>
            </a:pPr>
            <a:r>
              <a:rPr lang="en-US" dirty="0"/>
              <a:t>Appealed to all Jews</a:t>
            </a:r>
          </a:p>
          <a:p>
            <a:pPr marL="685783" indent="-685783">
              <a:buFont typeface="+mj-lt"/>
              <a:buAutoNum type="alphaUcPeriod"/>
            </a:pPr>
            <a:r>
              <a:rPr lang="en-US" dirty="0"/>
              <a:t>Good Debater</a:t>
            </a:r>
          </a:p>
          <a:p>
            <a:pPr marL="685783" indent="-685783">
              <a:buFont typeface="+mj-lt"/>
              <a:buAutoNum type="alphaUcPeriod"/>
            </a:pPr>
            <a:r>
              <a:rPr lang="en-US" sz="5867" b="1" dirty="0"/>
              <a:t> Well Known</a:t>
            </a:r>
          </a:p>
        </p:txBody>
      </p:sp>
    </p:spTree>
    <p:extLst>
      <p:ext uri="{BB962C8B-B14F-4D97-AF65-F5344CB8AC3E}">
        <p14:creationId xmlns:p14="http://schemas.microsoft.com/office/powerpoint/2010/main" val="73247760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Paul was a Threat:</a:t>
            </a:r>
          </a:p>
        </p:txBody>
      </p:sp>
      <p:sp>
        <p:nvSpPr>
          <p:cNvPr id="3" name="Text Placeholder 2"/>
          <p:cNvSpPr>
            <a:spLocks noGrp="1"/>
          </p:cNvSpPr>
          <p:nvPr>
            <p:ph type="body" sz="quarter" idx="10"/>
          </p:nvPr>
        </p:nvSpPr>
        <p:spPr/>
        <p:txBody>
          <a:bodyPr>
            <a:normAutofit/>
          </a:bodyPr>
          <a:lstStyle/>
          <a:p>
            <a:pPr marL="685783" indent="-685783">
              <a:buFont typeface="+mj-lt"/>
              <a:buAutoNum type="alphaUcPeriod"/>
            </a:pPr>
            <a:r>
              <a:rPr lang="en-US" dirty="0"/>
              <a:t>Appealed to all Jews</a:t>
            </a:r>
          </a:p>
          <a:p>
            <a:pPr marL="685783" indent="-685783">
              <a:buFont typeface="+mj-lt"/>
              <a:buAutoNum type="alphaUcPeriod"/>
            </a:pPr>
            <a:r>
              <a:rPr lang="en-US" dirty="0"/>
              <a:t>Good Debater</a:t>
            </a:r>
          </a:p>
          <a:p>
            <a:pPr marL="685783" indent="-685783">
              <a:buFont typeface="+mj-lt"/>
              <a:buAutoNum type="alphaUcPeriod"/>
            </a:pPr>
            <a:r>
              <a:rPr lang="en-US" dirty="0"/>
              <a:t>Well Known</a:t>
            </a:r>
          </a:p>
          <a:p>
            <a:pPr marL="685783" indent="-685783">
              <a:buFont typeface="+mj-lt"/>
              <a:buAutoNum type="alphaUcPeriod"/>
            </a:pPr>
            <a:r>
              <a:rPr lang="en-US" sz="5333" b="1" dirty="0"/>
              <a:t> Holy Life, Spiritually Powerful</a:t>
            </a:r>
          </a:p>
        </p:txBody>
      </p:sp>
    </p:spTree>
    <p:extLst>
      <p:ext uri="{BB962C8B-B14F-4D97-AF65-F5344CB8AC3E}">
        <p14:creationId xmlns:p14="http://schemas.microsoft.com/office/powerpoint/2010/main" val="78033964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Paul was a Threat:</a:t>
            </a:r>
          </a:p>
        </p:txBody>
      </p:sp>
      <p:sp>
        <p:nvSpPr>
          <p:cNvPr id="3" name="Text Placeholder 2"/>
          <p:cNvSpPr>
            <a:spLocks noGrp="1"/>
          </p:cNvSpPr>
          <p:nvPr>
            <p:ph type="body" sz="quarter" idx="10"/>
          </p:nvPr>
        </p:nvSpPr>
        <p:spPr/>
        <p:txBody>
          <a:bodyPr>
            <a:normAutofit/>
          </a:bodyPr>
          <a:lstStyle/>
          <a:p>
            <a:pPr marL="685783" indent="-685783">
              <a:buFont typeface="+mj-lt"/>
              <a:buAutoNum type="alphaUcPeriod"/>
            </a:pPr>
            <a:r>
              <a:rPr lang="en-US" dirty="0"/>
              <a:t>Appealed to all Jews</a:t>
            </a:r>
          </a:p>
          <a:p>
            <a:pPr marL="685783" indent="-685783">
              <a:buFont typeface="+mj-lt"/>
              <a:buAutoNum type="alphaUcPeriod"/>
            </a:pPr>
            <a:r>
              <a:rPr lang="en-US" dirty="0"/>
              <a:t>Good Debater</a:t>
            </a:r>
          </a:p>
          <a:p>
            <a:pPr marL="685783" indent="-685783">
              <a:buFont typeface="+mj-lt"/>
              <a:buAutoNum type="alphaUcPeriod"/>
            </a:pPr>
            <a:r>
              <a:rPr lang="en-US" dirty="0"/>
              <a:t>Well Known</a:t>
            </a:r>
          </a:p>
          <a:p>
            <a:pPr marL="685783" indent="-685783">
              <a:buFont typeface="+mj-lt"/>
              <a:buAutoNum type="alphaUcPeriod"/>
            </a:pPr>
            <a:r>
              <a:rPr lang="en-US" dirty="0"/>
              <a:t>Holy Life, Spiritually Powerful</a:t>
            </a:r>
          </a:p>
          <a:p>
            <a:pPr marL="685783" indent="-685783">
              <a:buFont typeface="+mj-lt"/>
              <a:buAutoNum type="alphaUcPeriod"/>
            </a:pPr>
            <a:r>
              <a:rPr lang="en-US" sz="5867" b="1" dirty="0"/>
              <a:t> Roman Citizen</a:t>
            </a:r>
          </a:p>
        </p:txBody>
      </p:sp>
    </p:spTree>
    <p:extLst>
      <p:ext uri="{BB962C8B-B14F-4D97-AF65-F5344CB8AC3E}">
        <p14:creationId xmlns:p14="http://schemas.microsoft.com/office/powerpoint/2010/main" val="200923695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Paul was a Threat:</a:t>
            </a:r>
          </a:p>
        </p:txBody>
      </p:sp>
      <p:sp>
        <p:nvSpPr>
          <p:cNvPr id="3" name="Text Placeholder 2"/>
          <p:cNvSpPr>
            <a:spLocks noGrp="1"/>
          </p:cNvSpPr>
          <p:nvPr>
            <p:ph type="body" sz="quarter" idx="10"/>
          </p:nvPr>
        </p:nvSpPr>
        <p:spPr/>
        <p:txBody>
          <a:bodyPr>
            <a:normAutofit lnSpcReduction="10000"/>
          </a:bodyPr>
          <a:lstStyle/>
          <a:p>
            <a:pPr marL="685783" indent="-685783">
              <a:buFont typeface="+mj-lt"/>
              <a:buAutoNum type="alphaUcPeriod"/>
            </a:pPr>
            <a:r>
              <a:rPr lang="en-US" dirty="0"/>
              <a:t>Appealed to all Jews</a:t>
            </a:r>
          </a:p>
          <a:p>
            <a:pPr marL="685783" indent="-685783">
              <a:buFont typeface="+mj-lt"/>
              <a:buAutoNum type="alphaUcPeriod"/>
            </a:pPr>
            <a:r>
              <a:rPr lang="en-US" dirty="0"/>
              <a:t>Good Debater</a:t>
            </a:r>
          </a:p>
          <a:p>
            <a:pPr marL="685783" indent="-685783">
              <a:buFont typeface="+mj-lt"/>
              <a:buAutoNum type="alphaUcPeriod"/>
            </a:pPr>
            <a:r>
              <a:rPr lang="en-US" dirty="0"/>
              <a:t>Well Known</a:t>
            </a:r>
          </a:p>
          <a:p>
            <a:pPr marL="685783" indent="-685783">
              <a:buFont typeface="+mj-lt"/>
              <a:buAutoNum type="alphaUcPeriod"/>
            </a:pPr>
            <a:r>
              <a:rPr lang="en-US" dirty="0"/>
              <a:t>Holy Life, Spiritually Powerful</a:t>
            </a:r>
          </a:p>
          <a:p>
            <a:pPr marL="685783" indent="-685783">
              <a:buFont typeface="+mj-lt"/>
              <a:buAutoNum type="alphaUcPeriod"/>
            </a:pPr>
            <a:r>
              <a:rPr lang="en-US" dirty="0"/>
              <a:t>Roman Citizen</a:t>
            </a:r>
          </a:p>
          <a:p>
            <a:pPr marL="685783" indent="-685783">
              <a:buFont typeface="+mj-lt"/>
              <a:buAutoNum type="alphaUcPeriod"/>
            </a:pPr>
            <a:r>
              <a:rPr lang="en-US" sz="5867" b="1" dirty="0"/>
              <a:t> Accepted as an Apostle</a:t>
            </a:r>
          </a:p>
        </p:txBody>
      </p:sp>
    </p:spTree>
    <p:extLst>
      <p:ext uri="{BB962C8B-B14F-4D97-AF65-F5344CB8AC3E}">
        <p14:creationId xmlns:p14="http://schemas.microsoft.com/office/powerpoint/2010/main" val="33853896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E1E5E0E-8BEF-4B7F-954C-F4D424334543}"/>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0F40C27B-4D56-4B2D-8B2A-F54DEEF4F452}"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11</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25602" name="Text Box 2">
            <a:extLst>
              <a:ext uri="{FF2B5EF4-FFF2-40B4-BE49-F238E27FC236}">
                <a16:creationId xmlns:a16="http://schemas.microsoft.com/office/drawing/2014/main" id="{DFD2E256-4698-4F73-8459-52FFDD7C5102}"/>
              </a:ext>
            </a:extLst>
          </p:cNvPr>
          <p:cNvSpPr txBox="1">
            <a:spLocks noChangeArrowheads="1"/>
          </p:cNvSpPr>
          <p:nvPr/>
        </p:nvSpPr>
        <p:spPr bwMode="auto">
          <a:xfrm>
            <a:off x="2743200" y="685800"/>
            <a:ext cx="7696200"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2.  </a:t>
            </a:r>
            <a:r>
              <a:rPr kumimoji="0" lang="en-US" altLang="en-US" sz="2400" b="1"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Founding of the Jerusalem Church - the role of the Holy Spirit</a:t>
            </a: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(2.12-2.47):</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The Jerusalem Church increases in numbers by means of divine power;</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The work of the Holy Spirit, e.g., </a:t>
            </a:r>
            <a:r>
              <a:rPr kumimoji="0" lang="en-US" altLang="en-US" sz="2400" b="1"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Glossolalia</a:t>
            </a: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(2.1-24; see Joel 2.28-32);</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Peter’s speech interprets the meaning of </a:t>
            </a:r>
            <a:r>
              <a:rPr kumimoji="0" lang="en-US" altLang="en-US" sz="2400" b="1"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Pentecost</a:t>
            </a: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The character of the Jerusalem Church (2.43-45; 4.32-35);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25602">
                                            <p:txEl>
                                              <p:pRg st="0" end="0"/>
                                            </p:txEl>
                                          </p:spTgt>
                                        </p:tgtEl>
                                        <p:attrNameLst>
                                          <p:attrName>style.visibility</p:attrName>
                                        </p:attrNameLst>
                                      </p:cBhvr>
                                      <p:to>
                                        <p:strVal val="visible"/>
                                      </p:to>
                                    </p:set>
                                    <p:anim calcmode="lin" valueType="num">
                                      <p:cBhvr additive="base">
                                        <p:cTn id="7" dur="300" fill="hold"/>
                                        <p:tgtEl>
                                          <p:spTgt spid="25602">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2560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25602">
                                            <p:txEl>
                                              <p:pRg st="1" end="1"/>
                                            </p:txEl>
                                          </p:spTgt>
                                        </p:tgtEl>
                                        <p:attrNameLst>
                                          <p:attrName>style.visibility</p:attrName>
                                        </p:attrNameLst>
                                      </p:cBhvr>
                                      <p:to>
                                        <p:strVal val="visible"/>
                                      </p:to>
                                    </p:set>
                                    <p:anim calcmode="lin" valueType="num">
                                      <p:cBhvr additive="base">
                                        <p:cTn id="13" dur="300" fill="hold"/>
                                        <p:tgtEl>
                                          <p:spTgt spid="25602">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2560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25602">
                                            <p:txEl>
                                              <p:pRg st="2" end="2"/>
                                            </p:txEl>
                                          </p:spTgt>
                                        </p:tgtEl>
                                        <p:attrNameLst>
                                          <p:attrName>style.visibility</p:attrName>
                                        </p:attrNameLst>
                                      </p:cBhvr>
                                      <p:to>
                                        <p:strVal val="visible"/>
                                      </p:to>
                                    </p:set>
                                    <p:anim calcmode="lin" valueType="num">
                                      <p:cBhvr additive="base">
                                        <p:cTn id="19" dur="300" fill="hold"/>
                                        <p:tgtEl>
                                          <p:spTgt spid="25602">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2560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25602">
                                            <p:txEl>
                                              <p:pRg st="3" end="3"/>
                                            </p:txEl>
                                          </p:spTgt>
                                        </p:tgtEl>
                                        <p:attrNameLst>
                                          <p:attrName>style.visibility</p:attrName>
                                        </p:attrNameLst>
                                      </p:cBhvr>
                                      <p:to>
                                        <p:strVal val="visible"/>
                                      </p:to>
                                    </p:set>
                                    <p:anim calcmode="lin" valueType="num">
                                      <p:cBhvr additive="base">
                                        <p:cTn id="25" dur="300" fill="hold"/>
                                        <p:tgtEl>
                                          <p:spTgt spid="25602">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2560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25602">
                                            <p:txEl>
                                              <p:pRg st="4" end="4"/>
                                            </p:txEl>
                                          </p:spTgt>
                                        </p:tgtEl>
                                        <p:attrNameLst>
                                          <p:attrName>style.visibility</p:attrName>
                                        </p:attrNameLst>
                                      </p:cBhvr>
                                      <p:to>
                                        <p:strVal val="visible"/>
                                      </p:to>
                                    </p:set>
                                    <p:anim calcmode="lin" valueType="num">
                                      <p:cBhvr additive="base">
                                        <p:cTn id="31" dur="300" fill="hold"/>
                                        <p:tgtEl>
                                          <p:spTgt spid="25602">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25602">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build="p" autoUpdateAnimBg="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Paul was a Threat:</a:t>
            </a:r>
          </a:p>
        </p:txBody>
      </p:sp>
      <p:sp>
        <p:nvSpPr>
          <p:cNvPr id="3" name="Text Placeholder 2"/>
          <p:cNvSpPr>
            <a:spLocks noGrp="1"/>
          </p:cNvSpPr>
          <p:nvPr>
            <p:ph type="body" sz="quarter" idx="10"/>
          </p:nvPr>
        </p:nvSpPr>
        <p:spPr/>
        <p:txBody>
          <a:bodyPr>
            <a:normAutofit fontScale="92500" lnSpcReduction="10000"/>
          </a:bodyPr>
          <a:lstStyle/>
          <a:p>
            <a:pPr marL="685783" indent="-685783">
              <a:buFont typeface="+mj-lt"/>
              <a:buAutoNum type="alphaUcPeriod"/>
            </a:pPr>
            <a:r>
              <a:rPr lang="en-US" dirty="0"/>
              <a:t>Appealed to all Jews</a:t>
            </a:r>
          </a:p>
          <a:p>
            <a:pPr marL="685783" indent="-685783">
              <a:buFont typeface="+mj-lt"/>
              <a:buAutoNum type="alphaUcPeriod"/>
            </a:pPr>
            <a:r>
              <a:rPr lang="en-US" dirty="0"/>
              <a:t>Good Debater</a:t>
            </a:r>
          </a:p>
          <a:p>
            <a:pPr marL="685783" indent="-685783">
              <a:buFont typeface="+mj-lt"/>
              <a:buAutoNum type="alphaUcPeriod"/>
            </a:pPr>
            <a:r>
              <a:rPr lang="en-US" dirty="0"/>
              <a:t>Well Known</a:t>
            </a:r>
          </a:p>
          <a:p>
            <a:pPr marL="685783" indent="-685783">
              <a:buFont typeface="+mj-lt"/>
              <a:buAutoNum type="alphaUcPeriod"/>
            </a:pPr>
            <a:r>
              <a:rPr lang="en-US" dirty="0"/>
              <a:t>Holy Life, Spiritually Powerful</a:t>
            </a:r>
          </a:p>
          <a:p>
            <a:pPr marL="685783" indent="-685783">
              <a:buFont typeface="+mj-lt"/>
              <a:buAutoNum type="alphaUcPeriod"/>
            </a:pPr>
            <a:r>
              <a:rPr lang="en-US" dirty="0"/>
              <a:t>Roman Citizen</a:t>
            </a:r>
          </a:p>
          <a:p>
            <a:pPr marL="685783" indent="-685783">
              <a:buFont typeface="+mj-lt"/>
              <a:buAutoNum type="alphaUcPeriod"/>
            </a:pPr>
            <a:r>
              <a:rPr lang="en-US" dirty="0"/>
              <a:t>Accepted as an Apostle</a:t>
            </a:r>
          </a:p>
          <a:p>
            <a:pPr marL="685783" indent="-685783">
              <a:buFont typeface="+mj-lt"/>
              <a:buAutoNum type="alphaUcPeriod"/>
            </a:pPr>
            <a:r>
              <a:rPr lang="en-US" sz="5733" b="1" dirty="0"/>
              <a:t> He Appealed to Gentiles</a:t>
            </a:r>
          </a:p>
        </p:txBody>
      </p:sp>
    </p:spTree>
    <p:extLst>
      <p:ext uri="{BB962C8B-B14F-4D97-AF65-F5344CB8AC3E}">
        <p14:creationId xmlns:p14="http://schemas.microsoft.com/office/powerpoint/2010/main" val="262362878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There is neither Jew nor Greek, there is neither slave nor free man, there is neither male nor female; for you are all one in Christ Jesus.</a:t>
            </a:r>
          </a:p>
        </p:txBody>
      </p:sp>
      <p:sp>
        <p:nvSpPr>
          <p:cNvPr id="3" name="Text Placeholder 2"/>
          <p:cNvSpPr>
            <a:spLocks noGrp="1"/>
          </p:cNvSpPr>
          <p:nvPr>
            <p:ph type="body" sz="quarter" idx="11"/>
          </p:nvPr>
        </p:nvSpPr>
        <p:spPr/>
        <p:txBody>
          <a:bodyPr/>
          <a:lstStyle/>
          <a:p>
            <a:r>
              <a:rPr lang="en-US" dirty="0"/>
              <a:t>- Galatians 3:28</a:t>
            </a:r>
          </a:p>
        </p:txBody>
      </p:sp>
    </p:spTree>
    <p:extLst>
      <p:ext uri="{BB962C8B-B14F-4D97-AF65-F5344CB8AC3E}">
        <p14:creationId xmlns:p14="http://schemas.microsoft.com/office/powerpoint/2010/main" val="177990237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And he called to him two of the centurions and said, “Get two hundred soldiers ready by the third hour of the night to proceed to Caesarea, with seventy horsemen and two hundred spearmen.”</a:t>
            </a:r>
          </a:p>
        </p:txBody>
      </p:sp>
      <p:sp>
        <p:nvSpPr>
          <p:cNvPr id="3" name="Text Placeholder 2"/>
          <p:cNvSpPr>
            <a:spLocks noGrp="1"/>
          </p:cNvSpPr>
          <p:nvPr>
            <p:ph type="body" sz="quarter" idx="11"/>
          </p:nvPr>
        </p:nvSpPr>
        <p:spPr/>
        <p:txBody>
          <a:bodyPr/>
          <a:lstStyle/>
          <a:p>
            <a:r>
              <a:rPr lang="en-US" dirty="0"/>
              <a:t>- Acts 23:23</a:t>
            </a:r>
          </a:p>
        </p:txBody>
      </p:sp>
    </p:spTree>
    <p:extLst>
      <p:ext uri="{BB962C8B-B14F-4D97-AF65-F5344CB8AC3E}">
        <p14:creationId xmlns:p14="http://schemas.microsoft.com/office/powerpoint/2010/main" val="301470812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aseline="30000" dirty="0"/>
              <a:t>24</a:t>
            </a:r>
            <a:r>
              <a:rPr lang="en-US" dirty="0"/>
              <a:t> They were also to provide mounts to put Paul on and bring him safely to Felix the governor. </a:t>
            </a:r>
            <a:r>
              <a:rPr lang="en-US" baseline="30000" dirty="0"/>
              <a:t>25</a:t>
            </a:r>
            <a:r>
              <a:rPr lang="en-US" dirty="0"/>
              <a:t> And he wrote a letter having this form:</a:t>
            </a:r>
          </a:p>
        </p:txBody>
      </p:sp>
      <p:sp>
        <p:nvSpPr>
          <p:cNvPr id="3" name="Text Placeholder 2"/>
          <p:cNvSpPr>
            <a:spLocks noGrp="1"/>
          </p:cNvSpPr>
          <p:nvPr>
            <p:ph type="body" sz="quarter" idx="11"/>
          </p:nvPr>
        </p:nvSpPr>
        <p:spPr/>
        <p:txBody>
          <a:bodyPr/>
          <a:lstStyle/>
          <a:p>
            <a:r>
              <a:rPr lang="en-US" dirty="0"/>
              <a:t>- Acts 23:24-25</a:t>
            </a:r>
          </a:p>
        </p:txBody>
      </p:sp>
    </p:spTree>
    <p:extLst>
      <p:ext uri="{BB962C8B-B14F-4D97-AF65-F5344CB8AC3E}">
        <p14:creationId xmlns:p14="http://schemas.microsoft.com/office/powerpoint/2010/main" val="155193947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aseline="30000" dirty="0"/>
              <a:t>26</a:t>
            </a:r>
            <a:r>
              <a:rPr lang="en-US" dirty="0"/>
              <a:t> “Claudius </a:t>
            </a:r>
            <a:r>
              <a:rPr lang="en-US" dirty="0" err="1"/>
              <a:t>Lysias</a:t>
            </a:r>
            <a:r>
              <a:rPr lang="en-US" dirty="0"/>
              <a:t>, to the most excellent governor Felix, greetings. </a:t>
            </a:r>
            <a:r>
              <a:rPr lang="en-US" baseline="30000" dirty="0"/>
              <a:t>27</a:t>
            </a:r>
            <a:r>
              <a:rPr lang="en-US" dirty="0"/>
              <a:t> “When this man was arrested by the Jews and was about to be slain by them, I came up to them with the troops and rescued him, having learned that he was a Roman.</a:t>
            </a:r>
          </a:p>
        </p:txBody>
      </p:sp>
      <p:sp>
        <p:nvSpPr>
          <p:cNvPr id="3" name="Text Placeholder 2"/>
          <p:cNvSpPr>
            <a:spLocks noGrp="1"/>
          </p:cNvSpPr>
          <p:nvPr>
            <p:ph type="body" sz="quarter" idx="11"/>
          </p:nvPr>
        </p:nvSpPr>
        <p:spPr/>
        <p:txBody>
          <a:bodyPr/>
          <a:lstStyle/>
          <a:p>
            <a:r>
              <a:rPr lang="en-US" dirty="0"/>
              <a:t>- Acts 23:26-27</a:t>
            </a:r>
          </a:p>
        </p:txBody>
      </p:sp>
    </p:spTree>
    <p:extLst>
      <p:ext uri="{BB962C8B-B14F-4D97-AF65-F5344CB8AC3E}">
        <p14:creationId xmlns:p14="http://schemas.microsoft.com/office/powerpoint/2010/main" val="351372955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aseline="30000" dirty="0"/>
              <a:t>28</a:t>
            </a:r>
            <a:r>
              <a:rPr lang="en-US" dirty="0"/>
              <a:t> “And wanting to ascertain the charge for which they were accusing him, I brought him down to their Council; </a:t>
            </a:r>
            <a:br>
              <a:rPr lang="en-US" dirty="0"/>
            </a:br>
            <a:r>
              <a:rPr lang="en-US" baseline="30000" dirty="0"/>
              <a:t>29</a:t>
            </a:r>
            <a:r>
              <a:rPr lang="en-US" dirty="0"/>
              <a:t> and I found him to be accused over questions about their Law, but under no accusation deserving death or imprisonment.</a:t>
            </a:r>
          </a:p>
        </p:txBody>
      </p:sp>
      <p:sp>
        <p:nvSpPr>
          <p:cNvPr id="3" name="Text Placeholder 2"/>
          <p:cNvSpPr>
            <a:spLocks noGrp="1"/>
          </p:cNvSpPr>
          <p:nvPr>
            <p:ph type="body" sz="quarter" idx="11"/>
          </p:nvPr>
        </p:nvSpPr>
        <p:spPr/>
        <p:txBody>
          <a:bodyPr/>
          <a:lstStyle/>
          <a:p>
            <a:r>
              <a:rPr lang="en-US" dirty="0"/>
              <a:t>- Acts 23:28-29</a:t>
            </a:r>
          </a:p>
        </p:txBody>
      </p:sp>
    </p:spTree>
    <p:extLst>
      <p:ext uri="{BB962C8B-B14F-4D97-AF65-F5344CB8AC3E}">
        <p14:creationId xmlns:p14="http://schemas.microsoft.com/office/powerpoint/2010/main" val="419649649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“When I was informed that there would be a plot against the man, I sent him to you at once, also instructing his accusers to bring charges against him before you.”</a:t>
            </a:r>
          </a:p>
        </p:txBody>
      </p:sp>
      <p:sp>
        <p:nvSpPr>
          <p:cNvPr id="3" name="Text Placeholder 2"/>
          <p:cNvSpPr>
            <a:spLocks noGrp="1"/>
          </p:cNvSpPr>
          <p:nvPr>
            <p:ph type="body" sz="quarter" idx="11"/>
          </p:nvPr>
        </p:nvSpPr>
        <p:spPr/>
        <p:txBody>
          <a:bodyPr/>
          <a:lstStyle/>
          <a:p>
            <a:r>
              <a:rPr lang="en-US" dirty="0"/>
              <a:t>- Acts 23:30</a:t>
            </a:r>
          </a:p>
        </p:txBody>
      </p:sp>
    </p:spTree>
    <p:extLst>
      <p:ext uri="{BB962C8B-B14F-4D97-AF65-F5344CB8AC3E}">
        <p14:creationId xmlns:p14="http://schemas.microsoft.com/office/powerpoint/2010/main" val="97814611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850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23 - 30</a:t>
            </a:r>
          </a:p>
          <a:p>
            <a:r>
              <a:rPr lang="en-US" dirty="0"/>
              <a:t>There were at least three lines of policy between which the chiliarch could have chosen. If he had been disposed to gratify the Jews, he might have given Paul up to their malice, without probability of being known to his superiors as accessory to the murder. If he had preferred to defy their power, and display his own, he might have sent him down to the Sanhedrim under a strong guard. Or if he desired to protect Paul, yet to avoid giving unnecessary offense to the Jews, he might send him away that night before their request was laid before him. It reflects credit upon his character that he chose the course which both justice and prudence dictated.</a:t>
            </a:r>
          </a:p>
          <a:p>
            <a:pPr lvl="1"/>
            <a:r>
              <a:rPr lang="en-US" b="0" dirty="0"/>
              <a:t>McGarvey, J. W. (1872). </a:t>
            </a:r>
            <a:r>
              <a:rPr lang="en-US" b="0" i="1" u="sng" dirty="0">
                <a:hlinkClick r:id="rId2"/>
              </a:rPr>
              <a:t>A commentary on Acts of Apostles</a:t>
            </a:r>
            <a:r>
              <a:rPr lang="en-US" b="0" dirty="0">
                <a:hlinkClick r:id="rId2"/>
              </a:rPr>
              <a:t> (p. 269). Lexington, KY: Transylvania Printing and Publishing Co.</a:t>
            </a:r>
          </a:p>
          <a:p>
            <a:endParaRPr lang="en-US" dirty="0"/>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23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1771537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775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23 - 30</a:t>
            </a:r>
          </a:p>
          <a:p>
            <a:r>
              <a:rPr lang="en-US" dirty="0"/>
              <a:t>But for one misrepresentation in this letter, there would be nothing discreditable to Lysias in this whole affair. He had acted like a just and prudent man in managing a difficult case; but in reporting to his superior,   he so states the facts as to give himself credit to which he was not entitled. He states that his first rescue of Paul was prompted by the fact that he was   a Roman citizen; whereas, in truth, he knew nothing of Paul’s citizenship till after he had seized him and had prepared to scourge him. Thus a motive was claimed which wasn’t real and a fault which he committed was suppressed. When we remember, however, that it is a common fault with military commanders to make the most favorable reports of their achievements, we are not disposed to give Lysias a low rank among his compeers for veracity.</a:t>
            </a:r>
          </a:p>
          <a:p>
            <a:pPr lvl="1"/>
            <a:r>
              <a:rPr lang="en-US" b="0" dirty="0"/>
              <a:t>McGarvey, J. W. (1872). </a:t>
            </a:r>
            <a:r>
              <a:rPr lang="en-US" b="0" i="1" u="sng" dirty="0">
                <a:hlinkClick r:id="rId2"/>
              </a:rPr>
              <a:t>A commentary on Acts of Apostles</a:t>
            </a:r>
            <a:r>
              <a:rPr lang="en-US" b="0" dirty="0">
                <a:hlinkClick r:id="rId2"/>
              </a:rPr>
              <a:t> (pp. 269–270).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23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1418287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85000" lnSpcReduction="10000"/>
          </a:bodyPr>
          <a:lstStyle/>
          <a:p>
            <a:r>
              <a:rPr lang="en-US" sz="3800" dirty="0">
                <a:solidFill>
                  <a:schemeClr val="accent6">
                    <a:lumMod val="75000"/>
                  </a:schemeClr>
                </a:solidFill>
                <a:effectLst>
                  <a:outerShdw blurRad="38100" dist="38100" dir="2700000" algn="tl">
                    <a:srgbClr val="000000">
                      <a:alpha val="43137"/>
                    </a:srgbClr>
                  </a:outerShdw>
                </a:effectLst>
              </a:rPr>
              <a:t>VERSES 23 - 30</a:t>
            </a:r>
          </a:p>
          <a:p>
            <a:r>
              <a:rPr lang="en-US" dirty="0"/>
              <a:t>The statement that he had commanded Paul’s accusers to say before Felix what they had against him, was not strictly true; for, at the time of writing, he had given no such command. But it was not intended to deceive the governor; for he intended to issue the order before the letter could be received. When this order was issued, the Jews were bitterly disappointed, and the forty conspirators had a prospect of a good long fast. They naturally felt some ill-will toward Lysias, as we shall see manifested hereafter, for snatching their victim out of their hands.</a:t>
            </a:r>
          </a:p>
          <a:p>
            <a:pPr lvl="1"/>
            <a:r>
              <a:rPr lang="en-US" b="0" dirty="0"/>
              <a:t>McGarvey, J. W. (1872). </a:t>
            </a:r>
            <a:r>
              <a:rPr lang="en-US" b="0" i="1" u="sng" dirty="0">
                <a:hlinkClick r:id="rId2"/>
              </a:rPr>
              <a:t>A commentary on Acts of Apostles</a:t>
            </a:r>
            <a:r>
              <a:rPr lang="en-US" b="0" dirty="0">
                <a:hlinkClick r:id="rId2"/>
              </a:rPr>
              <a:t> (p. 270).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23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132636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9764BC5-D7B9-4FCA-A733-B6482AB8B3AE}"/>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8DE2D0E5-A71D-4400-9D80-A4C0034F540E}"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12</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26626" name="Text Box 2">
            <a:extLst>
              <a:ext uri="{FF2B5EF4-FFF2-40B4-BE49-F238E27FC236}">
                <a16:creationId xmlns:a16="http://schemas.microsoft.com/office/drawing/2014/main" id="{FD30077C-9604-4168-B119-2471991F065C}"/>
              </a:ext>
            </a:extLst>
          </p:cNvPr>
          <p:cNvSpPr txBox="1">
            <a:spLocks noChangeArrowheads="1"/>
          </p:cNvSpPr>
          <p:nvPr/>
        </p:nvSpPr>
        <p:spPr bwMode="auto">
          <a:xfrm>
            <a:off x="2743200" y="685800"/>
            <a:ext cx="76962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3.  </a:t>
            </a:r>
            <a:r>
              <a:rPr kumimoji="0" lang="en-US" altLang="en-US" sz="2400" b="1"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The Work of Peter and the other Apostles</a:t>
            </a: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(3.1-5.42):</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Confrontation between the Apostles and the Jerusalem authorities (4.1-22);</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Luke’s attitude towards both the </a:t>
            </a:r>
            <a:r>
              <a:rPr kumimoji="0" lang="en-US" altLang="en-US" sz="2400" b="1"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Sadducees</a:t>
            </a: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and the </a:t>
            </a:r>
            <a:r>
              <a:rPr kumimoji="0" lang="en-US" altLang="en-US" sz="2400" b="1"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Pharisees </a:t>
            </a: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(4.8-11);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26626">
                                            <p:txEl>
                                              <p:pRg st="0" end="0"/>
                                            </p:txEl>
                                          </p:spTgt>
                                        </p:tgtEl>
                                        <p:attrNameLst>
                                          <p:attrName>style.visibility</p:attrName>
                                        </p:attrNameLst>
                                      </p:cBhvr>
                                      <p:to>
                                        <p:strVal val="visible"/>
                                      </p:to>
                                    </p:set>
                                    <p:anim calcmode="lin" valueType="num">
                                      <p:cBhvr additive="base">
                                        <p:cTn id="7" dur="300" fill="hold"/>
                                        <p:tgtEl>
                                          <p:spTgt spid="26626">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2662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26626">
                                            <p:txEl>
                                              <p:pRg st="1" end="1"/>
                                            </p:txEl>
                                          </p:spTgt>
                                        </p:tgtEl>
                                        <p:attrNameLst>
                                          <p:attrName>style.visibility</p:attrName>
                                        </p:attrNameLst>
                                      </p:cBhvr>
                                      <p:to>
                                        <p:strVal val="visible"/>
                                      </p:to>
                                    </p:set>
                                    <p:anim calcmode="lin" valueType="num">
                                      <p:cBhvr additive="base">
                                        <p:cTn id="13" dur="300" fill="hold"/>
                                        <p:tgtEl>
                                          <p:spTgt spid="26626">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2662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26626">
                                            <p:txEl>
                                              <p:pRg st="2" end="2"/>
                                            </p:txEl>
                                          </p:spTgt>
                                        </p:tgtEl>
                                        <p:attrNameLst>
                                          <p:attrName>style.visibility</p:attrName>
                                        </p:attrNameLst>
                                      </p:cBhvr>
                                      <p:to>
                                        <p:strVal val="visible"/>
                                      </p:to>
                                    </p:set>
                                    <p:anim calcmode="lin" valueType="num">
                                      <p:cBhvr additive="base">
                                        <p:cTn id="19" dur="300" fill="hold"/>
                                        <p:tgtEl>
                                          <p:spTgt spid="26626">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26626">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build="p" autoUpdateAnimBg="0"/>
    </p:bldLst>
  </p:timing>
</p:sld>
</file>

<file path=ppt/slides/slide1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lnSpcReduction="10000"/>
          </a:bodyPr>
          <a:lstStyle/>
          <a:p>
            <a:r>
              <a:rPr lang="en-US" sz="3800" dirty="0">
                <a:solidFill>
                  <a:schemeClr val="accent6">
                    <a:lumMod val="75000"/>
                  </a:schemeClr>
                </a:solidFill>
                <a:effectLst>
                  <a:outerShdw blurRad="38100" dist="38100" dir="2700000" algn="tl">
                    <a:srgbClr val="000000">
                      <a:alpha val="43137"/>
                    </a:srgbClr>
                  </a:outerShdw>
                </a:effectLst>
              </a:rPr>
              <a:t>VERSES 23 - 30</a:t>
            </a:r>
          </a:p>
          <a:p>
            <a:r>
              <a:rPr lang="en-US" dirty="0"/>
              <a:t>The letter also shows, though Lysias could not understand the exact nature of the charges against Paul, he knew that they had reference to the Jewish law, and was satisfied that what they accused him of was not worthy either of death or of imprisonment. Under this conviction, if he had not been constrained to send him away because of safety, he would, probably, have released him.</a:t>
            </a:r>
          </a:p>
          <a:p>
            <a:pPr lvl="1"/>
            <a:r>
              <a:rPr lang="en-US" b="0" dirty="0"/>
              <a:t>McGarvey, J. W. (1872). </a:t>
            </a:r>
            <a:r>
              <a:rPr lang="en-US" b="0" i="1" u="sng" dirty="0">
                <a:hlinkClick r:id="rId2"/>
              </a:rPr>
              <a:t>A commentary on Acts of Apostles</a:t>
            </a:r>
            <a:r>
              <a:rPr lang="en-US" b="0" dirty="0">
                <a:hlinkClick r:id="rId2"/>
              </a:rPr>
              <a:t> (p. 270).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23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140334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r>
              <a:rPr lang="en-US" baseline="30000" dirty="0"/>
              <a:t>31</a:t>
            </a:r>
            <a:r>
              <a:rPr lang="en-US" dirty="0"/>
              <a:t> So the soldiers, in accordance with their orders, took Paul and brought him by night to </a:t>
            </a:r>
            <a:r>
              <a:rPr lang="en-US" dirty="0" err="1"/>
              <a:t>Antipatris</a:t>
            </a:r>
            <a:r>
              <a:rPr lang="en-US" dirty="0"/>
              <a:t>. </a:t>
            </a:r>
            <a:r>
              <a:rPr lang="en-US" baseline="30000" dirty="0"/>
              <a:t>32</a:t>
            </a:r>
            <a:r>
              <a:rPr lang="en-US" dirty="0"/>
              <a:t> But the next day, leaving the horsemen to go on with him, they returned to the barracks. </a:t>
            </a:r>
            <a:br>
              <a:rPr lang="en-US" dirty="0"/>
            </a:br>
            <a:r>
              <a:rPr lang="en-US" baseline="30000" dirty="0"/>
              <a:t>33 </a:t>
            </a:r>
            <a:r>
              <a:rPr lang="en-US" dirty="0"/>
              <a:t>When these had come to Caesarea and delivered the letter to the governor, they also presented Paul to him.</a:t>
            </a:r>
          </a:p>
        </p:txBody>
      </p:sp>
      <p:sp>
        <p:nvSpPr>
          <p:cNvPr id="3" name="Text Placeholder 2"/>
          <p:cNvSpPr>
            <a:spLocks noGrp="1"/>
          </p:cNvSpPr>
          <p:nvPr>
            <p:ph type="body" sz="quarter" idx="11"/>
          </p:nvPr>
        </p:nvSpPr>
        <p:spPr/>
        <p:txBody>
          <a:bodyPr/>
          <a:lstStyle/>
          <a:p>
            <a:r>
              <a:rPr lang="en-US" dirty="0"/>
              <a:t>- Acts 23:31-33</a:t>
            </a:r>
          </a:p>
        </p:txBody>
      </p:sp>
    </p:spTree>
    <p:extLst>
      <p:ext uri="{BB962C8B-B14F-4D97-AF65-F5344CB8AC3E}">
        <p14:creationId xmlns:p14="http://schemas.microsoft.com/office/powerpoint/2010/main" val="399699487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700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31 - 35</a:t>
            </a:r>
          </a:p>
          <a:p>
            <a:r>
              <a:rPr lang="en-US" dirty="0"/>
              <a:t>This incident in Paul’s history has been made to bear a part in the controversy as to whether military service is compatible with Christianity. It is urged that Paul could not consistently accept the services of an army of four hundred and seventy men to protect his life from a Jewish mob, unless he acknowledged the rightfulness of military service. But the facts in the case are not suitable to the argument. He did not, in the exercise   of his freedom, voluntarily call for military interference; but the military had already interfered, without consulting his wishes, and taken violent possession of him; and his request was, that they should exercise the power which they had chosen to assume,  for his safety rather than for his destruction. If a man were confined within the den of  a gang of robbers, he might, with all propriety, request them to keep him out of the reach of another gang who were seeking his life. Such a request would be no more an indorsement of highway robbery than Paul’s request, expressed through his nephew, was an indorsement of military service. There is not an instance on record in which the apostles ever called for military interference in their times of suffering and persecution.</a:t>
            </a:r>
          </a:p>
          <a:p>
            <a:pPr lvl="1"/>
            <a:r>
              <a:rPr lang="en-US" b="0" dirty="0"/>
              <a:t>McGarvey, J. W. (1872). </a:t>
            </a:r>
            <a:r>
              <a:rPr lang="en-US" b="0" i="1" u="sng" dirty="0">
                <a:hlinkClick r:id="rId2"/>
              </a:rPr>
              <a:t>A commentary on Acts of Apostles</a:t>
            </a:r>
            <a:r>
              <a:rPr lang="en-US" b="0" dirty="0">
                <a:hlinkClick r:id="rId2"/>
              </a:rPr>
              <a:t> (pp. 270–271).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23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3180283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aseline="30000" dirty="0"/>
              <a:t>34</a:t>
            </a:r>
            <a:r>
              <a:rPr lang="en-US" dirty="0"/>
              <a:t> When he had read it, he asked from what province he was, and when he learned that he was from Cilicia, </a:t>
            </a:r>
            <a:r>
              <a:rPr lang="en-US" baseline="30000" dirty="0"/>
              <a:t>35</a:t>
            </a:r>
            <a:r>
              <a:rPr lang="en-US" dirty="0"/>
              <a:t> he said, “I will give you a hearing after your accusers arrive also,” giving orders for him to be kept in Herod’s </a:t>
            </a:r>
            <a:r>
              <a:rPr lang="en-US" dirty="0" err="1"/>
              <a:t>Praetorium</a:t>
            </a:r>
            <a:r>
              <a:rPr lang="en-US" dirty="0"/>
              <a:t>.</a:t>
            </a:r>
          </a:p>
        </p:txBody>
      </p:sp>
      <p:sp>
        <p:nvSpPr>
          <p:cNvPr id="3" name="Text Placeholder 2"/>
          <p:cNvSpPr>
            <a:spLocks noGrp="1"/>
          </p:cNvSpPr>
          <p:nvPr>
            <p:ph type="body" sz="quarter" idx="11"/>
          </p:nvPr>
        </p:nvSpPr>
        <p:spPr/>
        <p:txBody>
          <a:bodyPr/>
          <a:lstStyle/>
          <a:p>
            <a:r>
              <a:rPr lang="en-US" dirty="0"/>
              <a:t>- Acts 23:34-35</a:t>
            </a:r>
          </a:p>
        </p:txBody>
      </p:sp>
    </p:spTree>
    <p:extLst>
      <p:ext uri="{BB962C8B-B14F-4D97-AF65-F5344CB8AC3E}">
        <p14:creationId xmlns:p14="http://schemas.microsoft.com/office/powerpoint/2010/main" val="398604746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36094"/>
            <a:ext cx="12256163" cy="6894092"/>
          </a:xfrm>
          <a:prstGeom prst="rect">
            <a:avLst/>
          </a:prstGeom>
        </p:spPr>
      </p:pic>
    </p:spTree>
    <p:extLst>
      <p:ext uri="{BB962C8B-B14F-4D97-AF65-F5344CB8AC3E}">
        <p14:creationId xmlns:p14="http://schemas.microsoft.com/office/powerpoint/2010/main" val="217286963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4869" y="1710267"/>
            <a:ext cx="3313448" cy="3363151"/>
          </a:xfrm>
          <a:prstGeom prst="rect">
            <a:avLst/>
          </a:prstGeom>
        </p:spPr>
      </p:pic>
      <p:sp>
        <p:nvSpPr>
          <p:cNvPr id="4" name="TextBox 3"/>
          <p:cNvSpPr txBox="1"/>
          <p:nvPr/>
        </p:nvSpPr>
        <p:spPr>
          <a:xfrm>
            <a:off x="6299200" y="2755770"/>
            <a:ext cx="3818674" cy="1241237"/>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srgbClr val="0F0A07"/>
                </a:solidFill>
                <a:effectLst/>
                <a:uLnTx/>
                <a:uFillTx/>
                <a:latin typeface="Lato Black" charset="0"/>
                <a:ea typeface="Lato Black" charset="0"/>
                <a:cs typeface="Lato Black" charset="0"/>
              </a:rPr>
              <a:t>KING FELIX</a:t>
            </a:r>
            <a:br>
              <a:rPr kumimoji="0" lang="en-US" sz="3733" b="1" i="0" u="none" strike="noStrike" kern="1200" cap="none" spc="0" normalizeH="0" baseline="0" noProof="0" dirty="0">
                <a:ln>
                  <a:noFill/>
                </a:ln>
                <a:solidFill>
                  <a:srgbClr val="0F0A07"/>
                </a:solidFill>
                <a:effectLst/>
                <a:uLnTx/>
                <a:uFillTx/>
                <a:latin typeface="Lato" charset="0"/>
                <a:ea typeface="Lato" charset="0"/>
                <a:cs typeface="Lato" charset="0"/>
              </a:rPr>
            </a:br>
            <a:r>
              <a:rPr kumimoji="0" lang="en-US" sz="3733" b="0" i="0" u="none" strike="noStrike" kern="1200" cap="none" spc="0" normalizeH="0" baseline="0" noProof="0" dirty="0">
                <a:ln>
                  <a:noFill/>
                </a:ln>
                <a:solidFill>
                  <a:srgbClr val="0F0A07"/>
                </a:solidFill>
                <a:effectLst/>
                <a:uLnTx/>
                <a:uFillTx/>
                <a:latin typeface="Lato" charset="0"/>
                <a:ea typeface="Lato" charset="0"/>
                <a:cs typeface="Lato" charset="0"/>
              </a:rPr>
              <a:t>RULED 52-58AD</a:t>
            </a:r>
          </a:p>
        </p:txBody>
      </p:sp>
    </p:spTree>
    <p:extLst>
      <p:ext uri="{BB962C8B-B14F-4D97-AF65-F5344CB8AC3E}">
        <p14:creationId xmlns:p14="http://schemas.microsoft.com/office/powerpoint/2010/main" val="331010915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335" y="387713"/>
            <a:ext cx="4844229" cy="6008255"/>
          </a:xfrm>
          <a:prstGeom prst="rect">
            <a:avLst/>
          </a:prstGeom>
        </p:spPr>
      </p:pic>
      <p:sp>
        <p:nvSpPr>
          <p:cNvPr id="3" name="TextBox 2"/>
          <p:cNvSpPr txBox="1"/>
          <p:nvPr/>
        </p:nvSpPr>
        <p:spPr>
          <a:xfrm>
            <a:off x="6280727" y="2796804"/>
            <a:ext cx="4030270" cy="1159228"/>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srgbClr val="FFFFFF"/>
                </a:solidFill>
                <a:effectLst/>
                <a:uLnTx/>
                <a:uFillTx/>
                <a:latin typeface="Lato Black" charset="0"/>
                <a:ea typeface="Lato Black" charset="0"/>
                <a:cs typeface="Lato Black" charset="0"/>
              </a:rPr>
              <a:t>TACITUS</a:t>
            </a:r>
            <a:br>
              <a:rPr kumimoji="0" lang="en-US" sz="3733" b="1" i="0" u="none" strike="noStrike" kern="1200" cap="none" spc="0" normalizeH="0" baseline="0" noProof="0" dirty="0">
                <a:ln>
                  <a:noFill/>
                </a:ln>
                <a:solidFill>
                  <a:srgbClr val="FFFFFF"/>
                </a:solidFill>
                <a:effectLst/>
                <a:uLnTx/>
                <a:uFillTx/>
                <a:latin typeface="Lato" charset="0"/>
                <a:ea typeface="Lato" charset="0"/>
                <a:cs typeface="Lato" charset="0"/>
              </a:rPr>
            </a:br>
            <a:r>
              <a:rPr kumimoji="0" lang="en-US" sz="3200" b="0" i="0" u="none" strike="noStrike" kern="1200" cap="none" spc="0" normalizeH="0" baseline="0" noProof="0" dirty="0">
                <a:ln>
                  <a:noFill/>
                </a:ln>
                <a:solidFill>
                  <a:srgbClr val="FFFFFF"/>
                </a:solidFill>
                <a:effectLst/>
                <a:uLnTx/>
                <a:uFillTx/>
                <a:latin typeface="Lato" charset="0"/>
                <a:ea typeface="Lato" charset="0"/>
                <a:cs typeface="Lato" charset="0"/>
              </a:rPr>
              <a:t>ROMAN HISTORIAN</a:t>
            </a:r>
          </a:p>
        </p:txBody>
      </p:sp>
    </p:spTree>
    <p:extLst>
      <p:ext uri="{BB962C8B-B14F-4D97-AF65-F5344CB8AC3E}">
        <p14:creationId xmlns:p14="http://schemas.microsoft.com/office/powerpoint/2010/main" val="321573329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Charges Against Paul</a:t>
            </a:r>
          </a:p>
        </p:txBody>
      </p:sp>
      <p:sp>
        <p:nvSpPr>
          <p:cNvPr id="3" name="Text Placeholder 2"/>
          <p:cNvSpPr>
            <a:spLocks noGrp="1"/>
          </p:cNvSpPr>
          <p:nvPr>
            <p:ph type="body" sz="quarter" idx="10"/>
          </p:nvPr>
        </p:nvSpPr>
        <p:spPr/>
        <p:txBody>
          <a:bodyPr>
            <a:normAutofit/>
          </a:bodyPr>
          <a:lstStyle/>
          <a:p>
            <a:pPr>
              <a:lnSpc>
                <a:spcPct val="150000"/>
              </a:lnSpc>
            </a:pPr>
            <a:r>
              <a:rPr lang="en-US" sz="5333" dirty="0"/>
              <a:t>Caused Dissention</a:t>
            </a:r>
          </a:p>
          <a:p>
            <a:pPr>
              <a:lnSpc>
                <a:spcPct val="150000"/>
              </a:lnSpc>
            </a:pPr>
            <a:r>
              <a:rPr lang="en-US" sz="5333" dirty="0"/>
              <a:t>Led a Renegade Sect</a:t>
            </a:r>
          </a:p>
          <a:p>
            <a:pPr>
              <a:lnSpc>
                <a:spcPct val="150000"/>
              </a:lnSpc>
            </a:pPr>
            <a:r>
              <a:rPr lang="en-US" sz="5333" dirty="0"/>
              <a:t>Desecrated the Temple</a:t>
            </a:r>
          </a:p>
        </p:txBody>
      </p:sp>
    </p:spTree>
    <p:extLst>
      <p:ext uri="{BB962C8B-B14F-4D97-AF65-F5344CB8AC3E}">
        <p14:creationId xmlns:p14="http://schemas.microsoft.com/office/powerpoint/2010/main" val="427814986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700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2 - 9</a:t>
            </a:r>
          </a:p>
          <a:p>
            <a:r>
              <a:rPr lang="en-US" dirty="0"/>
              <a:t>The complimentary words with which this speech is introduced were not undeserved by Felix; for he had restored tranquility to the country, when it was disturbed, first by hordes of robbers; afterward by organized bands of Assassins, and more recently, by that Egyptian for whom Lysias at first mistook Paul. In suppressing all these disturbances, his administration had been prosperous.</a:t>
            </a:r>
          </a:p>
          <a:p>
            <a:r>
              <a:rPr lang="en-US" dirty="0"/>
              <a:t>The accusation against Paul, sustained by the testimony of the Jews, contained three specifications. It charged him, </a:t>
            </a:r>
            <a:r>
              <a:rPr lang="en-US" i="1" dirty="0"/>
              <a:t>first, with exciting the Jews to sedition; second, with being the ringleader of the sect of Nazarenes; third, with profaning of the temple. </a:t>
            </a:r>
            <a:r>
              <a:rPr lang="en-US" i="1" dirty="0" err="1"/>
              <a:t>Tertullus</a:t>
            </a:r>
            <a:r>
              <a:rPr lang="en-US" i="1" dirty="0"/>
              <a:t> also took occasion to vent his indignation against Lysias, for interfering by violence, as he falsely alleged against him, with the judicial proceedings of the Sanhedrin. Finally, he asserts that Felix would be able, if he would examine Lysias,        to gain from his lips a knowledge of all of which they were now informing him.</a:t>
            </a:r>
          </a:p>
          <a:p>
            <a:endParaRPr lang="en-US" dirty="0"/>
          </a:p>
          <a:p>
            <a:r>
              <a:rPr lang="en-US" b="0" dirty="0"/>
              <a:t> McGarvey, J. W. (1872). </a:t>
            </a:r>
            <a:r>
              <a:rPr lang="en-US" b="0" i="1" u="sng" dirty="0">
                <a:hlinkClick r:id="rId2"/>
              </a:rPr>
              <a:t>A commentary on Acts of Apostles</a:t>
            </a:r>
            <a:r>
              <a:rPr lang="en-US" b="0" dirty="0">
                <a:hlinkClick r:id="rId2"/>
              </a:rPr>
              <a:t> (Ac 24:9).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24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3168480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Effect transition="in" filter="fade">
                                      <p:cBhvr>
                                        <p:cTn id="30" dur="500"/>
                                        <p:tgtEl>
                                          <p:spTgt spid="2">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childTnLst>
                                </p:cTn>
                              </p:par>
                            </p:childTnLst>
                          </p:cTn>
                        </p:par>
                        <p:par>
                          <p:cTn id="35" fill="hold">
                            <p:stCondLst>
                              <p:cond delay="0"/>
                            </p:stCondLst>
                            <p:childTnLst>
                              <p:par>
                                <p:cTn id="36" presetID="17" presetClass="entr" presetSubtype="2"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ppt_x</p:attrName>
                                        </p:attrNameLst>
                                      </p:cBhvr>
                                      <p:tavLst>
                                        <p:tav tm="0">
                                          <p:val>
                                            <p:strVal val="#ppt_x+#ppt_w/2"/>
                                          </p:val>
                                        </p:tav>
                                        <p:tav tm="100000">
                                          <p:val>
                                            <p:strVal val="#ppt_x"/>
                                          </p:val>
                                        </p:tav>
                                      </p:tavLst>
                                    </p:anim>
                                    <p:anim calcmode="lin" valueType="num">
                                      <p:cBhvr>
                                        <p:cTn id="39" dur="500" fill="hold"/>
                                        <p:tgtEl>
                                          <p:spTgt spid="7"/>
                                        </p:tgtEl>
                                        <p:attrNameLst>
                                          <p:attrName>ppt_y</p:attrName>
                                        </p:attrNameLst>
                                      </p:cBhvr>
                                      <p:tavLst>
                                        <p:tav tm="0">
                                          <p:val>
                                            <p:strVal val="#ppt_y"/>
                                          </p:val>
                                        </p:tav>
                                        <p:tav tm="100000">
                                          <p:val>
                                            <p:strVal val="#ppt_y"/>
                                          </p:val>
                                        </p:tav>
                                      </p:tavLst>
                                    </p:anim>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Paul’s Response</a:t>
            </a:r>
          </a:p>
        </p:txBody>
      </p:sp>
      <p:sp>
        <p:nvSpPr>
          <p:cNvPr id="3" name="Text Placeholder 2"/>
          <p:cNvSpPr>
            <a:spLocks noGrp="1"/>
          </p:cNvSpPr>
          <p:nvPr>
            <p:ph type="body" sz="quarter" idx="10"/>
          </p:nvPr>
        </p:nvSpPr>
        <p:spPr>
          <a:xfrm>
            <a:off x="797985" y="1668583"/>
            <a:ext cx="10551583" cy="1231636"/>
          </a:xfrm>
        </p:spPr>
        <p:txBody>
          <a:bodyPr>
            <a:normAutofit/>
          </a:bodyPr>
          <a:lstStyle/>
          <a:p>
            <a:r>
              <a:rPr lang="en-US" sz="5333" b="1" dirty="0"/>
              <a:t>Dissention</a:t>
            </a:r>
          </a:p>
        </p:txBody>
      </p:sp>
      <p:cxnSp>
        <p:nvCxnSpPr>
          <p:cNvPr id="5" name="Straight Connector 4"/>
          <p:cNvCxnSpPr/>
          <p:nvPr/>
        </p:nvCxnSpPr>
        <p:spPr>
          <a:xfrm>
            <a:off x="960581" y="3048000"/>
            <a:ext cx="0" cy="3251200"/>
          </a:xfrm>
          <a:prstGeom prst="line">
            <a:avLst/>
          </a:prstGeom>
          <a:ln w="50800"/>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1425540" y="2744868"/>
            <a:ext cx="10267696" cy="3827138"/>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3467" b="0" i="0" u="none" strike="noStrike" kern="1200" cap="none" spc="0" normalizeH="0" baseline="30000" noProof="0" dirty="0">
                <a:ln>
                  <a:noFill/>
                </a:ln>
                <a:solidFill>
                  <a:srgbClr val="FFFFFF"/>
                </a:solidFill>
                <a:effectLst/>
                <a:uLnTx/>
                <a:uFillTx/>
                <a:latin typeface="Lato" charset="0"/>
                <a:ea typeface="Lato" charset="0"/>
                <a:cs typeface="Lato" charset="0"/>
              </a:rPr>
              <a:t>10</a:t>
            </a:r>
            <a:r>
              <a:rPr kumimoji="0" lang="en-US" sz="3467" b="0" i="0" u="none" strike="noStrike" kern="1200" cap="none" spc="0" normalizeH="0" baseline="0" noProof="0" dirty="0">
                <a:ln>
                  <a:noFill/>
                </a:ln>
                <a:solidFill>
                  <a:srgbClr val="FFFFFF"/>
                </a:solidFill>
                <a:effectLst/>
                <a:uLnTx/>
                <a:uFillTx/>
                <a:latin typeface="Lato" charset="0"/>
                <a:ea typeface="Lato" charset="0"/>
                <a:cs typeface="Lato" charset="0"/>
              </a:rPr>
              <a:t> When the governor had nodded for him to speak, Paul responded: “Knowing that for many years you have been a judge to this nation, I cheerfully make my defense, </a:t>
            </a:r>
            <a:r>
              <a:rPr kumimoji="0" lang="en-US" sz="3467" b="0" i="0" u="none" strike="noStrike" kern="1200" cap="none" spc="0" normalizeH="0" baseline="30000" noProof="0" dirty="0">
                <a:ln>
                  <a:noFill/>
                </a:ln>
                <a:solidFill>
                  <a:srgbClr val="FFFFFF"/>
                </a:solidFill>
                <a:effectLst/>
                <a:uLnTx/>
                <a:uFillTx/>
                <a:latin typeface="Lato" charset="0"/>
                <a:ea typeface="Lato" charset="0"/>
                <a:cs typeface="Lato" charset="0"/>
              </a:rPr>
              <a:t>11</a:t>
            </a:r>
            <a:r>
              <a:rPr kumimoji="0" lang="en-US" sz="3467" b="0" i="0" u="none" strike="noStrike" kern="1200" cap="none" spc="0" normalizeH="0" baseline="0" noProof="0" dirty="0">
                <a:ln>
                  <a:noFill/>
                </a:ln>
                <a:solidFill>
                  <a:srgbClr val="FFFFFF"/>
                </a:solidFill>
                <a:effectLst/>
                <a:uLnTx/>
                <a:uFillTx/>
                <a:latin typeface="Lato" charset="0"/>
                <a:ea typeface="Lato" charset="0"/>
                <a:cs typeface="Lato" charset="0"/>
              </a:rPr>
              <a:t> since you can take note of the fact that no more than twelve days ago I went up to Jerusalem to worship. </a:t>
            </a:r>
            <a:br>
              <a:rPr kumimoji="0" lang="en-US" sz="3467" b="0" i="0" u="none" strike="noStrike" kern="1200" cap="none" spc="0" normalizeH="0" baseline="0" noProof="0" dirty="0">
                <a:ln>
                  <a:noFill/>
                </a:ln>
                <a:solidFill>
                  <a:srgbClr val="FFFFFF"/>
                </a:solidFill>
                <a:effectLst/>
                <a:uLnTx/>
                <a:uFillTx/>
                <a:latin typeface="Lato" charset="0"/>
                <a:ea typeface="Lato" charset="0"/>
                <a:cs typeface="Lato" charset="0"/>
              </a:rPr>
            </a:br>
            <a:r>
              <a:rPr kumimoji="0" lang="en-US" sz="3467" b="0" i="0" u="none" strike="noStrike" kern="1200" cap="none" spc="0" normalizeH="0" baseline="0" noProof="0" dirty="0">
                <a:ln>
                  <a:noFill/>
                </a:ln>
                <a:solidFill>
                  <a:srgbClr val="FFFFFF"/>
                </a:solidFill>
                <a:effectLst/>
                <a:uLnTx/>
                <a:uFillTx/>
                <a:latin typeface="Lato" charset="0"/>
                <a:ea typeface="Lato" charset="0"/>
                <a:cs typeface="Lato" charset="0"/>
              </a:rPr>
              <a:t>- Acts 24:10-11</a:t>
            </a:r>
          </a:p>
        </p:txBody>
      </p:sp>
    </p:spTree>
    <p:extLst>
      <p:ext uri="{BB962C8B-B14F-4D97-AF65-F5344CB8AC3E}">
        <p14:creationId xmlns:p14="http://schemas.microsoft.com/office/powerpoint/2010/main" val="6894307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F342EE7-2FE0-494B-9641-5805F8E34401}"/>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34405CF9-451B-45F8-91A6-8F453752BC2F}"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13</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27650" name="Text Box 2">
            <a:extLst>
              <a:ext uri="{FF2B5EF4-FFF2-40B4-BE49-F238E27FC236}">
                <a16:creationId xmlns:a16="http://schemas.microsoft.com/office/drawing/2014/main" id="{50ED95F6-D66F-42E4-A677-399CEBED7207}"/>
              </a:ext>
            </a:extLst>
          </p:cNvPr>
          <p:cNvSpPr txBox="1">
            <a:spLocks noChangeArrowheads="1"/>
          </p:cNvSpPr>
          <p:nvPr/>
        </p:nvSpPr>
        <p:spPr bwMode="auto">
          <a:xfrm>
            <a:off x="2743200" y="685801"/>
            <a:ext cx="7620000"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4.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Persecution of the “Hellenists”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(6.1-8.40):</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Stephen</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 leading “Hellenist” or Greek-speaking Jew (6. 5, 8);</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Stephen is presented as the first Christian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Martyr </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(7.60);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subsequent persecution and the growth of the Church (8.1b-40); </a:t>
            </a:r>
          </a:p>
          <a:p>
            <a:pPr marL="0" marR="0" lvl="0" indent="0" algn="l" defTabSz="914400" rtl="0" eaLnBrk="0" fontAlgn="base" latinLnBrk="0" hangingPunct="0">
              <a:lnSpc>
                <a:spcPct val="100000"/>
              </a:lnSpc>
              <a:spcBef>
                <a:spcPct val="50000"/>
              </a:spcBef>
              <a:spcAft>
                <a:spcPct val="0"/>
              </a:spcAft>
              <a:buClrTx/>
              <a:buSzTx/>
              <a:buFontTx/>
              <a:buChar char="-"/>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“new way” carried to such individuals as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Simon</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Magician (8.9) and an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Ethiopian Eunuch</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(8.27);</a:t>
            </a:r>
          </a:p>
          <a:p>
            <a:pPr marL="0" marR="0" lvl="0" indent="0" algn="l" defTabSz="914400" rtl="0" eaLnBrk="0" fontAlgn="base" latinLnBrk="0" hangingPunct="0">
              <a:lnSpc>
                <a:spcPct val="100000"/>
              </a:lnSpc>
              <a:spcBef>
                <a:spcPct val="50000"/>
              </a:spcBef>
              <a:spcAft>
                <a:spcPct val="0"/>
              </a:spcAft>
              <a:buClrTx/>
              <a:buSzTx/>
              <a:buFontTx/>
              <a:buChar char="-"/>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role of Philip in this work of evangelization (6.5; 8.4; 21,8).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27650">
                                            <p:txEl>
                                              <p:pRg st="0" end="0"/>
                                            </p:txEl>
                                          </p:spTgt>
                                        </p:tgtEl>
                                        <p:attrNameLst>
                                          <p:attrName>style.visibility</p:attrName>
                                        </p:attrNameLst>
                                      </p:cBhvr>
                                      <p:to>
                                        <p:strVal val="visible"/>
                                      </p:to>
                                    </p:set>
                                    <p:anim calcmode="lin" valueType="num">
                                      <p:cBhvr additive="base">
                                        <p:cTn id="7" dur="300" fill="hold"/>
                                        <p:tgtEl>
                                          <p:spTgt spid="27650">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2765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27650">
                                            <p:txEl>
                                              <p:pRg st="1" end="1"/>
                                            </p:txEl>
                                          </p:spTgt>
                                        </p:tgtEl>
                                        <p:attrNameLst>
                                          <p:attrName>style.visibility</p:attrName>
                                        </p:attrNameLst>
                                      </p:cBhvr>
                                      <p:to>
                                        <p:strVal val="visible"/>
                                      </p:to>
                                    </p:set>
                                    <p:anim calcmode="lin" valueType="num">
                                      <p:cBhvr additive="base">
                                        <p:cTn id="13" dur="300" fill="hold"/>
                                        <p:tgtEl>
                                          <p:spTgt spid="27650">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2765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27650">
                                            <p:txEl>
                                              <p:pRg st="2" end="2"/>
                                            </p:txEl>
                                          </p:spTgt>
                                        </p:tgtEl>
                                        <p:attrNameLst>
                                          <p:attrName>style.visibility</p:attrName>
                                        </p:attrNameLst>
                                      </p:cBhvr>
                                      <p:to>
                                        <p:strVal val="visible"/>
                                      </p:to>
                                    </p:set>
                                    <p:anim calcmode="lin" valueType="num">
                                      <p:cBhvr additive="base">
                                        <p:cTn id="19" dur="300" fill="hold"/>
                                        <p:tgtEl>
                                          <p:spTgt spid="27650">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2765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27650">
                                            <p:txEl>
                                              <p:pRg st="3" end="3"/>
                                            </p:txEl>
                                          </p:spTgt>
                                        </p:tgtEl>
                                        <p:attrNameLst>
                                          <p:attrName>style.visibility</p:attrName>
                                        </p:attrNameLst>
                                      </p:cBhvr>
                                      <p:to>
                                        <p:strVal val="visible"/>
                                      </p:to>
                                    </p:set>
                                    <p:anim calcmode="lin" valueType="num">
                                      <p:cBhvr additive="base">
                                        <p:cTn id="25" dur="300" fill="hold"/>
                                        <p:tgtEl>
                                          <p:spTgt spid="27650">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2765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27650">
                                            <p:txEl>
                                              <p:pRg st="4" end="4"/>
                                            </p:txEl>
                                          </p:spTgt>
                                        </p:tgtEl>
                                        <p:attrNameLst>
                                          <p:attrName>style.visibility</p:attrName>
                                        </p:attrNameLst>
                                      </p:cBhvr>
                                      <p:to>
                                        <p:strVal val="visible"/>
                                      </p:to>
                                    </p:set>
                                    <p:anim calcmode="lin" valueType="num">
                                      <p:cBhvr additive="base">
                                        <p:cTn id="31" dur="300" fill="hold"/>
                                        <p:tgtEl>
                                          <p:spTgt spid="27650">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27650">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iterate type="wd">
                                    <p:tmPct val="100000"/>
                                  </p:iterate>
                                  <p:childTnLst>
                                    <p:set>
                                      <p:cBhvr>
                                        <p:cTn id="36" dur="1" fill="hold">
                                          <p:stCondLst>
                                            <p:cond delay="0"/>
                                          </p:stCondLst>
                                        </p:cTn>
                                        <p:tgtEl>
                                          <p:spTgt spid="27650">
                                            <p:txEl>
                                              <p:pRg st="5" end="5"/>
                                            </p:txEl>
                                          </p:spTgt>
                                        </p:tgtEl>
                                        <p:attrNameLst>
                                          <p:attrName>style.visibility</p:attrName>
                                        </p:attrNameLst>
                                      </p:cBhvr>
                                      <p:to>
                                        <p:strVal val="visible"/>
                                      </p:to>
                                    </p:set>
                                    <p:anim calcmode="lin" valueType="num">
                                      <p:cBhvr additive="base">
                                        <p:cTn id="37" dur="300" fill="hold"/>
                                        <p:tgtEl>
                                          <p:spTgt spid="27650">
                                            <p:txEl>
                                              <p:pRg st="5" end="5"/>
                                            </p:txEl>
                                          </p:spTgt>
                                        </p:tgtEl>
                                        <p:attrNameLst>
                                          <p:attrName>ppt_x</p:attrName>
                                        </p:attrNameLst>
                                      </p:cBhvr>
                                      <p:tavLst>
                                        <p:tav tm="0">
                                          <p:val>
                                            <p:strVal val="0-#ppt_w/2"/>
                                          </p:val>
                                        </p:tav>
                                        <p:tav tm="100000">
                                          <p:val>
                                            <p:strVal val="#ppt_x"/>
                                          </p:val>
                                        </p:tav>
                                      </p:tavLst>
                                    </p:anim>
                                    <p:anim calcmode="lin" valueType="num">
                                      <p:cBhvr additive="base">
                                        <p:cTn id="38" dur="300" fill="hold"/>
                                        <p:tgtEl>
                                          <p:spTgt spid="27650">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build="p" autoUpdateAnimBg="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aseline="30000" dirty="0">
                <a:solidFill>
                  <a:schemeClr val="bg1"/>
                </a:solidFill>
                <a:latin typeface="Lato" charset="0"/>
                <a:ea typeface="Lato" charset="0"/>
                <a:cs typeface="Lato" charset="0"/>
              </a:rPr>
              <a:t>12</a:t>
            </a:r>
            <a:r>
              <a:rPr lang="en-US" dirty="0">
                <a:solidFill>
                  <a:schemeClr val="bg1"/>
                </a:solidFill>
                <a:latin typeface="Lato" charset="0"/>
                <a:ea typeface="Lato" charset="0"/>
                <a:cs typeface="Lato" charset="0"/>
              </a:rPr>
              <a:t> Neither in the temple, nor in the synagogues, nor in the city itself did they find me carrying on a discussion with anyone or causing a riot. </a:t>
            </a:r>
            <a:r>
              <a:rPr lang="en-US" baseline="30000" dirty="0">
                <a:solidFill>
                  <a:schemeClr val="bg1"/>
                </a:solidFill>
                <a:latin typeface="Lato" charset="0"/>
                <a:ea typeface="Lato" charset="0"/>
                <a:cs typeface="Lato" charset="0"/>
              </a:rPr>
              <a:t>13</a:t>
            </a:r>
            <a:r>
              <a:rPr lang="en-US" dirty="0">
                <a:solidFill>
                  <a:schemeClr val="bg1"/>
                </a:solidFill>
                <a:latin typeface="Lato" charset="0"/>
                <a:ea typeface="Lato" charset="0"/>
                <a:cs typeface="Lato" charset="0"/>
              </a:rPr>
              <a:t> Nor can they prove to you the charges of which they now accuse me.</a:t>
            </a:r>
            <a:endParaRPr lang="en-US" dirty="0"/>
          </a:p>
        </p:txBody>
      </p:sp>
      <p:sp>
        <p:nvSpPr>
          <p:cNvPr id="3" name="Text Placeholder 2"/>
          <p:cNvSpPr>
            <a:spLocks noGrp="1"/>
          </p:cNvSpPr>
          <p:nvPr>
            <p:ph type="body" sz="quarter" idx="11"/>
          </p:nvPr>
        </p:nvSpPr>
        <p:spPr/>
        <p:txBody>
          <a:bodyPr/>
          <a:lstStyle/>
          <a:p>
            <a:r>
              <a:rPr lang="en-US" dirty="0"/>
              <a:t>- </a:t>
            </a:r>
            <a:r>
              <a:rPr lang="en-US" dirty="0">
                <a:solidFill>
                  <a:schemeClr val="bg1"/>
                </a:solidFill>
                <a:latin typeface="Lato" charset="0"/>
                <a:ea typeface="Lato" charset="0"/>
                <a:cs typeface="Lato" charset="0"/>
              </a:rPr>
              <a:t>Acts 24:12-13</a:t>
            </a:r>
          </a:p>
          <a:p>
            <a:endParaRPr lang="en-US" dirty="0"/>
          </a:p>
        </p:txBody>
      </p:sp>
      <p:pic>
        <p:nvPicPr>
          <p:cNvPr id="5" name="Picture 4">
            <a:extLst>
              <a:ext uri="{FF2B5EF4-FFF2-40B4-BE49-F238E27FC236}">
                <a16:creationId xmlns:a16="http://schemas.microsoft.com/office/drawing/2014/main" id="{A7345B6C-4A9F-40BE-8162-9EAFCEE675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7641" y="4408371"/>
            <a:ext cx="3907858" cy="1876831"/>
          </a:xfrm>
          <a:prstGeom prst="rect">
            <a:avLst/>
          </a:prstGeom>
        </p:spPr>
      </p:pic>
    </p:spTree>
    <p:extLst>
      <p:ext uri="{BB962C8B-B14F-4D97-AF65-F5344CB8AC3E}">
        <p14:creationId xmlns:p14="http://schemas.microsoft.com/office/powerpoint/2010/main" val="2496974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Paul’s Response</a:t>
            </a:r>
          </a:p>
        </p:txBody>
      </p:sp>
      <p:sp>
        <p:nvSpPr>
          <p:cNvPr id="3" name="Text Placeholder 2"/>
          <p:cNvSpPr>
            <a:spLocks noGrp="1"/>
          </p:cNvSpPr>
          <p:nvPr>
            <p:ph type="body" sz="quarter" idx="10"/>
          </p:nvPr>
        </p:nvSpPr>
        <p:spPr>
          <a:xfrm>
            <a:off x="797985" y="1668583"/>
            <a:ext cx="10551583" cy="1231636"/>
          </a:xfrm>
        </p:spPr>
        <p:txBody>
          <a:bodyPr>
            <a:normAutofit/>
          </a:bodyPr>
          <a:lstStyle/>
          <a:p>
            <a:r>
              <a:rPr lang="en-US" sz="5333" b="1" dirty="0"/>
              <a:t>Leading a Renegade Sect</a:t>
            </a:r>
          </a:p>
        </p:txBody>
      </p:sp>
      <p:cxnSp>
        <p:nvCxnSpPr>
          <p:cNvPr id="5" name="Straight Connector 4"/>
          <p:cNvCxnSpPr/>
          <p:nvPr/>
        </p:nvCxnSpPr>
        <p:spPr>
          <a:xfrm>
            <a:off x="1219200" y="2900219"/>
            <a:ext cx="0" cy="3251200"/>
          </a:xfrm>
          <a:prstGeom prst="line">
            <a:avLst/>
          </a:prstGeom>
          <a:ln w="50800"/>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1640418" y="2900219"/>
            <a:ext cx="9708463" cy="3457037"/>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FFFFFF"/>
                </a:solidFill>
                <a:effectLst/>
                <a:uLnTx/>
                <a:uFillTx/>
                <a:latin typeface="Lato" charset="0"/>
                <a:ea typeface="Lato" charset="0"/>
                <a:cs typeface="Lato" charset="0"/>
              </a:rPr>
              <a:t>But this I admit to you, that according to the Way which they call a sect I do serve the God of our fathers, believing everything that is in accordance with the Law and that is written in the Prophets; </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Lato" charset="0"/>
                <a:ea typeface="Lato" charset="0"/>
                <a:cs typeface="Lato" charset="0"/>
              </a:rPr>
              <a:t>- Acts 24:14</a:t>
            </a:r>
          </a:p>
        </p:txBody>
      </p:sp>
    </p:spTree>
    <p:extLst>
      <p:ext uri="{BB962C8B-B14F-4D97-AF65-F5344CB8AC3E}">
        <p14:creationId xmlns:p14="http://schemas.microsoft.com/office/powerpoint/2010/main" val="253921985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B2F2E4-750E-4D0D-98B9-28F438250C0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48640"/>
            <a:ext cx="12192000" cy="5746282"/>
          </a:xfrm>
          <a:prstGeom prst="rect">
            <a:avLst/>
          </a:prstGeom>
          <a:noFill/>
        </p:spPr>
      </p:pic>
    </p:spTree>
    <p:extLst>
      <p:ext uri="{BB962C8B-B14F-4D97-AF65-F5344CB8AC3E}">
        <p14:creationId xmlns:p14="http://schemas.microsoft.com/office/powerpoint/2010/main" val="396061363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aseline="30000" dirty="0">
                <a:solidFill>
                  <a:schemeClr val="bg1"/>
                </a:solidFill>
                <a:latin typeface="Lato" charset="0"/>
                <a:ea typeface="Lato" charset="0"/>
                <a:cs typeface="Lato" charset="0"/>
              </a:rPr>
              <a:t>15</a:t>
            </a:r>
            <a:r>
              <a:rPr lang="en-US" dirty="0">
                <a:solidFill>
                  <a:schemeClr val="bg1"/>
                </a:solidFill>
                <a:latin typeface="Lato" charset="0"/>
                <a:ea typeface="Lato" charset="0"/>
                <a:cs typeface="Lato" charset="0"/>
              </a:rPr>
              <a:t> having a hope in God, which these men cherish themselves, that there shall certainly be a resurrection of both the righteous and the wicked. </a:t>
            </a:r>
            <a:r>
              <a:rPr lang="en-US" baseline="30000" dirty="0">
                <a:solidFill>
                  <a:schemeClr val="bg1"/>
                </a:solidFill>
                <a:latin typeface="Lato" charset="0"/>
                <a:ea typeface="Lato" charset="0"/>
                <a:cs typeface="Lato" charset="0"/>
              </a:rPr>
              <a:t>16</a:t>
            </a:r>
            <a:r>
              <a:rPr lang="en-US" dirty="0">
                <a:solidFill>
                  <a:schemeClr val="bg1"/>
                </a:solidFill>
                <a:latin typeface="Lato" charset="0"/>
                <a:ea typeface="Lato" charset="0"/>
                <a:cs typeface="Lato" charset="0"/>
              </a:rPr>
              <a:t> In view of this, I also do my best to maintain always a blameless conscience both before God and before men. </a:t>
            </a:r>
          </a:p>
        </p:txBody>
      </p:sp>
      <p:sp>
        <p:nvSpPr>
          <p:cNvPr id="3" name="Text Placeholder 2"/>
          <p:cNvSpPr>
            <a:spLocks noGrp="1"/>
          </p:cNvSpPr>
          <p:nvPr>
            <p:ph type="body" sz="quarter" idx="11"/>
          </p:nvPr>
        </p:nvSpPr>
        <p:spPr/>
        <p:txBody>
          <a:bodyPr/>
          <a:lstStyle/>
          <a:p>
            <a:r>
              <a:rPr lang="en-US" dirty="0"/>
              <a:t>- Acts 24:15-16</a:t>
            </a:r>
          </a:p>
        </p:txBody>
      </p:sp>
    </p:spTree>
    <p:extLst>
      <p:ext uri="{BB962C8B-B14F-4D97-AF65-F5344CB8AC3E}">
        <p14:creationId xmlns:p14="http://schemas.microsoft.com/office/powerpoint/2010/main" val="417407129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Paul’s Response</a:t>
            </a:r>
          </a:p>
        </p:txBody>
      </p:sp>
      <p:sp>
        <p:nvSpPr>
          <p:cNvPr id="3" name="Text Placeholder 2"/>
          <p:cNvSpPr>
            <a:spLocks noGrp="1"/>
          </p:cNvSpPr>
          <p:nvPr>
            <p:ph type="body" sz="quarter" idx="10"/>
          </p:nvPr>
        </p:nvSpPr>
        <p:spPr>
          <a:xfrm>
            <a:off x="797985" y="1668583"/>
            <a:ext cx="10551583" cy="1231636"/>
          </a:xfrm>
        </p:spPr>
        <p:txBody>
          <a:bodyPr>
            <a:normAutofit/>
          </a:bodyPr>
          <a:lstStyle/>
          <a:p>
            <a:r>
              <a:rPr lang="en-US" sz="6400" b="1" dirty="0"/>
              <a:t>Desecrating the Temple</a:t>
            </a:r>
          </a:p>
        </p:txBody>
      </p:sp>
      <p:cxnSp>
        <p:nvCxnSpPr>
          <p:cNvPr id="5" name="Straight Connector 4"/>
          <p:cNvCxnSpPr/>
          <p:nvPr/>
        </p:nvCxnSpPr>
        <p:spPr>
          <a:xfrm>
            <a:off x="1052945" y="3059723"/>
            <a:ext cx="0" cy="3251200"/>
          </a:xfrm>
          <a:prstGeom prst="line">
            <a:avLst/>
          </a:prstGeom>
          <a:ln w="50800"/>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1502917" y="2900219"/>
            <a:ext cx="9642764" cy="3539430"/>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30000" noProof="0" dirty="0">
                <a:ln>
                  <a:noFill/>
                </a:ln>
                <a:solidFill>
                  <a:srgbClr val="FFFFFF"/>
                </a:solidFill>
                <a:effectLst/>
                <a:uLnTx/>
                <a:uFillTx/>
                <a:latin typeface="Lato" charset="0"/>
                <a:ea typeface="Lato" charset="0"/>
                <a:cs typeface="Lato" charset="0"/>
              </a:rPr>
              <a:t>17</a:t>
            </a:r>
            <a:r>
              <a:rPr kumimoji="0" lang="en-US" sz="3200" b="0" i="0" u="none" strike="noStrike" kern="1200" cap="none" spc="0" normalizeH="0" baseline="0" noProof="0" dirty="0">
                <a:ln>
                  <a:noFill/>
                </a:ln>
                <a:solidFill>
                  <a:srgbClr val="FFFFFF"/>
                </a:solidFill>
                <a:effectLst/>
                <a:uLnTx/>
                <a:uFillTx/>
                <a:latin typeface="Lato" charset="0"/>
                <a:ea typeface="Lato" charset="0"/>
                <a:cs typeface="Lato" charset="0"/>
              </a:rPr>
              <a:t> Now after several years I came to bring alms to my nation and to present offerings; </a:t>
            </a:r>
            <a:r>
              <a:rPr kumimoji="0" lang="en-US" sz="3200" b="0" i="0" u="none" strike="noStrike" kern="1200" cap="none" spc="0" normalizeH="0" baseline="30000" noProof="0" dirty="0">
                <a:ln>
                  <a:noFill/>
                </a:ln>
                <a:solidFill>
                  <a:srgbClr val="FFFFFF"/>
                </a:solidFill>
                <a:effectLst/>
                <a:uLnTx/>
                <a:uFillTx/>
                <a:latin typeface="Lato" charset="0"/>
                <a:ea typeface="Lato" charset="0"/>
                <a:cs typeface="Lato" charset="0"/>
              </a:rPr>
              <a:t>18</a:t>
            </a:r>
            <a:r>
              <a:rPr kumimoji="0" lang="en-US" sz="3200" b="0" i="0" u="none" strike="noStrike" kern="1200" cap="none" spc="0" normalizeH="0" baseline="0" noProof="0" dirty="0">
                <a:ln>
                  <a:noFill/>
                </a:ln>
                <a:solidFill>
                  <a:srgbClr val="FFFFFF"/>
                </a:solidFill>
                <a:effectLst/>
                <a:uLnTx/>
                <a:uFillTx/>
                <a:latin typeface="Lato" charset="0"/>
                <a:ea typeface="Lato" charset="0"/>
                <a:cs typeface="Lato" charset="0"/>
              </a:rPr>
              <a:t> in which they found me occupied in the temple, having been purified, without any crowd or uproar. But there were some Jews from Asia— </a:t>
            </a:r>
            <a:r>
              <a:rPr kumimoji="0" lang="en-US" sz="3200" b="0" i="0" u="none" strike="noStrike" kern="1200" cap="none" spc="0" normalizeH="0" baseline="30000" noProof="0" dirty="0">
                <a:ln>
                  <a:noFill/>
                </a:ln>
                <a:solidFill>
                  <a:srgbClr val="FFFFFF"/>
                </a:solidFill>
                <a:effectLst/>
                <a:uLnTx/>
                <a:uFillTx/>
                <a:latin typeface="Lato" charset="0"/>
                <a:ea typeface="Lato" charset="0"/>
                <a:cs typeface="Lato" charset="0"/>
              </a:rPr>
              <a:t>19</a:t>
            </a:r>
            <a:r>
              <a:rPr kumimoji="0" lang="en-US" sz="3200" b="0" i="0" u="none" strike="noStrike" kern="1200" cap="none" spc="0" normalizeH="0" baseline="0" noProof="0" dirty="0">
                <a:ln>
                  <a:noFill/>
                </a:ln>
                <a:solidFill>
                  <a:srgbClr val="FFFFFF"/>
                </a:solidFill>
                <a:effectLst/>
                <a:uLnTx/>
                <a:uFillTx/>
                <a:latin typeface="Lato" charset="0"/>
                <a:ea typeface="Lato" charset="0"/>
                <a:cs typeface="Lato" charset="0"/>
              </a:rPr>
              <a:t> who ought to have been present before you and to make accusation, if they should have anything against me. </a:t>
            </a:r>
            <a:r>
              <a:rPr kumimoji="0" lang="en-US" sz="2400" b="0" i="0" u="none" strike="noStrike" kern="1200" cap="none" spc="0" normalizeH="0" baseline="0" noProof="0" dirty="0">
                <a:ln>
                  <a:noFill/>
                </a:ln>
                <a:solidFill>
                  <a:srgbClr val="FFFFFF"/>
                </a:solidFill>
                <a:effectLst/>
                <a:uLnTx/>
                <a:uFillTx/>
                <a:latin typeface="Lato" charset="0"/>
                <a:ea typeface="Lato" charset="0"/>
                <a:cs typeface="Lato" charset="0"/>
              </a:rPr>
              <a:t>- Acts 24:17-19</a:t>
            </a:r>
          </a:p>
        </p:txBody>
      </p:sp>
    </p:spTree>
    <p:extLst>
      <p:ext uri="{BB962C8B-B14F-4D97-AF65-F5344CB8AC3E}">
        <p14:creationId xmlns:p14="http://schemas.microsoft.com/office/powerpoint/2010/main" val="26783805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aseline="30000" dirty="0"/>
              <a:t>20</a:t>
            </a:r>
            <a:r>
              <a:rPr lang="en-US" dirty="0"/>
              <a:t> Or else let these men themselves tell what misdeed they found when I stood before the Council, </a:t>
            </a:r>
            <a:r>
              <a:rPr lang="en-US" baseline="30000" dirty="0"/>
              <a:t>21</a:t>
            </a:r>
            <a:r>
              <a:rPr lang="en-US" dirty="0"/>
              <a:t> other than for this one statement which I shouted out while standing among them, ‘For the resurrection of the dead I am on trial before you today.’”</a:t>
            </a:r>
          </a:p>
        </p:txBody>
      </p:sp>
      <p:sp>
        <p:nvSpPr>
          <p:cNvPr id="3" name="Text Placeholder 2"/>
          <p:cNvSpPr>
            <a:spLocks noGrp="1"/>
          </p:cNvSpPr>
          <p:nvPr>
            <p:ph type="body" sz="quarter" idx="11"/>
          </p:nvPr>
        </p:nvSpPr>
        <p:spPr/>
        <p:txBody>
          <a:bodyPr/>
          <a:lstStyle/>
          <a:p>
            <a:r>
              <a:rPr lang="en-US" dirty="0"/>
              <a:t>- Acts 24:20-21</a:t>
            </a:r>
          </a:p>
        </p:txBody>
      </p:sp>
    </p:spTree>
    <p:extLst>
      <p:ext uri="{BB962C8B-B14F-4D97-AF65-F5344CB8AC3E}">
        <p14:creationId xmlns:p14="http://schemas.microsoft.com/office/powerpoint/2010/main" val="158267143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154004"/>
            <a:ext cx="10770670" cy="5447899"/>
          </a:xfrm>
        </p:spPr>
        <p:txBody>
          <a:bodyPr>
            <a:normAutofit fontScale="25000" lnSpcReduction="20000"/>
          </a:bodyPr>
          <a:lstStyle/>
          <a:p>
            <a:r>
              <a:rPr lang="en-US" sz="9600" dirty="0">
                <a:solidFill>
                  <a:schemeClr val="accent6">
                    <a:lumMod val="75000"/>
                  </a:schemeClr>
                </a:solidFill>
                <a:effectLst>
                  <a:outerShdw blurRad="38100" dist="38100" dir="2700000" algn="tl">
                    <a:srgbClr val="000000">
                      <a:alpha val="43137"/>
                    </a:srgbClr>
                  </a:outerShdw>
                </a:effectLst>
              </a:rPr>
              <a:t>VERSES 10 - 21</a:t>
            </a:r>
          </a:p>
          <a:p>
            <a:r>
              <a:rPr lang="en-US" sz="8000" dirty="0"/>
              <a:t>This speech contains a distinct reply to each specification made by </a:t>
            </a:r>
            <a:r>
              <a:rPr lang="en-US" sz="8000" dirty="0" err="1"/>
              <a:t>Tertullus</a:t>
            </a:r>
            <a:r>
              <a:rPr lang="en-US" sz="8000" dirty="0"/>
              <a:t>. In answer to the charge of stirring up sedition, he shows first, that it had been only twelve days since he went   up to Jerusalem. As it had now been five days since he left there, and he had been in prison one day previous to leaving, his previous stay there could have been only six days, which would have afforded no sufficient time for stirring up sedition. Moreover, they could not prove that he was engaged even in disputation with any one, in the temple, in the synagogues, or in any party of the city. As to being a ringleader of the sect of the Nazarenes, he frankly confesses that he belongs to what they call a sect: yet he believes all the law and the prophets, hopes for a resurrection of the dead, and is habitually struggling to lead a conscientious life. Finally, in reference to the charge of profaning the temple, implying disrespect for the Jewish people, he declares that the very object of his visit to Jerusalem was to bear alms to the people; and that when the Jews from Asia seized him in the temple, he was purified, and engaged about alms-giving, and the offerings of the temple. In conclusion, he notes the significant fact, that those who first seized him &amp; knew what he was doing, were not there to testify; while he challenges those who were present to state a single act of his that was wrong, unless it were the very heinous offense of declaring he believed, with the great mass of the Jews, in the resurrection   of the dead. The last point was made, and presented in the ironical form which it bears, in  order to show Felix it was party jealousy which instigated his Sadducee prosecutors.</a:t>
            </a:r>
          </a:p>
          <a:p>
            <a:endParaRPr lang="en-US" dirty="0"/>
          </a:p>
          <a:p>
            <a:pPr lvl="1"/>
            <a:r>
              <a:rPr lang="en-US" sz="6400" b="0" dirty="0"/>
              <a:t>McGarvey, J. W. (1872). </a:t>
            </a:r>
            <a:r>
              <a:rPr lang="en-US" sz="6400" b="0" i="1" u="sng" dirty="0">
                <a:hlinkClick r:id="rId2"/>
              </a:rPr>
              <a:t>A commentary on Acts of Apostles</a:t>
            </a:r>
            <a:r>
              <a:rPr lang="en-US" sz="6400" b="0" dirty="0">
                <a:hlinkClick r:id="rId2"/>
              </a:rPr>
              <a:t> (p. 272). Lexington, KY: Transylvania Printing and Publishing</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601903"/>
            <a:ext cx="12098955" cy="981460"/>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24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514287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611461-3B73-4720-819D-5C9637EE5A1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19764"/>
            <a:ext cx="12192000" cy="5775157"/>
          </a:xfrm>
          <a:prstGeom prst="rect">
            <a:avLst/>
          </a:prstGeom>
          <a:noFill/>
        </p:spPr>
      </p:pic>
    </p:spTree>
    <p:extLst>
      <p:ext uri="{BB962C8B-B14F-4D97-AF65-F5344CB8AC3E}">
        <p14:creationId xmlns:p14="http://schemas.microsoft.com/office/powerpoint/2010/main" val="203886402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a:bodyPr>
          <a:lstStyle/>
          <a:p>
            <a:r>
              <a:rPr lang="en-US" baseline="30000" dirty="0"/>
              <a:t>22</a:t>
            </a:r>
            <a:r>
              <a:rPr lang="en-US" dirty="0"/>
              <a:t> But Felix, having a more exact knowledge about the Way, put them off, saying, “When </a:t>
            </a:r>
            <a:r>
              <a:rPr lang="en-US" dirty="0" err="1"/>
              <a:t>Lysias</a:t>
            </a:r>
            <a:r>
              <a:rPr lang="en-US" dirty="0"/>
              <a:t> the commander comes down, I will decide your case.” </a:t>
            </a:r>
            <a:br>
              <a:rPr lang="en-US" dirty="0"/>
            </a:br>
            <a:r>
              <a:rPr lang="en-US" baseline="30000" dirty="0"/>
              <a:t>23</a:t>
            </a:r>
            <a:r>
              <a:rPr lang="en-US" dirty="0"/>
              <a:t> Then he gave orders to the centurion for him to be kept in custody and yet have some freedom, and not to prevent any of his friends from ministering to him.</a:t>
            </a:r>
          </a:p>
        </p:txBody>
      </p:sp>
      <p:sp>
        <p:nvSpPr>
          <p:cNvPr id="3" name="Text Placeholder 2"/>
          <p:cNvSpPr>
            <a:spLocks noGrp="1"/>
          </p:cNvSpPr>
          <p:nvPr>
            <p:ph type="body" sz="quarter" idx="11"/>
          </p:nvPr>
        </p:nvSpPr>
        <p:spPr/>
        <p:txBody>
          <a:bodyPr/>
          <a:lstStyle/>
          <a:p>
            <a:r>
              <a:rPr lang="en-US" dirty="0"/>
              <a:t>- Acts 24:22-23</a:t>
            </a:r>
          </a:p>
        </p:txBody>
      </p:sp>
    </p:spTree>
    <p:extLst>
      <p:ext uri="{BB962C8B-B14F-4D97-AF65-F5344CB8AC3E}">
        <p14:creationId xmlns:p14="http://schemas.microsoft.com/office/powerpoint/2010/main" val="230507110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4AC41D-33F6-4A9B-A142-D743EF30BC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52193509"/>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0F854D9-364C-4E4D-A11A-739F820BBDD6}"/>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378DE14B-B623-4256-B360-4FD2B384EABF}"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14</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28674" name="Text Box 2">
            <a:extLst>
              <a:ext uri="{FF2B5EF4-FFF2-40B4-BE49-F238E27FC236}">
                <a16:creationId xmlns:a16="http://schemas.microsoft.com/office/drawing/2014/main" id="{D3A32EB0-7449-4651-AC57-B02F66104A13}"/>
              </a:ext>
            </a:extLst>
          </p:cNvPr>
          <p:cNvSpPr txBox="1">
            <a:spLocks noChangeArrowheads="1"/>
          </p:cNvSpPr>
          <p:nvPr/>
        </p:nvSpPr>
        <p:spPr bwMode="auto">
          <a:xfrm>
            <a:off x="2743200" y="685800"/>
            <a:ext cx="7696200" cy="433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5.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Preparation for the Gentile Mission (9.1-12.25)</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progress of Christianity …. as world adversary to pagan religion and human schools of philosophy;</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See, for example, the conversion of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Saul of Tarsus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(9.1-19) and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Cornelius, </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the Roman centurion (</a:t>
            </a:r>
            <a:r>
              <a:rPr kumimoji="0" lang="en-US" altLang="en-US" sz="2400" b="0" i="0" u="none" strike="noStrike" kern="1200" cap="none" spc="0" normalizeH="0" baseline="0" noProof="0" dirty="0" err="1">
                <a:ln>
                  <a:noFill/>
                </a:ln>
                <a:solidFill>
                  <a:srgbClr val="660066"/>
                </a:solidFill>
                <a:effectLst/>
                <a:uLnTx/>
                <a:uFillTx/>
                <a:latin typeface="Times New Roman" panose="02020603050405020304" pitchFamily="18" charset="0"/>
                <a:ea typeface="+mn-ea"/>
                <a:cs typeface="+mn-cs"/>
              </a:rPr>
              <a:t>Chs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10-11);</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Peter</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is depicted as the one who first opens the door to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Gentiles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that is, non-Jews;</a:t>
            </a:r>
          </a:p>
          <a:p>
            <a:pPr marL="0" marR="0" lvl="0" indent="0" algn="l" defTabSz="914400" rtl="0" eaLnBrk="0" fontAlgn="base" latinLnBrk="0" hangingPunct="0">
              <a:lnSpc>
                <a:spcPct val="100000"/>
              </a:lnSpc>
              <a:spcBef>
                <a:spcPct val="50000"/>
              </a:spcBef>
              <a:spcAft>
                <a:spcPct val="0"/>
              </a:spcAft>
              <a:buClrTx/>
              <a:buSzTx/>
              <a:buFontTx/>
              <a:buChar char="-"/>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Peter’s persuasion of the “circumcision party” (11.1-18); </a:t>
            </a:r>
          </a:p>
          <a:p>
            <a:pPr marL="0" marR="0" lvl="0" indent="0" algn="l" defTabSz="914400" rtl="0" eaLnBrk="0" fontAlgn="base" latinLnBrk="0" hangingPunct="0">
              <a:lnSpc>
                <a:spcPct val="100000"/>
              </a:lnSpc>
              <a:spcBef>
                <a:spcPct val="50000"/>
              </a:spcBef>
              <a:spcAft>
                <a:spcPct val="0"/>
              </a:spcAft>
              <a:buClrTx/>
              <a:buSzTx/>
              <a:buFontTx/>
              <a:buChar char="-"/>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See 10.44-48 and 11.15-18: the “Gentile Pentecost”;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28674">
                                            <p:txEl>
                                              <p:pRg st="0" end="0"/>
                                            </p:txEl>
                                          </p:spTgt>
                                        </p:tgtEl>
                                        <p:attrNameLst>
                                          <p:attrName>style.visibility</p:attrName>
                                        </p:attrNameLst>
                                      </p:cBhvr>
                                      <p:to>
                                        <p:strVal val="visible"/>
                                      </p:to>
                                    </p:set>
                                    <p:anim calcmode="lin" valueType="num">
                                      <p:cBhvr additive="base">
                                        <p:cTn id="7" dur="300" fill="hold"/>
                                        <p:tgtEl>
                                          <p:spTgt spid="28674">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2867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28674">
                                            <p:txEl>
                                              <p:pRg st="1" end="1"/>
                                            </p:txEl>
                                          </p:spTgt>
                                        </p:tgtEl>
                                        <p:attrNameLst>
                                          <p:attrName>style.visibility</p:attrName>
                                        </p:attrNameLst>
                                      </p:cBhvr>
                                      <p:to>
                                        <p:strVal val="visible"/>
                                      </p:to>
                                    </p:set>
                                    <p:anim calcmode="lin" valueType="num">
                                      <p:cBhvr additive="base">
                                        <p:cTn id="13" dur="300" fill="hold"/>
                                        <p:tgtEl>
                                          <p:spTgt spid="28674">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2867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28674">
                                            <p:txEl>
                                              <p:pRg st="2" end="2"/>
                                            </p:txEl>
                                          </p:spTgt>
                                        </p:tgtEl>
                                        <p:attrNameLst>
                                          <p:attrName>style.visibility</p:attrName>
                                        </p:attrNameLst>
                                      </p:cBhvr>
                                      <p:to>
                                        <p:strVal val="visible"/>
                                      </p:to>
                                    </p:set>
                                    <p:anim calcmode="lin" valueType="num">
                                      <p:cBhvr additive="base">
                                        <p:cTn id="19" dur="300" fill="hold"/>
                                        <p:tgtEl>
                                          <p:spTgt spid="28674">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2867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28674">
                                            <p:txEl>
                                              <p:pRg st="3" end="3"/>
                                            </p:txEl>
                                          </p:spTgt>
                                        </p:tgtEl>
                                        <p:attrNameLst>
                                          <p:attrName>style.visibility</p:attrName>
                                        </p:attrNameLst>
                                      </p:cBhvr>
                                      <p:to>
                                        <p:strVal val="visible"/>
                                      </p:to>
                                    </p:set>
                                    <p:anim calcmode="lin" valueType="num">
                                      <p:cBhvr additive="base">
                                        <p:cTn id="25" dur="300" fill="hold"/>
                                        <p:tgtEl>
                                          <p:spTgt spid="28674">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2867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28674">
                                            <p:txEl>
                                              <p:pRg st="4" end="4"/>
                                            </p:txEl>
                                          </p:spTgt>
                                        </p:tgtEl>
                                        <p:attrNameLst>
                                          <p:attrName>style.visibility</p:attrName>
                                        </p:attrNameLst>
                                      </p:cBhvr>
                                      <p:to>
                                        <p:strVal val="visible"/>
                                      </p:to>
                                    </p:set>
                                    <p:anim calcmode="lin" valueType="num">
                                      <p:cBhvr additive="base">
                                        <p:cTn id="31" dur="300" fill="hold"/>
                                        <p:tgtEl>
                                          <p:spTgt spid="28674">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2867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iterate type="wd">
                                    <p:tmPct val="100000"/>
                                  </p:iterate>
                                  <p:childTnLst>
                                    <p:set>
                                      <p:cBhvr>
                                        <p:cTn id="36" dur="1" fill="hold">
                                          <p:stCondLst>
                                            <p:cond delay="0"/>
                                          </p:stCondLst>
                                        </p:cTn>
                                        <p:tgtEl>
                                          <p:spTgt spid="28674">
                                            <p:txEl>
                                              <p:pRg st="5" end="5"/>
                                            </p:txEl>
                                          </p:spTgt>
                                        </p:tgtEl>
                                        <p:attrNameLst>
                                          <p:attrName>style.visibility</p:attrName>
                                        </p:attrNameLst>
                                      </p:cBhvr>
                                      <p:to>
                                        <p:strVal val="visible"/>
                                      </p:to>
                                    </p:set>
                                    <p:anim calcmode="lin" valueType="num">
                                      <p:cBhvr additive="base">
                                        <p:cTn id="37" dur="300" fill="hold"/>
                                        <p:tgtEl>
                                          <p:spTgt spid="28674">
                                            <p:txEl>
                                              <p:pRg st="5" end="5"/>
                                            </p:txEl>
                                          </p:spTgt>
                                        </p:tgtEl>
                                        <p:attrNameLst>
                                          <p:attrName>ppt_x</p:attrName>
                                        </p:attrNameLst>
                                      </p:cBhvr>
                                      <p:tavLst>
                                        <p:tav tm="0">
                                          <p:val>
                                            <p:strVal val="0-#ppt_w/2"/>
                                          </p:val>
                                        </p:tav>
                                        <p:tav tm="100000">
                                          <p:val>
                                            <p:strVal val="#ppt_x"/>
                                          </p:val>
                                        </p:tav>
                                      </p:tavLst>
                                    </p:anim>
                                    <p:anim calcmode="lin" valueType="num">
                                      <p:cBhvr additive="base">
                                        <p:cTn id="38" dur="300" fill="hold"/>
                                        <p:tgtEl>
                                          <p:spTgt spid="28674">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build="p" autoUpdateAnimBg="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0837EF-73C5-4CA9-A8BA-C0D9EF47AAF4}"/>
              </a:ext>
            </a:extLst>
          </p:cNvPr>
          <p:cNvSpPr>
            <a:spLocks noGrp="1"/>
          </p:cNvSpPr>
          <p:nvPr>
            <p:ph type="body" sz="quarter" idx="10"/>
          </p:nvPr>
        </p:nvSpPr>
        <p:spPr>
          <a:xfrm>
            <a:off x="789272" y="1328286"/>
            <a:ext cx="10347157" cy="4151231"/>
          </a:xfrm>
        </p:spPr>
        <p:txBody>
          <a:bodyPr/>
          <a:lstStyle/>
          <a:p>
            <a:r>
              <a:rPr lang="en-US" dirty="0">
                <a:effectLst>
                  <a:outerShdw blurRad="38100" dist="38100" dir="2700000" algn="tl">
                    <a:srgbClr val="000000">
                      <a:alpha val="43137"/>
                    </a:srgbClr>
                  </a:outerShdw>
                </a:effectLst>
              </a:rPr>
              <a:t>THOSE OUTSIDE THE MOVEMENT &amp; THE UNLEARNED TYPICALLY REFERRED TO THE EARLY CHURCH &amp; THE FIRST CHRISTIANS AS </a:t>
            </a:r>
            <a:r>
              <a:rPr lang="en-US" dirty="0">
                <a:solidFill>
                  <a:srgbClr val="FF0000"/>
                </a:solidFill>
                <a:effectLst>
                  <a:outerShdw blurRad="38100" dist="38100" dir="2700000" algn="tl">
                    <a:srgbClr val="000000">
                      <a:alpha val="43137"/>
                    </a:srgbClr>
                  </a:outerShdw>
                </a:effectLst>
              </a:rPr>
              <a:t>“PEOPLE OF THE WAY”</a:t>
            </a:r>
          </a:p>
        </p:txBody>
      </p:sp>
    </p:spTree>
    <p:extLst>
      <p:ext uri="{BB962C8B-B14F-4D97-AF65-F5344CB8AC3E}">
        <p14:creationId xmlns:p14="http://schemas.microsoft.com/office/powerpoint/2010/main" val="731902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2">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CE5BCC-6D71-48D3-A6B1-011E3A062AC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7142"/>
            <a:ext cx="12192000" cy="5746282"/>
          </a:xfrm>
          <a:prstGeom prst="rect">
            <a:avLst/>
          </a:prstGeom>
          <a:noFill/>
        </p:spPr>
      </p:pic>
    </p:spTree>
    <p:extLst>
      <p:ext uri="{BB962C8B-B14F-4D97-AF65-F5344CB8AC3E}">
        <p14:creationId xmlns:p14="http://schemas.microsoft.com/office/powerpoint/2010/main" val="290828407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9D29F6-D3E4-4974-B328-DF266BC7C16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48641"/>
            <a:ext cx="12191999" cy="5765532"/>
          </a:xfrm>
          <a:prstGeom prst="rect">
            <a:avLst/>
          </a:prstGeom>
          <a:noFill/>
        </p:spPr>
      </p:pic>
    </p:spTree>
    <p:extLst>
      <p:ext uri="{BB962C8B-B14F-4D97-AF65-F5344CB8AC3E}">
        <p14:creationId xmlns:p14="http://schemas.microsoft.com/office/powerpoint/2010/main" val="81696709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9F11FF8-1E71-4EA3-A66E-9815C759924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39015"/>
            <a:ext cx="12191999" cy="5755907"/>
          </a:xfrm>
          <a:prstGeom prst="rect">
            <a:avLst/>
          </a:prstGeom>
          <a:noFill/>
        </p:spPr>
      </p:pic>
    </p:spTree>
    <p:extLst>
      <p:ext uri="{BB962C8B-B14F-4D97-AF65-F5344CB8AC3E}">
        <p14:creationId xmlns:p14="http://schemas.microsoft.com/office/powerpoint/2010/main" val="425537754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775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 23</a:t>
            </a:r>
          </a:p>
          <a:p>
            <a:r>
              <a:rPr lang="en-US" dirty="0"/>
              <a:t>When the Jews were dismissed, if Felix had possessed a strict regard for justice, he would have released Paul. As it was, he only relaxed the rigor of his previous confinement. (23) “</a:t>
            </a:r>
            <a:r>
              <a:rPr lang="en-US" i="1" dirty="0"/>
              <a:t>And he commanded the centurion that Paul should be guarded, but have relaxation, and to forbid none of his friends to minister to him or visit him.” His confinement was now the least rigorous which was considered compatible with safe-keeping. He was under what  was called the military custody, being placed in charge of a soldier, whose left arm was chained to Paul’s right, and who was responsible with his own life for the safety of his prisoner. The Apostle’s guards were relieved at regular intervals, and the “relaxation” allowed Paul was, probably, an occasional release from the chain.</a:t>
            </a:r>
          </a:p>
          <a:p>
            <a:pPr lvl="1"/>
            <a:r>
              <a:rPr lang="en-US" b="0" dirty="0"/>
              <a:t>McGarvey, J. W. (1872). </a:t>
            </a:r>
            <a:r>
              <a:rPr lang="en-US" b="0" i="1" u="sng" dirty="0">
                <a:hlinkClick r:id="rId2"/>
              </a:rPr>
              <a:t>A commentary on Acts of Apostles</a:t>
            </a:r>
            <a:r>
              <a:rPr lang="en-US" b="0" dirty="0">
                <a:hlinkClick r:id="rId2"/>
              </a:rPr>
              <a:t> (p. 273).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24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3605403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50961" y="572798"/>
            <a:ext cx="10298929" cy="4906719"/>
          </a:xfrm>
        </p:spPr>
        <p:txBody>
          <a:bodyPr>
            <a:normAutofit fontScale="92500"/>
          </a:bodyPr>
          <a:lstStyle/>
          <a:p>
            <a:r>
              <a:rPr lang="en-US" baseline="30000" dirty="0"/>
              <a:t>24</a:t>
            </a:r>
            <a:r>
              <a:rPr lang="en-US" dirty="0"/>
              <a:t> But some days later Felix arrived with Drusilla, his wife who was a Jewess, and sent for Paul and heard him speak about faith in Christ Jesus. </a:t>
            </a:r>
            <a:r>
              <a:rPr lang="en-US" baseline="30000" dirty="0"/>
              <a:t>25</a:t>
            </a:r>
            <a:r>
              <a:rPr lang="en-US" dirty="0"/>
              <a:t> But as he was discussing righteousness, self-control and the judgment to come, Felix became frightened and said, “Go away for the present, and when I find time I will summon you.”</a:t>
            </a:r>
          </a:p>
        </p:txBody>
      </p:sp>
      <p:sp>
        <p:nvSpPr>
          <p:cNvPr id="3" name="Text Placeholder 2"/>
          <p:cNvSpPr>
            <a:spLocks noGrp="1"/>
          </p:cNvSpPr>
          <p:nvPr>
            <p:ph type="body" sz="quarter" idx="11"/>
          </p:nvPr>
        </p:nvSpPr>
        <p:spPr/>
        <p:txBody>
          <a:bodyPr/>
          <a:lstStyle/>
          <a:p>
            <a:r>
              <a:rPr lang="en-US" dirty="0"/>
              <a:t>- Acts 24:24-25</a:t>
            </a:r>
          </a:p>
        </p:txBody>
      </p:sp>
    </p:spTree>
    <p:extLst>
      <p:ext uri="{BB962C8B-B14F-4D97-AF65-F5344CB8AC3E}">
        <p14:creationId xmlns:p14="http://schemas.microsoft.com/office/powerpoint/2010/main" val="145167655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92500" lnSpcReduction="10000"/>
          </a:bodyPr>
          <a:lstStyle/>
          <a:p>
            <a:r>
              <a:rPr lang="en-US" sz="3800" dirty="0">
                <a:solidFill>
                  <a:schemeClr val="accent6">
                    <a:lumMod val="75000"/>
                  </a:schemeClr>
                </a:solidFill>
                <a:effectLst>
                  <a:outerShdw blurRad="38100" dist="38100" dir="2700000" algn="tl">
                    <a:srgbClr val="000000">
                      <a:alpha val="43137"/>
                    </a:srgbClr>
                  </a:outerShdw>
                </a:effectLst>
              </a:rPr>
              <a:t>VERSE 24</a:t>
            </a:r>
          </a:p>
          <a:p>
            <a:r>
              <a:rPr lang="en-US" dirty="0"/>
              <a:t>Drusilla, according to Josephus, was a daughter of Herod Agrippa, whose persecutions of the apostles, and miserable death, we have considered in commenting on the twelfth chapter. She was a woman of remarkable beauty, the lawful wife of </a:t>
            </a:r>
            <a:r>
              <a:rPr lang="en-US" dirty="0" err="1"/>
              <a:t>Azizus</a:t>
            </a:r>
            <a:r>
              <a:rPr lang="en-US" dirty="0"/>
              <a:t>, king of </a:t>
            </a:r>
            <a:r>
              <a:rPr lang="en-US" dirty="0" err="1"/>
              <a:t>Emesa</a:t>
            </a:r>
            <a:r>
              <a:rPr lang="en-US" dirty="0"/>
              <a:t>, but was now living in adulterous intercourse with Felix. Concerning Felix, Tacitus testifies, that “with every kind of cruelty and lust, he exercised the authority of a king with the temper of a slave.”</a:t>
            </a:r>
            <a:r>
              <a:rPr lang="en-US" baseline="30000" dirty="0"/>
              <a:t>5</a:t>
            </a:r>
          </a:p>
          <a:p>
            <a:pPr lvl="1"/>
            <a:r>
              <a:rPr lang="en-US" b="0" dirty="0"/>
              <a:t>McGarvey, J. W. (1872). </a:t>
            </a:r>
            <a:r>
              <a:rPr lang="en-US" b="0" i="1" u="sng" dirty="0">
                <a:hlinkClick r:id="rId2"/>
              </a:rPr>
              <a:t>A commentary on Acts of Apostles</a:t>
            </a:r>
            <a:r>
              <a:rPr lang="en-US" b="0" dirty="0">
                <a:hlinkClick r:id="rId2"/>
              </a:rPr>
              <a:t> (p. 273).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24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645286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75B999-4759-4E15-A44A-6117D03FCB0C}"/>
              </a:ext>
            </a:extLst>
          </p:cNvPr>
          <p:cNvSpPr txBox="1"/>
          <p:nvPr/>
        </p:nvSpPr>
        <p:spPr>
          <a:xfrm>
            <a:off x="818147" y="462013"/>
            <a:ext cx="10501162" cy="5857629"/>
          </a:xfrm>
          <a:prstGeom prst="rect">
            <a:avLst/>
          </a:prstGeom>
          <a:noFill/>
        </p:spPr>
        <p:txBody>
          <a:bodyPr wrap="square">
            <a:spAutoFit/>
          </a:bodyPr>
          <a:lstStyle/>
          <a:p>
            <a:pPr marL="0" marR="0" algn="just">
              <a:lnSpc>
                <a:spcPct val="107000"/>
              </a:lnSpc>
              <a:spcBef>
                <a:spcPts val="1800"/>
              </a:spcBef>
              <a:spcAft>
                <a:spcPts val="0"/>
              </a:spcAft>
            </a:pPr>
            <a:r>
              <a:rPr lang="en-US" sz="2800" b="1" dirty="0">
                <a:effectLst/>
                <a:latin typeface="Open Sans" panose="020B0606030504020204" pitchFamily="34" charset="0"/>
                <a:ea typeface="Calibri" panose="020F0502020204030204" pitchFamily="34" charset="0"/>
                <a:cs typeface="Times New Roman" panose="02020603050405020304" pitchFamily="18" charset="0"/>
              </a:rPr>
              <a:t>“</a:t>
            </a:r>
            <a:r>
              <a:rPr lang="en-US" sz="2800" b="1" i="1" dirty="0">
                <a:effectLst/>
                <a:latin typeface="Open Sans" panose="020B0606030504020204" pitchFamily="34" charset="0"/>
                <a:ea typeface="Calibri" panose="020F0502020204030204" pitchFamily="34" charset="0"/>
                <a:cs typeface="Times New Roman" panose="02020603050405020304" pitchFamily="18" charset="0"/>
              </a:rPr>
              <a:t>We</a:t>
            </a:r>
            <a:r>
              <a:rPr lang="en-US" sz="2800" b="1" dirty="0">
                <a:effectLst/>
                <a:latin typeface="Open Sans" panose="020B0606030504020204" pitchFamily="34" charset="0"/>
                <a:ea typeface="Calibri" panose="020F0502020204030204" pitchFamily="34" charset="0"/>
                <a:cs typeface="Times New Roman" panose="02020603050405020304" pitchFamily="18" charset="0"/>
              </a:rPr>
              <a:t> Believe”: </a:t>
            </a:r>
            <a:r>
              <a:rPr lang="en-US" sz="2800" b="1" i="1" dirty="0">
                <a:effectLst/>
                <a:latin typeface="#Logos 8 Resource"/>
                <a:ea typeface="Calibri" panose="020F0502020204030204" pitchFamily="34" charset="0"/>
                <a:cs typeface="Open Sans" panose="020B0606030504020204" pitchFamily="34" charset="0"/>
              </a:rPr>
              <a:t>Fides </a:t>
            </a:r>
            <a:r>
              <a:rPr lang="en-US" sz="2800" b="1" i="1" dirty="0" err="1">
                <a:effectLst/>
                <a:latin typeface="#Logos 8 Resource"/>
                <a:ea typeface="Calibri" panose="020F0502020204030204" pitchFamily="34" charset="0"/>
                <a:cs typeface="Open Sans" panose="020B0606030504020204" pitchFamily="34" charset="0"/>
              </a:rPr>
              <a:t>quae</a:t>
            </a:r>
            <a:r>
              <a:rPr lang="en-US" sz="2800" b="1" i="1" dirty="0">
                <a:effectLst/>
                <a:latin typeface="#Logos 8 Resource"/>
                <a:ea typeface="Calibri" panose="020F0502020204030204" pitchFamily="34" charset="0"/>
                <a:cs typeface="Open Sans" panose="020B0606030504020204" pitchFamily="34" charset="0"/>
              </a:rPr>
              <a:t> </a:t>
            </a:r>
            <a:r>
              <a:rPr lang="en-US" sz="2800" b="1" i="1" dirty="0" err="1">
                <a:effectLst/>
                <a:latin typeface="#Logos 8 Resource"/>
                <a:ea typeface="Calibri" panose="020F0502020204030204" pitchFamily="34" charset="0"/>
                <a:cs typeface="Open Sans" panose="020B0606030504020204" pitchFamily="34" charset="0"/>
              </a:rPr>
              <a:t>creditur</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900"/>
              </a:spcBef>
              <a:spcAft>
                <a:spcPts val="0"/>
              </a:spcAft>
            </a:pPr>
            <a:r>
              <a:rPr lang="en-US" sz="2000" b="1"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24:24–25a AV</a:t>
            </a:r>
            <a:r>
              <a:rPr lang="en-US" sz="2000" dirty="0">
                <a:effectLst/>
                <a:latin typeface="Open Sans" panose="020B0606030504020204" pitchFamily="34" charset="0"/>
                <a:ea typeface="Calibri" panose="020F0502020204030204" pitchFamily="34" charset="0"/>
                <a:cs typeface="Times New Roman" panose="02020603050405020304" pitchFamily="18" charset="0"/>
              </a:rPr>
              <a:t> He sent for Paul, and heard him concerning the faith in Christ. And as he reasoned of [1] righteousness, [2] temperance, and [3] judgment to come.…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228600" algn="just">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The present passage is a nice illustration of the textual problem. Is </a:t>
            </a:r>
            <a:r>
              <a:rPr lang="el-GR" sz="1600" b="1" dirty="0">
                <a:effectLst/>
                <a:latin typeface="Calibri" panose="020F0502020204030204" pitchFamily="34" charset="0"/>
                <a:ea typeface="Calibri" panose="020F0502020204030204" pitchFamily="34" charset="0"/>
                <a:cs typeface="Times New Roman" panose="02020603050405020304" pitchFamily="18" charset="0"/>
              </a:rPr>
              <a:t>τῆς εἰς Χριστὸν Ἰησοῦν πίστεως</a:t>
            </a:r>
            <a:r>
              <a:rPr lang="en-US" sz="1600" b="1" dirty="0">
                <a:effectLst/>
                <a:latin typeface="Calibri" panose="020F0502020204030204" pitchFamily="34" charset="0"/>
                <a:ea typeface="Calibri" panose="020F0502020204030204" pitchFamily="34" charset="0"/>
                <a:cs typeface="Times New Roman" panose="02020603050405020304" pitchFamily="18" charset="0"/>
              </a:rPr>
              <a:t>, with the definite article in Greek, to be translated in English without the definite article (so RSV) as “faith in Christ Jesus,” therefore presumably as referring to </a:t>
            </a:r>
            <a:r>
              <a:rPr lang="en-US" sz="1600" b="1" i="1" dirty="0">
                <a:effectLst/>
                <a:latin typeface="Calibri" panose="020F0502020204030204" pitchFamily="34" charset="0"/>
                <a:ea typeface="Calibri" panose="020F0502020204030204" pitchFamily="34" charset="0"/>
                <a:cs typeface="Times New Roman" panose="02020603050405020304" pitchFamily="18" charset="0"/>
              </a:rPr>
              <a:t>fides qua </a:t>
            </a:r>
            <a:r>
              <a:rPr lang="en-US" sz="1600" b="1" i="1" dirty="0" err="1">
                <a:effectLst/>
                <a:latin typeface="Calibri" panose="020F0502020204030204" pitchFamily="34" charset="0"/>
                <a:ea typeface="Calibri" panose="020F0502020204030204" pitchFamily="34" charset="0"/>
                <a:cs typeface="Times New Roman" panose="02020603050405020304" pitchFamily="18" charset="0"/>
              </a:rPr>
              <a:t>creditur</a:t>
            </a:r>
            <a:r>
              <a:rPr lang="en-US" sz="1600" b="1" dirty="0">
                <a:effectLst/>
                <a:latin typeface="Calibri" panose="020F0502020204030204" pitchFamily="34" charset="0"/>
                <a:ea typeface="Calibri" panose="020F0502020204030204" pitchFamily="34" charset="0"/>
                <a:cs typeface="Times New Roman" panose="02020603050405020304" pitchFamily="18" charset="0"/>
              </a:rPr>
              <a:t>, or with the definite article (so AV) as “</a:t>
            </a:r>
            <a:r>
              <a:rPr lang="en-US" sz="1600" b="1" i="1" dirty="0">
                <a:effectLst/>
                <a:latin typeface="Calibri" panose="020F0502020204030204" pitchFamily="34" charset="0"/>
                <a:ea typeface="Calibri" panose="020F0502020204030204" pitchFamily="34" charset="0"/>
                <a:cs typeface="Times New Roman" panose="02020603050405020304" pitchFamily="18" charset="0"/>
              </a:rPr>
              <a:t>the</a:t>
            </a:r>
            <a:r>
              <a:rPr lang="en-US" sz="1600" b="1" dirty="0">
                <a:effectLst/>
                <a:latin typeface="Calibri" panose="020F0502020204030204" pitchFamily="34" charset="0"/>
                <a:ea typeface="Calibri" panose="020F0502020204030204" pitchFamily="34" charset="0"/>
                <a:cs typeface="Times New Roman" panose="02020603050405020304" pitchFamily="18" charset="0"/>
              </a:rPr>
              <a:t> faith in Christ Jesus,” referring to that faith which, in the company of the church through the ages, one believes and affirms about Jesus Christ (</a:t>
            </a:r>
            <a:r>
              <a:rPr lang="en-US" sz="1600" b="1" i="1" dirty="0">
                <a:effectLst/>
                <a:latin typeface="Calibri" panose="020F0502020204030204" pitchFamily="34" charset="0"/>
                <a:ea typeface="Calibri" panose="020F0502020204030204" pitchFamily="34" charset="0"/>
                <a:cs typeface="Times New Roman" panose="02020603050405020304" pitchFamily="18" charset="0"/>
              </a:rPr>
              <a:t>fides </a:t>
            </a:r>
            <a:r>
              <a:rPr lang="en-US" sz="1600" b="1" i="1" dirty="0" err="1">
                <a:effectLst/>
                <a:latin typeface="Calibri" panose="020F0502020204030204" pitchFamily="34" charset="0"/>
                <a:ea typeface="Calibri" panose="020F0502020204030204" pitchFamily="34" charset="0"/>
                <a:cs typeface="Times New Roman" panose="02020603050405020304" pitchFamily="18" charset="0"/>
              </a:rPr>
              <a:t>quae</a:t>
            </a:r>
            <a:r>
              <a:rPr lang="en-US" sz="16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1600" b="1" i="1" dirty="0" err="1">
                <a:effectLst/>
                <a:latin typeface="Calibri" panose="020F0502020204030204" pitchFamily="34" charset="0"/>
                <a:ea typeface="Calibri" panose="020F0502020204030204" pitchFamily="34" charset="0"/>
                <a:cs typeface="Times New Roman" panose="02020603050405020304" pitchFamily="18" charset="0"/>
              </a:rPr>
              <a:t>creditur</a:t>
            </a:r>
            <a:r>
              <a:rPr lang="en-US" sz="1600" b="1" dirty="0">
                <a:effectLst/>
                <a:latin typeface="Calibri" panose="020F0502020204030204" pitchFamily="34" charset="0"/>
                <a:ea typeface="Calibri" panose="020F0502020204030204" pitchFamily="34" charset="0"/>
                <a:cs typeface="Times New Roman" panose="02020603050405020304" pitchFamily="18" charset="0"/>
              </a:rPr>
              <a:t>), “that Jesus is the Son of God” (8:37 TPR AV) or “that Jesus Christ is Lord” (Phil. 2:11)? In “and the word of God increased; and the number of the disciples multiplied greatly in Jerusalem, and a great many of the priests were obedient to the faith” (6:7), both RSV and NRSV, and not only AV, do translate </a:t>
            </a:r>
            <a:r>
              <a:rPr lang="el-GR" sz="1600" b="1" dirty="0">
                <a:effectLst/>
                <a:latin typeface="Calibri" panose="020F0502020204030204" pitchFamily="34" charset="0"/>
                <a:ea typeface="Calibri" panose="020F0502020204030204" pitchFamily="34" charset="0"/>
                <a:cs typeface="Times New Roman" panose="02020603050405020304" pitchFamily="18" charset="0"/>
              </a:rPr>
              <a:t>ὑπήκουον τῇ πίστει</a:t>
            </a:r>
            <a:r>
              <a:rPr lang="en-US" sz="1600" b="1" dirty="0">
                <a:effectLst/>
                <a:latin typeface="Calibri" panose="020F0502020204030204" pitchFamily="34" charset="0"/>
                <a:ea typeface="Calibri" panose="020F0502020204030204" pitchFamily="34" charset="0"/>
                <a:cs typeface="Times New Roman" panose="02020603050405020304" pitchFamily="18" charset="0"/>
              </a:rPr>
              <a:t> as “became/were obedient to </a:t>
            </a:r>
            <a:r>
              <a:rPr lang="en-US" sz="1600" b="1" i="1" dirty="0">
                <a:effectLst/>
                <a:latin typeface="Calibri" panose="020F0502020204030204" pitchFamily="34" charset="0"/>
                <a:ea typeface="Calibri" panose="020F0502020204030204" pitchFamily="34" charset="0"/>
                <a:cs typeface="Times New Roman" panose="02020603050405020304" pitchFamily="18" charset="0"/>
              </a:rPr>
              <a:t>the</a:t>
            </a:r>
            <a:r>
              <a:rPr lang="en-US" sz="1600" b="1" dirty="0">
                <a:effectLst/>
                <a:latin typeface="Calibri" panose="020F0502020204030204" pitchFamily="34" charset="0"/>
                <a:ea typeface="Calibri" panose="020F0502020204030204" pitchFamily="34" charset="0"/>
                <a:cs typeface="Times New Roman" panose="02020603050405020304" pitchFamily="18" charset="0"/>
              </a:rPr>
              <a:t> faith,” which in the context could mean the shared faith as content, </a:t>
            </a:r>
            <a:r>
              <a:rPr lang="en-US" sz="1600" b="1" i="1" dirty="0">
                <a:effectLst/>
                <a:latin typeface="Calibri" panose="020F0502020204030204" pitchFamily="34" charset="0"/>
                <a:ea typeface="Calibri" panose="020F0502020204030204" pitchFamily="34" charset="0"/>
                <a:cs typeface="Times New Roman" panose="02020603050405020304" pitchFamily="18" charset="0"/>
              </a:rPr>
              <a:t>fides </a:t>
            </a:r>
            <a:r>
              <a:rPr lang="en-US" sz="1600" b="1" i="1" dirty="0" err="1">
                <a:effectLst/>
                <a:latin typeface="Calibri" panose="020F0502020204030204" pitchFamily="34" charset="0"/>
                <a:ea typeface="Calibri" panose="020F0502020204030204" pitchFamily="34" charset="0"/>
                <a:cs typeface="Times New Roman" panose="02020603050405020304" pitchFamily="18" charset="0"/>
              </a:rPr>
              <a:t>quae</a:t>
            </a:r>
            <a:r>
              <a:rPr lang="en-US" sz="16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1600" b="1" i="1" dirty="0" err="1">
                <a:effectLst/>
                <a:latin typeface="Calibri" panose="020F0502020204030204" pitchFamily="34" charset="0"/>
                <a:ea typeface="Calibri" panose="020F0502020204030204" pitchFamily="34" charset="0"/>
                <a:cs typeface="Times New Roman" panose="02020603050405020304" pitchFamily="18" charset="0"/>
              </a:rPr>
              <a:t>creditur</a:t>
            </a:r>
            <a:r>
              <a:rPr lang="en-US" sz="1600" b="1" dirty="0">
                <a:effectLst/>
                <a:latin typeface="Calibri" panose="020F0502020204030204" pitchFamily="34" charset="0"/>
                <a:ea typeface="Calibri" panose="020F0502020204030204" pitchFamily="34" charset="0"/>
                <a:cs typeface="Times New Roman" panose="02020603050405020304" pitchFamily="18" charset="0"/>
              </a:rPr>
              <a:t>. The same is true in the description of Paul and Barnabas “strengthening the souls of the disciples, exhorting them to continue in </a:t>
            </a:r>
            <a:r>
              <a:rPr lang="en-US" sz="1600" b="1" i="1" dirty="0">
                <a:effectLst/>
                <a:latin typeface="Calibri" panose="020F0502020204030204" pitchFamily="34" charset="0"/>
                <a:ea typeface="Calibri" panose="020F0502020204030204" pitchFamily="34" charset="0"/>
                <a:cs typeface="Times New Roman" panose="02020603050405020304" pitchFamily="18" charset="0"/>
              </a:rPr>
              <a:t>the</a:t>
            </a:r>
            <a:r>
              <a:rPr lang="en-US" sz="1600" b="1" dirty="0">
                <a:effectLst/>
                <a:latin typeface="Calibri" panose="020F0502020204030204" pitchFamily="34" charset="0"/>
                <a:ea typeface="Calibri" panose="020F0502020204030204" pitchFamily="34" charset="0"/>
                <a:cs typeface="Times New Roman" panose="02020603050405020304" pitchFamily="18" charset="0"/>
              </a:rPr>
              <a:t> faith, and saying that through many tribulations we must enter the kingdom of God” (14:22).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228600" algn="just">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A decision about which of the two meanings, “faith” or “the faith,” is at work in the present passage also affects the interpretation and even the translation of the words that immediately follow, as the text goes on to specify: “He discussed </a:t>
            </a:r>
            <a:r>
              <a:rPr lang="el-GR" sz="1600" b="1" dirty="0">
                <a:effectLst/>
                <a:latin typeface="Calibri" panose="020F0502020204030204" pitchFamily="34" charset="0"/>
                <a:ea typeface="Calibri" panose="020F0502020204030204" pitchFamily="34" charset="0"/>
                <a:cs typeface="Times New Roman" panose="02020603050405020304" pitchFamily="18" charset="0"/>
              </a:rPr>
              <a:t>περὶ δικαιοσύνης καὶ ἐγκρατείας καὶ τοῦ κρίματος τοῦ μέλλοντος</a:t>
            </a:r>
            <a:r>
              <a:rPr lang="en-US" sz="1600" b="1" dirty="0">
                <a:effectLst/>
                <a:latin typeface="Calibri" panose="020F0502020204030204" pitchFamily="34" charset="0"/>
                <a:ea typeface="Calibri" panose="020F0502020204030204" pitchFamily="34" charset="0"/>
                <a:cs typeface="Times New Roman" panose="02020603050405020304" pitchFamily="18" charset="0"/>
              </a:rPr>
              <a:t>.” If he was discussing “</a:t>
            </a:r>
            <a:r>
              <a:rPr lang="en-US" sz="1600" b="1" i="1" dirty="0">
                <a:effectLst/>
                <a:latin typeface="Calibri" panose="020F0502020204030204" pitchFamily="34" charset="0"/>
                <a:ea typeface="Calibri" panose="020F0502020204030204" pitchFamily="34" charset="0"/>
                <a:cs typeface="Times New Roman" panose="02020603050405020304" pitchFamily="18" charset="0"/>
              </a:rPr>
              <a:t>the</a:t>
            </a:r>
            <a:r>
              <a:rPr lang="en-US" sz="1600" b="1" dirty="0">
                <a:effectLst/>
                <a:latin typeface="Calibri" panose="020F0502020204030204" pitchFamily="34" charset="0"/>
                <a:ea typeface="Calibri" panose="020F0502020204030204" pitchFamily="34" charset="0"/>
                <a:cs typeface="Times New Roman" panose="02020603050405020304" pitchFamily="18" charset="0"/>
              </a:rPr>
              <a:t> faith” as the faith that is believed and confessed by the church, then </a:t>
            </a:r>
            <a:r>
              <a:rPr lang="el-GR" sz="1600" b="1" dirty="0">
                <a:effectLst/>
                <a:latin typeface="Calibri" panose="020F0502020204030204" pitchFamily="34" charset="0"/>
                <a:ea typeface="Calibri" panose="020F0502020204030204" pitchFamily="34" charset="0"/>
                <a:cs typeface="Times New Roman" panose="02020603050405020304" pitchFamily="18" charset="0"/>
              </a:rPr>
              <a:t>δικαιοσύνη</a:t>
            </a:r>
            <a:r>
              <a:rPr lang="en-US" sz="1600" b="1" dirty="0">
                <a:effectLst/>
                <a:latin typeface="Calibri" panose="020F0502020204030204" pitchFamily="34" charset="0"/>
                <a:ea typeface="Calibri" panose="020F0502020204030204" pitchFamily="34" charset="0"/>
                <a:cs typeface="Times New Roman" panose="02020603050405020304" pitchFamily="18" charset="0"/>
              </a:rPr>
              <a:t> can mean the righteousness that comes, according to Saint Paul, through justification by faith (→13:38–39); and it should not be translated, as it is in the NEB, with “morals,” which would, however, be acceptable if </a:t>
            </a:r>
            <a:r>
              <a:rPr lang="el-GR" sz="1600" b="1" dirty="0">
                <a:effectLst/>
                <a:latin typeface="Calibri" panose="020F0502020204030204" pitchFamily="34" charset="0"/>
                <a:ea typeface="Calibri" panose="020F0502020204030204" pitchFamily="34" charset="0"/>
                <a:cs typeface="Times New Roman" panose="02020603050405020304" pitchFamily="18" charset="0"/>
              </a:rPr>
              <a:t>πίστις</a:t>
            </a:r>
            <a:r>
              <a:rPr lang="en-US" sz="1600" b="1" dirty="0">
                <a:effectLst/>
                <a:latin typeface="Calibri" panose="020F0502020204030204" pitchFamily="34" charset="0"/>
                <a:ea typeface="Calibri" panose="020F0502020204030204" pitchFamily="34" charset="0"/>
                <a:cs typeface="Times New Roman" panose="02020603050405020304" pitchFamily="18" charset="0"/>
              </a:rPr>
              <a:t> here means </a:t>
            </a:r>
            <a:r>
              <a:rPr lang="en-US" sz="1600" b="1" i="1" dirty="0">
                <a:effectLst/>
                <a:latin typeface="Calibri" panose="020F0502020204030204" pitchFamily="34" charset="0"/>
                <a:ea typeface="Calibri" panose="020F0502020204030204" pitchFamily="34" charset="0"/>
                <a:cs typeface="Times New Roman" panose="02020603050405020304" pitchFamily="18" charset="0"/>
              </a:rPr>
              <a:t>fides qua </a:t>
            </a:r>
            <a:r>
              <a:rPr lang="en-US" sz="1600" b="1" i="1" dirty="0" err="1">
                <a:effectLst/>
                <a:latin typeface="Calibri" panose="020F0502020204030204" pitchFamily="34" charset="0"/>
                <a:ea typeface="Calibri" panose="020F0502020204030204" pitchFamily="34" charset="0"/>
                <a:cs typeface="Times New Roman" panose="02020603050405020304" pitchFamily="18" charset="0"/>
              </a:rPr>
              <a:t>creditur</a:t>
            </a:r>
            <a:r>
              <a:rPr lang="en-US" sz="1600" b="1" dirty="0">
                <a:effectLst/>
                <a:latin typeface="Calibri" panose="020F0502020204030204" pitchFamily="34" charset="0"/>
                <a:ea typeface="Calibri" panose="020F0502020204030204" pitchFamily="34" charset="0"/>
                <a:cs typeface="Times New Roman" panose="02020603050405020304" pitchFamily="18" charset="0"/>
              </a:rPr>
              <a:t>, as the translators of the NEB have evidently understood it.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dirty="0" err="1">
                <a:effectLst/>
                <a:latin typeface="Calibri" panose="020F0502020204030204" pitchFamily="34" charset="0"/>
                <a:ea typeface="Calibri" panose="020F0502020204030204" pitchFamily="34" charset="0"/>
                <a:cs typeface="Times New Roman" panose="02020603050405020304" pitchFamily="18" charset="0"/>
              </a:rPr>
              <a:t>Pelikan</a:t>
            </a:r>
            <a:r>
              <a:rPr lang="en-US" sz="2000" dirty="0">
                <a:effectLst/>
                <a:latin typeface="Calibri" panose="020F0502020204030204" pitchFamily="34" charset="0"/>
                <a:ea typeface="Calibri" panose="020F0502020204030204" pitchFamily="34" charset="0"/>
                <a:cs typeface="Times New Roman" panose="02020603050405020304" pitchFamily="18" charset="0"/>
              </a:rPr>
              <a:t>, J. (2005). </a:t>
            </a:r>
            <a:r>
              <a:rPr lang="en-US" sz="2000" i="1"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2"/>
              </a:rPr>
              <a:t>Acts</a:t>
            </a:r>
            <a:r>
              <a:rPr lang="en-US" sz="2000" dirty="0">
                <a:effectLst/>
                <a:latin typeface="Calibri" panose="020F0502020204030204" pitchFamily="34" charset="0"/>
                <a:ea typeface="Calibri" panose="020F0502020204030204" pitchFamily="34" charset="0"/>
                <a:cs typeface="Times New Roman" panose="02020603050405020304" pitchFamily="18" charset="0"/>
              </a:rPr>
              <a:t> (pp. 257–259). Grand Rapids, MI: Brazos Press.</a:t>
            </a:r>
          </a:p>
        </p:txBody>
      </p:sp>
    </p:spTree>
    <p:extLst>
      <p:ext uri="{BB962C8B-B14F-4D97-AF65-F5344CB8AC3E}">
        <p14:creationId xmlns:p14="http://schemas.microsoft.com/office/powerpoint/2010/main" val="262156477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BC18C5-A415-4F23-A249-B8AE052238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7891"/>
            <a:ext cx="12192000" cy="5746282"/>
          </a:xfrm>
          <a:prstGeom prst="rect">
            <a:avLst/>
          </a:prstGeom>
        </p:spPr>
      </p:pic>
    </p:spTree>
    <p:extLst>
      <p:ext uri="{BB962C8B-B14F-4D97-AF65-F5344CB8AC3E}">
        <p14:creationId xmlns:p14="http://schemas.microsoft.com/office/powerpoint/2010/main" val="601556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700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 25</a:t>
            </a:r>
          </a:p>
          <a:p>
            <a:r>
              <a:rPr lang="en-US" sz="3400" dirty="0"/>
              <a:t>The common version, “Felix trembled,” may be true, but it is claiming more for the effect of Paul’s discourse than is asserted by Luke. He was “filled with fear,” which shows that Paul addressed him on these appropriate topics, not in a spirit of bravado, but in that earnest and solemn strain which alone can penetrate the heart. This feeling was the beginning necessary to a change of life; but lust and ambition smothered the kindling fires of conscience, and the common excuse of alarmed but impenitent sinners was urged to get rid of the too faithful monitor.</a:t>
            </a:r>
          </a:p>
          <a:p>
            <a:r>
              <a:rPr lang="en-US" sz="3400" dirty="0">
                <a:solidFill>
                  <a:srgbClr val="C00000"/>
                </a:solidFill>
              </a:rPr>
              <a:t>It is a sad warning to all who thus procrastinate, that to neither Felix nor Drusilla did the season ever come which they thought convenient to listen        to such preaching. Felix was soon dismissed in disgrace from his office; and Drusilla, with a son by Felix, perished in that eruption of Mount Vesuvius which engulfed the cities of Pompeii and Herculaneum.</a:t>
            </a:r>
          </a:p>
          <a:p>
            <a:pPr lvl="1"/>
            <a:r>
              <a:rPr lang="en-US" b="0" dirty="0"/>
              <a:t>McGarvey, J. W. (1872). </a:t>
            </a:r>
            <a:r>
              <a:rPr lang="en-US" b="0" i="1" u="sng" dirty="0">
                <a:hlinkClick r:id="rId2"/>
              </a:rPr>
              <a:t>A commentary on Acts of Apostles</a:t>
            </a:r>
            <a:r>
              <a:rPr lang="en-US" b="0" dirty="0">
                <a:hlinkClick r:id="rId2"/>
              </a:rPr>
              <a:t> (p. 273).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24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474329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5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childTnLst>
                                </p:cTn>
                              </p:par>
                            </p:childTnLst>
                          </p:cTn>
                        </p:par>
                        <p:par>
                          <p:cTn id="35" fill="hold">
                            <p:stCondLst>
                              <p:cond delay="0"/>
                            </p:stCondLst>
                            <p:childTnLst>
                              <p:par>
                                <p:cTn id="36" presetID="17" presetClass="entr" presetSubtype="2"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ppt_x</p:attrName>
                                        </p:attrNameLst>
                                      </p:cBhvr>
                                      <p:tavLst>
                                        <p:tav tm="0">
                                          <p:val>
                                            <p:strVal val="#ppt_x+#ppt_w/2"/>
                                          </p:val>
                                        </p:tav>
                                        <p:tav tm="100000">
                                          <p:val>
                                            <p:strVal val="#ppt_x"/>
                                          </p:val>
                                        </p:tav>
                                      </p:tavLst>
                                    </p:anim>
                                    <p:anim calcmode="lin" valueType="num">
                                      <p:cBhvr>
                                        <p:cTn id="39" dur="500" fill="hold"/>
                                        <p:tgtEl>
                                          <p:spTgt spid="7"/>
                                        </p:tgtEl>
                                        <p:attrNameLst>
                                          <p:attrName>ppt_y</p:attrName>
                                        </p:attrNameLst>
                                      </p:cBhvr>
                                      <p:tavLst>
                                        <p:tav tm="0">
                                          <p:val>
                                            <p:strVal val="#ppt_y"/>
                                          </p:val>
                                        </p:tav>
                                        <p:tav tm="100000">
                                          <p:val>
                                            <p:strVal val="#ppt_y"/>
                                          </p:val>
                                        </p:tav>
                                      </p:tavLst>
                                    </p:anim>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8ED1D48-0689-4B1E-8652-4A386CA325F7}"/>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C650400F-62D6-4F62-802D-02A5F83681EA}"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15</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29698" name="Text Box 2">
            <a:extLst>
              <a:ext uri="{FF2B5EF4-FFF2-40B4-BE49-F238E27FC236}">
                <a16:creationId xmlns:a16="http://schemas.microsoft.com/office/drawing/2014/main" id="{E4CC55F2-0855-4AA9-9C5B-78E870E6D464}"/>
              </a:ext>
            </a:extLst>
          </p:cNvPr>
          <p:cNvSpPr txBox="1">
            <a:spLocks noChangeArrowheads="1"/>
          </p:cNvSpPr>
          <p:nvPr/>
        </p:nvSpPr>
        <p:spPr bwMode="auto">
          <a:xfrm>
            <a:off x="2743200" y="685801"/>
            <a:ext cx="7696200"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5.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Preparation for the Gentile Mission</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(9.1-12.25) (contd.):</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Gentiles flock to the Church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Antioch </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(11.19-26);</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Jerusalem Church sends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Barnabas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to report on the situation (11.22);</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Barnabas with the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Apostle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Paul</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Antioch (11.25-30);</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Gospel preached “all over Judea and Samaria”;</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first half concludes with an account of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Herod Agrippa I’s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persecution (41-44 CE) of the Jerusalem community;</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God is unhappy with Herod (12.20-23).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29698">
                                            <p:txEl>
                                              <p:pRg st="0" end="0"/>
                                            </p:txEl>
                                          </p:spTgt>
                                        </p:tgtEl>
                                        <p:attrNameLst>
                                          <p:attrName>style.visibility</p:attrName>
                                        </p:attrNameLst>
                                      </p:cBhvr>
                                      <p:to>
                                        <p:strVal val="visible"/>
                                      </p:to>
                                    </p:set>
                                    <p:anim calcmode="lin" valueType="num">
                                      <p:cBhvr additive="base">
                                        <p:cTn id="7" dur="300" fill="hold"/>
                                        <p:tgtEl>
                                          <p:spTgt spid="29698">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2969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29698">
                                            <p:txEl>
                                              <p:pRg st="1" end="1"/>
                                            </p:txEl>
                                          </p:spTgt>
                                        </p:tgtEl>
                                        <p:attrNameLst>
                                          <p:attrName>style.visibility</p:attrName>
                                        </p:attrNameLst>
                                      </p:cBhvr>
                                      <p:to>
                                        <p:strVal val="visible"/>
                                      </p:to>
                                    </p:set>
                                    <p:anim calcmode="lin" valueType="num">
                                      <p:cBhvr additive="base">
                                        <p:cTn id="13" dur="300" fill="hold"/>
                                        <p:tgtEl>
                                          <p:spTgt spid="29698">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2969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29698">
                                            <p:txEl>
                                              <p:pRg st="2" end="2"/>
                                            </p:txEl>
                                          </p:spTgt>
                                        </p:tgtEl>
                                        <p:attrNameLst>
                                          <p:attrName>style.visibility</p:attrName>
                                        </p:attrNameLst>
                                      </p:cBhvr>
                                      <p:to>
                                        <p:strVal val="visible"/>
                                      </p:to>
                                    </p:set>
                                    <p:anim calcmode="lin" valueType="num">
                                      <p:cBhvr additive="base">
                                        <p:cTn id="19" dur="300" fill="hold"/>
                                        <p:tgtEl>
                                          <p:spTgt spid="29698">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2969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29698">
                                            <p:txEl>
                                              <p:pRg st="3" end="3"/>
                                            </p:txEl>
                                          </p:spTgt>
                                        </p:tgtEl>
                                        <p:attrNameLst>
                                          <p:attrName>style.visibility</p:attrName>
                                        </p:attrNameLst>
                                      </p:cBhvr>
                                      <p:to>
                                        <p:strVal val="visible"/>
                                      </p:to>
                                    </p:set>
                                    <p:anim calcmode="lin" valueType="num">
                                      <p:cBhvr additive="base">
                                        <p:cTn id="25" dur="300" fill="hold"/>
                                        <p:tgtEl>
                                          <p:spTgt spid="29698">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2969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29698">
                                            <p:txEl>
                                              <p:pRg st="4" end="4"/>
                                            </p:txEl>
                                          </p:spTgt>
                                        </p:tgtEl>
                                        <p:attrNameLst>
                                          <p:attrName>style.visibility</p:attrName>
                                        </p:attrNameLst>
                                      </p:cBhvr>
                                      <p:to>
                                        <p:strVal val="visible"/>
                                      </p:to>
                                    </p:set>
                                    <p:anim calcmode="lin" valueType="num">
                                      <p:cBhvr additive="base">
                                        <p:cTn id="31" dur="300" fill="hold"/>
                                        <p:tgtEl>
                                          <p:spTgt spid="29698">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2969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iterate type="wd">
                                    <p:tmPct val="100000"/>
                                  </p:iterate>
                                  <p:childTnLst>
                                    <p:set>
                                      <p:cBhvr>
                                        <p:cTn id="36" dur="1" fill="hold">
                                          <p:stCondLst>
                                            <p:cond delay="0"/>
                                          </p:stCondLst>
                                        </p:cTn>
                                        <p:tgtEl>
                                          <p:spTgt spid="29698">
                                            <p:txEl>
                                              <p:pRg st="5" end="5"/>
                                            </p:txEl>
                                          </p:spTgt>
                                        </p:tgtEl>
                                        <p:attrNameLst>
                                          <p:attrName>style.visibility</p:attrName>
                                        </p:attrNameLst>
                                      </p:cBhvr>
                                      <p:to>
                                        <p:strVal val="visible"/>
                                      </p:to>
                                    </p:set>
                                    <p:anim calcmode="lin" valueType="num">
                                      <p:cBhvr additive="base">
                                        <p:cTn id="37" dur="300" fill="hold"/>
                                        <p:tgtEl>
                                          <p:spTgt spid="29698">
                                            <p:txEl>
                                              <p:pRg st="5" end="5"/>
                                            </p:txEl>
                                          </p:spTgt>
                                        </p:tgtEl>
                                        <p:attrNameLst>
                                          <p:attrName>ppt_x</p:attrName>
                                        </p:attrNameLst>
                                      </p:cBhvr>
                                      <p:tavLst>
                                        <p:tav tm="0">
                                          <p:val>
                                            <p:strVal val="0-#ppt_w/2"/>
                                          </p:val>
                                        </p:tav>
                                        <p:tav tm="100000">
                                          <p:val>
                                            <p:strVal val="#ppt_x"/>
                                          </p:val>
                                        </p:tav>
                                      </p:tavLst>
                                    </p:anim>
                                    <p:anim calcmode="lin" valueType="num">
                                      <p:cBhvr additive="base">
                                        <p:cTn id="38" dur="300" fill="hold"/>
                                        <p:tgtEl>
                                          <p:spTgt spid="29698">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iterate type="wd">
                                    <p:tmPct val="100000"/>
                                  </p:iterate>
                                  <p:childTnLst>
                                    <p:set>
                                      <p:cBhvr>
                                        <p:cTn id="42" dur="1" fill="hold">
                                          <p:stCondLst>
                                            <p:cond delay="0"/>
                                          </p:stCondLst>
                                        </p:cTn>
                                        <p:tgtEl>
                                          <p:spTgt spid="29698">
                                            <p:txEl>
                                              <p:pRg st="6" end="6"/>
                                            </p:txEl>
                                          </p:spTgt>
                                        </p:tgtEl>
                                        <p:attrNameLst>
                                          <p:attrName>style.visibility</p:attrName>
                                        </p:attrNameLst>
                                      </p:cBhvr>
                                      <p:to>
                                        <p:strVal val="visible"/>
                                      </p:to>
                                    </p:set>
                                    <p:anim calcmode="lin" valueType="num">
                                      <p:cBhvr additive="base">
                                        <p:cTn id="43" dur="300" fill="hold"/>
                                        <p:tgtEl>
                                          <p:spTgt spid="29698">
                                            <p:txEl>
                                              <p:pRg st="6" end="6"/>
                                            </p:txEl>
                                          </p:spTgt>
                                        </p:tgtEl>
                                        <p:attrNameLst>
                                          <p:attrName>ppt_x</p:attrName>
                                        </p:attrNameLst>
                                      </p:cBhvr>
                                      <p:tavLst>
                                        <p:tav tm="0">
                                          <p:val>
                                            <p:strVal val="0-#ppt_w/2"/>
                                          </p:val>
                                        </p:tav>
                                        <p:tav tm="100000">
                                          <p:val>
                                            <p:strVal val="#ppt_x"/>
                                          </p:val>
                                        </p:tav>
                                      </p:tavLst>
                                    </p:anim>
                                    <p:anim calcmode="lin" valueType="num">
                                      <p:cBhvr additive="base">
                                        <p:cTn id="44" dur="300" fill="hold"/>
                                        <p:tgtEl>
                                          <p:spTgt spid="29698">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build="p" autoUpdateAnimBg="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CDB4E3-D78E-4773-A8D1-681B82D89B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17245844"/>
      </p:ext>
    </p:extLst>
  </p:cSld>
  <p:clrMapOvr>
    <a:masterClrMapping/>
  </p:clrMapOvr>
  <p:transition spd="med">
    <p:fade/>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r>
              <a:rPr lang="en-US" baseline="30000" dirty="0"/>
              <a:t>26</a:t>
            </a:r>
            <a:r>
              <a:rPr lang="en-US" dirty="0"/>
              <a:t> At the same time too, he was hoping that money would be given him by Paul; therefore he also used to send for him quite often and converse with him. </a:t>
            </a:r>
            <a:br>
              <a:rPr lang="en-US" dirty="0"/>
            </a:br>
            <a:r>
              <a:rPr lang="en-US" baseline="30000" dirty="0"/>
              <a:t>27</a:t>
            </a:r>
            <a:r>
              <a:rPr lang="en-US" dirty="0"/>
              <a:t> But after two years had passed, Felix was succeeded by </a:t>
            </a:r>
            <a:r>
              <a:rPr lang="en-US" dirty="0" err="1"/>
              <a:t>Porcius</a:t>
            </a:r>
            <a:r>
              <a:rPr lang="en-US" dirty="0"/>
              <a:t> Festus, and wishing to do the Jews a favor, Felix left Paul imprisoned.</a:t>
            </a:r>
          </a:p>
        </p:txBody>
      </p:sp>
      <p:sp>
        <p:nvSpPr>
          <p:cNvPr id="3" name="Text Placeholder 2"/>
          <p:cNvSpPr>
            <a:spLocks noGrp="1"/>
          </p:cNvSpPr>
          <p:nvPr>
            <p:ph type="body" sz="quarter" idx="11"/>
          </p:nvPr>
        </p:nvSpPr>
        <p:spPr/>
        <p:txBody>
          <a:bodyPr/>
          <a:lstStyle/>
          <a:p>
            <a:r>
              <a:rPr lang="en-US" dirty="0"/>
              <a:t>- Acts 24:26-27</a:t>
            </a:r>
          </a:p>
        </p:txBody>
      </p:sp>
    </p:spTree>
    <p:extLst>
      <p:ext uri="{BB962C8B-B14F-4D97-AF65-F5344CB8AC3E}">
        <p14:creationId xmlns:p14="http://schemas.microsoft.com/office/powerpoint/2010/main" val="80068521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192505"/>
            <a:ext cx="10770670" cy="5293895"/>
          </a:xfrm>
        </p:spPr>
        <p:txBody>
          <a:bodyPr>
            <a:normAutofit fontScale="40000" lnSpcReduction="20000"/>
          </a:bodyPr>
          <a:lstStyle/>
          <a:p>
            <a:r>
              <a:rPr lang="en-US" sz="6000" dirty="0">
                <a:solidFill>
                  <a:schemeClr val="accent6">
                    <a:lumMod val="75000"/>
                  </a:schemeClr>
                </a:solidFill>
                <a:effectLst>
                  <a:outerShdw blurRad="38100" dist="38100" dir="2700000" algn="tl">
                    <a:srgbClr val="000000">
                      <a:alpha val="43137"/>
                    </a:srgbClr>
                  </a:outerShdw>
                </a:effectLst>
              </a:rPr>
              <a:t>VERSES 26 &amp; 27</a:t>
            </a:r>
          </a:p>
          <a:p>
            <a:r>
              <a:rPr lang="en-US" sz="6000" dirty="0"/>
              <a:t>Having learned, from Paul’s own lips, that he had been up to Jerusalem to bear alms from distant Churches to the poor, and knowing something, perhaps of the general liberality of the disciples toward one another, he could have no doubt, judging them according to the usage of the age, that they would be willing to purchase Paul’s freedom at a high price. That it was not done, shows that the disciples had too elevated a standard of morality to buy from a corrupt judge release from even unjust and protracted imprisonment.</a:t>
            </a:r>
          </a:p>
          <a:p>
            <a:r>
              <a:rPr lang="en-US" sz="6000" dirty="0"/>
              <a:t>These two years, if we judge from the silence of history, were the most inactive of Paul’s career. There are no epistles which bear this date &amp; though his friends and brethren had free access to him, we have no recorded effects of their interviews with him. The only moments in which he emerges into our view, from the obscurity of his prison, are those in which he appeared before his judges. We shall, on this account, contemplate his conduct on these occasions with the deeper interest.</a:t>
            </a:r>
          </a:p>
          <a:p>
            <a:endParaRPr lang="en-US" dirty="0"/>
          </a:p>
          <a:p>
            <a:r>
              <a:rPr lang="en-US" sz="4000" b="0" dirty="0"/>
              <a:t> McGarvey, J. W. (1872). </a:t>
            </a:r>
            <a:r>
              <a:rPr lang="en-US" sz="4000" b="0" i="1" u="sng" dirty="0">
                <a:hlinkClick r:id="rId2"/>
              </a:rPr>
              <a:t>A commentary on Acts of Apostles</a:t>
            </a:r>
            <a:r>
              <a:rPr lang="en-US" sz="4000" b="0" dirty="0">
                <a:hlinkClick r:id="rId2"/>
              </a:rPr>
              <a:t> (p. 274). Lexington, KY: Transylvania Printing and Publishing Co</a:t>
            </a:r>
            <a:r>
              <a:rPr lang="en-US" b="0" dirty="0">
                <a:hlinkClick r:id="rId2"/>
              </a:rPr>
              <a:t>.</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409398"/>
            <a:ext cx="12098955" cy="1173965"/>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24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1343023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Effect transition="in" filter="fade">
                                      <p:cBhvr>
                                        <p:cTn id="30" dur="500"/>
                                        <p:tgtEl>
                                          <p:spTgt spid="2">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childTnLst>
                                </p:cTn>
                              </p:par>
                            </p:childTnLst>
                          </p:cTn>
                        </p:par>
                        <p:par>
                          <p:cTn id="35" fill="hold">
                            <p:stCondLst>
                              <p:cond delay="0"/>
                            </p:stCondLst>
                            <p:childTnLst>
                              <p:par>
                                <p:cTn id="36" presetID="17" presetClass="entr" presetSubtype="2"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ppt_x</p:attrName>
                                        </p:attrNameLst>
                                      </p:cBhvr>
                                      <p:tavLst>
                                        <p:tav tm="0">
                                          <p:val>
                                            <p:strVal val="#ppt_x+#ppt_w/2"/>
                                          </p:val>
                                        </p:tav>
                                        <p:tav tm="100000">
                                          <p:val>
                                            <p:strVal val="#ppt_x"/>
                                          </p:val>
                                        </p:tav>
                                      </p:tavLst>
                                    </p:anim>
                                    <p:anim calcmode="lin" valueType="num">
                                      <p:cBhvr>
                                        <p:cTn id="39" dur="500" fill="hold"/>
                                        <p:tgtEl>
                                          <p:spTgt spid="7"/>
                                        </p:tgtEl>
                                        <p:attrNameLst>
                                          <p:attrName>ppt_y</p:attrName>
                                        </p:attrNameLst>
                                      </p:cBhvr>
                                      <p:tavLst>
                                        <p:tav tm="0">
                                          <p:val>
                                            <p:strVal val="#ppt_y"/>
                                          </p:val>
                                        </p:tav>
                                        <p:tav tm="100000">
                                          <p:val>
                                            <p:strVal val="#ppt_y"/>
                                          </p:val>
                                        </p:tav>
                                      </p:tavLst>
                                    </p:anim>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7148946" y="2963059"/>
            <a:ext cx="4099199" cy="1159228"/>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srgbClr val="0F0A07"/>
                </a:solidFill>
                <a:effectLst/>
                <a:uLnTx/>
                <a:uFillTx/>
                <a:latin typeface="Lato Black" charset="0"/>
                <a:ea typeface="Lato Black" charset="0"/>
                <a:cs typeface="Lato Black" charset="0"/>
              </a:rPr>
              <a:t>PORCIUS FESTUS</a:t>
            </a:r>
            <a:br>
              <a:rPr kumimoji="0" lang="en-US" sz="3733" b="1" i="0" u="none" strike="noStrike" kern="1200" cap="none" spc="0" normalizeH="0" baseline="0" noProof="0" dirty="0">
                <a:ln>
                  <a:noFill/>
                </a:ln>
                <a:solidFill>
                  <a:srgbClr val="0F0A07"/>
                </a:solidFill>
                <a:effectLst/>
                <a:uLnTx/>
                <a:uFillTx/>
                <a:latin typeface="Lato" charset="0"/>
                <a:ea typeface="Lato" charset="0"/>
                <a:cs typeface="Lato" charset="0"/>
              </a:rPr>
            </a:br>
            <a:r>
              <a:rPr kumimoji="0" lang="en-US" sz="3200" b="0" i="0" u="none" strike="noStrike" kern="1200" cap="none" spc="0" normalizeH="0" baseline="0" noProof="0" dirty="0">
                <a:ln>
                  <a:noFill/>
                </a:ln>
                <a:solidFill>
                  <a:srgbClr val="0F0A07"/>
                </a:solidFill>
                <a:effectLst/>
                <a:uLnTx/>
                <a:uFillTx/>
                <a:latin typeface="Lato" charset="0"/>
                <a:ea typeface="Lato" charset="0"/>
                <a:cs typeface="Lato" charset="0"/>
              </a:rPr>
              <a:t>COINS</a:t>
            </a:r>
          </a:p>
        </p:txBody>
      </p:sp>
      <p:pic>
        <p:nvPicPr>
          <p:cNvPr id="4" name="Picture 3"/>
          <p:cNvPicPr>
            <a:picLocks noChangeAspect="1"/>
          </p:cNvPicPr>
          <p:nvPr/>
        </p:nvPicPr>
        <p:blipFill>
          <a:blip r:embed="rId2"/>
          <a:stretch>
            <a:fillRect/>
          </a:stretch>
        </p:blipFill>
        <p:spPr>
          <a:xfrm>
            <a:off x="905165" y="1830123"/>
            <a:ext cx="5944151" cy="3123431"/>
          </a:xfrm>
          <a:prstGeom prst="rect">
            <a:avLst/>
          </a:prstGeom>
        </p:spPr>
      </p:pic>
    </p:spTree>
    <p:extLst>
      <p:ext uri="{BB962C8B-B14F-4D97-AF65-F5344CB8AC3E}">
        <p14:creationId xmlns:p14="http://schemas.microsoft.com/office/powerpoint/2010/main" val="145226125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lnSpcReduction="10000"/>
          </a:bodyPr>
          <a:lstStyle/>
          <a:p>
            <a:r>
              <a:rPr lang="en-US" sz="3800" dirty="0">
                <a:solidFill>
                  <a:schemeClr val="accent6">
                    <a:lumMod val="75000"/>
                  </a:schemeClr>
                </a:solidFill>
                <a:effectLst>
                  <a:outerShdw blurRad="38100" dist="38100" dir="2700000" algn="tl">
                    <a:srgbClr val="000000">
                      <a:alpha val="43137"/>
                    </a:srgbClr>
                  </a:outerShdw>
                </a:effectLst>
              </a:rPr>
              <a:t>VERSES 1 - 5</a:t>
            </a:r>
          </a:p>
          <a:p>
            <a:r>
              <a:rPr lang="en-US" dirty="0"/>
              <a:t>He further told them, as we learn from his speech to Agrippa, that it was contrary to Roman law to condemn       a man to death before he had an opportunity for defense, face to face with his accusers. All this shows that Festus was, at this time, disposed to see justice done. He, of course, knew nothing of the plot to waylay Paul: for they kept this purpose concealed, while they professed another.</a:t>
            </a:r>
          </a:p>
          <a:p>
            <a:pPr lvl="1"/>
            <a:r>
              <a:rPr lang="en-US" b="0" dirty="0"/>
              <a:t>McGarvey, J. W. (1872). </a:t>
            </a:r>
            <a:r>
              <a:rPr lang="en-US" b="0" i="1" u="sng" dirty="0">
                <a:hlinkClick r:id="rId2"/>
              </a:rPr>
              <a:t>A commentary on Acts of Apostles</a:t>
            </a:r>
            <a:r>
              <a:rPr lang="en-US" b="0" dirty="0">
                <a:hlinkClick r:id="rId2"/>
              </a:rPr>
              <a:t> (Ac 25:5).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25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464074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10000"/>
          </a:bodyPr>
          <a:lstStyle/>
          <a:p>
            <a:r>
              <a:rPr lang="en-US" baseline="30000" dirty="0"/>
              <a:t>6</a:t>
            </a:r>
            <a:r>
              <a:rPr lang="en-US" dirty="0"/>
              <a:t> After he had spent not more than eight or ten days among them, he went down to Caesarea, and on the next day he took his seat on the tribunal and ordered Paul to be brought. </a:t>
            </a:r>
            <a:r>
              <a:rPr lang="en-US" baseline="30000" dirty="0"/>
              <a:t>7</a:t>
            </a:r>
            <a:r>
              <a:rPr lang="en-US" dirty="0"/>
              <a:t> After Paul arrived, the Jews who had come down from Jerusalem stood around him, bringing many and serious charges against him which they could not prove,</a:t>
            </a:r>
          </a:p>
        </p:txBody>
      </p:sp>
      <p:sp>
        <p:nvSpPr>
          <p:cNvPr id="3" name="Text Placeholder 2"/>
          <p:cNvSpPr>
            <a:spLocks noGrp="1"/>
          </p:cNvSpPr>
          <p:nvPr>
            <p:ph type="body" sz="quarter" idx="11"/>
          </p:nvPr>
        </p:nvSpPr>
        <p:spPr/>
        <p:txBody>
          <a:bodyPr/>
          <a:lstStyle/>
          <a:p>
            <a:r>
              <a:rPr lang="en-US" dirty="0"/>
              <a:t>- Acts 25:6-7</a:t>
            </a:r>
          </a:p>
        </p:txBody>
      </p:sp>
    </p:spTree>
    <p:extLst>
      <p:ext uri="{BB962C8B-B14F-4D97-AF65-F5344CB8AC3E}">
        <p14:creationId xmlns:p14="http://schemas.microsoft.com/office/powerpoint/2010/main" val="283595033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r>
              <a:rPr lang="en-US" baseline="30000" dirty="0"/>
              <a:t>8</a:t>
            </a:r>
            <a:r>
              <a:rPr lang="en-US" dirty="0"/>
              <a:t> while Paul said in his own defense, “I have committed no offense either against the Law of the Jews or against the temple or against Caesar.” </a:t>
            </a:r>
            <a:r>
              <a:rPr lang="en-US" baseline="30000" dirty="0"/>
              <a:t>9</a:t>
            </a:r>
            <a:r>
              <a:rPr lang="en-US" dirty="0"/>
              <a:t> But Festus, wishing to do the Jews a favor, answered Paul and said, “Are you willing to go up to Jerusalem and stand trial before me on these charges?”</a:t>
            </a:r>
          </a:p>
        </p:txBody>
      </p:sp>
      <p:sp>
        <p:nvSpPr>
          <p:cNvPr id="3" name="Text Placeholder 2"/>
          <p:cNvSpPr>
            <a:spLocks noGrp="1"/>
          </p:cNvSpPr>
          <p:nvPr>
            <p:ph type="body" sz="quarter" idx="11"/>
          </p:nvPr>
        </p:nvSpPr>
        <p:spPr/>
        <p:txBody>
          <a:bodyPr/>
          <a:lstStyle/>
          <a:p>
            <a:r>
              <a:rPr lang="en-US" dirty="0"/>
              <a:t>- Acts 25:8-9</a:t>
            </a:r>
          </a:p>
        </p:txBody>
      </p:sp>
    </p:spTree>
    <p:extLst>
      <p:ext uri="{BB962C8B-B14F-4D97-AF65-F5344CB8AC3E}">
        <p14:creationId xmlns:p14="http://schemas.microsoft.com/office/powerpoint/2010/main" val="103633569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75D45CB-2FA5-4818-B2AC-D537CC1D87F8}"/>
              </a:ext>
            </a:extLst>
          </p:cNvPr>
          <p:cNvSpPr txBox="1"/>
          <p:nvPr/>
        </p:nvSpPr>
        <p:spPr>
          <a:xfrm>
            <a:off x="827773" y="558265"/>
            <a:ext cx="10520412" cy="5712461"/>
          </a:xfrm>
          <a:prstGeom prst="rect">
            <a:avLst/>
          </a:prstGeom>
          <a:noFill/>
        </p:spPr>
        <p:txBody>
          <a:bodyPr wrap="square">
            <a:spAutoFit/>
          </a:bodyPr>
          <a:lstStyle/>
          <a:p>
            <a:pPr marL="0" marR="0" algn="just">
              <a:lnSpc>
                <a:spcPct val="107000"/>
              </a:lnSpc>
              <a:spcBef>
                <a:spcPts val="1800"/>
              </a:spcBef>
              <a:spcAft>
                <a:spcPts val="0"/>
              </a:spcAft>
            </a:pPr>
            <a:r>
              <a:rPr lang="en-US" sz="2800" b="1" dirty="0">
                <a:effectLst/>
                <a:latin typeface="Open Sans" panose="020B0606030504020204" pitchFamily="34" charset="0"/>
                <a:ea typeface="Calibri" panose="020F0502020204030204" pitchFamily="34" charset="0"/>
                <a:cs typeface="Times New Roman" panose="02020603050405020304" pitchFamily="18" charset="0"/>
              </a:rPr>
              <a:t>The Law of Reason, the Law of Nations, the Law of God</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900"/>
              </a:spcBef>
              <a:spcAft>
                <a:spcPts val="0"/>
              </a:spcAft>
            </a:pPr>
            <a:r>
              <a:rPr lang="en-US" sz="2000" b="1"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25:8, 27</a:t>
            </a:r>
            <a:r>
              <a:rPr lang="en-US" sz="2000" dirty="0">
                <a:effectLst/>
                <a:latin typeface="Open Sans" panose="020B0606030504020204" pitchFamily="34" charset="0"/>
                <a:ea typeface="Calibri" panose="020F0502020204030204" pitchFamily="34" charset="0"/>
                <a:cs typeface="Times New Roman" panose="02020603050405020304" pitchFamily="18" charset="0"/>
              </a:rPr>
              <a:t> Paul said …, “Neither against the law of the Jews, nor against the temple, nor against Caesar have I offended at all.” … Festus said, … “It seems to me unreasonable, in sending a prisoner, not to indicate the charges against him.”</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228600" algn="just">
              <a:lnSpc>
                <a:spcPct val="107000"/>
              </a:lnSpc>
              <a:spcBef>
                <a:spcPts val="90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From the topics of all three </a:t>
            </a:r>
            <a:r>
              <a:rPr lang="en-US" sz="1600" b="1" i="1" dirty="0">
                <a:effectLst/>
                <a:latin typeface="Calibri" panose="020F0502020204030204" pitchFamily="34" charset="0"/>
                <a:ea typeface="Calibri" panose="020F0502020204030204" pitchFamily="34" charset="0"/>
                <a:cs typeface="Times New Roman" panose="02020603050405020304" pitchFamily="18" charset="0"/>
              </a:rPr>
              <a:t>loci communes</a:t>
            </a:r>
            <a:r>
              <a:rPr lang="en-US" sz="1600" b="1" dirty="0">
                <a:effectLst/>
                <a:latin typeface="Calibri" panose="020F0502020204030204" pitchFamily="34" charset="0"/>
                <a:ea typeface="Calibri" panose="020F0502020204030204" pitchFamily="34" charset="0"/>
                <a:cs typeface="Times New Roman" panose="02020603050405020304" pitchFamily="18" charset="0"/>
              </a:rPr>
              <a:t> in this twenty-fifth chapter it is evident that this is, in some respects, the most political chapter of the book of Acts, or at least the one in which there is the most attention to questions of politics and of law. Together with “wisdom” (</a:t>
            </a:r>
            <a:r>
              <a:rPr lang="el-GR" sz="1600" b="1" dirty="0">
                <a:effectLst/>
                <a:latin typeface="Calibri" panose="020F0502020204030204" pitchFamily="34" charset="0"/>
                <a:ea typeface="Calibri" panose="020F0502020204030204" pitchFamily="34" charset="0"/>
                <a:cs typeface="Times New Roman" panose="02020603050405020304" pitchFamily="18" charset="0"/>
              </a:rPr>
              <a:t>σοφία</a:t>
            </a:r>
            <a:r>
              <a:rPr lang="en-US" sz="1600" b="1" dirty="0">
                <a:effectLst/>
                <a:latin typeface="Calibri" panose="020F0502020204030204" pitchFamily="34" charset="0"/>
                <a:ea typeface="Calibri" panose="020F0502020204030204" pitchFamily="34" charset="0"/>
                <a:cs typeface="Times New Roman" panose="02020603050405020304" pitchFamily="18" charset="0"/>
              </a:rPr>
              <a:t>, </a:t>
            </a:r>
            <a:r>
              <a:rPr lang="en-US" sz="1600" b="1" i="1" dirty="0" err="1">
                <a:effectLst/>
                <a:latin typeface="Calibri" panose="020F0502020204030204" pitchFamily="34" charset="0"/>
                <a:ea typeface="Calibri" panose="020F0502020204030204" pitchFamily="34" charset="0"/>
                <a:cs typeface="Times New Roman" panose="02020603050405020304" pitchFamily="18" charset="0"/>
              </a:rPr>
              <a:t>sapientia</a:t>
            </a:r>
            <a:r>
              <a:rPr lang="en-US" sz="1600" b="1" dirty="0">
                <a:effectLst/>
                <a:latin typeface="Calibri" panose="020F0502020204030204" pitchFamily="34" charset="0"/>
                <a:ea typeface="Calibri" panose="020F0502020204030204" pitchFamily="34" charset="0"/>
                <a:cs typeface="Times New Roman" panose="02020603050405020304" pitchFamily="18" charset="0"/>
              </a:rPr>
              <a:t>) (→7:22) and “justice” (</a:t>
            </a:r>
            <a:r>
              <a:rPr lang="el-GR" sz="1600" b="1" dirty="0">
                <a:effectLst/>
                <a:latin typeface="Calibri" panose="020F0502020204030204" pitchFamily="34" charset="0"/>
                <a:ea typeface="Calibri" panose="020F0502020204030204" pitchFamily="34" charset="0"/>
                <a:cs typeface="Times New Roman" panose="02020603050405020304" pitchFamily="18" charset="0"/>
              </a:rPr>
              <a:t>δικαιοσύνη</a:t>
            </a:r>
            <a:r>
              <a:rPr lang="en-US" sz="1600" b="1" dirty="0">
                <a:effectLst/>
                <a:latin typeface="Calibri" panose="020F0502020204030204" pitchFamily="34" charset="0"/>
                <a:ea typeface="Calibri" panose="020F0502020204030204" pitchFamily="34" charset="0"/>
                <a:cs typeface="Times New Roman" panose="02020603050405020304" pitchFamily="18" charset="0"/>
              </a:rPr>
              <a:t>, </a:t>
            </a:r>
            <a:r>
              <a:rPr lang="en-US" sz="1600" b="1" i="1" dirty="0" err="1">
                <a:effectLst/>
                <a:latin typeface="Calibri" panose="020F0502020204030204" pitchFamily="34" charset="0"/>
                <a:ea typeface="Calibri" panose="020F0502020204030204" pitchFamily="34" charset="0"/>
                <a:cs typeface="Times New Roman" panose="02020603050405020304" pitchFamily="18" charset="0"/>
              </a:rPr>
              <a:t>iustitia</a:t>
            </a:r>
            <a:r>
              <a:rPr lang="en-US" sz="1600" b="1" dirty="0">
                <a:effectLst/>
                <a:latin typeface="Calibri" panose="020F0502020204030204" pitchFamily="34" charset="0"/>
                <a:ea typeface="Calibri" panose="020F0502020204030204" pitchFamily="34" charset="0"/>
                <a:cs typeface="Times New Roman" panose="02020603050405020304" pitchFamily="18" charset="0"/>
              </a:rPr>
              <a:t>) (→13:38–39), the concept of “law” (</a:t>
            </a:r>
            <a:r>
              <a:rPr lang="el-GR" sz="1600" b="1" dirty="0">
                <a:effectLst/>
                <a:latin typeface="Calibri" panose="020F0502020204030204" pitchFamily="34" charset="0"/>
                <a:ea typeface="Calibri" panose="020F0502020204030204" pitchFamily="34" charset="0"/>
                <a:cs typeface="Times New Roman" panose="02020603050405020304" pitchFamily="18" charset="0"/>
              </a:rPr>
              <a:t>νόμος</a:t>
            </a:r>
            <a:r>
              <a:rPr lang="en-US" sz="1600" b="1" dirty="0">
                <a:effectLst/>
                <a:latin typeface="Calibri" panose="020F0502020204030204" pitchFamily="34" charset="0"/>
                <a:ea typeface="Calibri" panose="020F0502020204030204" pitchFamily="34" charset="0"/>
                <a:cs typeface="Times New Roman" panose="02020603050405020304" pitchFamily="18" charset="0"/>
              </a:rPr>
              <a:t>, </a:t>
            </a:r>
            <a:r>
              <a:rPr lang="en-US" sz="1600" b="1" i="1" dirty="0">
                <a:effectLst/>
                <a:latin typeface="Calibri" panose="020F0502020204030204" pitchFamily="34" charset="0"/>
                <a:ea typeface="Calibri" panose="020F0502020204030204" pitchFamily="34" charset="0"/>
                <a:cs typeface="Times New Roman" panose="02020603050405020304" pitchFamily="18" charset="0"/>
              </a:rPr>
              <a:t>lex, </a:t>
            </a:r>
            <a:r>
              <a:rPr lang="en-US" sz="1600" b="1" i="1" dirty="0" err="1">
                <a:effectLst/>
                <a:latin typeface="Calibri" panose="020F0502020204030204" pitchFamily="34" charset="0"/>
                <a:ea typeface="Calibri" panose="020F0502020204030204" pitchFamily="34" charset="0"/>
                <a:cs typeface="Times New Roman" panose="02020603050405020304" pitchFamily="18" charset="0"/>
              </a:rPr>
              <a:t>ius</a:t>
            </a:r>
            <a:r>
              <a:rPr lang="en-US" sz="1600" b="1" dirty="0">
                <a:effectLst/>
                <a:latin typeface="Calibri" panose="020F0502020204030204" pitchFamily="34" charset="0"/>
                <a:ea typeface="Calibri" panose="020F0502020204030204" pitchFamily="34" charset="0"/>
                <a:cs typeface="Times New Roman" panose="02020603050405020304" pitchFamily="18" charset="0"/>
              </a:rPr>
              <a:t>) (→10:15) occupied a dominant position both in the Jewish scheme of revelation and in the Greek and Roman worldviews. All three of these concepts, therefore, shaped the vocabulary of the Christian witness from the beginning. Each of them, moreover, stood in a special relation to another concept that was held in common by all these traditions, the concept of “reason” (</a:t>
            </a:r>
            <a:r>
              <a:rPr lang="el-GR" sz="1600" b="1" dirty="0">
                <a:effectLst/>
                <a:latin typeface="Calibri" panose="020F0502020204030204" pitchFamily="34" charset="0"/>
                <a:ea typeface="Calibri" panose="020F0502020204030204" pitchFamily="34" charset="0"/>
                <a:cs typeface="Times New Roman" panose="02020603050405020304" pitchFamily="18" charset="0"/>
              </a:rPr>
              <a:t>λόγος</a:t>
            </a:r>
            <a:r>
              <a:rPr lang="en-US" sz="1600" b="1" dirty="0">
                <a:effectLst/>
                <a:latin typeface="Calibri" panose="020F0502020204030204" pitchFamily="34" charset="0"/>
                <a:ea typeface="Calibri" panose="020F0502020204030204" pitchFamily="34" charset="0"/>
                <a:cs typeface="Times New Roman" panose="02020603050405020304" pitchFamily="18" charset="0"/>
              </a:rPr>
              <a:t>, </a:t>
            </a:r>
            <a:r>
              <a:rPr lang="en-US" sz="1600" b="1" i="1" dirty="0">
                <a:effectLst/>
                <a:latin typeface="Calibri" panose="020F0502020204030204" pitchFamily="34" charset="0"/>
                <a:ea typeface="Calibri" panose="020F0502020204030204" pitchFamily="34" charset="0"/>
                <a:cs typeface="Times New Roman" panose="02020603050405020304" pitchFamily="18" charset="0"/>
              </a:rPr>
              <a:t>ratio</a:t>
            </a:r>
            <a:r>
              <a:rPr lang="en-US" sz="1600" b="1" dirty="0">
                <a:effectLst/>
                <a:latin typeface="Calibri" panose="020F0502020204030204" pitchFamily="34" charset="0"/>
                <a:ea typeface="Calibri" panose="020F0502020204030204" pitchFamily="34" charset="0"/>
                <a:cs typeface="Times New Roman" panose="02020603050405020304" pitchFamily="18" charset="0"/>
              </a:rPr>
              <a:t>). Juxtaposing these two statements this way from the opposite ends of this twenty-fifth chapter, the first reporting the words of Paul and the second reporting the words of Festus the Roman governor, calls attention, in the concept of law, to the complex interrelation between the law of reason, the law of nations, and the law of God: in biblical teaching these were not identical, nor were they mutually exclusive.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228600" algn="just">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Already within Greco-Roman jurisprudence and philosophy, the possibility—indeed, the undeniable reality—of conflicts between the first two, the law of reason and the law of nations, was a serious issue. Traditional Greek and Roman law, whether traced to Solon among the Greeks or to the Law of the Twelve Tables among the Romans, had inherited a multitude of regulations and customs. It was manifestly impossible to find any philosophical justification for many of these, beyond the rational requirements of pragmatic necessity.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2024944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7F85550-A546-4753-BC3E-E7BD0459AC65}"/>
              </a:ext>
            </a:extLst>
          </p:cNvPr>
          <p:cNvSpPr txBox="1"/>
          <p:nvPr/>
        </p:nvSpPr>
        <p:spPr>
          <a:xfrm>
            <a:off x="750771" y="163629"/>
            <a:ext cx="10616665" cy="6447195"/>
          </a:xfrm>
          <a:prstGeom prst="rect">
            <a:avLst/>
          </a:prstGeom>
          <a:noFill/>
        </p:spPr>
        <p:txBody>
          <a:bodyPr wrap="square">
            <a:spAutoFit/>
          </a:bodyPr>
          <a:lstStyle/>
          <a:p>
            <a:pPr marL="0" marR="0" indent="228600" algn="just">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228600" algn="just">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But unless the difference between the law of nations and the law of reason represented an outright contradiction, it was the counsel of philosopher-statesmen such as Cicero, most explicitly perhaps in </a:t>
            </a:r>
            <a:r>
              <a:rPr lang="en-US" sz="1800" b="1" i="1" dirty="0">
                <a:effectLst/>
                <a:latin typeface="Calibri" panose="020F0502020204030204" pitchFamily="34" charset="0"/>
                <a:ea typeface="Calibri" panose="020F0502020204030204" pitchFamily="34" charset="0"/>
                <a:cs typeface="Times New Roman" panose="02020603050405020304" pitchFamily="18" charset="0"/>
              </a:rPr>
              <a:t>De </a:t>
            </a:r>
            <a:r>
              <a:rPr lang="en-US" sz="1800" b="1" i="1" dirty="0" err="1">
                <a:effectLst/>
                <a:latin typeface="Calibri" panose="020F0502020204030204" pitchFamily="34" charset="0"/>
                <a:ea typeface="Calibri" panose="020F0502020204030204" pitchFamily="34" charset="0"/>
                <a:cs typeface="Times New Roman" panose="02020603050405020304" pitchFamily="18" charset="0"/>
              </a:rPr>
              <a:t>legibus</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(only portions of which have survived), to go along with the law even while recognizing that “the most foolish notion of all is the belief that everything is just which is found in the customs or laws of nations.” All of that became even more complicated with the introduction of the Hebrew notion of a—or, rather, </a:t>
            </a:r>
            <a:r>
              <a:rPr lang="en-US" sz="1800" b="1" i="1" dirty="0">
                <a:effectLst/>
                <a:latin typeface="Calibri" panose="020F0502020204030204" pitchFamily="34" charset="0"/>
                <a:ea typeface="Calibri" panose="020F0502020204030204" pitchFamily="34" charset="0"/>
                <a:cs typeface="Times New Roman" panose="02020603050405020304" pitchFamily="18" charset="0"/>
              </a:rPr>
              <a:t>the</a:t>
            </a:r>
            <a:r>
              <a:rPr lang="en-US" sz="1800" b="1" dirty="0">
                <a:effectLst/>
                <a:latin typeface="Calibri" panose="020F0502020204030204" pitchFamily="34" charset="0"/>
                <a:ea typeface="Calibri" panose="020F0502020204030204" pitchFamily="34" charset="0"/>
                <a:cs typeface="Times New Roman" panose="02020603050405020304" pitchFamily="18" charset="0"/>
              </a:rPr>
              <a:t>—revealed law of God (→5:29b) and then of the Christian reinterpretation of this revealed law (→3:25; →10:15).</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228600" algn="just">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As the Sixth Amendment in the Bill of Rights of the United States Constitution shows with its provision “in all criminal prosecutions, the accused shall enjoy the right … to be informed of the nature and cause of the accusation,” Festus might have said, “It seems to me </a:t>
            </a:r>
            <a:r>
              <a:rPr lang="en-US" sz="1800" b="1" i="1" dirty="0">
                <a:effectLst/>
                <a:latin typeface="Calibri" panose="020F0502020204030204" pitchFamily="34" charset="0"/>
                <a:ea typeface="Calibri" panose="020F0502020204030204" pitchFamily="34" charset="0"/>
                <a:cs typeface="Times New Roman" panose="02020603050405020304" pitchFamily="18" charset="0"/>
              </a:rPr>
              <a:t>unconstitutional</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in sending a prisoner, not to indicate the charges against him,” for the origins of the Sixth Amendment can be traced to the Roman constitution and Roman law. The term “unconstitutional,” moreover, would make sense in a Roman context, even though the Roman “constitution” was not spelled out as explicitly as the American Constitution is.</a:t>
            </a:r>
            <a:r>
              <a:rPr lang="en-US" sz="1800" b="1" baseline="30000" dirty="0">
                <a:effectLst/>
                <a:latin typeface="Calibri" panose="020F0502020204030204" pitchFamily="34" charset="0"/>
                <a:ea typeface="Calibri" panose="020F0502020204030204" pitchFamily="34" charset="0"/>
                <a:cs typeface="Times New Roman" panose="02020603050405020304" pitchFamily="18" charset="0"/>
              </a:rPr>
              <a:t>4</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228600" algn="just">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Invoking instead the criterion of what was “unreasonable” (</a:t>
            </a:r>
            <a:r>
              <a:rPr lang="el-GR" sz="1800" b="1" dirty="0">
                <a:effectLst/>
                <a:latin typeface="Calibri" panose="020F0502020204030204" pitchFamily="34" charset="0"/>
                <a:ea typeface="Calibri" panose="020F0502020204030204" pitchFamily="34" charset="0"/>
                <a:cs typeface="Times New Roman" panose="02020603050405020304" pitchFamily="18" charset="0"/>
              </a:rPr>
              <a:t>ἄλογον</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introduced the principle of the law of reason, not in the first instance as a source of positive law but as a test by which positive law could be judged and which it was obliged not to violate. The natural-law tradition in Christian thought has found support for this criterion in the apostle’s answer to the problem of good (which is in many ways more difficult and challenging than is the problem of evil): “When Gentiles who have not the law [of Moses] do by nature [</a:t>
            </a:r>
            <a:r>
              <a:rPr lang="el-GR" sz="1800" b="1" dirty="0">
                <a:effectLst/>
                <a:latin typeface="Calibri" panose="020F0502020204030204" pitchFamily="34" charset="0"/>
                <a:ea typeface="Calibri" panose="020F0502020204030204" pitchFamily="34" charset="0"/>
                <a:cs typeface="Times New Roman" panose="02020603050405020304" pitchFamily="18" charset="0"/>
              </a:rPr>
              <a:t>φύσει</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what the law requires, they are a law to themselves, even though they do not have the law. They show that what the law requires is written on their hearts” (Rom. 2:14–15).</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7824360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A31970-E741-472F-83F5-108860C721E6}"/>
              </a:ext>
            </a:extLst>
          </p:cNvPr>
          <p:cNvSpPr txBox="1"/>
          <p:nvPr/>
        </p:nvSpPr>
        <p:spPr>
          <a:xfrm>
            <a:off x="760395" y="789271"/>
            <a:ext cx="10664791" cy="5383140"/>
          </a:xfrm>
          <a:prstGeom prst="rect">
            <a:avLst/>
          </a:prstGeom>
          <a:noFill/>
        </p:spPr>
        <p:txBody>
          <a:bodyPr wrap="square">
            <a:spAutoFit/>
          </a:bodyPr>
          <a:lstStyle/>
          <a:p>
            <a:pPr marL="0" marR="0" indent="228600" algn="just">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Even so generous an estimate of the law of reason or natural law as these words of Paul to the Romans, however, has never been taken to preclude the necessity of positive law and the law of nations. Therefore, Paul insisted here that he had not “offended” “against Caesar at all.”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Paul’s defense against the charge of having “offended” “against Caesar” came after his earlier disclaimer of not having offended “against the law of the Jews, [or] against the temple.” This was of a piece with the attitude both toward “the law of the Jews” (→3:25) and toward “the temple” (→7:47–48) throughout the Acts of the Apostles, for what Paul here called “the law of the Jews” was in fact the law of God, the “living oracles” (</a:t>
            </a:r>
            <a:r>
              <a:rPr lang="el-GR" sz="1800" b="1" dirty="0">
                <a:effectLst/>
                <a:latin typeface="Calibri" panose="020F0502020204030204" pitchFamily="34" charset="0"/>
                <a:ea typeface="Calibri" panose="020F0502020204030204" pitchFamily="34" charset="0"/>
                <a:cs typeface="Times New Roman" panose="02020603050405020304" pitchFamily="18" charset="0"/>
              </a:rPr>
              <a:t>λόγια ζῶντα</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(7:38), “the law as delivered by angels” (7:53) as Stephen called it. As such, the moral law was eternal, and it had to be invoked both against the political authorities and against the religious hierarchy: “We must obey God rather than men” (→5:29b). Both in its confrontations with the concrete laws of many different nations during many periods of history and in its ordered philosophical and theological reflection on the nature of law and on the relation between the law of reason, the law of nations, and the law of God, Christian thought has shaped not only the conscience (→23:1) but the legal systems of many traditions. But the tension between these three species of “law” has also been responsible for some of the more radical expressions of Christian obedience—which have often entailed disobedience to a specific human authority in the name of the still higher authority of the law and the will of God (→14:22).</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dirty="0" err="1">
                <a:effectLst/>
                <a:latin typeface="Calibri" panose="020F0502020204030204" pitchFamily="34" charset="0"/>
                <a:ea typeface="Calibri" panose="020F0502020204030204" pitchFamily="34" charset="0"/>
                <a:cs typeface="Times New Roman" panose="02020603050405020304" pitchFamily="18" charset="0"/>
              </a:rPr>
              <a:t>Pelikan</a:t>
            </a:r>
            <a:r>
              <a:rPr lang="en-US" sz="2000" dirty="0">
                <a:effectLst/>
                <a:latin typeface="Calibri" panose="020F0502020204030204" pitchFamily="34" charset="0"/>
                <a:ea typeface="Calibri" panose="020F0502020204030204" pitchFamily="34" charset="0"/>
                <a:cs typeface="Times New Roman" panose="02020603050405020304" pitchFamily="18" charset="0"/>
              </a:rPr>
              <a:t>, J. (2005). </a:t>
            </a:r>
            <a:r>
              <a:rPr lang="en-US" sz="2000" i="1"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2"/>
              </a:rPr>
              <a:t>Acts</a:t>
            </a:r>
            <a:r>
              <a:rPr lang="en-US" sz="2000" dirty="0">
                <a:effectLst/>
                <a:latin typeface="Calibri" panose="020F0502020204030204" pitchFamily="34" charset="0"/>
                <a:ea typeface="Calibri" panose="020F0502020204030204" pitchFamily="34" charset="0"/>
                <a:cs typeface="Times New Roman" panose="02020603050405020304" pitchFamily="18" charset="0"/>
              </a:rPr>
              <a:t> (pp. 263–265). Grand Rapids, MI: Brazos Press.</a:t>
            </a:r>
          </a:p>
        </p:txBody>
      </p:sp>
    </p:spTree>
    <p:extLst>
      <p:ext uri="{BB962C8B-B14F-4D97-AF65-F5344CB8AC3E}">
        <p14:creationId xmlns:p14="http://schemas.microsoft.com/office/powerpoint/2010/main" val="34171400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71E8299-25DD-45B8-92B9-A2EF7DC18E12}"/>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1F776271-6E5C-44A9-A651-93BEA2A58A54}"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16</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30722" name="Text Box 2">
            <a:extLst>
              <a:ext uri="{FF2B5EF4-FFF2-40B4-BE49-F238E27FC236}">
                <a16:creationId xmlns:a16="http://schemas.microsoft.com/office/drawing/2014/main" id="{24A33F2C-AA75-41AE-904F-06EF2149522A}"/>
              </a:ext>
            </a:extLst>
          </p:cNvPr>
          <p:cNvSpPr txBox="1">
            <a:spLocks noChangeArrowheads="1"/>
          </p:cNvSpPr>
          <p:nvPr/>
        </p:nvSpPr>
        <p:spPr bwMode="auto">
          <a:xfrm>
            <a:off x="2743200" y="685801"/>
            <a:ext cx="7696200"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6.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First Missionary Journey of Barnabas and Paul and the Jerusalem Conference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(13.1-15.35):</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rest of Acts is devoted mainly to the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Missionary Journeys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of the Apostle Paul </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and his fellow workers;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work of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Paul</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and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Barnabas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in the various Hellenistic cities of Asia Minor;</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Dissension between Gentile and Jewish Christians over adherence to the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Mosaic Torah </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(15.1-35);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must Gentile Christians be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circumcised</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and observe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Jewish dietary laws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30722">
                                            <p:txEl>
                                              <p:pRg st="0" end="0"/>
                                            </p:txEl>
                                          </p:spTgt>
                                        </p:tgtEl>
                                        <p:attrNameLst>
                                          <p:attrName>style.visibility</p:attrName>
                                        </p:attrNameLst>
                                      </p:cBhvr>
                                      <p:to>
                                        <p:strVal val="visible"/>
                                      </p:to>
                                    </p:set>
                                    <p:anim calcmode="lin" valueType="num">
                                      <p:cBhvr additive="base">
                                        <p:cTn id="7" dur="300" fill="hold"/>
                                        <p:tgtEl>
                                          <p:spTgt spid="30722">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3072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30722">
                                            <p:txEl>
                                              <p:pRg st="1" end="1"/>
                                            </p:txEl>
                                          </p:spTgt>
                                        </p:tgtEl>
                                        <p:attrNameLst>
                                          <p:attrName>style.visibility</p:attrName>
                                        </p:attrNameLst>
                                      </p:cBhvr>
                                      <p:to>
                                        <p:strVal val="visible"/>
                                      </p:to>
                                    </p:set>
                                    <p:anim calcmode="lin" valueType="num">
                                      <p:cBhvr additive="base">
                                        <p:cTn id="13" dur="300" fill="hold"/>
                                        <p:tgtEl>
                                          <p:spTgt spid="30722">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3072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30722">
                                            <p:txEl>
                                              <p:pRg st="2" end="2"/>
                                            </p:txEl>
                                          </p:spTgt>
                                        </p:tgtEl>
                                        <p:attrNameLst>
                                          <p:attrName>style.visibility</p:attrName>
                                        </p:attrNameLst>
                                      </p:cBhvr>
                                      <p:to>
                                        <p:strVal val="visible"/>
                                      </p:to>
                                    </p:set>
                                    <p:anim calcmode="lin" valueType="num">
                                      <p:cBhvr additive="base">
                                        <p:cTn id="19" dur="300" fill="hold"/>
                                        <p:tgtEl>
                                          <p:spTgt spid="30722">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3072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30722">
                                            <p:txEl>
                                              <p:pRg st="3" end="3"/>
                                            </p:txEl>
                                          </p:spTgt>
                                        </p:tgtEl>
                                        <p:attrNameLst>
                                          <p:attrName>style.visibility</p:attrName>
                                        </p:attrNameLst>
                                      </p:cBhvr>
                                      <p:to>
                                        <p:strVal val="visible"/>
                                      </p:to>
                                    </p:set>
                                    <p:anim calcmode="lin" valueType="num">
                                      <p:cBhvr additive="base">
                                        <p:cTn id="25" dur="300" fill="hold"/>
                                        <p:tgtEl>
                                          <p:spTgt spid="30722">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3072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30722">
                                            <p:txEl>
                                              <p:pRg st="4" end="4"/>
                                            </p:txEl>
                                          </p:spTgt>
                                        </p:tgtEl>
                                        <p:attrNameLst>
                                          <p:attrName>style.visibility</p:attrName>
                                        </p:attrNameLst>
                                      </p:cBhvr>
                                      <p:to>
                                        <p:strVal val="visible"/>
                                      </p:to>
                                    </p:set>
                                    <p:anim calcmode="lin" valueType="num">
                                      <p:cBhvr additive="base">
                                        <p:cTn id="31" dur="300" fill="hold"/>
                                        <p:tgtEl>
                                          <p:spTgt spid="30722">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30722">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build="p" autoUpdateAnimBg="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77500" lnSpcReduction="20000"/>
          </a:bodyPr>
          <a:lstStyle/>
          <a:p>
            <a:r>
              <a:rPr lang="en-US" baseline="30000" dirty="0"/>
              <a:t>10</a:t>
            </a:r>
            <a:r>
              <a:rPr lang="en-US" dirty="0"/>
              <a:t> But Paul said, “I am standing before Caesar’s tribunal, where I ought to be tried. I have done no wrong to the Jews, as you also very well know. </a:t>
            </a:r>
            <a:br>
              <a:rPr lang="en-US" dirty="0"/>
            </a:br>
            <a:r>
              <a:rPr lang="en-US" baseline="30000" dirty="0"/>
              <a:t>11</a:t>
            </a:r>
            <a:r>
              <a:rPr lang="en-US" dirty="0"/>
              <a:t> If, then, I am a wrongdoer and have committed anything worthy of death, I do not refuse to die;    but if none of those things is true of which these men accuse me, no one can hand me over to them.    I appeal to Caesar.” </a:t>
            </a:r>
            <a:r>
              <a:rPr lang="en-US" baseline="30000" dirty="0"/>
              <a:t>12</a:t>
            </a:r>
            <a:r>
              <a:rPr lang="en-US" dirty="0"/>
              <a:t> Then when Festus had conferred with his council, he answered, “You have appealed to Caesar, to Caesar you shall go.”</a:t>
            </a:r>
          </a:p>
        </p:txBody>
      </p:sp>
      <p:sp>
        <p:nvSpPr>
          <p:cNvPr id="3" name="Text Placeholder 2"/>
          <p:cNvSpPr>
            <a:spLocks noGrp="1"/>
          </p:cNvSpPr>
          <p:nvPr>
            <p:ph type="body" sz="quarter" idx="11"/>
          </p:nvPr>
        </p:nvSpPr>
        <p:spPr/>
        <p:txBody>
          <a:bodyPr/>
          <a:lstStyle/>
          <a:p>
            <a:r>
              <a:rPr lang="en-US" dirty="0"/>
              <a:t>- Acts 25:10-12</a:t>
            </a:r>
          </a:p>
        </p:txBody>
      </p:sp>
    </p:spTree>
    <p:extLst>
      <p:ext uri="{BB962C8B-B14F-4D97-AF65-F5344CB8AC3E}">
        <p14:creationId xmlns:p14="http://schemas.microsoft.com/office/powerpoint/2010/main" val="412438980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850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10 &amp; 11</a:t>
            </a:r>
          </a:p>
          <a:p>
            <a:r>
              <a:rPr lang="en-US" dirty="0"/>
              <a:t>The purpose of the Jews was well understood by Paul. He remembered the purpose of the similar request preferred before Claudius Lysias, and perceived his only safety was in frustrating their present attempt. Fortunately, the very imprisonment which exposed him to danger also furnished the means of his safety. This appeal every Roman citizen had the right to make, and it required a transfer of the case to the imperial court in Rome. The statement, “I stand at </a:t>
            </a:r>
            <a:r>
              <a:rPr lang="en-US" dirty="0" err="1"/>
              <a:t>Cæsar’s</a:t>
            </a:r>
            <a:r>
              <a:rPr lang="en-US" dirty="0"/>
              <a:t> judgment-seat,” was intended to justify him in refusing to be taken for any trial proceedings away from </a:t>
            </a:r>
            <a:r>
              <a:rPr lang="en-US" dirty="0" err="1"/>
              <a:t>Cæsarea</a:t>
            </a:r>
            <a:r>
              <a:rPr lang="en-US" dirty="0"/>
              <a:t>, which was the appointed capital of the province where the courts were properly held.</a:t>
            </a:r>
          </a:p>
          <a:p>
            <a:pPr lvl="1"/>
            <a:r>
              <a:rPr lang="en-US" b="0" dirty="0"/>
              <a:t>McGarvey, J. W. (1872). </a:t>
            </a:r>
            <a:r>
              <a:rPr lang="en-US" b="0" i="1" u="sng" dirty="0">
                <a:hlinkClick r:id="rId2"/>
              </a:rPr>
              <a:t>A commentary on Acts of Apostles</a:t>
            </a:r>
            <a:r>
              <a:rPr lang="en-US" b="0" dirty="0">
                <a:hlinkClick r:id="rId2"/>
              </a:rPr>
              <a:t> (p. 275). Lexington, KY: Transylvania Printing and Publishing Co.</a:t>
            </a:r>
          </a:p>
          <a:p>
            <a:endParaRPr lang="en-US" dirty="0"/>
          </a:p>
          <a:p>
            <a:pPr marL="457200" lvl="1" indent="0">
              <a:buNone/>
            </a:pPr>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25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264101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C753B5F-7272-4415-80DC-4DDA7316BCB3}"/>
              </a:ext>
            </a:extLst>
          </p:cNvPr>
          <p:cNvSpPr txBox="1"/>
          <p:nvPr/>
        </p:nvSpPr>
        <p:spPr>
          <a:xfrm>
            <a:off x="779646" y="837398"/>
            <a:ext cx="10645541" cy="4969437"/>
          </a:xfrm>
          <a:prstGeom prst="rect">
            <a:avLst/>
          </a:prstGeom>
          <a:noFill/>
        </p:spPr>
        <p:txBody>
          <a:bodyPr wrap="square">
            <a:spAutoFit/>
          </a:bodyPr>
          <a:lstStyle/>
          <a:p>
            <a:pPr marL="0" marR="0" algn="just">
              <a:lnSpc>
                <a:spcPct val="107000"/>
              </a:lnSpc>
              <a:spcBef>
                <a:spcPts val="1800"/>
              </a:spcBef>
              <a:spcAft>
                <a:spcPts val="0"/>
              </a:spcAft>
            </a:pPr>
            <a:r>
              <a:rPr lang="en-US" sz="3200" b="1" dirty="0">
                <a:effectLst/>
                <a:latin typeface="Open Sans" panose="020B0606030504020204" pitchFamily="34" charset="0"/>
                <a:ea typeface="Calibri" panose="020F0502020204030204" pitchFamily="34" charset="0"/>
                <a:cs typeface="Times New Roman" panose="02020603050405020304" pitchFamily="18" charset="0"/>
              </a:rPr>
              <a:t>“Under Pontius Pilate”: “The Powers That Be”</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900"/>
              </a:spcBef>
              <a:spcAft>
                <a:spcPts val="0"/>
              </a:spcAft>
            </a:pPr>
            <a:r>
              <a:rPr lang="en-US" sz="2400" b="1"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25:11</a:t>
            </a:r>
            <a:r>
              <a:rPr lang="en-US" sz="2400" dirty="0">
                <a:effectLst/>
                <a:latin typeface="Open Sans" panose="020B0606030504020204" pitchFamily="34" charset="0"/>
                <a:ea typeface="Calibri" panose="020F0502020204030204" pitchFamily="34" charset="0"/>
                <a:cs typeface="Times New Roman" panose="02020603050405020304" pitchFamily="18" charset="0"/>
              </a:rPr>
              <a:t> I appeal to Caesar [</a:t>
            </a:r>
            <a:r>
              <a:rPr lang="el-GR" sz="2400" dirty="0">
                <a:effectLst/>
                <a:latin typeface="#Logos 8 Resource"/>
                <a:ea typeface="Calibri" panose="020F0502020204030204" pitchFamily="34" charset="0"/>
                <a:cs typeface="Times New Roman" panose="02020603050405020304" pitchFamily="18" charset="0"/>
              </a:rPr>
              <a:t>Καίσαρα ἐπικαλοῦμαι</a:t>
            </a:r>
            <a:r>
              <a:rPr lang="en-US" sz="2400" dirty="0">
                <a:effectLst/>
                <a:latin typeface="Open Sans" panose="020B0606030504020204" pitchFamily="34"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228600" algn="just">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The political metaphors of Christian language (→22:27; →27:24), such as the declaration of Paul that “our citizenship [</a:t>
            </a:r>
            <a:r>
              <a:rPr lang="el-GR" sz="1800" b="1" dirty="0">
                <a:effectLst/>
                <a:latin typeface="Calibri" panose="020F0502020204030204" pitchFamily="34" charset="0"/>
                <a:ea typeface="Calibri" panose="020F0502020204030204" pitchFamily="34" charset="0"/>
                <a:cs typeface="Times New Roman" panose="02020603050405020304" pitchFamily="18" charset="0"/>
              </a:rPr>
              <a:t>ἡμῶν … τὸ πολίτευμα</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is in heaven” (Phil. 3:20 NRSV), and, above all, the emphasis on the preaching of the “kingdom of God” (→28:23) led those same critics to accuse them of sedition. This accusation comes through, perhaps most explicitly anywhere in the New Testament, in the charge, “They are all acting against the decrees of Caesar, saying that there is another king, Jesus” (17:7); “the decrees of Caesar” did not countenance allegiance to another king, but only to Caesar as divine, while the “decrees” (</a:t>
            </a:r>
            <a:r>
              <a:rPr lang="el-GR" sz="1800" b="1" dirty="0">
                <a:effectLst/>
                <a:latin typeface="Calibri" panose="020F0502020204030204" pitchFamily="34" charset="0"/>
                <a:ea typeface="Calibri" panose="020F0502020204030204" pitchFamily="34" charset="0"/>
                <a:cs typeface="Times New Roman" panose="02020603050405020304" pitchFamily="18" charset="0"/>
              </a:rPr>
              <a:t>δόγματα</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(→16:4b) of Jesus did not countenance allegiance to any other god, including Caesar (→19:26). Further to the same point was the charge: “These men are Jews and they are disturbing our city. They advocate customs which it is not lawful for us Romans to accept or practice” (16:20–21).</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228600" algn="just">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The Christian defense against such accusations took several major forms, at least two of which figure prominently in Acts. The first, in elaboration of Paul’s exhortation, “the powers that be are ordained of God,” was to emphasize the Christian pledge of allegiance to legitimate government, including the government of Caesar, in which, as a matter of fact, Saint Paul held citizenship.</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0677591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9DF9F5-471B-454E-8090-460C414A0057}"/>
              </a:ext>
            </a:extLst>
          </p:cNvPr>
          <p:cNvSpPr txBox="1"/>
          <p:nvPr/>
        </p:nvSpPr>
        <p:spPr>
          <a:xfrm>
            <a:off x="741145" y="1049154"/>
            <a:ext cx="10635916" cy="4717895"/>
          </a:xfrm>
          <a:prstGeom prst="rect">
            <a:avLst/>
          </a:prstGeom>
          <a:noFill/>
        </p:spPr>
        <p:txBody>
          <a:bodyPr wrap="square">
            <a:spAutoFit/>
          </a:bodyPr>
          <a:lstStyle/>
          <a:p>
            <a:pPr marL="0" marR="0" indent="228600" algn="just">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On that basis he claimed his civil rights to complain to the Roman magistrates: “They have beaten us publicly,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uncondemned</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men who are Roman citizens, and have thrown us into prison; and do they now cast us out secretly?” (16:37). And he could interrupt the centurion who, to make him tell the truth, was about to have him scourged: “Is it lawful for you to scourge a man who is a Roman citizen, and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uncondemned</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(22:25). The rightness of that exercise of civic prerogative was acknowledged also by the letter of Claudius Lysias to the governor Felix: “This man was seized by the Jews, and was about to be killed by them, when I came upon them with the soldiers and rescued him, having learned that he was a Roman citizen” (23:27). This was a right to which, as a Roman citizen without political allegiance to some other earthly ruler, Saint Paul was fully entitled.</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228600" algn="just">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The other response was, while recognizing the legitimate claims of “the powers that be,” to reject any ultimate claims by any rulers, whether in the temporal or in the spiritual realm, as illegitimate, indeed as blasphemous (→5:29b). Such a twofold stance was taken to be an act of obedience to the command of Jesus: “Render therefore to Caesar the things that are Caesar’s, and to God the things that are God’s” (Matt. 22:21).</a:t>
            </a:r>
          </a:p>
          <a:p>
            <a:pPr marL="0" marR="0" indent="228600" algn="just">
              <a:lnSpc>
                <a:spcPct val="107000"/>
              </a:lnSpc>
              <a:spcBef>
                <a:spcPts val="0"/>
              </a:spcBef>
              <a:spcAft>
                <a:spcPts val="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dirty="0" err="1">
                <a:effectLst/>
                <a:latin typeface="Calibri" panose="020F0502020204030204" pitchFamily="34" charset="0"/>
                <a:ea typeface="Calibri" panose="020F0502020204030204" pitchFamily="34" charset="0"/>
                <a:cs typeface="Times New Roman" panose="02020603050405020304" pitchFamily="18" charset="0"/>
              </a:rPr>
              <a:t>Pelikan</a:t>
            </a:r>
            <a:r>
              <a:rPr lang="en-US" sz="2400" dirty="0">
                <a:effectLst/>
                <a:latin typeface="Calibri" panose="020F0502020204030204" pitchFamily="34" charset="0"/>
                <a:ea typeface="Calibri" panose="020F0502020204030204" pitchFamily="34" charset="0"/>
                <a:cs typeface="Times New Roman" panose="02020603050405020304" pitchFamily="18" charset="0"/>
              </a:rPr>
              <a:t>, J. (2005). </a:t>
            </a:r>
            <a:r>
              <a:rPr lang="en-US" sz="2400" i="1"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2"/>
              </a:rPr>
              <a:t>Acts</a:t>
            </a:r>
            <a:r>
              <a:rPr lang="en-US" sz="2400" dirty="0">
                <a:effectLst/>
                <a:latin typeface="Calibri" panose="020F0502020204030204" pitchFamily="34" charset="0"/>
                <a:ea typeface="Calibri" panose="020F0502020204030204" pitchFamily="34" charset="0"/>
                <a:cs typeface="Times New Roman" panose="02020603050405020304" pitchFamily="18" charset="0"/>
              </a:rPr>
              <a:t> (pp. 266–268). Grand Rapids, MI: Brazos Press.</a:t>
            </a:r>
          </a:p>
        </p:txBody>
      </p:sp>
    </p:spTree>
    <p:extLst>
      <p:ext uri="{BB962C8B-B14F-4D97-AF65-F5344CB8AC3E}">
        <p14:creationId xmlns:p14="http://schemas.microsoft.com/office/powerpoint/2010/main" val="390902221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133" y="620585"/>
            <a:ext cx="11338560" cy="5648384"/>
          </a:xfrm>
        </p:spPr>
        <p:txBody>
          <a:bodyPr>
            <a:normAutofit/>
          </a:bodyPr>
          <a:lstStyle/>
          <a:p>
            <a:r>
              <a:rPr lang="en-US" sz="6400" dirty="0"/>
              <a:t> Section Finish @ Paul’s Appeal    to Imperial Rome &amp; Caesar</a:t>
            </a:r>
          </a:p>
        </p:txBody>
      </p:sp>
    </p:spTree>
    <p:extLst>
      <p:ext uri="{BB962C8B-B14F-4D97-AF65-F5344CB8AC3E}">
        <p14:creationId xmlns:p14="http://schemas.microsoft.com/office/powerpoint/2010/main" val="3782164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2242687" y="1453416"/>
            <a:ext cx="7151570" cy="4345006"/>
          </a:xfrm>
          <a:prstGeom prst="rect">
            <a:avLst/>
          </a:prstGeom>
          <a:solidFill>
            <a:srgbClr val="C3FF57"/>
          </a:solidFill>
          <a:ln w="76200">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tIns="365760" rtlCol="0" anchor="t" anchorCtr="0">
            <a:normAutofit fontScale="85000" lnSpcReduction="20000"/>
          </a:bodyPr>
          <a:lstStyle/>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19 – “10 + 9, Ephesus Time”</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20 – “Traveling </a:t>
            </a:r>
            <a:r>
              <a:rPr kumimoji="0" lang="en-US" sz="28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a:ea typeface="+mn-ea"/>
                <a:cs typeface="+mn-cs"/>
              </a:rPr>
              <a:t>A’Plenty</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21 – “Confinement Begun”</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22 – “Before A Mob, Not A Few”</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23 – “Before The Council, You See”</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24 – “Felix Listens No More”</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25 – “Agrippa Arrives”</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26 – “Agrippa Realizes Paul’s Fix”</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27 – “Shipwreck &amp; An Angel From Heaven”</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28 – “The End Of Our Wait”</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endParaRPr kumimoji="0" lang="en-US" sz="2800" b="0" i="1" u="none" strike="noStrike" kern="1200" cap="none" spc="0" normalizeH="0" baseline="0" noProof="0" dirty="0">
              <a:ln>
                <a:noFill/>
              </a:ln>
              <a:solidFill>
                <a:prstClr val="black"/>
              </a:solidFill>
              <a:effectLst/>
              <a:uLnTx/>
              <a:uFillTx/>
              <a:latin typeface="Calibri"/>
              <a:ea typeface="+mn-ea"/>
              <a:cs typeface="+mn-cs"/>
            </a:endParaRPr>
          </a:p>
        </p:txBody>
      </p:sp>
      <p:sp>
        <p:nvSpPr>
          <p:cNvPr id="21" name="Rectangle 20"/>
          <p:cNvSpPr/>
          <p:nvPr/>
        </p:nvSpPr>
        <p:spPr>
          <a:xfrm>
            <a:off x="1411550" y="838200"/>
            <a:ext cx="7546018" cy="762000"/>
          </a:xfrm>
          <a:prstGeom prst="rect">
            <a:avLst/>
          </a:prstGeom>
          <a:solidFill>
            <a:srgbClr val="3399FF"/>
          </a:solid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25475"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L.D. CARY &amp; SAM HOLT CATCH PHRASES</a:t>
            </a:r>
          </a:p>
        </p:txBody>
      </p:sp>
      <p:grpSp>
        <p:nvGrpSpPr>
          <p:cNvPr id="7" name="Group 6">
            <a:extLst>
              <a:ext uri="{FF2B5EF4-FFF2-40B4-BE49-F238E27FC236}">
                <a16:creationId xmlns:a16="http://schemas.microsoft.com/office/drawing/2014/main" id="{EE770738-2E1A-4A17-905C-B7993B35B18F}"/>
              </a:ext>
            </a:extLst>
          </p:cNvPr>
          <p:cNvGrpSpPr/>
          <p:nvPr/>
        </p:nvGrpSpPr>
        <p:grpSpPr>
          <a:xfrm>
            <a:off x="1106911" y="1674796"/>
            <a:ext cx="8739831" cy="4023360"/>
            <a:chOff x="8319882" y="-3283936"/>
            <a:chExt cx="74637" cy="9379936"/>
          </a:xfrm>
        </p:grpSpPr>
        <p:sp>
          <p:nvSpPr>
            <p:cNvPr id="8" name="Oval 7">
              <a:extLst>
                <a:ext uri="{FF2B5EF4-FFF2-40B4-BE49-F238E27FC236}">
                  <a16:creationId xmlns:a16="http://schemas.microsoft.com/office/drawing/2014/main" id="{DA89C463-1519-4310-9F7B-7C732C919D13}"/>
                </a:ext>
              </a:extLst>
            </p:cNvPr>
            <p:cNvSpPr/>
            <p:nvPr/>
          </p:nvSpPr>
          <p:spPr>
            <a:xfrm>
              <a:off x="8330077" y="-3283936"/>
              <a:ext cx="59946" cy="9379936"/>
            </a:xfrm>
            <a:prstGeom prst="ellipse">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0" scaled="1"/>
              <a:tileRect/>
            </a:grad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F45D30F8-0629-4059-92E9-34D73434E6B4}"/>
                </a:ext>
              </a:extLst>
            </p:cNvPr>
            <p:cNvSpPr txBox="1"/>
            <p:nvPr/>
          </p:nvSpPr>
          <p:spPr>
            <a:xfrm>
              <a:off x="8319882" y="-1017493"/>
              <a:ext cx="74637" cy="4914407"/>
            </a:xfrm>
            <a:prstGeom prst="rect">
              <a:avLst/>
            </a:prstGeom>
            <a:noFill/>
          </p:spPr>
          <p:txBody>
            <a:bodyPr wrap="square" rtlCol="0">
              <a:spAutoFit/>
            </a:bodyPr>
            <a:lstStyle/>
            <a:p>
              <a:pPr marL="1312863" marR="0" lvl="0" indent="0" algn="l" defTabSz="914400" rtl="0" eaLnBrk="1" fontAlgn="auto" latinLnBrk="0" hangingPunct="1">
                <a:lnSpc>
                  <a:spcPts val="5200"/>
                </a:lnSpc>
                <a:spcBef>
                  <a:spcPts val="0"/>
                </a:spcBef>
                <a:spcAft>
                  <a:spcPts val="0"/>
                </a:spcAft>
                <a:buClrTx/>
                <a:buSzTx/>
                <a:buFontTx/>
                <a:buNone/>
                <a:tabLst/>
                <a:defRPr/>
              </a:pPr>
              <a:r>
                <a:rPr kumimoji="0" lang="en-US" sz="4400" b="1" i="1" u="none" strike="noStrike" kern="1200" cap="none" spc="0" normalizeH="0" baseline="0" noProof="0" dirty="0">
                  <a:ln w="6350">
                    <a:solidFill>
                      <a:prstClr val="black"/>
                    </a:solidFill>
                  </a:ln>
                  <a:solidFill>
                    <a:prstClr val="white"/>
                  </a:solidFill>
                  <a:effectLst>
                    <a:outerShdw blurRad="50800" dist="38100" dir="2700000" algn="tl" rotWithShape="0">
                      <a:prstClr val="black">
                        <a:alpha val="40000"/>
                      </a:prstClr>
                    </a:outerShdw>
                  </a:effectLst>
                  <a:uLnTx/>
                  <a:uFill>
                    <a:solidFill>
                      <a:prstClr val="white"/>
                    </a:solidFill>
                  </a:uFill>
                  <a:latin typeface="Arial" pitchFamily="34" charset="0"/>
                  <a:ea typeface="+mn-ea"/>
                  <a:cs typeface="Arial" pitchFamily="34" charset="0"/>
                </a:rPr>
                <a:t> </a:t>
              </a:r>
              <a:r>
                <a:rPr kumimoji="0" lang="en-US" sz="5400" b="1" i="1" u="none" strike="noStrike" kern="1200" cap="none" spc="0" normalizeH="0" baseline="0" noProof="0" dirty="0">
                  <a:ln w="6350">
                    <a:solidFill>
                      <a:prstClr val="black"/>
                    </a:solidFill>
                  </a:ln>
                  <a:solidFill>
                    <a:prstClr val="white"/>
                  </a:solidFill>
                  <a:effectLst>
                    <a:outerShdw blurRad="50800" dist="38100" dir="2700000" algn="tl" rotWithShape="0">
                      <a:prstClr val="black">
                        <a:alpha val="40000"/>
                      </a:prstClr>
                    </a:outerShdw>
                  </a:effectLst>
                  <a:uLnTx/>
                  <a:uFill>
                    <a:solidFill>
                      <a:prstClr val="white"/>
                    </a:solidFill>
                  </a:uFill>
                  <a:latin typeface="Arial" pitchFamily="34" charset="0"/>
                  <a:ea typeface="+mn-ea"/>
                  <a:cs typeface="Arial" pitchFamily="34" charset="0"/>
                </a:rPr>
                <a:t>“Agrippa Arrives”</a:t>
              </a:r>
            </a:p>
            <a:p>
              <a:pPr marL="1312863" marR="0" lvl="0" indent="0" algn="l" defTabSz="914400" rtl="0" eaLnBrk="1" fontAlgn="auto" latinLnBrk="0" hangingPunct="1">
                <a:lnSpc>
                  <a:spcPts val="5200"/>
                </a:lnSpc>
                <a:spcBef>
                  <a:spcPts val="0"/>
                </a:spcBef>
                <a:spcAft>
                  <a:spcPts val="0"/>
                </a:spcAft>
                <a:buClrTx/>
                <a:buSzTx/>
                <a:buFontTx/>
                <a:buNone/>
                <a:tabLst/>
                <a:defRPr/>
              </a:pPr>
              <a:r>
                <a:rPr kumimoji="0" lang="en-US" sz="4400" b="1" i="1" u="none" strike="noStrike" kern="1200" cap="none" spc="0" normalizeH="0" baseline="0" noProof="0" dirty="0">
                  <a:ln w="6350">
                    <a:solidFill>
                      <a:prstClr val="black"/>
                    </a:solidFill>
                  </a:ln>
                  <a:solidFill>
                    <a:prstClr val="white"/>
                  </a:solidFill>
                  <a:effectLst>
                    <a:outerShdw blurRad="50800" dist="38100" dir="2700000" algn="tl" rotWithShape="0">
                      <a:prstClr val="black">
                        <a:alpha val="40000"/>
                      </a:prstClr>
                    </a:outerShdw>
                  </a:effectLst>
                  <a:uLnTx/>
                  <a:uFill>
                    <a:solidFill>
                      <a:prstClr val="white"/>
                    </a:solidFill>
                  </a:uFill>
                  <a:latin typeface="Arial" pitchFamily="34" charset="0"/>
                  <a:ea typeface="+mn-ea"/>
                  <a:cs typeface="Arial" pitchFamily="34" charset="0"/>
                </a:rPr>
                <a:t> </a:t>
              </a:r>
              <a:r>
                <a:rPr kumimoji="0" lang="en-US" sz="5400" b="1" i="1" u="none" strike="noStrike" kern="1200" cap="none" spc="0" normalizeH="0" baseline="0" noProof="0" dirty="0">
                  <a:ln w="19050">
                    <a:solidFill>
                      <a:prstClr val="black"/>
                    </a:solidFill>
                  </a:ln>
                  <a:solidFill>
                    <a:srgbClr val="B2FF4D"/>
                  </a:solidFill>
                  <a:effectLst>
                    <a:outerShdw blurRad="50800" dist="38100" dir="2700000" algn="tl" rotWithShape="0">
                      <a:prstClr val="black">
                        <a:alpha val="40000"/>
                      </a:prstClr>
                    </a:outerShdw>
                  </a:effectLst>
                  <a:uLnTx/>
                  <a:uFill>
                    <a:solidFill>
                      <a:prstClr val="white"/>
                    </a:solidFill>
                  </a:uFill>
                  <a:latin typeface="Bookman Old Style" pitchFamily="18" charset="0"/>
                  <a:ea typeface="+mn-ea"/>
                  <a:cs typeface="+mn-cs"/>
                </a:rPr>
                <a:t>Catch Phrase</a:t>
              </a:r>
            </a:p>
            <a:p>
              <a:pPr marL="0" marR="0" lvl="0" indent="0" algn="ctr" defTabSz="914400" rtl="0" eaLnBrk="1" fontAlgn="auto" latinLnBrk="0" hangingPunct="1">
                <a:lnSpc>
                  <a:spcPts val="5200"/>
                </a:lnSpc>
                <a:spcBef>
                  <a:spcPts val="0"/>
                </a:spcBef>
                <a:spcAft>
                  <a:spcPts val="0"/>
                </a:spcAft>
                <a:buClrTx/>
                <a:buSzTx/>
                <a:buFontTx/>
                <a:buNone/>
                <a:tabLst/>
                <a:defRPr/>
              </a:pPr>
              <a:r>
                <a:rPr kumimoji="0" lang="en-US" sz="6000" b="1" i="1" u="none" strike="noStrike" kern="1200" cap="none" spc="0" normalizeH="0" baseline="0" noProof="0" dirty="0">
                  <a:ln w="19050">
                    <a:solidFill>
                      <a:prstClr val="black"/>
                    </a:solidFill>
                  </a:ln>
                  <a:solidFill>
                    <a:srgbClr val="FF9900"/>
                  </a:solidFill>
                  <a:effectLst>
                    <a:outerShdw blurRad="50800" dist="38100" dir="2700000" algn="tl" rotWithShape="0">
                      <a:prstClr val="black">
                        <a:alpha val="40000"/>
                      </a:prstClr>
                    </a:outerShdw>
                  </a:effectLst>
                  <a:uLnTx/>
                  <a:uFill>
                    <a:solidFill>
                      <a:prstClr val="white"/>
                    </a:solidFill>
                  </a:uFill>
                  <a:latin typeface="Bookman Old Style" pitchFamily="18" charset="0"/>
                  <a:ea typeface="+mn-ea"/>
                  <a:cs typeface="+mn-cs"/>
                </a:rPr>
                <a:t>  </a:t>
              </a:r>
              <a:r>
                <a:rPr kumimoji="0" lang="en-US" sz="4400" b="1" i="1" u="none" strike="noStrike" kern="1200" cap="none" spc="0" normalizeH="0" baseline="0" noProof="0" dirty="0">
                  <a:ln w="19050">
                    <a:solidFill>
                      <a:prstClr val="black"/>
                    </a:solidFill>
                  </a:ln>
                  <a:solidFill>
                    <a:srgbClr val="FF9900"/>
                  </a:solidFill>
                  <a:effectLst>
                    <a:outerShdw blurRad="50800" dist="38100" dir="2700000" algn="tl" rotWithShape="0">
                      <a:prstClr val="black">
                        <a:alpha val="40000"/>
                      </a:prstClr>
                    </a:outerShdw>
                  </a:effectLst>
                  <a:uLnTx/>
                  <a:uFill>
                    <a:solidFill>
                      <a:prstClr val="white"/>
                    </a:solidFill>
                  </a:uFill>
                  <a:latin typeface="Bookman Old Style" pitchFamily="18" charset="0"/>
                  <a:ea typeface="+mn-ea"/>
                  <a:cs typeface="+mn-cs"/>
                </a:rPr>
                <a:t>Chapter Twenty-Five</a:t>
              </a:r>
            </a:p>
          </p:txBody>
        </p:sp>
      </p:grpSp>
    </p:spTree>
    <p:extLst>
      <p:ext uri="{BB962C8B-B14F-4D97-AF65-F5344CB8AC3E}">
        <p14:creationId xmlns:p14="http://schemas.microsoft.com/office/powerpoint/2010/main" val="413596024"/>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ppt_x</p:attrName>
                                        </p:attrNameLst>
                                      </p:cBhvr>
                                      <p:tavLst>
                                        <p:tav tm="0">
                                          <p:val>
                                            <p:strVal val="#ppt_x+#ppt_w/2"/>
                                          </p:val>
                                        </p:tav>
                                        <p:tav tm="100000">
                                          <p:val>
                                            <p:strVal val="#ppt_x"/>
                                          </p:val>
                                        </p:tav>
                                      </p:tavLst>
                                    </p:anim>
                                    <p:anim calcmode="lin" valueType="num">
                                      <p:cBhvr>
                                        <p:cTn id="8" dur="500" fill="hold"/>
                                        <p:tgtEl>
                                          <p:spTgt spid="21"/>
                                        </p:tgtEl>
                                        <p:attrNameLst>
                                          <p:attrName>ppt_y</p:attrName>
                                        </p:attrNameLst>
                                      </p:cBhvr>
                                      <p:tavLst>
                                        <p:tav tm="0">
                                          <p:val>
                                            <p:strVal val="#ppt_y"/>
                                          </p:val>
                                        </p:tav>
                                        <p:tav tm="100000">
                                          <p:val>
                                            <p:strVal val="#ppt_y"/>
                                          </p:val>
                                        </p:tav>
                                      </p:tavLst>
                                    </p:anim>
                                    <p:anim calcmode="lin" valueType="num">
                                      <p:cBhvr>
                                        <p:cTn id="9" dur="500" fill="hold"/>
                                        <p:tgtEl>
                                          <p:spTgt spid="21"/>
                                        </p:tgtEl>
                                        <p:attrNameLst>
                                          <p:attrName>ppt_w</p:attrName>
                                        </p:attrNameLst>
                                      </p:cBhvr>
                                      <p:tavLst>
                                        <p:tav tm="0">
                                          <p:val>
                                            <p:fltVal val="0"/>
                                          </p:val>
                                        </p:tav>
                                        <p:tav tm="100000">
                                          <p:val>
                                            <p:strVal val="#ppt_w"/>
                                          </p:val>
                                        </p:tav>
                                      </p:tavLst>
                                    </p:anim>
                                    <p:anim calcmode="lin" valueType="num">
                                      <p:cBhvr>
                                        <p:cTn id="10" dur="500" fill="hold"/>
                                        <p:tgtEl>
                                          <p:spTgt spid="21"/>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1" fill="hold" grpId="0" nodeType="afterEffect">
                                  <p:stCondLst>
                                    <p:cond delay="0"/>
                                  </p:stCondLst>
                                  <p:childTnLst>
                                    <p:set>
                                      <p:cBhvr>
                                        <p:cTn id="13" dur="1" fill="hold">
                                          <p:stCondLst>
                                            <p:cond delay="0"/>
                                          </p:stCondLst>
                                        </p:cTn>
                                        <p:tgtEl>
                                          <p:spTgt spid="23">
                                            <p:bg/>
                                          </p:spTgt>
                                        </p:tgtEl>
                                        <p:attrNameLst>
                                          <p:attrName>style.visibility</p:attrName>
                                        </p:attrNameLst>
                                      </p:cBhvr>
                                      <p:to>
                                        <p:strVal val="visible"/>
                                      </p:to>
                                    </p:set>
                                    <p:anim calcmode="lin" valueType="num">
                                      <p:cBhvr>
                                        <p:cTn id="14" dur="500" fill="hold"/>
                                        <p:tgtEl>
                                          <p:spTgt spid="23">
                                            <p:bg/>
                                          </p:spTgt>
                                        </p:tgtEl>
                                        <p:attrNameLst>
                                          <p:attrName>ppt_x</p:attrName>
                                        </p:attrNameLst>
                                      </p:cBhvr>
                                      <p:tavLst>
                                        <p:tav tm="0">
                                          <p:val>
                                            <p:strVal val="#ppt_x"/>
                                          </p:val>
                                        </p:tav>
                                        <p:tav tm="100000">
                                          <p:val>
                                            <p:strVal val="#ppt_x"/>
                                          </p:val>
                                        </p:tav>
                                      </p:tavLst>
                                    </p:anim>
                                    <p:anim calcmode="lin" valueType="num">
                                      <p:cBhvr>
                                        <p:cTn id="15" dur="500" fill="hold"/>
                                        <p:tgtEl>
                                          <p:spTgt spid="23">
                                            <p:bg/>
                                          </p:spTgt>
                                        </p:tgtEl>
                                        <p:attrNameLst>
                                          <p:attrName>ppt_y</p:attrName>
                                        </p:attrNameLst>
                                      </p:cBhvr>
                                      <p:tavLst>
                                        <p:tav tm="0">
                                          <p:val>
                                            <p:strVal val="#ppt_y-#ppt_h/2"/>
                                          </p:val>
                                        </p:tav>
                                        <p:tav tm="100000">
                                          <p:val>
                                            <p:strVal val="#ppt_y"/>
                                          </p:val>
                                        </p:tav>
                                      </p:tavLst>
                                    </p:anim>
                                    <p:anim calcmode="lin" valueType="num">
                                      <p:cBhvr>
                                        <p:cTn id="16" dur="500" fill="hold"/>
                                        <p:tgtEl>
                                          <p:spTgt spid="23">
                                            <p:bg/>
                                          </p:spTgt>
                                        </p:tgtEl>
                                        <p:attrNameLst>
                                          <p:attrName>ppt_w</p:attrName>
                                        </p:attrNameLst>
                                      </p:cBhvr>
                                      <p:tavLst>
                                        <p:tav tm="0">
                                          <p:val>
                                            <p:strVal val="#ppt_w"/>
                                          </p:val>
                                        </p:tav>
                                        <p:tav tm="100000">
                                          <p:val>
                                            <p:strVal val="#ppt_w"/>
                                          </p:val>
                                        </p:tav>
                                      </p:tavLst>
                                    </p:anim>
                                    <p:anim calcmode="lin" valueType="num">
                                      <p:cBhvr>
                                        <p:cTn id="17" dur="500" fill="hold"/>
                                        <p:tgtEl>
                                          <p:spTgt spid="23">
                                            <p:bg/>
                                          </p:spTgt>
                                        </p:tgtEl>
                                        <p:attrNameLst>
                                          <p:attrName>ppt_h</p:attrName>
                                        </p:attrNameLst>
                                      </p:cBhvr>
                                      <p:tavLst>
                                        <p:tav tm="0">
                                          <p:val>
                                            <p:fltVal val="0"/>
                                          </p:val>
                                        </p:tav>
                                        <p:tav tm="100000">
                                          <p:val>
                                            <p:strVal val="#ppt_h"/>
                                          </p:val>
                                        </p:tav>
                                      </p:tavLst>
                                    </p:anim>
                                  </p:childTnLst>
                                </p:cTn>
                              </p:par>
                              <p:par>
                                <p:cTn id="18" presetID="17" presetClass="exit" presetSubtype="1" fill="hold" nodeType="withEffect">
                                  <p:stCondLst>
                                    <p:cond delay="0"/>
                                  </p:stCondLst>
                                  <p:childTnLst>
                                    <p:anim calcmode="lin" valueType="num">
                                      <p:cBhvr>
                                        <p:cTn id="19" dur="500"/>
                                        <p:tgtEl>
                                          <p:spTgt spid="23">
                                            <p:bg/>
                                          </p:spTgt>
                                        </p:tgtEl>
                                        <p:attrNameLst>
                                          <p:attrName>ppt_x</p:attrName>
                                        </p:attrNameLst>
                                      </p:cBhvr>
                                      <p:tavLst>
                                        <p:tav tm="0">
                                          <p:val>
                                            <p:strVal val="ppt_x"/>
                                          </p:val>
                                        </p:tav>
                                        <p:tav tm="100000">
                                          <p:val>
                                            <p:strVal val="ppt_x"/>
                                          </p:val>
                                        </p:tav>
                                      </p:tavLst>
                                    </p:anim>
                                    <p:anim calcmode="lin" valueType="num">
                                      <p:cBhvr>
                                        <p:cTn id="20" dur="500"/>
                                        <p:tgtEl>
                                          <p:spTgt spid="23">
                                            <p:bg/>
                                          </p:spTgt>
                                        </p:tgtEl>
                                        <p:attrNameLst>
                                          <p:attrName>ppt_y</p:attrName>
                                        </p:attrNameLst>
                                      </p:cBhvr>
                                      <p:tavLst>
                                        <p:tav tm="0">
                                          <p:val>
                                            <p:strVal val="ppt_y"/>
                                          </p:val>
                                        </p:tav>
                                        <p:tav tm="100000">
                                          <p:val>
                                            <p:strVal val="ppt_y-ppt_h/2"/>
                                          </p:val>
                                        </p:tav>
                                      </p:tavLst>
                                    </p:anim>
                                    <p:anim calcmode="lin" valueType="num">
                                      <p:cBhvr>
                                        <p:cTn id="21" dur="500"/>
                                        <p:tgtEl>
                                          <p:spTgt spid="23">
                                            <p:bg/>
                                          </p:spTgt>
                                        </p:tgtEl>
                                        <p:attrNameLst>
                                          <p:attrName>ppt_w</p:attrName>
                                        </p:attrNameLst>
                                      </p:cBhvr>
                                      <p:tavLst>
                                        <p:tav tm="0">
                                          <p:val>
                                            <p:strVal val="ppt_w"/>
                                          </p:val>
                                        </p:tav>
                                        <p:tav tm="100000">
                                          <p:val>
                                            <p:strVal val="ppt_w"/>
                                          </p:val>
                                        </p:tav>
                                      </p:tavLst>
                                    </p:anim>
                                    <p:anim calcmode="lin" valueType="num">
                                      <p:cBhvr>
                                        <p:cTn id="22" dur="500"/>
                                        <p:tgtEl>
                                          <p:spTgt spid="23">
                                            <p:bg/>
                                          </p:spTgt>
                                        </p:tgtEl>
                                        <p:attrNameLst>
                                          <p:attrName>ppt_h</p:attrName>
                                        </p:attrNameLst>
                                      </p:cBhvr>
                                      <p:tavLst>
                                        <p:tav tm="0">
                                          <p:val>
                                            <p:strVal val="ppt_h"/>
                                          </p:val>
                                        </p:tav>
                                        <p:tav tm="100000">
                                          <p:val>
                                            <p:fltVal val="0"/>
                                          </p:val>
                                        </p:tav>
                                      </p:tavLst>
                                    </p:anim>
                                    <p:set>
                                      <p:cBhvr>
                                        <p:cTn id="23" dur="1" fill="hold">
                                          <p:stCondLst>
                                            <p:cond delay="499"/>
                                          </p:stCondLst>
                                        </p:cTn>
                                        <p:tgtEl>
                                          <p:spTgt spid="23">
                                            <p:bg/>
                                          </p:spTgt>
                                        </p:tgtEl>
                                        <p:attrNameLst>
                                          <p:attrName>style.visibility</p:attrName>
                                        </p:attrNameLst>
                                      </p:cBhvr>
                                      <p:to>
                                        <p:strVal val="hidden"/>
                                      </p:to>
                                    </p:set>
                                  </p:childTnLst>
                                </p:cTn>
                              </p:par>
                            </p:childTnLst>
                          </p:cTn>
                        </p:par>
                        <p:par>
                          <p:cTn id="24" fill="hold">
                            <p:stCondLst>
                              <p:cond delay="1000"/>
                            </p:stCondLst>
                            <p:childTnLst>
                              <p:par>
                                <p:cTn id="25" presetID="17" presetClass="exit" presetSubtype="2" fill="hold" grpId="1" nodeType="afterEffect">
                                  <p:stCondLst>
                                    <p:cond delay="0"/>
                                  </p:stCondLst>
                                  <p:childTnLst>
                                    <p:anim calcmode="lin" valueType="num">
                                      <p:cBhvr>
                                        <p:cTn id="26" dur="500"/>
                                        <p:tgtEl>
                                          <p:spTgt spid="21"/>
                                        </p:tgtEl>
                                        <p:attrNameLst>
                                          <p:attrName>ppt_x</p:attrName>
                                        </p:attrNameLst>
                                      </p:cBhvr>
                                      <p:tavLst>
                                        <p:tav tm="0">
                                          <p:val>
                                            <p:strVal val="ppt_x"/>
                                          </p:val>
                                        </p:tav>
                                        <p:tav tm="100000">
                                          <p:val>
                                            <p:strVal val="ppt_x+ppt_w/2"/>
                                          </p:val>
                                        </p:tav>
                                      </p:tavLst>
                                    </p:anim>
                                    <p:anim calcmode="lin" valueType="num">
                                      <p:cBhvr>
                                        <p:cTn id="27" dur="500"/>
                                        <p:tgtEl>
                                          <p:spTgt spid="21"/>
                                        </p:tgtEl>
                                        <p:attrNameLst>
                                          <p:attrName>ppt_y</p:attrName>
                                        </p:attrNameLst>
                                      </p:cBhvr>
                                      <p:tavLst>
                                        <p:tav tm="0">
                                          <p:val>
                                            <p:strVal val="ppt_y"/>
                                          </p:val>
                                        </p:tav>
                                        <p:tav tm="100000">
                                          <p:val>
                                            <p:strVal val="ppt_y"/>
                                          </p:val>
                                        </p:tav>
                                      </p:tavLst>
                                    </p:anim>
                                    <p:anim calcmode="lin" valueType="num">
                                      <p:cBhvr>
                                        <p:cTn id="28" dur="500"/>
                                        <p:tgtEl>
                                          <p:spTgt spid="21"/>
                                        </p:tgtEl>
                                        <p:attrNameLst>
                                          <p:attrName>ppt_w</p:attrName>
                                        </p:attrNameLst>
                                      </p:cBhvr>
                                      <p:tavLst>
                                        <p:tav tm="0">
                                          <p:val>
                                            <p:strVal val="ppt_w"/>
                                          </p:val>
                                        </p:tav>
                                        <p:tav tm="100000">
                                          <p:val>
                                            <p:fltVal val="0"/>
                                          </p:val>
                                        </p:tav>
                                      </p:tavLst>
                                    </p:anim>
                                    <p:anim calcmode="lin" valueType="num">
                                      <p:cBhvr>
                                        <p:cTn id="29" dur="500"/>
                                        <p:tgtEl>
                                          <p:spTgt spid="21"/>
                                        </p:tgtEl>
                                        <p:attrNameLst>
                                          <p:attrName>ppt_h</p:attrName>
                                        </p:attrNameLst>
                                      </p:cBhvr>
                                      <p:tavLst>
                                        <p:tav tm="0">
                                          <p:val>
                                            <p:strVal val="ppt_h"/>
                                          </p:val>
                                        </p:tav>
                                        <p:tav tm="100000">
                                          <p:val>
                                            <p:strVal val="ppt_h"/>
                                          </p:val>
                                        </p:tav>
                                      </p:tavLst>
                                    </p:anim>
                                    <p:set>
                                      <p:cBhvr>
                                        <p:cTn id="30" dur="1" fill="hold">
                                          <p:stCondLst>
                                            <p:cond delay="499"/>
                                          </p:stCondLst>
                                        </p:cTn>
                                        <p:tgtEl>
                                          <p:spTgt spid="2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9" presetClass="emph" presetSubtype="0" nodeType="withEffect">
                                  <p:stCondLst>
                                    <p:cond delay="0"/>
                                  </p:stCondLst>
                                  <p:childTnLst>
                                    <p:set>
                                      <p:cBhvr rctx="PPT">
                                        <p:cTn id="36" dur="indefinite"/>
                                        <p:tgtEl>
                                          <p:spTgt spid="7"/>
                                        </p:tgtEl>
                                        <p:attrNameLst>
                                          <p:attrName>style.opacity</p:attrName>
                                        </p:attrNameLst>
                                      </p:cBhvr>
                                      <p:to>
                                        <p:strVal val="0.85"/>
                                      </p:to>
                                    </p:set>
                                    <p:animEffect filter="image" prLst="opacity: 0.85">
                                      <p:cBhvr rctx="IE">
                                        <p:cTn id="37" dur="indefinite"/>
                                        <p:tgtEl>
                                          <p:spTgt spid="7"/>
                                        </p:tgtEl>
                                      </p:cBhvr>
                                    </p:animEffect>
                                  </p:childTnLst>
                                </p:cTn>
                              </p:par>
                              <p:par>
                                <p:cTn id="38" presetID="56" presetClass="path" presetSubtype="0" accel="50000" decel="50000" fill="hold" nodeType="withEffect">
                                  <p:stCondLst>
                                    <p:cond delay="0"/>
                                  </p:stCondLst>
                                  <p:childTnLst>
                                    <p:animMotion origin="layout" path="M -3.95833E-6 1.48148E-6 L 0.34167 -0.27222 " pathEditMode="relative" rAng="0" ptsTypes="AA">
                                      <p:cBhvr>
                                        <p:cTn id="39" dur="2000" fill="hold"/>
                                        <p:tgtEl>
                                          <p:spTgt spid="7"/>
                                        </p:tgtEl>
                                        <p:attrNameLst>
                                          <p:attrName>ppt_x</p:attrName>
                                          <p:attrName>ppt_y</p:attrName>
                                        </p:attrNameLst>
                                      </p:cBhvr>
                                      <p:rCtr x="17083" y="-13611"/>
                                    </p:animMotion>
                                  </p:childTnLst>
                                </p:cTn>
                              </p:par>
                              <p:par>
                                <p:cTn id="40" presetID="6" presetClass="emph" presetSubtype="0" fill="hold" nodeType="withEffect">
                                  <p:stCondLst>
                                    <p:cond delay="0"/>
                                  </p:stCondLst>
                                  <p:childTnLst>
                                    <p:animScale>
                                      <p:cBhvr>
                                        <p:cTn id="41" dur="2000" fill="hold"/>
                                        <p:tgtEl>
                                          <p:spTgt spid="7"/>
                                        </p:tgtEl>
                                      </p:cBhvr>
                                      <p:by x="30000" y="30000"/>
                                    </p:animScale>
                                  </p:childTnLst>
                                </p:cTn>
                              </p:par>
                            </p:childTnLst>
                          </p:cTn>
                        </p:par>
                        <p:par>
                          <p:cTn id="42" fill="hold">
                            <p:stCondLst>
                              <p:cond delay="2000"/>
                            </p:stCondLst>
                            <p:childTnLst>
                              <p:par>
                                <p:cTn id="43" presetID="53" presetClass="exit" presetSubtype="0" fill="hold" nodeType="afterEffect">
                                  <p:stCondLst>
                                    <p:cond delay="0"/>
                                  </p:stCondLst>
                                  <p:childTnLst>
                                    <p:anim calcmode="lin" valueType="num">
                                      <p:cBhvr>
                                        <p:cTn id="44" dur="2000"/>
                                        <p:tgtEl>
                                          <p:spTgt spid="7"/>
                                        </p:tgtEl>
                                        <p:attrNameLst>
                                          <p:attrName>ppt_w</p:attrName>
                                        </p:attrNameLst>
                                      </p:cBhvr>
                                      <p:tavLst>
                                        <p:tav tm="0">
                                          <p:val>
                                            <p:strVal val="ppt_w"/>
                                          </p:val>
                                        </p:tav>
                                        <p:tav tm="100000">
                                          <p:val>
                                            <p:fltVal val="0"/>
                                          </p:val>
                                        </p:tav>
                                      </p:tavLst>
                                    </p:anim>
                                    <p:anim calcmode="lin" valueType="num">
                                      <p:cBhvr>
                                        <p:cTn id="45" dur="2000"/>
                                        <p:tgtEl>
                                          <p:spTgt spid="7"/>
                                        </p:tgtEl>
                                        <p:attrNameLst>
                                          <p:attrName>ppt_h</p:attrName>
                                        </p:attrNameLst>
                                      </p:cBhvr>
                                      <p:tavLst>
                                        <p:tav tm="0">
                                          <p:val>
                                            <p:strVal val="ppt_h"/>
                                          </p:val>
                                        </p:tav>
                                        <p:tav tm="100000">
                                          <p:val>
                                            <p:fltVal val="0"/>
                                          </p:val>
                                        </p:tav>
                                      </p:tavLst>
                                    </p:anim>
                                    <p:animEffect transition="out" filter="fade">
                                      <p:cBhvr>
                                        <p:cTn id="46" dur="2000"/>
                                        <p:tgtEl>
                                          <p:spTgt spid="7"/>
                                        </p:tgtEl>
                                      </p:cBhvr>
                                    </p:animEffect>
                                    <p:set>
                                      <p:cBhvr>
                                        <p:cTn id="47"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uiExpand="1" build="allAtOnce" animBg="1"/>
      <p:bldP spid="21" grpId="0" animBg="1"/>
      <p:bldP spid="21" grpId="1"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70012" y="1233527"/>
            <a:ext cx="4368800" cy="435933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4</a:t>
            </a:r>
            <a:r>
              <a:rPr kumimoji="0" lang="en-US" sz="2133" b="0" i="0" u="none" strike="noStrike" kern="1200" cap="none" spc="0" normalizeH="0" baseline="0" noProof="0" dirty="0">
                <a:ln>
                  <a:noFill/>
                </a:ln>
                <a:solidFill>
                  <a:prstClr val="black"/>
                </a:solidFill>
                <a:effectLst/>
                <a:uLnTx/>
                <a:uFillTx/>
                <a:latin typeface="Candara"/>
                <a:ea typeface="+mn-ea"/>
                <a:cs typeface="+mn-cs"/>
              </a:rPr>
              <a:t> But Festus answered, that Paul should be kept at Caesarea, and that he himself would depart shortly </a:t>
            </a:r>
            <a:r>
              <a:rPr kumimoji="0" lang="en-US" sz="2133" b="0" i="1" u="none" strike="noStrike" kern="1200" cap="none" spc="0" normalizeH="0" baseline="0" noProof="0" dirty="0">
                <a:ln>
                  <a:noFill/>
                </a:ln>
                <a:solidFill>
                  <a:prstClr val="black"/>
                </a:solidFill>
                <a:effectLst/>
                <a:uLnTx/>
                <a:uFillTx/>
                <a:latin typeface="Candara"/>
                <a:ea typeface="+mn-ea"/>
                <a:cs typeface="+mn-cs"/>
              </a:rPr>
              <a:t>thither</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5</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Let them therefore, </a:t>
            </a:r>
            <a:r>
              <a:rPr kumimoji="0" lang="en-US" sz="2133" b="0" i="0" u="none" strike="noStrike" kern="1200" cap="none" spc="0" normalizeH="0" baseline="0" noProof="0" dirty="0">
                <a:ln>
                  <a:noFill/>
                </a:ln>
                <a:solidFill>
                  <a:prstClr val="black"/>
                </a:solidFill>
                <a:effectLst/>
                <a:uLnTx/>
                <a:uFillTx/>
                <a:latin typeface="Candara"/>
                <a:ea typeface="+mn-ea"/>
                <a:cs typeface="+mn-cs"/>
              </a:rPr>
              <a:t>said he,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which among you are able, go down with </a:t>
            </a:r>
            <a:r>
              <a:rPr kumimoji="0" lang="en-US" sz="2133" b="0" i="1" u="none" strike="noStrike" kern="1200" cap="none" spc="0" normalizeH="0" baseline="0" noProof="0" dirty="0">
                <a:ln>
                  <a:noFill/>
                </a:ln>
                <a:solidFill>
                  <a:srgbClr val="073E87">
                    <a:lumMod val="50000"/>
                  </a:srgbClr>
                </a:solidFill>
                <a:effectLst/>
                <a:uLnTx/>
                <a:uFillTx/>
                <a:latin typeface="Candara"/>
                <a:ea typeface="+mn-ea"/>
                <a:cs typeface="+mn-cs"/>
              </a:rPr>
              <a:t>me</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 and accuse this man, if there be any wickedness in him.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6</a:t>
            </a:r>
            <a:r>
              <a:rPr kumimoji="0" lang="en-US" sz="2133" b="0" i="0" u="none" strike="noStrike" kern="1200" cap="none" spc="0" normalizeH="0" baseline="0" noProof="0" dirty="0">
                <a:ln>
                  <a:noFill/>
                </a:ln>
                <a:solidFill>
                  <a:prstClr val="black"/>
                </a:solidFill>
                <a:effectLst/>
                <a:uLnTx/>
                <a:uFillTx/>
                <a:latin typeface="Candara"/>
                <a:ea typeface="+mn-ea"/>
                <a:cs typeface="+mn-cs"/>
              </a:rPr>
              <a:t> And when he had tarried among them more than ten days, he went down unto Caesarea; and the next day sitting on the judgment seat commanded Paul to be brought.  </a:t>
            </a:r>
          </a:p>
        </p:txBody>
      </p:sp>
      <p:sp>
        <p:nvSpPr>
          <p:cNvPr id="3" name="Rectangle 2"/>
          <p:cNvSpPr/>
          <p:nvPr/>
        </p:nvSpPr>
        <p:spPr>
          <a:xfrm>
            <a:off x="1357745" y="1250461"/>
            <a:ext cx="4470400" cy="4031104"/>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prstClr val="black"/>
                </a:solidFill>
                <a:effectLst/>
                <a:uLnTx/>
                <a:uFillTx/>
                <a:latin typeface="Candara"/>
                <a:ea typeface="+mn-ea"/>
                <a:cs typeface="+mn-cs"/>
              </a:rPr>
              <a:t>Acts 25:</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a:t>
            </a:r>
            <a:r>
              <a:rPr kumimoji="0" lang="en-US" sz="2133" b="0" i="0" u="none" strike="noStrike" kern="1200" cap="none" spc="0" normalizeH="0" baseline="0" noProof="0" dirty="0">
                <a:ln>
                  <a:noFill/>
                </a:ln>
                <a:solidFill>
                  <a:prstClr val="black"/>
                </a:solidFill>
                <a:effectLst/>
                <a:uLnTx/>
                <a:uFillTx/>
                <a:latin typeface="Candara"/>
                <a:ea typeface="+mn-ea"/>
                <a:cs typeface="+mn-cs"/>
              </a:rPr>
              <a:t> Now when Festus was come into the province, after three days he ascended from Caesarea to Jerusalem.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a:t>
            </a:r>
            <a:r>
              <a:rPr kumimoji="0" lang="en-US" sz="2133" b="0" i="0" u="none" strike="noStrike" kern="1200" cap="none" spc="0" normalizeH="0" baseline="0" noProof="0" dirty="0">
                <a:ln>
                  <a:noFill/>
                </a:ln>
                <a:solidFill>
                  <a:prstClr val="black"/>
                </a:solidFill>
                <a:effectLst/>
                <a:uLnTx/>
                <a:uFillTx/>
                <a:latin typeface="Candara"/>
                <a:ea typeface="+mn-ea"/>
                <a:cs typeface="+mn-cs"/>
              </a:rPr>
              <a:t> Then the high priest and the chief of the Jews informed him against Paul, and besought him,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3</a:t>
            </a:r>
            <a:r>
              <a:rPr kumimoji="0" lang="en-US" sz="2133" b="0" i="0" u="none" strike="noStrike" kern="1200" cap="none" spc="0" normalizeH="0" baseline="0" noProof="0" dirty="0">
                <a:ln>
                  <a:noFill/>
                </a:ln>
                <a:solidFill>
                  <a:prstClr val="black"/>
                </a:solidFill>
                <a:effectLst/>
                <a:uLnTx/>
                <a:uFillTx/>
                <a:latin typeface="Candara"/>
                <a:ea typeface="+mn-ea"/>
                <a:cs typeface="+mn-cs"/>
              </a:rPr>
              <a:t> And desired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favour</a:t>
            </a:r>
            <a:r>
              <a:rPr kumimoji="0" lang="en-US" sz="2133" b="0" i="0" u="none" strike="noStrike" kern="1200" cap="none" spc="0" normalizeH="0" baseline="0" noProof="0" dirty="0">
                <a:ln>
                  <a:noFill/>
                </a:ln>
                <a:solidFill>
                  <a:prstClr val="black"/>
                </a:solidFill>
                <a:effectLst/>
                <a:uLnTx/>
                <a:uFillTx/>
                <a:latin typeface="Candara"/>
                <a:ea typeface="+mn-ea"/>
                <a:cs typeface="+mn-cs"/>
              </a:rPr>
              <a:t> against him, that he would send for him to Jerusalem, laying wait in the way     to kill him.  </a:t>
            </a:r>
          </a:p>
        </p:txBody>
      </p:sp>
    </p:spTree>
    <p:extLst>
      <p:ext uri="{BB962C8B-B14F-4D97-AF65-F5344CB8AC3E}">
        <p14:creationId xmlns:p14="http://schemas.microsoft.com/office/powerpoint/2010/main" val="111987262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fade">
                                      <p:cBhvr>
                                        <p:cTn id="22" dur="500"/>
                                        <p:tgtEl>
                                          <p:spTgt spid="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fade">
                                      <p:cBhvr>
                                        <p:cTn id="2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16000" y="942976"/>
            <a:ext cx="5080000" cy="489275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7</a:t>
            </a:r>
            <a:r>
              <a:rPr kumimoji="0" lang="en-US" sz="2133" b="0" i="0" u="none" strike="noStrike" kern="1200" cap="none" spc="0" normalizeH="0" baseline="0" noProof="0" dirty="0">
                <a:ln>
                  <a:noFill/>
                </a:ln>
                <a:solidFill>
                  <a:prstClr val="black"/>
                </a:solidFill>
                <a:effectLst/>
                <a:uLnTx/>
                <a:uFillTx/>
                <a:latin typeface="Candara"/>
                <a:ea typeface="+mn-ea"/>
                <a:cs typeface="+mn-cs"/>
              </a:rPr>
              <a:t> And when he was come, </a:t>
            </a:r>
            <a:br>
              <a:rPr kumimoji="0" lang="en-US" sz="2133" b="0" i="0" u="none" strike="noStrike" kern="1200" cap="none" spc="0" normalizeH="0" baseline="0" noProof="0" dirty="0">
                <a:ln>
                  <a:noFill/>
                </a:ln>
                <a:solidFill>
                  <a:prstClr val="black"/>
                </a:solidFill>
                <a:effectLst/>
                <a:uLnTx/>
                <a:uFillTx/>
                <a:latin typeface="Candara"/>
                <a:ea typeface="+mn-ea"/>
                <a:cs typeface="+mn-cs"/>
              </a:rPr>
            </a:br>
            <a:r>
              <a:rPr kumimoji="0" lang="en-US" sz="2133" b="0" i="0" u="none" strike="noStrike" kern="1200" cap="none" spc="0" normalizeH="0" baseline="0" noProof="0" dirty="0">
                <a:ln>
                  <a:noFill/>
                </a:ln>
                <a:solidFill>
                  <a:prstClr val="black"/>
                </a:solidFill>
                <a:effectLst/>
                <a:uLnTx/>
                <a:uFillTx/>
                <a:latin typeface="Candara"/>
                <a:ea typeface="+mn-ea"/>
                <a:cs typeface="+mn-cs"/>
              </a:rPr>
              <a:t>the Jews which came down from Jerusalem stood round about,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ndara"/>
                <a:ea typeface="+mn-ea"/>
                <a:cs typeface="+mn-cs"/>
              </a:rPr>
              <a:t>and laid many and grievous complaints against Paul, which they could not prove.  </a:t>
            </a:r>
          </a:p>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8</a:t>
            </a:r>
            <a:r>
              <a:rPr kumimoji="0" lang="en-US" sz="2133" b="0" i="0" u="none" strike="noStrike" kern="1200" cap="none" spc="0" normalizeH="0" baseline="0" noProof="0" dirty="0">
                <a:ln>
                  <a:noFill/>
                </a:ln>
                <a:solidFill>
                  <a:prstClr val="black"/>
                </a:solidFill>
                <a:effectLst/>
                <a:uLnTx/>
                <a:uFillTx/>
                <a:latin typeface="Candara"/>
                <a:ea typeface="+mn-ea"/>
                <a:cs typeface="+mn-cs"/>
              </a:rPr>
              <a:t> While he answered for himself, </a:t>
            </a:r>
            <a:br>
              <a:rPr kumimoji="0" lang="en-US" sz="2133" b="0" i="0" u="none" strike="noStrike" kern="1200" cap="none" spc="0" normalizeH="0" baseline="0" noProof="0" dirty="0">
                <a:ln>
                  <a:noFill/>
                </a:ln>
                <a:solidFill>
                  <a:prstClr val="black"/>
                </a:solidFill>
                <a:effectLst/>
                <a:uLnTx/>
                <a:uFillTx/>
                <a:latin typeface="Candara"/>
                <a:ea typeface="+mn-ea"/>
                <a:cs typeface="+mn-cs"/>
              </a:rPr>
            </a:b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Neither against the law of the Jews, neither against the temple, </a:t>
            </a:r>
            <a:b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b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nor yet against Caesar, </a:t>
            </a:r>
            <a:b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b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have I offended any thing at all. </a:t>
            </a:r>
          </a:p>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9</a:t>
            </a:r>
            <a:r>
              <a:rPr kumimoji="0" lang="en-US" sz="2133" b="0" i="0" u="none" strike="noStrike" kern="1200" cap="none" spc="0" normalizeH="0" baseline="0" noProof="0" dirty="0">
                <a:ln>
                  <a:noFill/>
                </a:ln>
                <a:solidFill>
                  <a:prstClr val="black"/>
                </a:solidFill>
                <a:effectLst/>
                <a:uLnTx/>
                <a:uFillTx/>
                <a:latin typeface="Candara"/>
                <a:ea typeface="+mn-ea"/>
                <a:cs typeface="+mn-cs"/>
              </a:rPr>
              <a:t> But Festus, willing to do the Jews a pleasure, answered Paul, and said, </a:t>
            </a:r>
            <a:br>
              <a:rPr kumimoji="0" lang="en-US" sz="2133" b="0" i="0" u="none" strike="noStrike" kern="1200" cap="none" spc="0" normalizeH="0" baseline="0" noProof="0" dirty="0">
                <a:ln>
                  <a:noFill/>
                </a:ln>
                <a:solidFill>
                  <a:prstClr val="black"/>
                </a:solidFill>
                <a:effectLst/>
                <a:uLnTx/>
                <a:uFillTx/>
                <a:latin typeface="Candara"/>
                <a:ea typeface="+mn-ea"/>
                <a:cs typeface="+mn-cs"/>
              </a:rPr>
            </a:b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Wilt thou go up to Jerusalem, and there  be judged of these things before me?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2785" y="664485"/>
            <a:ext cx="4662057" cy="5454607"/>
          </a:xfrm>
          <a:prstGeom prst="rect">
            <a:avLst/>
          </a:prstGeom>
        </p:spPr>
      </p:pic>
    </p:spTree>
    <p:extLst>
      <p:ext uri="{BB962C8B-B14F-4D97-AF65-F5344CB8AC3E}">
        <p14:creationId xmlns:p14="http://schemas.microsoft.com/office/powerpoint/2010/main" val="125467323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1092200"/>
            <a:ext cx="5181600" cy="46875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30000" noProof="0" dirty="0">
                <a:ln>
                  <a:noFill/>
                </a:ln>
                <a:solidFill>
                  <a:prstClr val="black"/>
                </a:solidFill>
                <a:effectLst/>
                <a:uLnTx/>
                <a:uFillTx/>
                <a:latin typeface="Candara"/>
                <a:ea typeface="+mn-ea"/>
                <a:cs typeface="+mn-cs"/>
              </a:rPr>
              <a:t>10</a:t>
            </a:r>
            <a:r>
              <a:rPr kumimoji="0" lang="en-US" sz="2133" b="0" i="0" u="none" strike="noStrike" kern="1200" cap="none" spc="0" normalizeH="0" baseline="0" noProof="0" dirty="0">
                <a:ln>
                  <a:noFill/>
                </a:ln>
                <a:solidFill>
                  <a:prstClr val="black"/>
                </a:solidFill>
                <a:effectLst/>
                <a:uLnTx/>
                <a:uFillTx/>
                <a:latin typeface="Candara"/>
                <a:ea typeface="+mn-ea"/>
                <a:cs typeface="+mn-cs"/>
              </a:rPr>
              <a:t> Then said Paul,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I stand at Caesar's judgment seat, where I ought to be judged: to the Jews have I done no wrong, as thou very well </a:t>
            </a:r>
            <a:r>
              <a:rPr kumimoji="0" lang="en-US" sz="2133" b="0" i="0" u="none" strike="noStrike" kern="1200" cap="none" spc="0" normalizeH="0" baseline="0" noProof="0" dirty="0" err="1">
                <a:ln>
                  <a:noFill/>
                </a:ln>
                <a:solidFill>
                  <a:srgbClr val="073E87">
                    <a:lumMod val="50000"/>
                  </a:srgbClr>
                </a:solidFill>
                <a:effectLst/>
                <a:uLnTx/>
                <a:uFillTx/>
                <a:latin typeface="Candara"/>
                <a:ea typeface="+mn-ea"/>
                <a:cs typeface="+mn-cs"/>
              </a:rPr>
              <a:t>knowest</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11</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For if I be an offender, or have committed any thing worthy of death,</a:t>
            </a:r>
            <a:b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b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I refuse not to die: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but if there be none of these things whereof these accuse me, no man may deliver me unto them.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I appeal unto Caesar.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12</a:t>
            </a:r>
            <a:r>
              <a:rPr kumimoji="0" lang="en-US" sz="2133" b="0" i="0" u="none" strike="noStrike" kern="1200" cap="none" spc="0" normalizeH="0" baseline="0" noProof="0" dirty="0">
                <a:ln>
                  <a:noFill/>
                </a:ln>
                <a:solidFill>
                  <a:prstClr val="black"/>
                </a:solidFill>
                <a:effectLst/>
                <a:uLnTx/>
                <a:uFillTx/>
                <a:latin typeface="Candara"/>
                <a:ea typeface="+mn-ea"/>
                <a:cs typeface="+mn-cs"/>
              </a:rPr>
              <a:t> Then Festus, when he had conferred with the council, answered,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Hast thou appealed unto Caesar? </a:t>
            </a:r>
            <a:r>
              <a:rPr kumimoji="0" lang="en-US" sz="2133" b="1" i="0" u="none" strike="noStrike" kern="1200" cap="none" spc="0" normalizeH="0" baseline="0" noProof="0" dirty="0">
                <a:ln>
                  <a:noFill/>
                </a:ln>
                <a:solidFill>
                  <a:srgbClr val="073E87">
                    <a:lumMod val="50000"/>
                  </a:srgbClr>
                </a:solidFill>
                <a:effectLst/>
                <a:uLnTx/>
                <a:uFillTx/>
                <a:latin typeface="Candara"/>
                <a:ea typeface="+mn-ea"/>
                <a:cs typeface="+mn-cs"/>
              </a:rPr>
              <a:t>unto Caesar shalt thou go.</a:t>
            </a:r>
            <a:r>
              <a:rPr kumimoji="0" lang="en-US" sz="2133" b="1" i="0" u="none" strike="noStrike" kern="1200" cap="none" spc="0" normalizeH="0" noProof="0" dirty="0">
                <a:ln>
                  <a:noFill/>
                </a:ln>
                <a:solidFill>
                  <a:srgbClr val="073E87">
                    <a:lumMod val="50000"/>
                  </a:srgbClr>
                </a:solidFill>
                <a:effectLst/>
                <a:uLnTx/>
                <a:uFillTx/>
                <a:latin typeface="Candara"/>
                <a:ea typeface="+mn-ea"/>
                <a:cs typeface="+mn-cs"/>
              </a:rPr>
              <a:t> . .</a:t>
            </a:r>
            <a:endParaRPr kumimoji="0" lang="en-US" sz="2133" b="1" i="0" u="none" strike="noStrike" kern="1200" cap="none" spc="0" normalizeH="0" baseline="0" noProof="0" dirty="0">
              <a:ln>
                <a:noFill/>
              </a:ln>
              <a:solidFill>
                <a:srgbClr val="073E87">
                  <a:lumMod val="50000"/>
                </a:srgbClr>
              </a:solidFill>
              <a:effectLst/>
              <a:uLnTx/>
              <a:uFillTx/>
              <a:latin typeface="Candara"/>
              <a:ea typeface="+mn-ea"/>
              <a:cs typeface="+mn-cs"/>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2785" y="664485"/>
            <a:ext cx="4662057" cy="5454607"/>
          </a:xfrm>
          <a:prstGeom prst="rect">
            <a:avLst/>
          </a:prstGeom>
        </p:spPr>
      </p:pic>
    </p:spTree>
    <p:extLst>
      <p:ext uri="{BB962C8B-B14F-4D97-AF65-F5344CB8AC3E}">
        <p14:creationId xmlns:p14="http://schemas.microsoft.com/office/powerpoint/2010/main" val="139999191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5719" y="1079357"/>
            <a:ext cx="6000311" cy="4500232"/>
          </a:xfrm>
          <a:prstGeom prst="rect">
            <a:avLst/>
          </a:prstGeom>
        </p:spPr>
      </p:pic>
      <p:sp>
        <p:nvSpPr>
          <p:cNvPr id="4" name="TextBox 3"/>
          <p:cNvSpPr txBox="1"/>
          <p:nvPr/>
        </p:nvSpPr>
        <p:spPr>
          <a:xfrm>
            <a:off x="1099125" y="1609804"/>
            <a:ext cx="4184075" cy="107702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13</a:t>
            </a:r>
            <a:r>
              <a:rPr kumimoji="0" lang="en-US" sz="2133" b="0" i="0" u="none" strike="noStrike" kern="1200" cap="none" spc="0" normalizeH="0" baseline="0" noProof="0" dirty="0">
                <a:ln>
                  <a:noFill/>
                </a:ln>
                <a:solidFill>
                  <a:prstClr val="black"/>
                </a:solidFill>
                <a:effectLst/>
                <a:uLnTx/>
                <a:uFillTx/>
                <a:latin typeface="Candara"/>
                <a:ea typeface="+mn-ea"/>
                <a:cs typeface="+mn-cs"/>
              </a:rPr>
              <a:t> And after certain days </a:t>
            </a:r>
            <a:br>
              <a:rPr kumimoji="0" lang="en-US" sz="2133" b="0" i="0" u="none" strike="noStrike" kern="1200" cap="none" spc="0" normalizeH="0" baseline="0" noProof="0" dirty="0">
                <a:ln>
                  <a:noFill/>
                </a:ln>
                <a:solidFill>
                  <a:prstClr val="black"/>
                </a:solidFill>
                <a:effectLst/>
                <a:uLnTx/>
                <a:uFillTx/>
                <a:latin typeface="Candara"/>
                <a:ea typeface="+mn-ea"/>
                <a:cs typeface="+mn-cs"/>
              </a:rPr>
            </a:br>
            <a:r>
              <a:rPr kumimoji="0" lang="en-US" sz="2133" b="0" i="0" u="none" strike="noStrike" kern="1200" cap="none" spc="0" normalizeH="0" baseline="0" noProof="0" dirty="0">
                <a:ln>
                  <a:noFill/>
                </a:ln>
                <a:solidFill>
                  <a:prstClr val="black"/>
                </a:solidFill>
                <a:effectLst/>
                <a:uLnTx/>
                <a:uFillTx/>
                <a:latin typeface="Candara"/>
                <a:ea typeface="+mn-ea"/>
                <a:cs typeface="+mn-cs"/>
              </a:rPr>
              <a:t>king Agrippa and Bernice came unto Caesarea to salute Festus. </a:t>
            </a:r>
          </a:p>
        </p:txBody>
      </p:sp>
    </p:spTree>
    <p:extLst>
      <p:ext uri="{BB962C8B-B14F-4D97-AF65-F5344CB8AC3E}">
        <p14:creationId xmlns:p14="http://schemas.microsoft.com/office/powerpoint/2010/main" val="1466693006"/>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56E257FB-9F81-42C7-A4A9-13E06673E809}"/>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ABF8D353-AF08-44AD-A84C-04C2AD8BD4B9}"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17</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pic>
        <p:nvPicPr>
          <p:cNvPr id="45058" name="Picture 2">
            <a:extLst>
              <a:ext uri="{FF2B5EF4-FFF2-40B4-BE49-F238E27FC236}">
                <a16:creationId xmlns:a16="http://schemas.microsoft.com/office/drawing/2014/main" id="{92E745F9-7744-4843-A677-187E31B90D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609600"/>
            <a:ext cx="7772400" cy="5372100"/>
          </a:xfrm>
          <a:prstGeom prst="rect">
            <a:avLst/>
          </a:prstGeom>
          <a:noFill/>
          <a:extLst>
            <a:ext uri="{909E8E84-426E-40DD-AFC4-6F175D3DCCD1}">
              <a14:hiddenFill xmlns:a14="http://schemas.microsoft.com/office/drawing/2010/main">
                <a:solidFill>
                  <a:srgbClr val="FFFFFF"/>
                </a:solidFill>
              </a14:hiddenFill>
            </a:ext>
          </a:extLst>
        </p:spPr>
      </p:pic>
      <p:sp>
        <p:nvSpPr>
          <p:cNvPr id="45059" name="Text Box 3">
            <a:extLst>
              <a:ext uri="{FF2B5EF4-FFF2-40B4-BE49-F238E27FC236}">
                <a16:creationId xmlns:a16="http://schemas.microsoft.com/office/drawing/2014/main" id="{8BDD63AA-3E9B-4991-9173-184C86DB92DC}"/>
              </a:ext>
            </a:extLst>
          </p:cNvPr>
          <p:cNvSpPr txBox="1">
            <a:spLocks noChangeArrowheads="1"/>
          </p:cNvSpPr>
          <p:nvPr/>
        </p:nvSpPr>
        <p:spPr bwMode="auto">
          <a:xfrm>
            <a:off x="2971800" y="6096000"/>
            <a:ext cx="7391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Paul: Map of His World.</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99125" y="1609804"/>
            <a:ext cx="4184075" cy="107702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13</a:t>
            </a:r>
            <a:r>
              <a:rPr kumimoji="0" lang="en-US" sz="2133" b="0" i="0" u="none" strike="noStrike" kern="1200" cap="none" spc="0" normalizeH="0" baseline="0" noProof="0" dirty="0">
                <a:ln>
                  <a:noFill/>
                </a:ln>
                <a:solidFill>
                  <a:prstClr val="black"/>
                </a:solidFill>
                <a:effectLst/>
                <a:uLnTx/>
                <a:uFillTx/>
                <a:latin typeface="Candara"/>
                <a:ea typeface="+mn-ea"/>
                <a:cs typeface="+mn-cs"/>
              </a:rPr>
              <a:t> And after certain days </a:t>
            </a:r>
            <a:br>
              <a:rPr kumimoji="0" lang="en-US" sz="2133" b="0" i="0" u="none" strike="noStrike" kern="1200" cap="none" spc="0" normalizeH="0" baseline="0" noProof="0" dirty="0">
                <a:ln>
                  <a:noFill/>
                </a:ln>
                <a:solidFill>
                  <a:prstClr val="black"/>
                </a:solidFill>
                <a:effectLst/>
                <a:uLnTx/>
                <a:uFillTx/>
                <a:latin typeface="Candara"/>
                <a:ea typeface="+mn-ea"/>
                <a:cs typeface="+mn-cs"/>
              </a:rPr>
            </a:br>
            <a:r>
              <a:rPr kumimoji="0" lang="en-US" sz="2133" b="0" i="0" u="none" strike="noStrike" kern="1200" cap="none" spc="0" normalizeH="0" baseline="0" noProof="0" dirty="0">
                <a:ln>
                  <a:noFill/>
                </a:ln>
                <a:solidFill>
                  <a:prstClr val="black"/>
                </a:solidFill>
                <a:effectLst/>
                <a:uLnTx/>
                <a:uFillTx/>
                <a:latin typeface="Candara"/>
                <a:ea typeface="+mn-ea"/>
                <a:cs typeface="+mn-cs"/>
              </a:rPr>
              <a:t>king Agrippa and Bernice came unto Caesarea to salute Festus.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5719" y="1079357"/>
            <a:ext cx="6000311" cy="4500232"/>
          </a:xfrm>
          <a:prstGeom prst="rect">
            <a:avLst/>
          </a:prstGeom>
        </p:spPr>
      </p:pic>
      <p:sp>
        <p:nvSpPr>
          <p:cNvPr id="4" name="Rectangle 3"/>
          <p:cNvSpPr/>
          <p:nvPr/>
        </p:nvSpPr>
        <p:spPr>
          <a:xfrm>
            <a:off x="1320800" y="3429001"/>
            <a:ext cx="3352800" cy="954300"/>
          </a:xfrm>
          <a:prstGeom prst="rect">
            <a:avLst/>
          </a:prstGeom>
          <a:solidFill>
            <a:schemeClr val="accent5">
              <a:lumMod val="20000"/>
              <a:lumOff val="80000"/>
            </a:schemeClr>
          </a:solid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67" b="0" i="1" u="none" strike="noStrike" kern="1200" cap="none" spc="0" normalizeH="0" baseline="0" noProof="0" dirty="0">
                <a:ln>
                  <a:noFill/>
                </a:ln>
                <a:solidFill>
                  <a:srgbClr val="073E87">
                    <a:lumMod val="75000"/>
                  </a:srgbClr>
                </a:solidFill>
                <a:effectLst/>
                <a:uLnTx/>
                <a:uFillTx/>
                <a:latin typeface="Times New Roman" panose="02020603050405020304" pitchFamily="18" charset="0"/>
                <a:ea typeface="+mn-ea"/>
                <a:cs typeface="Times New Roman" panose="02020603050405020304" pitchFamily="18" charset="0"/>
              </a:rPr>
              <a:t>Herod Agrippa II was the last king of the Herodian dynasty that ruled from 40 BC to AD 92.</a:t>
            </a:r>
          </a:p>
        </p:txBody>
      </p:sp>
    </p:spTree>
    <p:extLst>
      <p:ext uri="{BB962C8B-B14F-4D97-AF65-F5344CB8AC3E}">
        <p14:creationId xmlns:p14="http://schemas.microsoft.com/office/powerpoint/2010/main" val="435770439"/>
      </p:ext>
    </p:extLst>
  </p:cSld>
  <p:clrMapOvr>
    <a:masterClrMapping/>
  </p:clrMapOvr>
  <p:transition spd="med">
    <p:fade/>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290560" y="2926080"/>
            <a:ext cx="2844712" cy="2493503"/>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ndara"/>
                <a:ea typeface="+mn-ea"/>
                <a:cs typeface="+mn-cs"/>
              </a:rPr>
              <a:t>Herod the Great was the king of Judaea when Christ was born.  It was  he who committed the “Massacre of the Innocents.”</a:t>
            </a:r>
          </a:p>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1867"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ndara"/>
                <a:ea typeface="+mn-ea"/>
                <a:cs typeface="+mn-cs"/>
              </a:rPr>
              <a:t>He was succeeded by his son </a:t>
            </a:r>
            <a:r>
              <a:rPr kumimoji="0" lang="en-US" sz="1867" b="0"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ndara"/>
                <a:ea typeface="+mn-ea"/>
                <a:cs typeface="+mn-cs"/>
              </a:rPr>
              <a:t>Archelaus</a:t>
            </a:r>
            <a:r>
              <a:rPr kumimoji="0" lang="en-US" sz="1867"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ndara"/>
                <a:ea typeface="+mn-ea"/>
                <a:cs typeface="+mn-cs"/>
              </a:rPr>
              <a:t>.</a:t>
            </a:r>
          </a:p>
        </p:txBody>
      </p:sp>
      <p:cxnSp>
        <p:nvCxnSpPr>
          <p:cNvPr id="9" name="Straight Arrow Connector 8"/>
          <p:cNvCxnSpPr/>
          <p:nvPr/>
        </p:nvCxnSpPr>
        <p:spPr>
          <a:xfrm flipH="1">
            <a:off x="5689600" y="1518920"/>
            <a:ext cx="32512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57347" y="975360"/>
            <a:ext cx="1989395" cy="1828800"/>
          </a:xfrm>
          <a:prstGeom prst="rect">
            <a:avLst/>
          </a:prstGeom>
          <a:ln w="38100">
            <a:solidFill>
              <a:schemeClr val="tx1"/>
            </a:solidFill>
          </a:ln>
        </p:spPr>
      </p:pic>
      <p:pic>
        <p:nvPicPr>
          <p:cNvPr id="1026" name="Picture 2">
            <a:extLst>
              <a:ext uri="{FF2B5EF4-FFF2-40B4-BE49-F238E27FC236}">
                <a16:creationId xmlns:a16="http://schemas.microsoft.com/office/drawing/2014/main" id="{F1F21F8C-F665-4335-AD6E-C1A5EB7122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9239" y="1049154"/>
            <a:ext cx="4760361" cy="4985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743517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 calcmode="lin" valueType="num">
                                      <p:cBhvr>
                                        <p:cTn id="9" dur="1000" fill="hold"/>
                                        <p:tgtEl>
                                          <p:spTgt spid="1026"/>
                                        </p:tgtEl>
                                        <p:attrNameLst>
                                          <p:attrName>style.rotation</p:attrName>
                                        </p:attrNameLst>
                                      </p:cBhvr>
                                      <p:tavLst>
                                        <p:tav tm="0">
                                          <p:val>
                                            <p:fltVal val="90"/>
                                          </p:val>
                                        </p:tav>
                                        <p:tav tm="100000">
                                          <p:val>
                                            <p:fltVal val="0"/>
                                          </p:val>
                                        </p:tav>
                                      </p:tavLst>
                                    </p:anim>
                                    <p:animEffect transition="in" filter="fade">
                                      <p:cBhvr>
                                        <p:cTn id="10" dur="10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fade">
                                      <p:cBhvr>
                                        <p:cTn id="15"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290560" y="2926080"/>
            <a:ext cx="2844712" cy="296555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ndara"/>
                <a:ea typeface="+mn-ea"/>
                <a:cs typeface="+mn-cs"/>
              </a:rPr>
              <a:t>Matthew 2:22</a:t>
            </a:r>
            <a:br>
              <a:rPr kumimoji="0" lang="en-US" sz="1867"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ndara"/>
                <a:ea typeface="+mn-ea"/>
                <a:cs typeface="+mn-cs"/>
              </a:rPr>
            </a:br>
            <a:r>
              <a:rPr kumimoji="0" lang="en-US" sz="1867"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ndara"/>
                <a:ea typeface="+mn-ea"/>
                <a:cs typeface="+mn-cs"/>
              </a:rPr>
              <a:t>But when [Joseph] heard that </a:t>
            </a:r>
            <a:r>
              <a:rPr kumimoji="0" lang="en-US" sz="1867"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ndara"/>
                <a:ea typeface="+mn-ea"/>
                <a:cs typeface="+mn-cs"/>
              </a:rPr>
              <a:t>Archelaus</a:t>
            </a:r>
            <a:r>
              <a:rPr kumimoji="0" lang="en-US" sz="1867"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ndara"/>
                <a:ea typeface="+mn-ea"/>
                <a:cs typeface="+mn-cs"/>
              </a:rPr>
              <a:t> did reign in Judaea in the room of his father Herod, he was afraid to go thither: notwithstanding, being warned of God in a dream, he turned aside into the parts of Galilee:</a:t>
            </a:r>
          </a:p>
        </p:txBody>
      </p:sp>
      <p:cxnSp>
        <p:nvCxnSpPr>
          <p:cNvPr id="8" name="Straight Arrow Connector 7"/>
          <p:cNvCxnSpPr/>
          <p:nvPr/>
        </p:nvCxnSpPr>
        <p:spPr>
          <a:xfrm flipH="1">
            <a:off x="4064000" y="1518920"/>
            <a:ext cx="4876800" cy="109728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08240" y="975360"/>
            <a:ext cx="1858161" cy="1828800"/>
          </a:xfrm>
          <a:prstGeom prst="rect">
            <a:avLst/>
          </a:prstGeom>
          <a:ln w="38100">
            <a:solidFill>
              <a:schemeClr val="tx1"/>
            </a:solidFill>
          </a:ln>
        </p:spPr>
      </p:pic>
      <p:pic>
        <p:nvPicPr>
          <p:cNvPr id="5" name="Picture 2">
            <a:extLst>
              <a:ext uri="{FF2B5EF4-FFF2-40B4-BE49-F238E27FC236}">
                <a16:creationId xmlns:a16="http://schemas.microsoft.com/office/drawing/2014/main" id="{59731BFF-4406-41BE-8020-F2B20904B0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8864" y="712269"/>
            <a:ext cx="4760361" cy="5332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00302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mph" presetSubtype="0" nodeType="clickEffect">
                                  <p:stCondLst>
                                    <p:cond delay="0"/>
                                  </p:stCondLst>
                                  <p:childTnLst>
                                    <p:set>
                                      <p:cBhvr>
                                        <p:cTn id="11" dur="indefinite"/>
                                        <p:tgtEl>
                                          <p:spTgt spid="5"/>
                                        </p:tgtEl>
                                        <p:attrNameLst>
                                          <p:attrName>style.opacity</p:attrName>
                                        </p:attrNameLst>
                                      </p:cBhvr>
                                      <p:to>
                                        <p:strVal val="0.5"/>
                                      </p:to>
                                    </p:set>
                                    <p:animEffect filter="image" prLst="opacity: 0.5">
                                      <p:cBhvr rctx="IE">
                                        <p:cTn id="12" dur="indefinite"/>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037095" y="3099335"/>
            <a:ext cx="3301463" cy="296555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ndara"/>
                <a:ea typeface="+mn-ea"/>
                <a:cs typeface="+mn-cs"/>
              </a:rPr>
              <a:t>Herod Antipas was the  tetrarch of Galilee during the time of Christ’s ministry on earth.</a:t>
            </a:r>
            <a:r>
              <a:rPr kumimoji="0" lang="en-US" sz="1867"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Candara"/>
                <a:ea typeface="+mn-ea"/>
                <a:cs typeface="+mn-cs"/>
              </a:rPr>
              <a:t> </a:t>
            </a:r>
            <a:r>
              <a:rPr kumimoji="0" lang="en-US" sz="1867"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ndara"/>
                <a:ea typeface="+mn-ea"/>
                <a:cs typeface="+mn-cs"/>
              </a:rPr>
              <a:t>He was married to his niece, Herodias, who had been the wife of his brother Philip.</a:t>
            </a:r>
          </a:p>
          <a:p>
            <a:pPr defTabSz="1219170">
              <a:defRPr/>
            </a:pPr>
            <a:r>
              <a:rPr lang="en-US" sz="1867" dirty="0">
                <a:solidFill>
                  <a:prstClr val="white"/>
                </a:solidFill>
                <a:effectLst>
                  <a:outerShdw blurRad="38100" dist="38100" dir="2700000" algn="tl">
                    <a:srgbClr val="000000">
                      <a:alpha val="43137"/>
                    </a:srgbClr>
                  </a:outerShdw>
                </a:effectLst>
              </a:rPr>
              <a:t>This is the Herod who beheaded John the Baptist and mocked Jesus by putting him in “a gorgeous robe” (Lk 23).</a:t>
            </a:r>
          </a:p>
        </p:txBody>
      </p:sp>
      <p:cxnSp>
        <p:nvCxnSpPr>
          <p:cNvPr id="11" name="Straight Arrow Connector 10"/>
          <p:cNvCxnSpPr>
            <a:cxnSpLocks/>
          </p:cNvCxnSpPr>
          <p:nvPr/>
        </p:nvCxnSpPr>
        <p:spPr>
          <a:xfrm flipH="1">
            <a:off x="3253339" y="1518920"/>
            <a:ext cx="5687461" cy="128524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1652" y="975360"/>
            <a:ext cx="1700784" cy="1828800"/>
          </a:xfrm>
          <a:prstGeom prst="rect">
            <a:avLst/>
          </a:prstGeom>
          <a:ln w="38100">
            <a:solidFill>
              <a:schemeClr val="tx1"/>
            </a:solidFill>
          </a:ln>
        </p:spPr>
      </p:pic>
      <p:pic>
        <p:nvPicPr>
          <p:cNvPr id="5" name="Picture 2">
            <a:extLst>
              <a:ext uri="{FF2B5EF4-FFF2-40B4-BE49-F238E27FC236}">
                <a16:creationId xmlns:a16="http://schemas.microsoft.com/office/drawing/2014/main" id="{544D0A77-8490-44D8-835B-2CAB1FBABD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8864" y="712269"/>
            <a:ext cx="4760361" cy="5332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55511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mph" presetSubtype="0" nodeType="clickEffect">
                                  <p:stCondLst>
                                    <p:cond delay="0"/>
                                  </p:stCondLst>
                                  <p:childTnLst>
                                    <p:set>
                                      <p:cBhvr>
                                        <p:cTn id="11" dur="indefinite"/>
                                        <p:tgtEl>
                                          <p:spTgt spid="5"/>
                                        </p:tgtEl>
                                        <p:attrNameLst>
                                          <p:attrName>style.opacity</p:attrName>
                                        </p:attrNameLst>
                                      </p:cBhvr>
                                      <p:to>
                                        <p:strVal val="0.5"/>
                                      </p:to>
                                    </p:set>
                                    <p:animEffect filter="image" prLst="opacity: 0.5">
                                      <p:cBhvr rctx="IE">
                                        <p:cTn id="12" dur="indefinite"/>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268101" y="3147461"/>
            <a:ext cx="2867171" cy="239091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ndara"/>
                <a:ea typeface="+mn-ea"/>
                <a:cs typeface="+mn-cs"/>
              </a:rPr>
              <a:t>Agrippa I, the grandson of Herod the Great, killed James and imprisoned Peter.  He died “because he gave not God the glory: and he was eaten of worms, and gave up the ghost” (Acts 12)</a:t>
            </a:r>
          </a:p>
        </p:txBody>
      </p:sp>
      <p:cxnSp>
        <p:nvCxnSpPr>
          <p:cNvPr id="8" name="Straight Arrow Connector 7"/>
          <p:cNvCxnSpPr>
            <a:cxnSpLocks/>
          </p:cNvCxnSpPr>
          <p:nvPr/>
        </p:nvCxnSpPr>
        <p:spPr>
          <a:xfrm flipH="1">
            <a:off x="2367815" y="1740408"/>
            <a:ext cx="6312037" cy="185944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37600" y="1039368"/>
            <a:ext cx="1828800" cy="1828800"/>
          </a:xfrm>
          <a:prstGeom prst="rect">
            <a:avLst/>
          </a:prstGeom>
          <a:ln w="38100">
            <a:solidFill>
              <a:schemeClr val="tx1"/>
            </a:solidFill>
          </a:ln>
        </p:spPr>
      </p:pic>
      <p:pic>
        <p:nvPicPr>
          <p:cNvPr id="16" name="Picture 2">
            <a:extLst>
              <a:ext uri="{FF2B5EF4-FFF2-40B4-BE49-F238E27FC236}">
                <a16:creationId xmlns:a16="http://schemas.microsoft.com/office/drawing/2014/main" id="{BECCEA32-CA9B-4FBD-BFE9-ACE7641D1E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8864" y="712269"/>
            <a:ext cx="4760361" cy="5332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185080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mph" presetSubtype="0" nodeType="clickEffect">
                                  <p:stCondLst>
                                    <p:cond delay="0"/>
                                  </p:stCondLst>
                                  <p:childTnLst>
                                    <p:set>
                                      <p:cBhvr>
                                        <p:cTn id="11" dur="indefinite"/>
                                        <p:tgtEl>
                                          <p:spTgt spid="16"/>
                                        </p:tgtEl>
                                        <p:attrNameLst>
                                          <p:attrName>style.opacity</p:attrName>
                                        </p:attrNameLst>
                                      </p:cBhvr>
                                      <p:to>
                                        <p:strVal val="0.5"/>
                                      </p:to>
                                    </p:set>
                                    <p:animEffect filter="image" prLst="opacity: 0.5">
                                      <p:cBhvr rctx="IE">
                                        <p:cTn id="12" dur="indefinite"/>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277726" y="3003082"/>
            <a:ext cx="2857546" cy="267823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ndara"/>
                <a:ea typeface="+mn-ea"/>
                <a:cs typeface="+mn-cs"/>
              </a:rPr>
              <a:t>Agrippa II was the great-grandson of Herod the Great.  His “wife” Bernice was actually his sister.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ndara"/>
                <a:ea typeface="+mn-ea"/>
                <a:cs typeface="+mn-cs"/>
              </a:rPr>
              <a:t>He is the king who heard Paul’s testimony in Caesarea. He was the last king of the Herodian dynasty. </a:t>
            </a:r>
          </a:p>
        </p:txBody>
      </p:sp>
      <p:cxnSp>
        <p:nvCxnSpPr>
          <p:cNvPr id="8" name="Straight Arrow Connector 7"/>
          <p:cNvCxnSpPr>
            <a:cxnSpLocks/>
          </p:cNvCxnSpPr>
          <p:nvPr/>
        </p:nvCxnSpPr>
        <p:spPr>
          <a:xfrm flipH="1">
            <a:off x="2608446" y="1985774"/>
            <a:ext cx="6072427" cy="221084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9749" y="1052124"/>
            <a:ext cx="1856651" cy="1828800"/>
          </a:xfrm>
          <a:prstGeom prst="rect">
            <a:avLst/>
          </a:prstGeom>
          <a:ln w="38100">
            <a:solidFill>
              <a:schemeClr val="tx1"/>
            </a:solidFill>
          </a:ln>
        </p:spPr>
      </p:pic>
      <p:pic>
        <p:nvPicPr>
          <p:cNvPr id="11" name="Picture 2">
            <a:extLst>
              <a:ext uri="{FF2B5EF4-FFF2-40B4-BE49-F238E27FC236}">
                <a16:creationId xmlns:a16="http://schemas.microsoft.com/office/drawing/2014/main" id="{F45576AE-01E0-4C74-97FF-62D038BA91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8864" y="712269"/>
            <a:ext cx="4760361" cy="5332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96720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mph" presetSubtype="0" nodeType="clickEffect">
                                  <p:stCondLst>
                                    <p:cond delay="0"/>
                                  </p:stCondLst>
                                  <p:childTnLst>
                                    <p:set>
                                      <p:cBhvr>
                                        <p:cTn id="11" dur="indefinite"/>
                                        <p:tgtEl>
                                          <p:spTgt spid="11"/>
                                        </p:tgtEl>
                                        <p:attrNameLst>
                                          <p:attrName>style.opacity</p:attrName>
                                        </p:attrNameLst>
                                      </p:cBhvr>
                                      <p:to>
                                        <p:strVal val="0.5"/>
                                      </p:to>
                                    </p:set>
                                    <p:animEffect filter="image" prLst="opacity: 0.5">
                                      <p:cBhvr rctx="IE">
                                        <p:cTn id="12" dur="indefinite"/>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233527"/>
            <a:ext cx="4184075" cy="435933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13</a:t>
            </a:r>
            <a:r>
              <a:rPr kumimoji="0" lang="en-US" sz="2133" b="0" i="0" u="none" strike="noStrike" kern="1200" cap="none" spc="0" normalizeH="0" baseline="0" noProof="0" dirty="0">
                <a:ln>
                  <a:noFill/>
                </a:ln>
                <a:solidFill>
                  <a:prstClr val="black"/>
                </a:solidFill>
                <a:effectLst/>
                <a:uLnTx/>
                <a:uFillTx/>
                <a:latin typeface="Candara"/>
                <a:ea typeface="+mn-ea"/>
                <a:cs typeface="+mn-cs"/>
              </a:rPr>
              <a:t> And after certain days king Agrippa and Bernice came unto Caesarea to salute Festus.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14</a:t>
            </a:r>
            <a:r>
              <a:rPr kumimoji="0" lang="en-US" sz="2133" b="0" i="0" u="none" strike="noStrike" kern="1200" cap="none" spc="0" normalizeH="0" baseline="0" noProof="0" dirty="0">
                <a:ln>
                  <a:noFill/>
                </a:ln>
                <a:solidFill>
                  <a:prstClr val="black"/>
                </a:solidFill>
                <a:effectLst/>
                <a:uLnTx/>
                <a:uFillTx/>
                <a:latin typeface="Candara"/>
                <a:ea typeface="+mn-ea"/>
                <a:cs typeface="+mn-cs"/>
              </a:rPr>
              <a:t> And when they had been there many days, Festus declared Paul's cause unto the king, saying,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There is a certain man left in bonds by Felix: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15</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About whom, when I was at Jerusalem, the chief priests and the elders of the Jews informed </a:t>
            </a:r>
            <a:r>
              <a:rPr kumimoji="0" lang="en-US" sz="2133" b="0" i="1" u="none" strike="noStrike" kern="1200" cap="none" spc="0" normalizeH="0" baseline="0" noProof="0" dirty="0">
                <a:ln>
                  <a:noFill/>
                </a:ln>
                <a:solidFill>
                  <a:srgbClr val="073E87">
                    <a:lumMod val="50000"/>
                  </a:srgbClr>
                </a:solidFill>
                <a:effectLst/>
                <a:uLnTx/>
                <a:uFillTx/>
                <a:latin typeface="Candara"/>
                <a:ea typeface="+mn-ea"/>
                <a:cs typeface="+mn-cs"/>
              </a:rPr>
              <a:t>me</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 desiring </a:t>
            </a:r>
            <a:r>
              <a:rPr kumimoji="0" lang="en-US" sz="2133" b="0" i="1" u="none" strike="noStrike" kern="1200" cap="none" spc="0" normalizeH="0" baseline="0" noProof="0" dirty="0">
                <a:ln>
                  <a:noFill/>
                </a:ln>
                <a:solidFill>
                  <a:srgbClr val="073E87">
                    <a:lumMod val="50000"/>
                  </a:srgbClr>
                </a:solidFill>
                <a:effectLst/>
                <a:uLnTx/>
                <a:uFillTx/>
                <a:latin typeface="Candara"/>
                <a:ea typeface="+mn-ea"/>
                <a:cs typeface="+mn-cs"/>
              </a:rPr>
              <a:t>to have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judgment against him.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5719" y="1079357"/>
            <a:ext cx="6000311" cy="4500232"/>
          </a:xfrm>
          <a:prstGeom prst="rect">
            <a:avLst/>
          </a:prstGeom>
        </p:spPr>
      </p:pic>
    </p:spTree>
    <p:extLst>
      <p:ext uri="{BB962C8B-B14F-4D97-AF65-F5344CB8AC3E}">
        <p14:creationId xmlns:p14="http://schemas.microsoft.com/office/powerpoint/2010/main" val="278778305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22401" y="1193800"/>
            <a:ext cx="4184073" cy="435933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16</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To whom I answered, </a:t>
            </a:r>
            <a:b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b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It is not the manner of the Romans to deliver any man to die, before that he which is accused have the accusers face to face, and have </a:t>
            </a:r>
            <a:r>
              <a:rPr kumimoji="0" lang="en-US" sz="2133" b="0" i="0" u="none" strike="noStrike" kern="1200" cap="none" spc="0" normalizeH="0" baseline="0" noProof="0" dirty="0" err="1">
                <a:ln>
                  <a:noFill/>
                </a:ln>
                <a:solidFill>
                  <a:srgbClr val="073E87">
                    <a:lumMod val="50000"/>
                  </a:srgbClr>
                </a:solidFill>
                <a:effectLst/>
                <a:uLnTx/>
                <a:uFillTx/>
                <a:latin typeface="Candara"/>
                <a:ea typeface="+mn-ea"/>
                <a:cs typeface="+mn-cs"/>
              </a:rPr>
              <a:t>licence</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 to answer for himself concerning the crime laid against him.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17</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Therefore, when they were come hither, without any delay on the morrow I sat on the judgment seat, and commanded the man to be brought forth.  </a:t>
            </a:r>
          </a:p>
        </p:txBody>
      </p:sp>
      <p:sp>
        <p:nvSpPr>
          <p:cNvPr id="5" name="TextBox 4"/>
          <p:cNvSpPr txBox="1"/>
          <p:nvPr/>
        </p:nvSpPr>
        <p:spPr>
          <a:xfrm>
            <a:off x="6502400" y="1029653"/>
            <a:ext cx="4368800" cy="435933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18</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Against whom </a:t>
            </a:r>
            <a:b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b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when the accusers stood up, </a:t>
            </a:r>
            <a:b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b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they brought none accusation of such things as I supposed: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19</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But had certain questions against him of their own superstition, </a:t>
            </a:r>
            <a:b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b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and of one Jesus, which was dead, whom Paul affirmed to be alive.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20</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And because I doubted of such manner of questions, I asked </a:t>
            </a:r>
            <a:r>
              <a:rPr kumimoji="0" lang="en-US" sz="2133" b="0" i="1" u="none" strike="noStrike" kern="1200" cap="none" spc="0" normalizeH="0" baseline="0" noProof="0" dirty="0">
                <a:ln>
                  <a:noFill/>
                </a:ln>
                <a:solidFill>
                  <a:srgbClr val="073E87">
                    <a:lumMod val="50000"/>
                  </a:srgbClr>
                </a:solidFill>
                <a:effectLst/>
                <a:uLnTx/>
                <a:uFillTx/>
                <a:latin typeface="Candara"/>
                <a:ea typeface="+mn-ea"/>
                <a:cs typeface="+mn-cs"/>
              </a:rPr>
              <a:t>him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whether he would go to Jerusalem, and there be judged of these matters.  </a:t>
            </a:r>
          </a:p>
        </p:txBody>
      </p:sp>
    </p:spTree>
    <p:extLst>
      <p:ext uri="{BB962C8B-B14F-4D97-AF65-F5344CB8AC3E}">
        <p14:creationId xmlns:p14="http://schemas.microsoft.com/office/powerpoint/2010/main" val="218510761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07200" y="1771650"/>
            <a:ext cx="4368800" cy="302595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21</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But when Paul had appealed to   be reserved unto the hearing of Augustus, I commanded him to be kept till I might send him to Caesar.  </a:t>
            </a:r>
          </a:p>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22</a:t>
            </a:r>
            <a:r>
              <a:rPr kumimoji="0" lang="en-US" sz="2133" b="0" i="0" u="none" strike="noStrike" kern="1200" cap="none" spc="0" normalizeH="0" baseline="0" noProof="0" dirty="0">
                <a:ln>
                  <a:noFill/>
                </a:ln>
                <a:solidFill>
                  <a:prstClr val="black"/>
                </a:solidFill>
                <a:effectLst/>
                <a:uLnTx/>
                <a:uFillTx/>
                <a:latin typeface="Candara"/>
                <a:ea typeface="+mn-ea"/>
                <a:cs typeface="+mn-cs"/>
              </a:rPr>
              <a:t> Then Agrippa said unto Festus, </a:t>
            </a:r>
            <a:br>
              <a:rPr kumimoji="0" lang="en-US" sz="2133" b="0" i="0" u="none" strike="noStrike" kern="1200" cap="none" spc="0" normalizeH="0" baseline="0" noProof="0" dirty="0">
                <a:ln>
                  <a:noFill/>
                </a:ln>
                <a:solidFill>
                  <a:prstClr val="black"/>
                </a:solidFill>
                <a:effectLst/>
                <a:uLnTx/>
                <a:uFillTx/>
                <a:latin typeface="Candara"/>
                <a:ea typeface="+mn-ea"/>
                <a:cs typeface="+mn-cs"/>
              </a:rPr>
            </a:b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I would also hear the man myself.</a:t>
            </a:r>
          </a:p>
          <a:p>
            <a:pPr marL="0" marR="0" lvl="0" indent="0" algn="l" defTabSz="1219170" rtl="0" eaLnBrk="1" fontAlgn="auto" latinLnBrk="0" hangingPunct="1">
              <a:lnSpc>
                <a:spcPct val="100000"/>
              </a:lnSpc>
              <a:spcBef>
                <a:spcPts val="1600"/>
              </a:spcBef>
              <a:spcAft>
                <a:spcPts val="0"/>
              </a:spcAft>
              <a:buClrTx/>
              <a:buSzTx/>
              <a:buFontTx/>
              <a:buNone/>
              <a:tabLst/>
              <a:defRPr/>
            </a:pP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Tomorrow, </a:t>
            </a:r>
            <a:r>
              <a:rPr kumimoji="0" lang="en-US" sz="2133" b="0" i="0" u="none" strike="noStrike" kern="1200" cap="none" spc="0" normalizeH="0" baseline="0" noProof="0" dirty="0">
                <a:ln>
                  <a:noFill/>
                </a:ln>
                <a:solidFill>
                  <a:prstClr val="black"/>
                </a:solidFill>
                <a:effectLst/>
                <a:uLnTx/>
                <a:uFillTx/>
                <a:latin typeface="Candara"/>
                <a:ea typeface="+mn-ea"/>
                <a:cs typeface="+mn-cs"/>
              </a:rPr>
              <a:t>said he,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thou shalt hear him.  </a:t>
            </a: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016000" y="600456"/>
            <a:ext cx="5486400" cy="5657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212696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08302" y="5257800"/>
            <a:ext cx="10203101" cy="107702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23</a:t>
            </a:r>
            <a:r>
              <a:rPr kumimoji="0" lang="en-US" sz="2133" b="0" i="0" u="none" strike="noStrike" kern="1200" cap="none" spc="0" normalizeH="0" baseline="0" noProof="0" dirty="0">
                <a:ln>
                  <a:noFill/>
                </a:ln>
                <a:solidFill>
                  <a:prstClr val="black"/>
                </a:solidFill>
                <a:effectLst/>
                <a:uLnTx/>
                <a:uFillTx/>
                <a:latin typeface="Candara"/>
                <a:ea typeface="+mn-ea"/>
                <a:cs typeface="+mn-cs"/>
              </a:rPr>
              <a:t> And on the morrow, when Agrippa was come, and Bernice, with great pomp, and was entered into the place of hearing, with the chief captains, and principal men of the city, at Festus' commandment Paul was brought forth.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9052" y="583431"/>
            <a:ext cx="7721600" cy="4729480"/>
          </a:xfrm>
          <a:prstGeom prst="rect">
            <a:avLst/>
          </a:prstGeom>
        </p:spPr>
      </p:pic>
    </p:spTree>
    <p:extLst>
      <p:ext uri="{BB962C8B-B14F-4D97-AF65-F5344CB8AC3E}">
        <p14:creationId xmlns:p14="http://schemas.microsoft.com/office/powerpoint/2010/main" val="2292384692"/>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CE411EA-98EF-4955-96A8-8A6865987C9D}"/>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7EB08E23-E5AF-4B74-A61E-E87CBE07FE12}"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18</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pic>
        <p:nvPicPr>
          <p:cNvPr id="64514" name="Picture 2">
            <a:extLst>
              <a:ext uri="{FF2B5EF4-FFF2-40B4-BE49-F238E27FC236}">
                <a16:creationId xmlns:a16="http://schemas.microsoft.com/office/drawing/2014/main" id="{E6E56DA2-EEC1-4FDE-A4A4-6A03C9D281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228600"/>
            <a:ext cx="5486400" cy="6400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91612" y="685800"/>
            <a:ext cx="9408777" cy="5477462"/>
          </a:xfrm>
          <a:prstGeom prst="rect">
            <a:avLst/>
          </a:prstGeom>
        </p:spPr>
        <p:txBody>
          <a:bodyPr wrap="square">
            <a:spAutoFit/>
          </a:bodyPr>
          <a:lstStyle/>
          <a:p>
            <a:pPr marL="0" marR="0" lvl="0" indent="0" algn="l" defTabSz="1219170" rtl="0" eaLnBrk="1" fontAlgn="auto" latinLnBrk="0" hangingPunct="1">
              <a:lnSpc>
                <a:spcPct val="100000"/>
              </a:lnSpc>
              <a:spcBef>
                <a:spcPts val="16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24</a:t>
            </a:r>
            <a:r>
              <a:rPr kumimoji="0" lang="en-US" sz="2133" b="0" i="0" u="none" strike="noStrike" kern="1200" cap="none" spc="0" normalizeH="0" baseline="0" noProof="0" dirty="0">
                <a:ln>
                  <a:noFill/>
                </a:ln>
                <a:solidFill>
                  <a:prstClr val="black"/>
                </a:solidFill>
                <a:effectLst/>
                <a:uLnTx/>
                <a:uFillTx/>
                <a:latin typeface="Candara"/>
                <a:ea typeface="+mn-ea"/>
                <a:cs typeface="+mn-cs"/>
              </a:rPr>
              <a:t> And Festus said, </a:t>
            </a:r>
          </a:p>
          <a:p>
            <a:pPr marL="0" marR="0" lvl="0" indent="0" algn="l" defTabSz="1219170" rtl="0" eaLnBrk="1" fontAlgn="auto" latinLnBrk="0" hangingPunct="1">
              <a:lnSpc>
                <a:spcPct val="100000"/>
              </a:lnSpc>
              <a:spcBef>
                <a:spcPts val="1600"/>
              </a:spcBef>
              <a:spcAft>
                <a:spcPts val="0"/>
              </a:spcAft>
              <a:buClrTx/>
              <a:buSzTx/>
              <a:buFontTx/>
              <a:buNone/>
              <a:tabLst/>
              <a:defRPr/>
            </a:pP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King Agrippa, and all men which are here present with us,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ye see this man,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about whom all the multitude of the Jews have dealt with me,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both at Jerusalem, and </a:t>
            </a:r>
            <a:r>
              <a:rPr kumimoji="0" lang="en-US" sz="2133" b="0" i="1" u="none" strike="noStrike" kern="1200" cap="none" spc="0" normalizeH="0" baseline="0" noProof="0" dirty="0">
                <a:ln>
                  <a:noFill/>
                </a:ln>
                <a:solidFill>
                  <a:srgbClr val="073E87">
                    <a:lumMod val="50000"/>
                  </a:srgbClr>
                </a:solidFill>
                <a:effectLst/>
                <a:uLnTx/>
                <a:uFillTx/>
                <a:latin typeface="Candara"/>
                <a:ea typeface="+mn-ea"/>
                <a:cs typeface="+mn-cs"/>
              </a:rPr>
              <a:t>also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here,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crying that he ought not to live any longer.  </a:t>
            </a:r>
          </a:p>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25</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But when I found that he had committed nothing worthy of death,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and that he himself hath appealed to Augustus,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I have determined to send him.</a:t>
            </a:r>
          </a:p>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26</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Of whom I have no certain thing to write unto my lord. </a:t>
            </a:r>
          </a:p>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Wherefore I have brought him forth before you,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and specially before thee, O king Agrippa,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that, after examination had, I might have somewhat to write.  </a:t>
            </a:r>
          </a:p>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27</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For it </a:t>
            </a:r>
            <a:r>
              <a:rPr kumimoji="0" lang="en-US" sz="2133" b="0" i="0" u="none" strike="noStrike" kern="1200" cap="none" spc="0" normalizeH="0" baseline="0" noProof="0" dirty="0" err="1">
                <a:ln>
                  <a:noFill/>
                </a:ln>
                <a:solidFill>
                  <a:srgbClr val="073E87">
                    <a:lumMod val="50000"/>
                  </a:srgbClr>
                </a:solidFill>
                <a:effectLst/>
                <a:uLnTx/>
                <a:uFillTx/>
                <a:latin typeface="Candara"/>
                <a:ea typeface="+mn-ea"/>
                <a:cs typeface="+mn-cs"/>
              </a:rPr>
              <a:t>seemeth</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 to me unreasonable to send a prisoner, </a:t>
            </a:r>
            <a:b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b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and not withal to signify the crimes </a:t>
            </a:r>
            <a:r>
              <a:rPr kumimoji="0" lang="en-US" sz="2133" b="0" i="1" u="none" strike="noStrike" kern="1200" cap="none" spc="0" normalizeH="0" baseline="0" noProof="0" dirty="0">
                <a:ln>
                  <a:noFill/>
                </a:ln>
                <a:solidFill>
                  <a:srgbClr val="073E87">
                    <a:lumMod val="50000"/>
                  </a:srgbClr>
                </a:solidFill>
                <a:effectLst/>
                <a:uLnTx/>
                <a:uFillTx/>
                <a:latin typeface="Candara"/>
                <a:ea typeface="+mn-ea"/>
                <a:cs typeface="+mn-cs"/>
              </a:rPr>
              <a:t>laid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against him.  </a:t>
            </a:r>
          </a:p>
        </p:txBody>
      </p:sp>
    </p:spTree>
    <p:extLst>
      <p:ext uri="{BB962C8B-B14F-4D97-AF65-F5344CB8AC3E}">
        <p14:creationId xmlns:p14="http://schemas.microsoft.com/office/powerpoint/2010/main" val="9061343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500"/>
                                        <p:tgtEl>
                                          <p:spTgt spid="3">
                                            <p:txEl>
                                              <p:pRg st="6" end="6"/>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7" end="7"/>
                                            </p:txEl>
                                          </p:spTgt>
                                        </p:tgtEl>
                                        <p:attrNameLst>
                                          <p:attrName>style.visibility</p:attrName>
                                        </p:attrNameLst>
                                      </p:cBhvr>
                                      <p:to>
                                        <p:strVal val="visible"/>
                                      </p:to>
                                    </p:set>
                                    <p:animEffect transition="in" filter="fade">
                                      <p:cBhvr>
                                        <p:cTn id="10" dur="500"/>
                                        <p:tgtEl>
                                          <p:spTgt spid="3">
                                            <p:txEl>
                                              <p:pRg st="7" end="7"/>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animEffect transition="in" filter="fade">
                                      <p:cBhvr>
                                        <p:cTn id="13" dur="500"/>
                                        <p:tgtEl>
                                          <p:spTgt spid="3">
                                            <p:txEl>
                                              <p:pRg st="8" end="8"/>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9" end="9"/>
                                            </p:txEl>
                                          </p:spTgt>
                                        </p:tgtEl>
                                        <p:attrNameLst>
                                          <p:attrName>style.visibility</p:attrName>
                                        </p:attrNameLst>
                                      </p:cBhvr>
                                      <p:to>
                                        <p:strVal val="visible"/>
                                      </p:to>
                                    </p:set>
                                    <p:animEffect transition="in" filter="fade">
                                      <p:cBhvr>
                                        <p:cTn id="18" dur="500"/>
                                        <p:tgtEl>
                                          <p:spTgt spid="3">
                                            <p:txEl>
                                              <p:pRg st="9" end="9"/>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animEffect transition="in" filter="fade">
                                      <p:cBhvr>
                                        <p:cTn id="23" dur="500"/>
                                        <p:tgtEl>
                                          <p:spTgt spid="3">
                                            <p:txEl>
                                              <p:pRg st="10" end="10"/>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11" end="11"/>
                                            </p:txEl>
                                          </p:spTgt>
                                        </p:tgtEl>
                                        <p:attrNameLst>
                                          <p:attrName>style.visibility</p:attrName>
                                        </p:attrNameLst>
                                      </p:cBhvr>
                                      <p:to>
                                        <p:strVal val="visible"/>
                                      </p:to>
                                    </p:set>
                                    <p:animEffect transition="in" filter="fade">
                                      <p:cBhvr>
                                        <p:cTn id="26" dur="500"/>
                                        <p:tgtEl>
                                          <p:spTgt spid="3">
                                            <p:txEl>
                                              <p:pRg st="11" end="11"/>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animEffect transition="in" filter="fade">
                                      <p:cBhvr>
                                        <p:cTn id="29" dur="500"/>
                                        <p:tgtEl>
                                          <p:spTgt spid="3">
                                            <p:txEl>
                                              <p:pRg st="12" end="1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13" end="13"/>
                                            </p:txEl>
                                          </p:spTgt>
                                        </p:tgtEl>
                                        <p:attrNameLst>
                                          <p:attrName>style.visibility</p:attrName>
                                        </p:attrNameLst>
                                      </p:cBhvr>
                                      <p:to>
                                        <p:strVal val="visible"/>
                                      </p:to>
                                    </p:set>
                                    <p:animEffect transition="in" filter="fade">
                                      <p:cBhvr>
                                        <p:cTn id="34"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2242687" y="1453416"/>
            <a:ext cx="7151570" cy="4345006"/>
          </a:xfrm>
          <a:prstGeom prst="rect">
            <a:avLst/>
          </a:prstGeom>
          <a:solidFill>
            <a:srgbClr val="C3FF57"/>
          </a:solidFill>
          <a:ln w="76200">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tIns="365760" rtlCol="0" anchor="t" anchorCtr="0">
            <a:normAutofit fontScale="85000" lnSpcReduction="20000"/>
          </a:bodyPr>
          <a:lstStyle/>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19 – “10 + 9, Ephesus Time”</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20 – “Traveling </a:t>
            </a:r>
            <a:r>
              <a:rPr kumimoji="0" lang="en-US" sz="28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a:ea typeface="+mn-ea"/>
                <a:cs typeface="+mn-cs"/>
              </a:rPr>
              <a:t>A’Plenty</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21 – “Confinement Begun”</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22 – “Before A Mob, Not A Few”</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23 – “Before The Council, You See”</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24 – “Felix Listens No More”</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25 – “Agrippa Arrives”</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26 – “Agrippa Realizes Paul’s Fix”</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27 – “Shipwreck &amp; An Angel From Heaven”</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28 – “The End Of Our Wait”</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endParaRPr kumimoji="0" lang="en-US" sz="2800" b="0" i="1" u="none" strike="noStrike" kern="1200" cap="none" spc="0" normalizeH="0" baseline="0" noProof="0" dirty="0">
              <a:ln>
                <a:noFill/>
              </a:ln>
              <a:solidFill>
                <a:prstClr val="black"/>
              </a:solidFill>
              <a:effectLst/>
              <a:uLnTx/>
              <a:uFillTx/>
              <a:latin typeface="Calibri"/>
              <a:ea typeface="+mn-ea"/>
              <a:cs typeface="+mn-cs"/>
            </a:endParaRPr>
          </a:p>
        </p:txBody>
      </p:sp>
      <p:sp>
        <p:nvSpPr>
          <p:cNvPr id="21" name="Rectangle 20"/>
          <p:cNvSpPr/>
          <p:nvPr/>
        </p:nvSpPr>
        <p:spPr>
          <a:xfrm>
            <a:off x="1411550" y="838200"/>
            <a:ext cx="7546018" cy="762000"/>
          </a:xfrm>
          <a:prstGeom prst="rect">
            <a:avLst/>
          </a:prstGeom>
          <a:solidFill>
            <a:srgbClr val="3399FF"/>
          </a:solid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25475"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L.D. CARY &amp; SAM HOLT CATCH PHRASES</a:t>
            </a:r>
          </a:p>
        </p:txBody>
      </p:sp>
      <p:grpSp>
        <p:nvGrpSpPr>
          <p:cNvPr id="7" name="Group 6">
            <a:extLst>
              <a:ext uri="{FF2B5EF4-FFF2-40B4-BE49-F238E27FC236}">
                <a16:creationId xmlns:a16="http://schemas.microsoft.com/office/drawing/2014/main" id="{EE770738-2E1A-4A17-905C-B7993B35B18F}"/>
              </a:ext>
            </a:extLst>
          </p:cNvPr>
          <p:cNvGrpSpPr/>
          <p:nvPr/>
        </p:nvGrpSpPr>
        <p:grpSpPr>
          <a:xfrm>
            <a:off x="1164666" y="1674796"/>
            <a:ext cx="8682102" cy="4023360"/>
            <a:chOff x="8320375" y="-3283936"/>
            <a:chExt cx="74144" cy="9379936"/>
          </a:xfrm>
        </p:grpSpPr>
        <p:sp>
          <p:nvSpPr>
            <p:cNvPr id="8" name="Oval 7">
              <a:extLst>
                <a:ext uri="{FF2B5EF4-FFF2-40B4-BE49-F238E27FC236}">
                  <a16:creationId xmlns:a16="http://schemas.microsoft.com/office/drawing/2014/main" id="{DA89C463-1519-4310-9F7B-7C732C919D13}"/>
                </a:ext>
              </a:extLst>
            </p:cNvPr>
            <p:cNvSpPr/>
            <p:nvPr/>
          </p:nvSpPr>
          <p:spPr>
            <a:xfrm>
              <a:off x="8330077" y="-3283936"/>
              <a:ext cx="59946" cy="9379936"/>
            </a:xfrm>
            <a:prstGeom prst="ellipse">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0" scaled="1"/>
              <a:tileRect/>
            </a:grad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F45D30F8-0629-4059-92E9-34D73434E6B4}"/>
                </a:ext>
              </a:extLst>
            </p:cNvPr>
            <p:cNvSpPr txBox="1"/>
            <p:nvPr/>
          </p:nvSpPr>
          <p:spPr>
            <a:xfrm>
              <a:off x="8320375" y="-1623374"/>
              <a:ext cx="74144" cy="6469080"/>
            </a:xfrm>
            <a:prstGeom prst="rect">
              <a:avLst/>
            </a:prstGeom>
            <a:noFill/>
          </p:spPr>
          <p:txBody>
            <a:bodyPr wrap="square" rtlCol="0">
              <a:spAutoFit/>
            </a:bodyPr>
            <a:lstStyle/>
            <a:p>
              <a:pPr marL="1312863" marR="0" lvl="0" indent="0" algn="l" defTabSz="914400" rtl="0" eaLnBrk="1" fontAlgn="auto" latinLnBrk="0" hangingPunct="1">
                <a:lnSpc>
                  <a:spcPts val="5200"/>
                </a:lnSpc>
                <a:spcBef>
                  <a:spcPts val="0"/>
                </a:spcBef>
                <a:spcAft>
                  <a:spcPts val="0"/>
                </a:spcAft>
                <a:buClrTx/>
                <a:buSzTx/>
                <a:buFontTx/>
                <a:buNone/>
                <a:tabLst/>
                <a:defRPr/>
              </a:pPr>
              <a:r>
                <a:rPr kumimoji="0" lang="en-US" sz="4400" b="1" i="1" u="none" strike="noStrike" kern="1200" cap="none" spc="0" normalizeH="0" baseline="0" noProof="0" dirty="0">
                  <a:ln w="6350">
                    <a:solidFill>
                      <a:prstClr val="black"/>
                    </a:solidFill>
                  </a:ln>
                  <a:solidFill>
                    <a:prstClr val="white"/>
                  </a:solidFill>
                  <a:effectLst>
                    <a:outerShdw blurRad="50800" dist="38100" dir="2700000" algn="tl" rotWithShape="0">
                      <a:prstClr val="black">
                        <a:alpha val="40000"/>
                      </a:prstClr>
                    </a:outerShdw>
                  </a:effectLst>
                  <a:uLnTx/>
                  <a:uFill>
                    <a:solidFill>
                      <a:prstClr val="white"/>
                    </a:solidFill>
                  </a:uFill>
                  <a:latin typeface="Arial" pitchFamily="34" charset="0"/>
                  <a:ea typeface="+mn-ea"/>
                  <a:cs typeface="Arial" pitchFamily="34" charset="0"/>
                </a:rPr>
                <a:t> </a:t>
              </a:r>
              <a:r>
                <a:rPr kumimoji="0" lang="en-US" sz="4800" b="1" i="1" u="none" strike="noStrike" kern="1200" cap="none" spc="0" normalizeH="0" baseline="0" noProof="0" dirty="0">
                  <a:ln w="6350">
                    <a:solidFill>
                      <a:prstClr val="black"/>
                    </a:solidFill>
                  </a:ln>
                  <a:solidFill>
                    <a:prstClr val="white"/>
                  </a:solidFill>
                  <a:effectLst>
                    <a:outerShdw blurRad="50800" dist="38100" dir="2700000" algn="tl" rotWithShape="0">
                      <a:prstClr val="black">
                        <a:alpha val="40000"/>
                      </a:prstClr>
                    </a:outerShdw>
                  </a:effectLst>
                  <a:uLnTx/>
                  <a:uFill>
                    <a:solidFill>
                      <a:prstClr val="white"/>
                    </a:solidFill>
                  </a:uFill>
                  <a:latin typeface="Arial" pitchFamily="34" charset="0"/>
                  <a:ea typeface="+mn-ea"/>
                  <a:cs typeface="Arial" pitchFamily="34" charset="0"/>
                </a:rPr>
                <a:t>“Agrippa Realizes Paul’s Fix”</a:t>
              </a:r>
            </a:p>
            <a:p>
              <a:pPr marL="1312863" marR="0" lvl="0" indent="0" algn="l" defTabSz="914400" rtl="0" eaLnBrk="1" fontAlgn="auto" latinLnBrk="0" hangingPunct="1">
                <a:lnSpc>
                  <a:spcPts val="5200"/>
                </a:lnSpc>
                <a:spcBef>
                  <a:spcPts val="0"/>
                </a:spcBef>
                <a:spcAft>
                  <a:spcPts val="0"/>
                </a:spcAft>
                <a:buClrTx/>
                <a:buSzTx/>
                <a:buFontTx/>
                <a:buNone/>
                <a:tabLst/>
                <a:defRPr/>
              </a:pPr>
              <a:r>
                <a:rPr kumimoji="0" lang="en-US" sz="4400" b="1" i="1" u="none" strike="noStrike" kern="1200" cap="none" spc="0" normalizeH="0" baseline="0" noProof="0" dirty="0">
                  <a:ln w="6350">
                    <a:solidFill>
                      <a:prstClr val="black"/>
                    </a:solidFill>
                  </a:ln>
                  <a:solidFill>
                    <a:prstClr val="white"/>
                  </a:solidFill>
                  <a:effectLst>
                    <a:outerShdw blurRad="50800" dist="38100" dir="2700000" algn="tl" rotWithShape="0">
                      <a:prstClr val="black">
                        <a:alpha val="40000"/>
                      </a:prstClr>
                    </a:outerShdw>
                  </a:effectLst>
                  <a:uLnTx/>
                  <a:uFill>
                    <a:solidFill>
                      <a:prstClr val="white"/>
                    </a:solidFill>
                  </a:uFill>
                  <a:latin typeface="Arial" pitchFamily="34" charset="0"/>
                  <a:ea typeface="+mn-ea"/>
                  <a:cs typeface="Arial" pitchFamily="34" charset="0"/>
                </a:rPr>
                <a:t> </a:t>
              </a:r>
              <a:r>
                <a:rPr kumimoji="0" lang="en-US" sz="5400" b="1" i="1" u="none" strike="noStrike" kern="1200" cap="none" spc="0" normalizeH="0" baseline="0" noProof="0" dirty="0">
                  <a:ln w="19050">
                    <a:solidFill>
                      <a:prstClr val="black"/>
                    </a:solidFill>
                  </a:ln>
                  <a:solidFill>
                    <a:srgbClr val="B2FF4D"/>
                  </a:solidFill>
                  <a:effectLst>
                    <a:outerShdw blurRad="50800" dist="38100" dir="2700000" algn="tl" rotWithShape="0">
                      <a:prstClr val="black">
                        <a:alpha val="40000"/>
                      </a:prstClr>
                    </a:outerShdw>
                  </a:effectLst>
                  <a:uLnTx/>
                  <a:uFill>
                    <a:solidFill>
                      <a:prstClr val="white"/>
                    </a:solidFill>
                  </a:uFill>
                  <a:latin typeface="Bookman Old Style" pitchFamily="18" charset="0"/>
                  <a:ea typeface="+mn-ea"/>
                  <a:cs typeface="+mn-cs"/>
                </a:rPr>
                <a:t>Catch Phrase</a:t>
              </a:r>
            </a:p>
            <a:p>
              <a:pPr marL="0" marR="0" lvl="0" indent="0" algn="ctr" defTabSz="914400" rtl="0" eaLnBrk="1" fontAlgn="auto" latinLnBrk="0" hangingPunct="1">
                <a:lnSpc>
                  <a:spcPts val="5200"/>
                </a:lnSpc>
                <a:spcBef>
                  <a:spcPts val="0"/>
                </a:spcBef>
                <a:spcAft>
                  <a:spcPts val="0"/>
                </a:spcAft>
                <a:buClrTx/>
                <a:buSzTx/>
                <a:buFontTx/>
                <a:buNone/>
                <a:tabLst/>
                <a:defRPr/>
              </a:pPr>
              <a:r>
                <a:rPr kumimoji="0" lang="en-US" sz="6000" b="1" i="1" u="none" strike="noStrike" kern="1200" cap="none" spc="0" normalizeH="0" baseline="0" noProof="0" dirty="0">
                  <a:ln w="19050">
                    <a:solidFill>
                      <a:prstClr val="black"/>
                    </a:solidFill>
                  </a:ln>
                  <a:solidFill>
                    <a:srgbClr val="FF9900"/>
                  </a:solidFill>
                  <a:effectLst>
                    <a:outerShdw blurRad="50800" dist="38100" dir="2700000" algn="tl" rotWithShape="0">
                      <a:prstClr val="black">
                        <a:alpha val="40000"/>
                      </a:prstClr>
                    </a:outerShdw>
                  </a:effectLst>
                  <a:uLnTx/>
                  <a:uFill>
                    <a:solidFill>
                      <a:prstClr val="white"/>
                    </a:solidFill>
                  </a:uFill>
                  <a:latin typeface="Bookman Old Style" pitchFamily="18" charset="0"/>
                  <a:ea typeface="+mn-ea"/>
                  <a:cs typeface="+mn-cs"/>
                </a:rPr>
                <a:t>  </a:t>
              </a:r>
              <a:r>
                <a:rPr kumimoji="0" lang="en-US" sz="4400" b="1" i="1" u="none" strike="noStrike" kern="1200" cap="none" spc="0" normalizeH="0" baseline="0" noProof="0" dirty="0">
                  <a:ln w="19050">
                    <a:solidFill>
                      <a:prstClr val="black"/>
                    </a:solidFill>
                  </a:ln>
                  <a:solidFill>
                    <a:srgbClr val="FF9900"/>
                  </a:solidFill>
                  <a:effectLst>
                    <a:outerShdw blurRad="50800" dist="38100" dir="2700000" algn="tl" rotWithShape="0">
                      <a:prstClr val="black">
                        <a:alpha val="40000"/>
                      </a:prstClr>
                    </a:outerShdw>
                  </a:effectLst>
                  <a:uLnTx/>
                  <a:uFill>
                    <a:solidFill>
                      <a:prstClr val="white"/>
                    </a:solidFill>
                  </a:uFill>
                  <a:latin typeface="Bookman Old Style" pitchFamily="18" charset="0"/>
                  <a:ea typeface="+mn-ea"/>
                  <a:cs typeface="+mn-cs"/>
                </a:rPr>
                <a:t>Chapter Twenty-Six</a:t>
              </a:r>
            </a:p>
          </p:txBody>
        </p:sp>
      </p:grpSp>
    </p:spTree>
    <p:extLst>
      <p:ext uri="{BB962C8B-B14F-4D97-AF65-F5344CB8AC3E}">
        <p14:creationId xmlns:p14="http://schemas.microsoft.com/office/powerpoint/2010/main" val="179063419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ppt_x</p:attrName>
                                        </p:attrNameLst>
                                      </p:cBhvr>
                                      <p:tavLst>
                                        <p:tav tm="0">
                                          <p:val>
                                            <p:strVal val="#ppt_x+#ppt_w/2"/>
                                          </p:val>
                                        </p:tav>
                                        <p:tav tm="100000">
                                          <p:val>
                                            <p:strVal val="#ppt_x"/>
                                          </p:val>
                                        </p:tav>
                                      </p:tavLst>
                                    </p:anim>
                                    <p:anim calcmode="lin" valueType="num">
                                      <p:cBhvr>
                                        <p:cTn id="8" dur="500" fill="hold"/>
                                        <p:tgtEl>
                                          <p:spTgt spid="21"/>
                                        </p:tgtEl>
                                        <p:attrNameLst>
                                          <p:attrName>ppt_y</p:attrName>
                                        </p:attrNameLst>
                                      </p:cBhvr>
                                      <p:tavLst>
                                        <p:tav tm="0">
                                          <p:val>
                                            <p:strVal val="#ppt_y"/>
                                          </p:val>
                                        </p:tav>
                                        <p:tav tm="100000">
                                          <p:val>
                                            <p:strVal val="#ppt_y"/>
                                          </p:val>
                                        </p:tav>
                                      </p:tavLst>
                                    </p:anim>
                                    <p:anim calcmode="lin" valueType="num">
                                      <p:cBhvr>
                                        <p:cTn id="9" dur="500" fill="hold"/>
                                        <p:tgtEl>
                                          <p:spTgt spid="21"/>
                                        </p:tgtEl>
                                        <p:attrNameLst>
                                          <p:attrName>ppt_w</p:attrName>
                                        </p:attrNameLst>
                                      </p:cBhvr>
                                      <p:tavLst>
                                        <p:tav tm="0">
                                          <p:val>
                                            <p:fltVal val="0"/>
                                          </p:val>
                                        </p:tav>
                                        <p:tav tm="100000">
                                          <p:val>
                                            <p:strVal val="#ppt_w"/>
                                          </p:val>
                                        </p:tav>
                                      </p:tavLst>
                                    </p:anim>
                                    <p:anim calcmode="lin" valueType="num">
                                      <p:cBhvr>
                                        <p:cTn id="10" dur="500" fill="hold"/>
                                        <p:tgtEl>
                                          <p:spTgt spid="21"/>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1" fill="hold" grpId="0" nodeType="afterEffect">
                                  <p:stCondLst>
                                    <p:cond delay="0"/>
                                  </p:stCondLst>
                                  <p:childTnLst>
                                    <p:set>
                                      <p:cBhvr>
                                        <p:cTn id="13" dur="1" fill="hold">
                                          <p:stCondLst>
                                            <p:cond delay="0"/>
                                          </p:stCondLst>
                                        </p:cTn>
                                        <p:tgtEl>
                                          <p:spTgt spid="23">
                                            <p:bg/>
                                          </p:spTgt>
                                        </p:tgtEl>
                                        <p:attrNameLst>
                                          <p:attrName>style.visibility</p:attrName>
                                        </p:attrNameLst>
                                      </p:cBhvr>
                                      <p:to>
                                        <p:strVal val="visible"/>
                                      </p:to>
                                    </p:set>
                                    <p:anim calcmode="lin" valueType="num">
                                      <p:cBhvr>
                                        <p:cTn id="14" dur="500" fill="hold"/>
                                        <p:tgtEl>
                                          <p:spTgt spid="23">
                                            <p:bg/>
                                          </p:spTgt>
                                        </p:tgtEl>
                                        <p:attrNameLst>
                                          <p:attrName>ppt_x</p:attrName>
                                        </p:attrNameLst>
                                      </p:cBhvr>
                                      <p:tavLst>
                                        <p:tav tm="0">
                                          <p:val>
                                            <p:strVal val="#ppt_x"/>
                                          </p:val>
                                        </p:tav>
                                        <p:tav tm="100000">
                                          <p:val>
                                            <p:strVal val="#ppt_x"/>
                                          </p:val>
                                        </p:tav>
                                      </p:tavLst>
                                    </p:anim>
                                    <p:anim calcmode="lin" valueType="num">
                                      <p:cBhvr>
                                        <p:cTn id="15" dur="500" fill="hold"/>
                                        <p:tgtEl>
                                          <p:spTgt spid="23">
                                            <p:bg/>
                                          </p:spTgt>
                                        </p:tgtEl>
                                        <p:attrNameLst>
                                          <p:attrName>ppt_y</p:attrName>
                                        </p:attrNameLst>
                                      </p:cBhvr>
                                      <p:tavLst>
                                        <p:tav tm="0">
                                          <p:val>
                                            <p:strVal val="#ppt_y-#ppt_h/2"/>
                                          </p:val>
                                        </p:tav>
                                        <p:tav tm="100000">
                                          <p:val>
                                            <p:strVal val="#ppt_y"/>
                                          </p:val>
                                        </p:tav>
                                      </p:tavLst>
                                    </p:anim>
                                    <p:anim calcmode="lin" valueType="num">
                                      <p:cBhvr>
                                        <p:cTn id="16" dur="500" fill="hold"/>
                                        <p:tgtEl>
                                          <p:spTgt spid="23">
                                            <p:bg/>
                                          </p:spTgt>
                                        </p:tgtEl>
                                        <p:attrNameLst>
                                          <p:attrName>ppt_w</p:attrName>
                                        </p:attrNameLst>
                                      </p:cBhvr>
                                      <p:tavLst>
                                        <p:tav tm="0">
                                          <p:val>
                                            <p:strVal val="#ppt_w"/>
                                          </p:val>
                                        </p:tav>
                                        <p:tav tm="100000">
                                          <p:val>
                                            <p:strVal val="#ppt_w"/>
                                          </p:val>
                                        </p:tav>
                                      </p:tavLst>
                                    </p:anim>
                                    <p:anim calcmode="lin" valueType="num">
                                      <p:cBhvr>
                                        <p:cTn id="17" dur="500" fill="hold"/>
                                        <p:tgtEl>
                                          <p:spTgt spid="23">
                                            <p:bg/>
                                          </p:spTgt>
                                        </p:tgtEl>
                                        <p:attrNameLst>
                                          <p:attrName>ppt_h</p:attrName>
                                        </p:attrNameLst>
                                      </p:cBhvr>
                                      <p:tavLst>
                                        <p:tav tm="0">
                                          <p:val>
                                            <p:fltVal val="0"/>
                                          </p:val>
                                        </p:tav>
                                        <p:tav tm="100000">
                                          <p:val>
                                            <p:strVal val="#ppt_h"/>
                                          </p:val>
                                        </p:tav>
                                      </p:tavLst>
                                    </p:anim>
                                  </p:childTnLst>
                                </p:cTn>
                              </p:par>
                              <p:par>
                                <p:cTn id="18" presetID="17" presetClass="exit" presetSubtype="1" fill="hold" nodeType="withEffect">
                                  <p:stCondLst>
                                    <p:cond delay="0"/>
                                  </p:stCondLst>
                                  <p:childTnLst>
                                    <p:anim calcmode="lin" valueType="num">
                                      <p:cBhvr>
                                        <p:cTn id="19" dur="500"/>
                                        <p:tgtEl>
                                          <p:spTgt spid="23">
                                            <p:bg/>
                                          </p:spTgt>
                                        </p:tgtEl>
                                        <p:attrNameLst>
                                          <p:attrName>ppt_x</p:attrName>
                                        </p:attrNameLst>
                                      </p:cBhvr>
                                      <p:tavLst>
                                        <p:tav tm="0">
                                          <p:val>
                                            <p:strVal val="ppt_x"/>
                                          </p:val>
                                        </p:tav>
                                        <p:tav tm="100000">
                                          <p:val>
                                            <p:strVal val="ppt_x"/>
                                          </p:val>
                                        </p:tav>
                                      </p:tavLst>
                                    </p:anim>
                                    <p:anim calcmode="lin" valueType="num">
                                      <p:cBhvr>
                                        <p:cTn id="20" dur="500"/>
                                        <p:tgtEl>
                                          <p:spTgt spid="23">
                                            <p:bg/>
                                          </p:spTgt>
                                        </p:tgtEl>
                                        <p:attrNameLst>
                                          <p:attrName>ppt_y</p:attrName>
                                        </p:attrNameLst>
                                      </p:cBhvr>
                                      <p:tavLst>
                                        <p:tav tm="0">
                                          <p:val>
                                            <p:strVal val="ppt_y"/>
                                          </p:val>
                                        </p:tav>
                                        <p:tav tm="100000">
                                          <p:val>
                                            <p:strVal val="ppt_y-ppt_h/2"/>
                                          </p:val>
                                        </p:tav>
                                      </p:tavLst>
                                    </p:anim>
                                    <p:anim calcmode="lin" valueType="num">
                                      <p:cBhvr>
                                        <p:cTn id="21" dur="500"/>
                                        <p:tgtEl>
                                          <p:spTgt spid="23">
                                            <p:bg/>
                                          </p:spTgt>
                                        </p:tgtEl>
                                        <p:attrNameLst>
                                          <p:attrName>ppt_w</p:attrName>
                                        </p:attrNameLst>
                                      </p:cBhvr>
                                      <p:tavLst>
                                        <p:tav tm="0">
                                          <p:val>
                                            <p:strVal val="ppt_w"/>
                                          </p:val>
                                        </p:tav>
                                        <p:tav tm="100000">
                                          <p:val>
                                            <p:strVal val="ppt_w"/>
                                          </p:val>
                                        </p:tav>
                                      </p:tavLst>
                                    </p:anim>
                                    <p:anim calcmode="lin" valueType="num">
                                      <p:cBhvr>
                                        <p:cTn id="22" dur="500"/>
                                        <p:tgtEl>
                                          <p:spTgt spid="23">
                                            <p:bg/>
                                          </p:spTgt>
                                        </p:tgtEl>
                                        <p:attrNameLst>
                                          <p:attrName>ppt_h</p:attrName>
                                        </p:attrNameLst>
                                      </p:cBhvr>
                                      <p:tavLst>
                                        <p:tav tm="0">
                                          <p:val>
                                            <p:strVal val="ppt_h"/>
                                          </p:val>
                                        </p:tav>
                                        <p:tav tm="100000">
                                          <p:val>
                                            <p:fltVal val="0"/>
                                          </p:val>
                                        </p:tav>
                                      </p:tavLst>
                                    </p:anim>
                                    <p:set>
                                      <p:cBhvr>
                                        <p:cTn id="23" dur="1" fill="hold">
                                          <p:stCondLst>
                                            <p:cond delay="499"/>
                                          </p:stCondLst>
                                        </p:cTn>
                                        <p:tgtEl>
                                          <p:spTgt spid="23">
                                            <p:bg/>
                                          </p:spTgt>
                                        </p:tgtEl>
                                        <p:attrNameLst>
                                          <p:attrName>style.visibility</p:attrName>
                                        </p:attrNameLst>
                                      </p:cBhvr>
                                      <p:to>
                                        <p:strVal val="hidden"/>
                                      </p:to>
                                    </p:set>
                                  </p:childTnLst>
                                </p:cTn>
                              </p:par>
                            </p:childTnLst>
                          </p:cTn>
                        </p:par>
                        <p:par>
                          <p:cTn id="24" fill="hold">
                            <p:stCondLst>
                              <p:cond delay="1000"/>
                            </p:stCondLst>
                            <p:childTnLst>
                              <p:par>
                                <p:cTn id="25" presetID="17" presetClass="exit" presetSubtype="2" fill="hold" grpId="1" nodeType="afterEffect">
                                  <p:stCondLst>
                                    <p:cond delay="0"/>
                                  </p:stCondLst>
                                  <p:childTnLst>
                                    <p:anim calcmode="lin" valueType="num">
                                      <p:cBhvr>
                                        <p:cTn id="26" dur="500"/>
                                        <p:tgtEl>
                                          <p:spTgt spid="21"/>
                                        </p:tgtEl>
                                        <p:attrNameLst>
                                          <p:attrName>ppt_x</p:attrName>
                                        </p:attrNameLst>
                                      </p:cBhvr>
                                      <p:tavLst>
                                        <p:tav tm="0">
                                          <p:val>
                                            <p:strVal val="ppt_x"/>
                                          </p:val>
                                        </p:tav>
                                        <p:tav tm="100000">
                                          <p:val>
                                            <p:strVal val="ppt_x+ppt_w/2"/>
                                          </p:val>
                                        </p:tav>
                                      </p:tavLst>
                                    </p:anim>
                                    <p:anim calcmode="lin" valueType="num">
                                      <p:cBhvr>
                                        <p:cTn id="27" dur="500"/>
                                        <p:tgtEl>
                                          <p:spTgt spid="21"/>
                                        </p:tgtEl>
                                        <p:attrNameLst>
                                          <p:attrName>ppt_y</p:attrName>
                                        </p:attrNameLst>
                                      </p:cBhvr>
                                      <p:tavLst>
                                        <p:tav tm="0">
                                          <p:val>
                                            <p:strVal val="ppt_y"/>
                                          </p:val>
                                        </p:tav>
                                        <p:tav tm="100000">
                                          <p:val>
                                            <p:strVal val="ppt_y"/>
                                          </p:val>
                                        </p:tav>
                                      </p:tavLst>
                                    </p:anim>
                                    <p:anim calcmode="lin" valueType="num">
                                      <p:cBhvr>
                                        <p:cTn id="28" dur="500"/>
                                        <p:tgtEl>
                                          <p:spTgt spid="21"/>
                                        </p:tgtEl>
                                        <p:attrNameLst>
                                          <p:attrName>ppt_w</p:attrName>
                                        </p:attrNameLst>
                                      </p:cBhvr>
                                      <p:tavLst>
                                        <p:tav tm="0">
                                          <p:val>
                                            <p:strVal val="ppt_w"/>
                                          </p:val>
                                        </p:tav>
                                        <p:tav tm="100000">
                                          <p:val>
                                            <p:fltVal val="0"/>
                                          </p:val>
                                        </p:tav>
                                      </p:tavLst>
                                    </p:anim>
                                    <p:anim calcmode="lin" valueType="num">
                                      <p:cBhvr>
                                        <p:cTn id="29" dur="500"/>
                                        <p:tgtEl>
                                          <p:spTgt spid="21"/>
                                        </p:tgtEl>
                                        <p:attrNameLst>
                                          <p:attrName>ppt_h</p:attrName>
                                        </p:attrNameLst>
                                      </p:cBhvr>
                                      <p:tavLst>
                                        <p:tav tm="0">
                                          <p:val>
                                            <p:strVal val="ppt_h"/>
                                          </p:val>
                                        </p:tav>
                                        <p:tav tm="100000">
                                          <p:val>
                                            <p:strVal val="ppt_h"/>
                                          </p:val>
                                        </p:tav>
                                      </p:tavLst>
                                    </p:anim>
                                    <p:set>
                                      <p:cBhvr>
                                        <p:cTn id="30" dur="1" fill="hold">
                                          <p:stCondLst>
                                            <p:cond delay="499"/>
                                          </p:stCondLst>
                                        </p:cTn>
                                        <p:tgtEl>
                                          <p:spTgt spid="2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9" presetClass="emph" presetSubtype="0" nodeType="withEffect">
                                  <p:stCondLst>
                                    <p:cond delay="0"/>
                                  </p:stCondLst>
                                  <p:childTnLst>
                                    <p:set>
                                      <p:cBhvr rctx="PPT">
                                        <p:cTn id="36" dur="indefinite"/>
                                        <p:tgtEl>
                                          <p:spTgt spid="7"/>
                                        </p:tgtEl>
                                        <p:attrNameLst>
                                          <p:attrName>style.opacity</p:attrName>
                                        </p:attrNameLst>
                                      </p:cBhvr>
                                      <p:to>
                                        <p:strVal val="0.85"/>
                                      </p:to>
                                    </p:set>
                                    <p:animEffect filter="image" prLst="opacity: 0.85">
                                      <p:cBhvr rctx="IE">
                                        <p:cTn id="37" dur="indefinite"/>
                                        <p:tgtEl>
                                          <p:spTgt spid="7"/>
                                        </p:tgtEl>
                                      </p:cBhvr>
                                    </p:animEffect>
                                  </p:childTnLst>
                                </p:cTn>
                              </p:par>
                              <p:par>
                                <p:cTn id="38" presetID="56" presetClass="path" presetSubtype="0" accel="50000" decel="50000" fill="hold" nodeType="withEffect">
                                  <p:stCondLst>
                                    <p:cond delay="0"/>
                                  </p:stCondLst>
                                  <p:childTnLst>
                                    <p:animMotion origin="layout" path="M -3.95833E-6 1.48148E-6 L 0.34167 -0.27222 " pathEditMode="relative" rAng="0" ptsTypes="AA">
                                      <p:cBhvr>
                                        <p:cTn id="39" dur="2000" fill="hold"/>
                                        <p:tgtEl>
                                          <p:spTgt spid="7"/>
                                        </p:tgtEl>
                                        <p:attrNameLst>
                                          <p:attrName>ppt_x</p:attrName>
                                          <p:attrName>ppt_y</p:attrName>
                                        </p:attrNameLst>
                                      </p:cBhvr>
                                      <p:rCtr x="17083" y="-13611"/>
                                    </p:animMotion>
                                  </p:childTnLst>
                                </p:cTn>
                              </p:par>
                              <p:par>
                                <p:cTn id="40" presetID="6" presetClass="emph" presetSubtype="0" fill="hold" nodeType="withEffect">
                                  <p:stCondLst>
                                    <p:cond delay="0"/>
                                  </p:stCondLst>
                                  <p:childTnLst>
                                    <p:animScale>
                                      <p:cBhvr>
                                        <p:cTn id="41" dur="2000" fill="hold"/>
                                        <p:tgtEl>
                                          <p:spTgt spid="7"/>
                                        </p:tgtEl>
                                      </p:cBhvr>
                                      <p:by x="30000" y="30000"/>
                                    </p:animScale>
                                  </p:childTnLst>
                                </p:cTn>
                              </p:par>
                            </p:childTnLst>
                          </p:cTn>
                        </p:par>
                        <p:par>
                          <p:cTn id="42" fill="hold">
                            <p:stCondLst>
                              <p:cond delay="2000"/>
                            </p:stCondLst>
                            <p:childTnLst>
                              <p:par>
                                <p:cTn id="43" presetID="53" presetClass="exit" presetSubtype="0" fill="hold" nodeType="afterEffect">
                                  <p:stCondLst>
                                    <p:cond delay="0"/>
                                  </p:stCondLst>
                                  <p:childTnLst>
                                    <p:anim calcmode="lin" valueType="num">
                                      <p:cBhvr>
                                        <p:cTn id="44" dur="2000"/>
                                        <p:tgtEl>
                                          <p:spTgt spid="7"/>
                                        </p:tgtEl>
                                        <p:attrNameLst>
                                          <p:attrName>ppt_w</p:attrName>
                                        </p:attrNameLst>
                                      </p:cBhvr>
                                      <p:tavLst>
                                        <p:tav tm="0">
                                          <p:val>
                                            <p:strVal val="ppt_w"/>
                                          </p:val>
                                        </p:tav>
                                        <p:tav tm="100000">
                                          <p:val>
                                            <p:fltVal val="0"/>
                                          </p:val>
                                        </p:tav>
                                      </p:tavLst>
                                    </p:anim>
                                    <p:anim calcmode="lin" valueType="num">
                                      <p:cBhvr>
                                        <p:cTn id="45" dur="2000"/>
                                        <p:tgtEl>
                                          <p:spTgt spid="7"/>
                                        </p:tgtEl>
                                        <p:attrNameLst>
                                          <p:attrName>ppt_h</p:attrName>
                                        </p:attrNameLst>
                                      </p:cBhvr>
                                      <p:tavLst>
                                        <p:tav tm="0">
                                          <p:val>
                                            <p:strVal val="ppt_h"/>
                                          </p:val>
                                        </p:tav>
                                        <p:tav tm="100000">
                                          <p:val>
                                            <p:fltVal val="0"/>
                                          </p:val>
                                        </p:tav>
                                      </p:tavLst>
                                    </p:anim>
                                    <p:animEffect transition="out" filter="fade">
                                      <p:cBhvr>
                                        <p:cTn id="46" dur="2000"/>
                                        <p:tgtEl>
                                          <p:spTgt spid="7"/>
                                        </p:tgtEl>
                                      </p:cBhvr>
                                    </p:animEffect>
                                    <p:set>
                                      <p:cBhvr>
                                        <p:cTn id="47"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uiExpand="1" build="allAtOnce" animBg="1"/>
      <p:bldP spid="21" grpId="0" animBg="1"/>
      <p:bldP spid="21" grpId="1" animBg="1"/>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12800" y="889001"/>
            <a:ext cx="5689600" cy="476970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prstClr val="black"/>
                </a:solidFill>
                <a:effectLst/>
                <a:uLnTx/>
                <a:uFillTx/>
                <a:latin typeface="Candara"/>
                <a:ea typeface="+mn-ea"/>
                <a:cs typeface="+mn-cs"/>
              </a:rPr>
              <a:t>Acts 26:</a:t>
            </a:r>
            <a:endParaRPr kumimoji="0" lang="en-US" sz="2133" b="0" i="0" u="none" strike="noStrike" kern="1200" cap="none" spc="0" normalizeH="0" baseline="0" noProof="0" dirty="0">
              <a:ln>
                <a:noFill/>
              </a:ln>
              <a:solidFill>
                <a:prstClr val="black"/>
              </a:solidFill>
              <a:effectLst/>
              <a:uLnTx/>
              <a:uFillTx/>
              <a:latin typeface="Candara"/>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a:t>
            </a:r>
            <a:r>
              <a:rPr kumimoji="0" lang="en-US" sz="2133" b="0" i="0" u="none" strike="noStrike" kern="1200" cap="none" spc="0" normalizeH="0" baseline="0" noProof="0" dirty="0">
                <a:ln>
                  <a:noFill/>
                </a:ln>
                <a:solidFill>
                  <a:prstClr val="black"/>
                </a:solidFill>
                <a:effectLst/>
                <a:uLnTx/>
                <a:uFillTx/>
                <a:latin typeface="Candara"/>
                <a:ea typeface="+mn-ea"/>
                <a:cs typeface="+mn-cs"/>
              </a:rPr>
              <a:t> Then Agrippa said unto Paul, </a:t>
            </a:r>
            <a:br>
              <a:rPr kumimoji="0" lang="en-US" sz="2133" b="0" i="0" u="none" strike="noStrike" kern="1200" cap="none" spc="0" normalizeH="0" baseline="0" noProof="0" dirty="0">
                <a:ln>
                  <a:noFill/>
                </a:ln>
                <a:solidFill>
                  <a:prstClr val="black"/>
                </a:solidFill>
                <a:effectLst/>
                <a:uLnTx/>
                <a:uFillTx/>
                <a:latin typeface="Candara"/>
                <a:ea typeface="+mn-ea"/>
                <a:cs typeface="+mn-cs"/>
              </a:rPr>
            </a:b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Thou art permitted to speak for thyself. </a:t>
            </a:r>
          </a:p>
          <a:p>
            <a:pPr marL="0" marR="0" lvl="0" indent="0" algn="l" defTabSz="1219170" rtl="0" eaLnBrk="1" fontAlgn="auto" latinLnBrk="0" hangingPunct="1">
              <a:lnSpc>
                <a:spcPct val="100000"/>
              </a:lnSpc>
              <a:spcBef>
                <a:spcPts val="240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ndara"/>
                <a:ea typeface="+mn-ea"/>
                <a:cs typeface="+mn-cs"/>
              </a:rPr>
              <a:t>Then Paul stretched forth the hand, and answered for himself:  </a:t>
            </a:r>
          </a:p>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I think myself happy, king Agrippa, </a:t>
            </a:r>
            <a:b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b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because I shall answer for myself this day before thee touching all the things </a:t>
            </a:r>
            <a:b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b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whereof I am accused of the Jews: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3</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Especially </a:t>
            </a:r>
            <a:r>
              <a:rPr kumimoji="0" lang="en-US" sz="2133" b="0" i="1" u="none" strike="noStrike" kern="1200" cap="none" spc="0" normalizeH="0" baseline="0" noProof="0" dirty="0">
                <a:ln>
                  <a:noFill/>
                </a:ln>
                <a:solidFill>
                  <a:srgbClr val="073E87">
                    <a:lumMod val="50000"/>
                  </a:srgbClr>
                </a:solidFill>
                <a:effectLst/>
                <a:uLnTx/>
                <a:uFillTx/>
                <a:latin typeface="Candara"/>
                <a:ea typeface="+mn-ea"/>
                <a:cs typeface="+mn-cs"/>
              </a:rPr>
              <a:t>because I know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thee to be expert in all customs and questions which are among the Jews: </a:t>
            </a:r>
            <a:b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b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wherefore I beseech thee to hear me patiently.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2400" y="842009"/>
            <a:ext cx="4267200" cy="5173980"/>
          </a:xfrm>
          <a:prstGeom prst="rect">
            <a:avLst/>
          </a:prstGeom>
        </p:spPr>
      </p:pic>
    </p:spTree>
    <p:extLst>
      <p:ext uri="{BB962C8B-B14F-4D97-AF65-F5344CB8AC3E}">
        <p14:creationId xmlns:p14="http://schemas.microsoft.com/office/powerpoint/2010/main" val="93662282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12800" y="1950720"/>
            <a:ext cx="5588000" cy="206171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4</a:t>
            </a:r>
            <a:r>
              <a:rPr kumimoji="0" lang="en-US" sz="2133" b="0" i="0" u="none" strike="noStrike" kern="1200" cap="none" spc="0" normalizeH="0" baseline="0" noProof="0" dirty="0">
                <a:ln>
                  <a:noFill/>
                </a:ln>
                <a:solidFill>
                  <a:prstClr val="black"/>
                </a:solidFill>
                <a:effectLst/>
                <a:uLnTx/>
                <a:uFillTx/>
                <a:latin typeface="Candara"/>
                <a:ea typeface="+mn-ea"/>
                <a:cs typeface="+mn-cs"/>
              </a:rPr>
              <a:t> My manner of life from my youth, which was at the first among mine own nation at Jerusalem, know all the Jews;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5</a:t>
            </a:r>
            <a:r>
              <a:rPr kumimoji="0" lang="en-US" sz="2133" b="0" i="0" u="none" strike="noStrike" kern="1200" cap="none" spc="0" normalizeH="0" baseline="0" noProof="0" dirty="0">
                <a:ln>
                  <a:noFill/>
                </a:ln>
                <a:solidFill>
                  <a:prstClr val="black"/>
                </a:solidFill>
                <a:effectLst/>
                <a:uLnTx/>
                <a:uFillTx/>
                <a:latin typeface="Candara"/>
                <a:ea typeface="+mn-ea"/>
                <a:cs typeface="+mn-cs"/>
              </a:rPr>
              <a:t> Which knew me from the beginning, if they would testify, that after the most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straitest</a:t>
            </a:r>
            <a:r>
              <a:rPr kumimoji="0" lang="en-US" sz="2133" b="0" i="0" u="none" strike="noStrike" kern="1200" cap="none" spc="0" normalizeH="0" baseline="0" noProof="0" dirty="0">
                <a:ln>
                  <a:noFill/>
                </a:ln>
                <a:solidFill>
                  <a:prstClr val="black"/>
                </a:solidFill>
                <a:effectLst/>
                <a:uLnTx/>
                <a:uFillTx/>
                <a:latin typeface="Candara"/>
                <a:ea typeface="+mn-ea"/>
                <a:cs typeface="+mn-cs"/>
              </a:rPr>
              <a:t> sect of our religion I lived a Pharisee.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2400" y="842009"/>
            <a:ext cx="4267200" cy="5173980"/>
          </a:xfrm>
          <a:prstGeom prst="rect">
            <a:avLst/>
          </a:prstGeom>
        </p:spPr>
      </p:pic>
    </p:spTree>
    <p:extLst>
      <p:ext uri="{BB962C8B-B14F-4D97-AF65-F5344CB8AC3E}">
        <p14:creationId xmlns:p14="http://schemas.microsoft.com/office/powerpoint/2010/main" val="328694549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12800" y="1950720"/>
            <a:ext cx="5588000" cy="206171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4</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My manner of life from my youth, which was at the first among mine own nation at Jerusalem, know all the Jews;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5</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Which knew me from the beginning, if they would testify, that after the most </a:t>
            </a:r>
            <a:r>
              <a:rPr kumimoji="0" lang="en-US" sz="2133" b="0" i="0" u="none" strike="noStrike" kern="1200" cap="none" spc="0" normalizeH="0" baseline="0" noProof="0" dirty="0" err="1">
                <a:ln>
                  <a:noFill/>
                </a:ln>
                <a:solidFill>
                  <a:srgbClr val="073E87">
                    <a:lumMod val="50000"/>
                  </a:srgbClr>
                </a:solidFill>
                <a:effectLst/>
                <a:uLnTx/>
                <a:uFillTx/>
                <a:latin typeface="Candara"/>
                <a:ea typeface="+mn-ea"/>
                <a:cs typeface="+mn-cs"/>
              </a:rPr>
              <a:t>straitest</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 sect of our religion I lived a Pharisee. </a:t>
            </a:r>
          </a:p>
        </p:txBody>
      </p:sp>
      <p:sp>
        <p:nvSpPr>
          <p:cNvPr id="6" name="TextBox 5"/>
          <p:cNvSpPr txBox="1"/>
          <p:nvPr/>
        </p:nvSpPr>
        <p:spPr>
          <a:xfrm>
            <a:off x="6853381" y="1490007"/>
            <a:ext cx="4064000" cy="384797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ndara"/>
                <a:ea typeface="+mn-ea"/>
                <a:cs typeface="+mn-cs"/>
              </a:rPr>
              <a:t>the most </a:t>
            </a:r>
            <a:r>
              <a:rPr kumimoji="0" lang="en-US" sz="1867"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ndara"/>
                <a:ea typeface="+mn-ea"/>
                <a:cs typeface="+mn-cs"/>
              </a:rPr>
              <a:t>straitest</a:t>
            </a:r>
            <a:r>
              <a:rPr kumimoji="0" lang="en-US" sz="1867"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ndara"/>
                <a:ea typeface="+mn-ea"/>
                <a:cs typeface="+mn-cs"/>
              </a:rPr>
              <a:t> </a:t>
            </a:r>
          </a:p>
          <a:p>
            <a:pPr marL="457189" marR="0" lvl="0" indent="-457189" algn="l" defTabSz="1219170" rtl="0" eaLnBrk="1" fontAlgn="auto" latinLnBrk="0" hangingPunct="1">
              <a:lnSpc>
                <a:spcPct val="100000"/>
              </a:lnSpc>
              <a:spcBef>
                <a:spcPts val="0"/>
              </a:spcBef>
              <a:spcAft>
                <a:spcPts val="0"/>
              </a:spcAft>
              <a:buClrTx/>
              <a:buSzTx/>
              <a:buFontTx/>
              <a:buAutoNum type="arabicParenR"/>
              <a:tabLst/>
              <a:defRPr/>
            </a:pPr>
            <a:r>
              <a:rPr kumimoji="0" lang="en-US" sz="1867" b="0" i="0"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Candara"/>
                <a:ea typeface="+mn-ea"/>
                <a:cs typeface="+mn-cs"/>
              </a:rPr>
              <a:t>exceedingly exact </a:t>
            </a:r>
          </a:p>
          <a:p>
            <a:pPr marL="457189" marR="0" lvl="0" indent="-457189" algn="l" defTabSz="1219170" rtl="0" eaLnBrk="1" fontAlgn="auto" latinLnBrk="0" hangingPunct="1">
              <a:lnSpc>
                <a:spcPct val="100000"/>
              </a:lnSpc>
              <a:spcBef>
                <a:spcPts val="0"/>
              </a:spcBef>
              <a:spcAft>
                <a:spcPts val="0"/>
              </a:spcAft>
              <a:buClrTx/>
              <a:buSzTx/>
              <a:buFontTx/>
              <a:buAutoNum type="arabicParenR"/>
              <a:tabLst/>
              <a:defRPr/>
            </a:pPr>
            <a:r>
              <a:rPr kumimoji="0" lang="en-US" sz="1867" b="0" i="0"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Candara"/>
                <a:ea typeface="+mn-ea"/>
                <a:cs typeface="+mn-cs"/>
              </a:rPr>
              <a:t>careful </a:t>
            </a:r>
            <a:endParaRPr kumimoji="0" lang="en-US" sz="1867" b="1" i="0"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Candara"/>
              <a:ea typeface="+mn-ea"/>
              <a:cs typeface="+mn-cs"/>
            </a:endParaRPr>
          </a:p>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1867"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ndara"/>
                <a:ea typeface="+mn-ea"/>
                <a:cs typeface="+mn-cs"/>
              </a:rPr>
              <a:t>sect </a:t>
            </a:r>
          </a:p>
          <a:p>
            <a:pPr marL="457189" marR="0" lvl="0" indent="-457189" algn="l" defTabSz="1219170" rtl="0" eaLnBrk="1" fontAlgn="auto" latinLnBrk="0" hangingPunct="1">
              <a:lnSpc>
                <a:spcPct val="100000"/>
              </a:lnSpc>
              <a:spcBef>
                <a:spcPts val="0"/>
              </a:spcBef>
              <a:spcAft>
                <a:spcPts val="0"/>
              </a:spcAft>
              <a:buClrTx/>
              <a:buSzTx/>
              <a:buFont typeface="+mj-lt"/>
              <a:buAutoNum type="arabicParenR"/>
              <a:tabLst/>
              <a:defRPr/>
            </a:pPr>
            <a:r>
              <a:rPr kumimoji="0" lang="en-US" sz="1867" b="0" i="0"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Candara"/>
                <a:ea typeface="+mn-ea"/>
                <a:cs typeface="+mn-cs"/>
              </a:rPr>
              <a:t>the same word as “heresy” </a:t>
            </a:r>
          </a:p>
          <a:p>
            <a:pPr marL="457189" marR="0" lvl="0" indent="-457189" algn="l" defTabSz="1219170" rtl="0" eaLnBrk="1" fontAlgn="auto" latinLnBrk="0" hangingPunct="1">
              <a:lnSpc>
                <a:spcPct val="100000"/>
              </a:lnSpc>
              <a:spcBef>
                <a:spcPts val="0"/>
              </a:spcBef>
              <a:spcAft>
                <a:spcPts val="0"/>
              </a:spcAft>
              <a:buClrTx/>
              <a:buSzTx/>
              <a:buFont typeface="+mj-lt"/>
              <a:buAutoNum type="arabicParenR"/>
              <a:tabLst/>
              <a:defRPr/>
            </a:pPr>
            <a:r>
              <a:rPr kumimoji="0" lang="en-US" sz="1867" b="0" i="0"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Candara"/>
                <a:ea typeface="+mn-ea"/>
                <a:cs typeface="+mn-cs"/>
              </a:rPr>
              <a:t>a body of men following their own tenets.</a:t>
            </a:r>
          </a:p>
          <a:p>
            <a:pPr marL="0" marR="0" lvl="0" indent="0" algn="l" defTabSz="1219170" rtl="0" eaLnBrk="1" fontAlgn="auto" latinLnBrk="0" hangingPunct="1">
              <a:lnSpc>
                <a:spcPct val="100000"/>
              </a:lnSpc>
              <a:spcBef>
                <a:spcPts val="1600"/>
              </a:spcBef>
              <a:spcAft>
                <a:spcPts val="0"/>
              </a:spcAft>
              <a:buClrTx/>
              <a:buSzTx/>
              <a:buFontTx/>
              <a:buNone/>
              <a:tabLst/>
              <a:defRPr/>
            </a:pPr>
            <a:r>
              <a:rPr kumimoji="0" lang="en-US" sz="1867"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ndara"/>
                <a:ea typeface="+mn-ea"/>
                <a:cs typeface="+mn-cs"/>
              </a:rPr>
              <a:t>The Pharisees were the most precise and rigorous in interpreting the Mosaic law, and in observing even the more minute precepts of the law and tradition</a:t>
            </a:r>
            <a:r>
              <a:rPr kumimoji="0" lang="en-US" sz="1867"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ndara"/>
                <a:ea typeface="+mn-ea"/>
                <a:cs typeface="+mn-cs"/>
              </a:rPr>
              <a:t>. </a:t>
            </a:r>
            <a:r>
              <a:rPr kumimoji="0" lang="en-US" sz="1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ndara"/>
                <a:ea typeface="+mn-ea"/>
                <a:cs typeface="+mn-cs"/>
              </a:rPr>
              <a:t>(Thayer’s Greek Lexicon)</a:t>
            </a:r>
          </a:p>
        </p:txBody>
      </p:sp>
    </p:spTree>
    <p:extLst>
      <p:ext uri="{BB962C8B-B14F-4D97-AF65-F5344CB8AC3E}">
        <p14:creationId xmlns:p14="http://schemas.microsoft.com/office/powerpoint/2010/main" val="249471973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fade">
                                      <p:cBhvr>
                                        <p:cTn id="10" dur="500"/>
                                        <p:tgtEl>
                                          <p:spTgt spid="6">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animEffect transition="in" filter="fade">
                                      <p:cBhvr>
                                        <p:cTn id="15" dur="500"/>
                                        <p:tgtEl>
                                          <p:spTgt spid="6">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xEl>
                                              <p:pRg st="4" end="4"/>
                                            </p:txEl>
                                          </p:spTgt>
                                        </p:tgtEl>
                                        <p:attrNameLst>
                                          <p:attrName>style.visibility</p:attrName>
                                        </p:attrNameLst>
                                      </p:cBhvr>
                                      <p:to>
                                        <p:strVal val="visible"/>
                                      </p:to>
                                    </p:set>
                                    <p:animEffect transition="in" filter="fade">
                                      <p:cBhvr>
                                        <p:cTn id="20" dur="500"/>
                                        <p:tgtEl>
                                          <p:spTgt spid="6">
                                            <p:txEl>
                                              <p:pRg st="4" end="4"/>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animEffect transition="in" filter="fade">
                                      <p:cBhvr>
                                        <p:cTn id="23" dur="500"/>
                                        <p:tgtEl>
                                          <p:spTgt spid="6">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
                                            <p:txEl>
                                              <p:pRg st="6" end="6"/>
                                            </p:txEl>
                                          </p:spTgt>
                                        </p:tgtEl>
                                        <p:attrNameLst>
                                          <p:attrName>style.visibility</p:attrName>
                                        </p:attrNameLst>
                                      </p:cBhvr>
                                      <p:to>
                                        <p:strVal val="visible"/>
                                      </p:to>
                                    </p:set>
                                    <p:animEffect transition="in" filter="fade">
                                      <p:cBhvr>
                                        <p:cTn id="28"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12800" y="1875235"/>
            <a:ext cx="5588000" cy="304641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6</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And now I stand and am judged for the hope of the promise made of God unto our fathers: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7</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Unto which </a:t>
            </a:r>
            <a:r>
              <a:rPr kumimoji="0" lang="en-US" sz="2133" b="0" i="1" u="none" strike="noStrike" kern="1200" cap="none" spc="0" normalizeH="0" baseline="0" noProof="0" dirty="0">
                <a:ln>
                  <a:noFill/>
                </a:ln>
                <a:solidFill>
                  <a:srgbClr val="073E87">
                    <a:lumMod val="50000"/>
                  </a:srgbClr>
                </a:solidFill>
                <a:effectLst/>
                <a:uLnTx/>
                <a:uFillTx/>
                <a:latin typeface="Candara"/>
                <a:ea typeface="+mn-ea"/>
                <a:cs typeface="+mn-cs"/>
              </a:rPr>
              <a:t>promise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our twelve tribes, instantly serving </a:t>
            </a:r>
            <a:r>
              <a:rPr kumimoji="0" lang="en-US" sz="2133" b="0" i="1" u="none" strike="noStrike" kern="1200" cap="none" spc="0" normalizeH="0" baseline="0" noProof="0" dirty="0">
                <a:ln>
                  <a:noFill/>
                </a:ln>
                <a:solidFill>
                  <a:srgbClr val="073E87">
                    <a:lumMod val="50000"/>
                  </a:srgbClr>
                </a:solidFill>
                <a:effectLst/>
                <a:uLnTx/>
                <a:uFillTx/>
                <a:latin typeface="Candara"/>
                <a:ea typeface="+mn-ea"/>
                <a:cs typeface="+mn-cs"/>
              </a:rPr>
              <a:t>God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day and night,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hope to come.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For which hope's sake, king Agrippa, I am accused of the Jews.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8</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Why should it be thought a thing incredible with you, that God should raise the dead?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2400" y="842009"/>
            <a:ext cx="4267200" cy="5173980"/>
          </a:xfrm>
          <a:prstGeom prst="rect">
            <a:avLst/>
          </a:prstGeom>
        </p:spPr>
      </p:pic>
    </p:spTree>
    <p:extLst>
      <p:ext uri="{BB962C8B-B14F-4D97-AF65-F5344CB8AC3E}">
        <p14:creationId xmlns:p14="http://schemas.microsoft.com/office/powerpoint/2010/main" val="427974414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fade">
                                      <p:cBhvr>
                                        <p:cTn id="10" dur="500"/>
                                        <p:tgtEl>
                                          <p:spTgt spid="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Effect transition="in" filter="fade">
                                      <p:cBhvr>
                                        <p:cTn id="15" dur="500"/>
                                        <p:tgtEl>
                                          <p:spTgt spid="2">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4" end="4"/>
                                            </p:txEl>
                                          </p:spTgt>
                                        </p:tgtEl>
                                        <p:attrNameLst>
                                          <p:attrName>style.visibility</p:attrName>
                                        </p:attrNameLst>
                                      </p:cBhvr>
                                      <p:to>
                                        <p:strVal val="visible"/>
                                      </p:to>
                                    </p:set>
                                    <p:animEffect transition="in" filter="fade">
                                      <p:cBhvr>
                                        <p:cTn id="20"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354619" y="1187211"/>
            <a:ext cx="5126181" cy="4359335"/>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9</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I verily thought with myself, that I ought to do many things contrary to the name of Jesus of Nazareth.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10</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Which thing I also did in Jerusalem: and many of the saints did I shut up in prison, having received authority from the chief priests; and when they were put to death,  I gave my voice against </a:t>
            </a:r>
            <a:r>
              <a:rPr kumimoji="0" lang="en-US" sz="2133" b="0" i="1" u="none" strike="noStrike" kern="1200" cap="none" spc="0" normalizeH="0" baseline="0" noProof="0" dirty="0">
                <a:ln>
                  <a:noFill/>
                </a:ln>
                <a:solidFill>
                  <a:srgbClr val="073E87">
                    <a:lumMod val="50000"/>
                  </a:srgbClr>
                </a:solidFill>
                <a:effectLst/>
                <a:uLnTx/>
                <a:uFillTx/>
                <a:latin typeface="Candara"/>
                <a:ea typeface="+mn-ea"/>
                <a:cs typeface="+mn-cs"/>
              </a:rPr>
              <a:t>them</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11</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And I punished them oft in every synagogue, and compelled </a:t>
            </a:r>
            <a:r>
              <a:rPr kumimoji="0" lang="en-US" sz="2133" b="0" i="1" u="none" strike="noStrike" kern="1200" cap="none" spc="0" normalizeH="0" baseline="0" noProof="0" dirty="0">
                <a:ln>
                  <a:noFill/>
                </a:ln>
                <a:solidFill>
                  <a:srgbClr val="073E87">
                    <a:lumMod val="50000"/>
                  </a:srgbClr>
                </a:solidFill>
                <a:effectLst/>
                <a:uLnTx/>
                <a:uFillTx/>
                <a:latin typeface="Candara"/>
                <a:ea typeface="+mn-ea"/>
                <a:cs typeface="+mn-cs"/>
              </a:rPr>
              <a:t>them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to blaspheme; and being exceedingly mad against them, I persecuted </a:t>
            </a:r>
            <a:r>
              <a:rPr kumimoji="0" lang="en-US" sz="2133" b="0" i="1" u="none" strike="noStrike" kern="1200" cap="none" spc="0" normalizeH="0" baseline="0" noProof="0" dirty="0">
                <a:ln>
                  <a:noFill/>
                </a:ln>
                <a:solidFill>
                  <a:srgbClr val="073E87">
                    <a:lumMod val="50000"/>
                  </a:srgbClr>
                </a:solidFill>
                <a:effectLst/>
                <a:uLnTx/>
                <a:uFillTx/>
                <a:latin typeface="Candara"/>
                <a:ea typeface="+mn-ea"/>
                <a:cs typeface="+mn-cs"/>
              </a:rPr>
              <a:t>them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even unto strange cities.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6941" y="1732085"/>
            <a:ext cx="5242259" cy="3393831"/>
          </a:xfrm>
          <a:prstGeom prst="rect">
            <a:avLst/>
          </a:prstGeom>
        </p:spPr>
      </p:pic>
    </p:spTree>
    <p:extLst>
      <p:ext uri="{BB962C8B-B14F-4D97-AF65-F5344CB8AC3E}">
        <p14:creationId xmlns:p14="http://schemas.microsoft.com/office/powerpoint/2010/main" val="238859301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1200" y="1069380"/>
            <a:ext cx="5283200" cy="46875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12</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Whereupon as I went to Damascus with authority and commission from the chief priests,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13</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At midday, O king, I saw in the way a light from heaven, above the brightness of the sun, shining round about me and them which journeyed with me.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14</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And when we were all fallen to the earth,  I heard a voice speaking unto me, and saying in the Hebrew tongue, Saul, Saul, why </a:t>
            </a:r>
            <a:r>
              <a:rPr kumimoji="0" lang="en-US" sz="2133" b="0" i="0" u="none" strike="noStrike" kern="1200" cap="none" spc="0" normalizeH="0" baseline="0" noProof="0" dirty="0" err="1">
                <a:ln>
                  <a:noFill/>
                </a:ln>
                <a:solidFill>
                  <a:srgbClr val="073E87">
                    <a:lumMod val="50000"/>
                  </a:srgbClr>
                </a:solidFill>
                <a:effectLst/>
                <a:uLnTx/>
                <a:uFillTx/>
                <a:latin typeface="Candara"/>
                <a:ea typeface="+mn-ea"/>
                <a:cs typeface="+mn-cs"/>
              </a:rPr>
              <a:t>persecutest</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 thou me? </a:t>
            </a:r>
            <a:r>
              <a:rPr kumimoji="0" lang="en-US" sz="2133" b="0" i="1" u="none" strike="noStrike" kern="1200" cap="none" spc="0" normalizeH="0" baseline="0" noProof="0" dirty="0">
                <a:ln>
                  <a:noFill/>
                </a:ln>
                <a:solidFill>
                  <a:srgbClr val="073E87">
                    <a:lumMod val="50000"/>
                  </a:srgbClr>
                </a:solidFill>
                <a:effectLst/>
                <a:uLnTx/>
                <a:uFillTx/>
                <a:latin typeface="Candara"/>
                <a:ea typeface="+mn-ea"/>
                <a:cs typeface="+mn-cs"/>
              </a:rPr>
              <a:t>it is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hard for thee to kick against the pricks.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15</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And I said, Who art thou, Lord? And he said, I am Jesus whom thou </a:t>
            </a:r>
            <a:r>
              <a:rPr kumimoji="0" lang="en-US" sz="2133" b="0" i="0" u="none" strike="noStrike" kern="1200" cap="none" spc="0" normalizeH="0" baseline="0" noProof="0" dirty="0" err="1">
                <a:ln>
                  <a:noFill/>
                </a:ln>
                <a:solidFill>
                  <a:srgbClr val="073E87">
                    <a:lumMod val="50000"/>
                  </a:srgbClr>
                </a:solidFill>
                <a:effectLst/>
                <a:uLnTx/>
                <a:uFillTx/>
                <a:latin typeface="Candara"/>
                <a:ea typeface="+mn-ea"/>
                <a:cs typeface="+mn-cs"/>
              </a:rPr>
              <a:t>persecutest</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  </a:t>
            </a:r>
          </a:p>
        </p:txBody>
      </p:sp>
      <p:pic>
        <p:nvPicPr>
          <p:cNvPr id="4" name="Picture 2" descr="D:\_PowerPoint- Book of Acts\Bible People\Paul's 4th\Caesarea\Almost-Thou-Persuadest-M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5888" y="888702"/>
            <a:ext cx="5108512" cy="5080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278699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84800" y="1369904"/>
            <a:ext cx="5791200" cy="403110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16</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But rise, and stand upon thy feet: for I have appeared unto thee for this purpose, to make thee a minister and a witness both of these things which thou hast seen, and of those things in the which I will appear unto thee;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17</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Delivering thee from the people, and </a:t>
            </a:r>
            <a:r>
              <a:rPr kumimoji="0" lang="en-US" sz="2133" b="0" i="1" u="none" strike="noStrike" kern="1200" cap="none" spc="0" normalizeH="0" baseline="0" noProof="0" dirty="0">
                <a:ln>
                  <a:noFill/>
                </a:ln>
                <a:solidFill>
                  <a:srgbClr val="073E87">
                    <a:lumMod val="50000"/>
                  </a:srgbClr>
                </a:solidFill>
                <a:effectLst/>
                <a:uLnTx/>
                <a:uFillTx/>
                <a:latin typeface="Candara"/>
                <a:ea typeface="+mn-ea"/>
                <a:cs typeface="+mn-cs"/>
              </a:rPr>
              <a:t>from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the Gentiles, unto whom now I send thee,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18</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To open their eyes, </a:t>
            </a:r>
            <a:r>
              <a:rPr kumimoji="0" lang="en-US" sz="2133" b="0" i="1" u="none" strike="noStrike" kern="1200" cap="none" spc="0" normalizeH="0" baseline="0" noProof="0" dirty="0">
                <a:ln>
                  <a:noFill/>
                </a:ln>
                <a:solidFill>
                  <a:srgbClr val="073E87">
                    <a:lumMod val="50000"/>
                  </a:srgbClr>
                </a:solidFill>
                <a:effectLst/>
                <a:uLnTx/>
                <a:uFillTx/>
                <a:latin typeface="Candara"/>
                <a:ea typeface="+mn-ea"/>
                <a:cs typeface="+mn-cs"/>
              </a:rPr>
              <a:t>and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to turn </a:t>
            </a:r>
            <a:r>
              <a:rPr kumimoji="0" lang="en-US" sz="2133" b="0" i="1" u="none" strike="noStrike" kern="1200" cap="none" spc="0" normalizeH="0" baseline="0" noProof="0" dirty="0">
                <a:ln>
                  <a:noFill/>
                </a:ln>
                <a:solidFill>
                  <a:srgbClr val="073E87">
                    <a:lumMod val="50000"/>
                  </a:srgbClr>
                </a:solidFill>
                <a:effectLst/>
                <a:uLnTx/>
                <a:uFillTx/>
                <a:latin typeface="Candara"/>
                <a:ea typeface="+mn-ea"/>
                <a:cs typeface="+mn-cs"/>
              </a:rPr>
              <a:t>them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from darkness to light, and </a:t>
            </a:r>
            <a:r>
              <a:rPr kumimoji="0" lang="en-US" sz="2133" b="0" i="1" u="none" strike="noStrike" kern="1200" cap="none" spc="0" normalizeH="0" baseline="0" noProof="0" dirty="0">
                <a:ln>
                  <a:noFill/>
                </a:ln>
                <a:solidFill>
                  <a:srgbClr val="073E87">
                    <a:lumMod val="50000"/>
                  </a:srgbClr>
                </a:solidFill>
                <a:effectLst/>
                <a:uLnTx/>
                <a:uFillTx/>
                <a:latin typeface="Candara"/>
                <a:ea typeface="+mn-ea"/>
                <a:cs typeface="+mn-cs"/>
              </a:rPr>
              <a:t>from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the power of Satan unto God, that they may receive forgiveness of sins, and inheritance among them which are sanctified by faith that is in me.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7600" y="741084"/>
            <a:ext cx="4064000" cy="5283200"/>
          </a:xfrm>
          <a:prstGeom prst="rect">
            <a:avLst/>
          </a:prstGeom>
        </p:spPr>
      </p:pic>
    </p:spTree>
    <p:extLst>
      <p:ext uri="{BB962C8B-B14F-4D97-AF65-F5344CB8AC3E}">
        <p14:creationId xmlns:p14="http://schemas.microsoft.com/office/powerpoint/2010/main" val="363523202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2037" y="1862347"/>
            <a:ext cx="5781964" cy="304641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19</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Whereupon, O king Agrippa, </a:t>
            </a:r>
            <a:b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b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I was not disobedient unto the heavenly vision:</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20</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But shewed first unto them of Damascus, and at Jerusalem, and throughout all the coasts of Judaea, and </a:t>
            </a:r>
            <a:r>
              <a:rPr kumimoji="0" lang="en-US" sz="2133" b="0" i="1" u="none" strike="noStrike" kern="1200" cap="none" spc="0" normalizeH="0" baseline="0" noProof="0" dirty="0">
                <a:ln>
                  <a:noFill/>
                </a:ln>
                <a:solidFill>
                  <a:srgbClr val="073E87">
                    <a:lumMod val="50000"/>
                  </a:srgbClr>
                </a:solidFill>
                <a:effectLst/>
                <a:uLnTx/>
                <a:uFillTx/>
                <a:latin typeface="Candara"/>
                <a:ea typeface="+mn-ea"/>
                <a:cs typeface="+mn-cs"/>
              </a:rPr>
              <a:t>then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to the Gentiles,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that they should repent and turn to God, </a:t>
            </a:r>
            <a:b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b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and do works meet for repentance.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21</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For these causes the Jews caught me in the temple, and went about to kill </a:t>
            </a:r>
            <a:r>
              <a:rPr kumimoji="0" lang="en-US" sz="2133" b="0" i="1" u="none" strike="noStrike" kern="1200" cap="none" spc="0" normalizeH="0" baseline="0" noProof="0" dirty="0">
                <a:ln>
                  <a:noFill/>
                </a:ln>
                <a:solidFill>
                  <a:srgbClr val="073E87">
                    <a:lumMod val="50000"/>
                  </a:srgbClr>
                </a:solidFill>
                <a:effectLst/>
                <a:uLnTx/>
                <a:uFillTx/>
                <a:latin typeface="Candara"/>
                <a:ea typeface="+mn-ea"/>
                <a:cs typeface="+mn-cs"/>
              </a:rPr>
              <a:t>me</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8800" y="685800"/>
            <a:ext cx="3860800" cy="5430859"/>
          </a:xfrm>
          <a:prstGeom prst="rect">
            <a:avLst/>
          </a:prstGeom>
        </p:spPr>
      </p:pic>
    </p:spTree>
    <p:extLst>
      <p:ext uri="{BB962C8B-B14F-4D97-AF65-F5344CB8AC3E}">
        <p14:creationId xmlns:p14="http://schemas.microsoft.com/office/powerpoint/2010/main" val="93383413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305AA12-C3CB-46D1-B12C-D1630F01C6FF}"/>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C61733DB-5A79-42AD-AC24-A419BA6C2796}"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19</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31746" name="Text Box 2">
            <a:extLst>
              <a:ext uri="{FF2B5EF4-FFF2-40B4-BE49-F238E27FC236}">
                <a16:creationId xmlns:a16="http://schemas.microsoft.com/office/drawing/2014/main" id="{B82AE3BD-E89C-4B79-8629-F4C2E18925D8}"/>
              </a:ext>
            </a:extLst>
          </p:cNvPr>
          <p:cNvSpPr txBox="1">
            <a:spLocks noChangeArrowheads="1"/>
          </p:cNvSpPr>
          <p:nvPr/>
        </p:nvSpPr>
        <p:spPr bwMode="auto">
          <a:xfrm>
            <a:off x="2667000" y="685800"/>
            <a:ext cx="777240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6.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First Missionary Journey of Paul and Barnabas and the Jerusalem Conference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(13.1-15.35) (contd.):</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Jerusalem Conference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held about A.D. 49 (Acts 15);</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Must a Gentile believer become a Jew ... to be a Christian?</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 division within the Church;</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dispute settled in favor of uncircumcised Gentiles (15.28-29);</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deciding voice is that of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James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(15.13-21).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31746">
                                            <p:txEl>
                                              <p:pRg st="0" end="0"/>
                                            </p:txEl>
                                          </p:spTgt>
                                        </p:tgtEl>
                                        <p:attrNameLst>
                                          <p:attrName>style.visibility</p:attrName>
                                        </p:attrNameLst>
                                      </p:cBhvr>
                                      <p:to>
                                        <p:strVal val="visible"/>
                                      </p:to>
                                    </p:set>
                                    <p:anim calcmode="lin" valueType="num">
                                      <p:cBhvr additive="base">
                                        <p:cTn id="7" dur="300" fill="hold"/>
                                        <p:tgtEl>
                                          <p:spTgt spid="31746">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3174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31746">
                                            <p:txEl>
                                              <p:pRg st="1" end="1"/>
                                            </p:txEl>
                                          </p:spTgt>
                                        </p:tgtEl>
                                        <p:attrNameLst>
                                          <p:attrName>style.visibility</p:attrName>
                                        </p:attrNameLst>
                                      </p:cBhvr>
                                      <p:to>
                                        <p:strVal val="visible"/>
                                      </p:to>
                                    </p:set>
                                    <p:anim calcmode="lin" valueType="num">
                                      <p:cBhvr additive="base">
                                        <p:cTn id="13" dur="300" fill="hold"/>
                                        <p:tgtEl>
                                          <p:spTgt spid="31746">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3174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31746">
                                            <p:txEl>
                                              <p:pRg st="2" end="2"/>
                                            </p:txEl>
                                          </p:spTgt>
                                        </p:tgtEl>
                                        <p:attrNameLst>
                                          <p:attrName>style.visibility</p:attrName>
                                        </p:attrNameLst>
                                      </p:cBhvr>
                                      <p:to>
                                        <p:strVal val="visible"/>
                                      </p:to>
                                    </p:set>
                                    <p:anim calcmode="lin" valueType="num">
                                      <p:cBhvr additive="base">
                                        <p:cTn id="19" dur="300" fill="hold"/>
                                        <p:tgtEl>
                                          <p:spTgt spid="31746">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3174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31746">
                                            <p:txEl>
                                              <p:pRg st="3" end="3"/>
                                            </p:txEl>
                                          </p:spTgt>
                                        </p:tgtEl>
                                        <p:attrNameLst>
                                          <p:attrName>style.visibility</p:attrName>
                                        </p:attrNameLst>
                                      </p:cBhvr>
                                      <p:to>
                                        <p:strVal val="visible"/>
                                      </p:to>
                                    </p:set>
                                    <p:anim calcmode="lin" valueType="num">
                                      <p:cBhvr additive="base">
                                        <p:cTn id="25" dur="300" fill="hold"/>
                                        <p:tgtEl>
                                          <p:spTgt spid="31746">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3174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31746">
                                            <p:txEl>
                                              <p:pRg st="4" end="4"/>
                                            </p:txEl>
                                          </p:spTgt>
                                        </p:tgtEl>
                                        <p:attrNameLst>
                                          <p:attrName>style.visibility</p:attrName>
                                        </p:attrNameLst>
                                      </p:cBhvr>
                                      <p:to>
                                        <p:strVal val="visible"/>
                                      </p:to>
                                    </p:set>
                                    <p:anim calcmode="lin" valueType="num">
                                      <p:cBhvr additive="base">
                                        <p:cTn id="31" dur="300" fill="hold"/>
                                        <p:tgtEl>
                                          <p:spTgt spid="31746">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3174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iterate type="wd">
                                    <p:tmPct val="100000"/>
                                  </p:iterate>
                                  <p:childTnLst>
                                    <p:set>
                                      <p:cBhvr>
                                        <p:cTn id="36" dur="1" fill="hold">
                                          <p:stCondLst>
                                            <p:cond delay="0"/>
                                          </p:stCondLst>
                                        </p:cTn>
                                        <p:tgtEl>
                                          <p:spTgt spid="31746">
                                            <p:txEl>
                                              <p:pRg st="5" end="5"/>
                                            </p:txEl>
                                          </p:spTgt>
                                        </p:tgtEl>
                                        <p:attrNameLst>
                                          <p:attrName>style.visibility</p:attrName>
                                        </p:attrNameLst>
                                      </p:cBhvr>
                                      <p:to>
                                        <p:strVal val="visible"/>
                                      </p:to>
                                    </p:set>
                                    <p:anim calcmode="lin" valueType="num">
                                      <p:cBhvr additive="base">
                                        <p:cTn id="37" dur="300" fill="hold"/>
                                        <p:tgtEl>
                                          <p:spTgt spid="31746">
                                            <p:txEl>
                                              <p:pRg st="5" end="5"/>
                                            </p:txEl>
                                          </p:spTgt>
                                        </p:tgtEl>
                                        <p:attrNameLst>
                                          <p:attrName>ppt_x</p:attrName>
                                        </p:attrNameLst>
                                      </p:cBhvr>
                                      <p:tavLst>
                                        <p:tav tm="0">
                                          <p:val>
                                            <p:strVal val="0-#ppt_w/2"/>
                                          </p:val>
                                        </p:tav>
                                        <p:tav tm="100000">
                                          <p:val>
                                            <p:strVal val="#ppt_x"/>
                                          </p:val>
                                        </p:tav>
                                      </p:tavLst>
                                    </p:anim>
                                    <p:anim calcmode="lin" valueType="num">
                                      <p:cBhvr additive="base">
                                        <p:cTn id="38" dur="300" fill="hold"/>
                                        <p:tgtEl>
                                          <p:spTgt spid="31746">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build="p" autoUpdateAnimBg="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12800" y="1749147"/>
            <a:ext cx="5689600" cy="347723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22</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Having therefore obtained help of God, </a:t>
            </a:r>
            <a:b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b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I continue unto this day,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witnessing both to small and great,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saying none other things than those which the prophets and Moses did say should come:  </a:t>
            </a:r>
          </a:p>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23</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That Christ should suffer, </a:t>
            </a:r>
            <a:b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br>
            <a:r>
              <a:rPr kumimoji="0" lang="en-US" sz="2133" b="0" i="1" u="none" strike="noStrike" kern="1200" cap="none" spc="0" normalizeH="0" baseline="0" noProof="0" dirty="0">
                <a:ln>
                  <a:noFill/>
                </a:ln>
                <a:solidFill>
                  <a:srgbClr val="073E87">
                    <a:lumMod val="50000"/>
                  </a:srgbClr>
                </a:solidFill>
                <a:effectLst/>
                <a:uLnTx/>
                <a:uFillTx/>
                <a:latin typeface="Candara"/>
                <a:ea typeface="+mn-ea"/>
                <a:cs typeface="+mn-cs"/>
              </a:rPr>
              <a:t>and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that he should be the first that should rise from the dead,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and should shew light unto the people, and to the Gentiles.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8800" y="685800"/>
            <a:ext cx="3860800" cy="5430859"/>
          </a:xfrm>
          <a:prstGeom prst="rect">
            <a:avLst/>
          </a:prstGeom>
        </p:spPr>
      </p:pic>
    </p:spTree>
    <p:extLst>
      <p:ext uri="{BB962C8B-B14F-4D97-AF65-F5344CB8AC3E}">
        <p14:creationId xmlns:p14="http://schemas.microsoft.com/office/powerpoint/2010/main" val="274592651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5115" y="1149350"/>
            <a:ext cx="5994400" cy="446192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24</a:t>
            </a:r>
            <a:r>
              <a:rPr kumimoji="0" lang="en-US" sz="2133" b="0" i="0" u="none" strike="noStrike" kern="1200" cap="none" spc="0" normalizeH="0" baseline="0" noProof="0" dirty="0">
                <a:ln>
                  <a:noFill/>
                </a:ln>
                <a:solidFill>
                  <a:prstClr val="black"/>
                </a:solidFill>
                <a:effectLst/>
                <a:uLnTx/>
                <a:uFillTx/>
                <a:latin typeface="Candara"/>
                <a:ea typeface="+mn-ea"/>
                <a:cs typeface="+mn-cs"/>
              </a:rPr>
              <a:t> And as he thus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spake</a:t>
            </a:r>
            <a:r>
              <a:rPr kumimoji="0" lang="en-US" sz="2133" b="0" i="0" u="none" strike="noStrike" kern="1200" cap="none" spc="0" normalizeH="0" baseline="0" noProof="0" dirty="0">
                <a:ln>
                  <a:noFill/>
                </a:ln>
                <a:solidFill>
                  <a:prstClr val="black"/>
                </a:solidFill>
                <a:effectLst/>
                <a:uLnTx/>
                <a:uFillTx/>
                <a:latin typeface="Candara"/>
                <a:ea typeface="+mn-ea"/>
                <a:cs typeface="+mn-cs"/>
              </a:rPr>
              <a:t> for himself, Festus said with a loud voice, </a:t>
            </a:r>
            <a:br>
              <a:rPr kumimoji="0" lang="en-US" sz="2133" b="0" i="0" u="none" strike="noStrike" kern="1200" cap="none" spc="0" normalizeH="0" baseline="0" noProof="0" dirty="0">
                <a:ln>
                  <a:noFill/>
                </a:ln>
                <a:solidFill>
                  <a:prstClr val="black"/>
                </a:solidFill>
                <a:effectLst/>
                <a:uLnTx/>
                <a:uFillTx/>
                <a:latin typeface="Candara"/>
                <a:ea typeface="+mn-ea"/>
                <a:cs typeface="+mn-cs"/>
              </a:rPr>
            </a:b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Paul, thou art beside thyself; </a:t>
            </a:r>
            <a:b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b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much learning doth make thee mad.  </a:t>
            </a:r>
          </a:p>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25</a:t>
            </a:r>
            <a:r>
              <a:rPr kumimoji="0" lang="en-US" sz="2133" b="0" i="0" u="none" strike="noStrike" kern="1200" cap="none" spc="0" normalizeH="0" baseline="0" noProof="0" dirty="0">
                <a:ln>
                  <a:noFill/>
                </a:ln>
                <a:solidFill>
                  <a:prstClr val="black"/>
                </a:solidFill>
                <a:effectLst/>
                <a:uLnTx/>
                <a:uFillTx/>
                <a:latin typeface="Candara"/>
                <a:ea typeface="+mn-ea"/>
                <a:cs typeface="+mn-cs"/>
              </a:rPr>
              <a:t> But he said,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I am not mad, most noble Festus; </a:t>
            </a:r>
            <a:b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b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but speak forth the words of truth and soberness.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26</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For the king knoweth of these things, </a:t>
            </a:r>
            <a:b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b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before whom also I speak freely: </a:t>
            </a:r>
            <a:b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b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for I am persuaded that none of these things are hidden from him; </a:t>
            </a:r>
            <a:b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b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for this thing was not done in a corner.</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27</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King Agrippa, </a:t>
            </a:r>
            <a:r>
              <a:rPr kumimoji="0" lang="en-US" sz="2133" b="0" i="0" u="none" strike="noStrike" kern="1200" cap="none" spc="0" normalizeH="0" baseline="0" noProof="0" dirty="0" err="1">
                <a:ln>
                  <a:noFill/>
                </a:ln>
                <a:solidFill>
                  <a:srgbClr val="073E87">
                    <a:lumMod val="50000"/>
                  </a:srgbClr>
                </a:solidFill>
                <a:effectLst/>
                <a:uLnTx/>
                <a:uFillTx/>
                <a:latin typeface="Candara"/>
                <a:ea typeface="+mn-ea"/>
                <a:cs typeface="+mn-cs"/>
              </a:rPr>
              <a:t>believest</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 thou the prophets? </a:t>
            </a:r>
            <a:b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b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I know that thou </a:t>
            </a:r>
            <a:r>
              <a:rPr kumimoji="0" lang="en-US" sz="2133" b="0" i="0" u="none" strike="noStrike" kern="1200" cap="none" spc="0" normalizeH="0" baseline="0" noProof="0" dirty="0" err="1">
                <a:ln>
                  <a:noFill/>
                </a:ln>
                <a:solidFill>
                  <a:srgbClr val="073E87">
                    <a:lumMod val="50000"/>
                  </a:srgbClr>
                </a:solidFill>
                <a:effectLst/>
                <a:uLnTx/>
                <a:uFillTx/>
                <a:latin typeface="Candara"/>
                <a:ea typeface="+mn-ea"/>
                <a:cs typeface="+mn-cs"/>
              </a:rPr>
              <a:t>believest</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   </a:t>
            </a:r>
          </a:p>
        </p:txBody>
      </p:sp>
      <p:pic>
        <p:nvPicPr>
          <p:cNvPr id="3075" name="Picture 3" descr="D:\_PowerPoint- Book of Acts\Bible People\Paul's 4th\Caesarea\p-109-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4219" y="1149350"/>
            <a:ext cx="4013200" cy="455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526574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68280" y="2218412"/>
            <a:ext cx="6042121" cy="206171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28</a:t>
            </a:r>
            <a:r>
              <a:rPr kumimoji="0" lang="en-US" sz="2133" b="0" i="0" u="none" strike="noStrike" kern="1200" cap="none" spc="0" normalizeH="0" baseline="0" noProof="0" dirty="0">
                <a:ln>
                  <a:noFill/>
                </a:ln>
                <a:solidFill>
                  <a:prstClr val="black"/>
                </a:solidFill>
                <a:effectLst/>
                <a:uLnTx/>
                <a:uFillTx/>
                <a:latin typeface="Candara"/>
                <a:ea typeface="+mn-ea"/>
                <a:cs typeface="+mn-cs"/>
              </a:rPr>
              <a:t> Then Agrippa said unto Paul, </a:t>
            </a:r>
            <a:br>
              <a:rPr kumimoji="0" lang="en-US" sz="2133" b="0" i="0" u="none" strike="noStrike" kern="1200" cap="none" spc="0" normalizeH="0" baseline="0" noProof="0" dirty="0">
                <a:ln>
                  <a:noFill/>
                </a:ln>
                <a:solidFill>
                  <a:prstClr val="black"/>
                </a:solidFill>
                <a:effectLst/>
                <a:uLnTx/>
                <a:uFillTx/>
                <a:latin typeface="Candara"/>
                <a:ea typeface="+mn-ea"/>
                <a:cs typeface="+mn-cs"/>
              </a:rPr>
            </a:b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Almost thou </a:t>
            </a:r>
            <a:r>
              <a:rPr kumimoji="0" lang="en-US" sz="2133" b="0" i="0" u="none" strike="noStrike" kern="1200" cap="none" spc="0" normalizeH="0" baseline="0" noProof="0" dirty="0" err="1">
                <a:ln>
                  <a:noFill/>
                </a:ln>
                <a:solidFill>
                  <a:srgbClr val="073E87">
                    <a:lumMod val="50000"/>
                  </a:srgbClr>
                </a:solidFill>
                <a:effectLst/>
                <a:uLnTx/>
                <a:uFillTx/>
                <a:latin typeface="Candara"/>
                <a:ea typeface="+mn-ea"/>
                <a:cs typeface="+mn-cs"/>
              </a:rPr>
              <a:t>persuadest</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 me to be a Christian.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29</a:t>
            </a:r>
            <a:r>
              <a:rPr kumimoji="0" lang="en-US" sz="2133" b="0" i="0" u="none" strike="noStrike" kern="1200" cap="none" spc="0" normalizeH="0" baseline="0" noProof="0" dirty="0">
                <a:ln>
                  <a:noFill/>
                </a:ln>
                <a:solidFill>
                  <a:prstClr val="black"/>
                </a:solidFill>
                <a:effectLst/>
                <a:uLnTx/>
                <a:uFillTx/>
                <a:latin typeface="Candara"/>
                <a:ea typeface="+mn-ea"/>
                <a:cs typeface="+mn-cs"/>
              </a:rPr>
              <a:t> And Paul said,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I would to God, that not only thou, but also all that hear me this day,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were both almost, and altogether such as I am, except these bonds.  </a:t>
            </a:r>
          </a:p>
        </p:txBody>
      </p:sp>
      <p:pic>
        <p:nvPicPr>
          <p:cNvPr id="6" name="Picture 3" descr="D:\_PowerPoint- Book of Acts\Bible People\Paul's 4th\Caesarea\p-109-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4219" y="1149350"/>
            <a:ext cx="4013200" cy="455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816168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fade">
                                      <p:cBhvr>
                                        <p:cTn id="10"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18148" y="1233527"/>
            <a:ext cx="4261854" cy="435933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30</a:t>
            </a:r>
            <a:r>
              <a:rPr kumimoji="0" lang="en-US" sz="2133" b="0" i="0" u="none" strike="noStrike" kern="1200" cap="none" spc="0" normalizeH="0" baseline="0" noProof="0" dirty="0">
                <a:ln>
                  <a:noFill/>
                </a:ln>
                <a:solidFill>
                  <a:prstClr val="black"/>
                </a:solidFill>
                <a:effectLst/>
                <a:uLnTx/>
                <a:uFillTx/>
                <a:latin typeface="Candara"/>
                <a:ea typeface="+mn-ea"/>
                <a:cs typeface="+mn-cs"/>
              </a:rPr>
              <a:t> And when he had thus spoken, </a:t>
            </a:r>
            <a:br>
              <a:rPr kumimoji="0" lang="en-US" sz="2133" b="0" i="0" u="none" strike="noStrike" kern="1200" cap="none" spc="0" normalizeH="0" baseline="0" noProof="0" dirty="0">
                <a:ln>
                  <a:noFill/>
                </a:ln>
                <a:solidFill>
                  <a:prstClr val="black"/>
                </a:solidFill>
                <a:effectLst/>
                <a:uLnTx/>
                <a:uFillTx/>
                <a:latin typeface="Candara"/>
                <a:ea typeface="+mn-ea"/>
                <a:cs typeface="+mn-cs"/>
              </a:rPr>
            </a:br>
            <a:r>
              <a:rPr kumimoji="0" lang="en-US" sz="2133" b="0" i="0" u="none" strike="noStrike" kern="1200" cap="none" spc="0" normalizeH="0" baseline="0" noProof="0" dirty="0">
                <a:ln>
                  <a:noFill/>
                </a:ln>
                <a:solidFill>
                  <a:prstClr val="black"/>
                </a:solidFill>
                <a:effectLst/>
                <a:uLnTx/>
                <a:uFillTx/>
                <a:latin typeface="Candara"/>
                <a:ea typeface="+mn-ea"/>
                <a:cs typeface="+mn-cs"/>
              </a:rPr>
              <a:t>the king rose up, and the governor, and Bernice, and they that sat with them: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31</a:t>
            </a:r>
            <a:r>
              <a:rPr kumimoji="0" lang="en-US" sz="2133" b="0" i="0" u="none" strike="noStrike" kern="1200" cap="none" spc="0" normalizeH="0" baseline="0" noProof="0" dirty="0">
                <a:ln>
                  <a:noFill/>
                </a:ln>
                <a:solidFill>
                  <a:prstClr val="black"/>
                </a:solidFill>
                <a:effectLst/>
                <a:uLnTx/>
                <a:uFillTx/>
                <a:latin typeface="Candara"/>
                <a:ea typeface="+mn-ea"/>
                <a:cs typeface="+mn-cs"/>
              </a:rPr>
              <a:t> And when they were gone aside, they talked between themselves, saying, </a:t>
            </a:r>
            <a:br>
              <a:rPr kumimoji="0" lang="en-US" sz="2133" b="0" i="0" u="none" strike="noStrike" kern="1200" cap="none" spc="0" normalizeH="0" baseline="0" noProof="0" dirty="0">
                <a:ln>
                  <a:noFill/>
                </a:ln>
                <a:solidFill>
                  <a:prstClr val="black"/>
                </a:solidFill>
                <a:effectLst/>
                <a:uLnTx/>
                <a:uFillTx/>
                <a:latin typeface="Candara"/>
                <a:ea typeface="+mn-ea"/>
                <a:cs typeface="+mn-cs"/>
              </a:rPr>
            </a:b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This man doeth nothing worthy of death or of bonds.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32</a:t>
            </a:r>
            <a:r>
              <a:rPr kumimoji="0" lang="en-US" sz="2133" b="0" i="0" u="none" strike="noStrike" kern="1200" cap="none" spc="0" normalizeH="0" baseline="0" noProof="0" dirty="0">
                <a:ln>
                  <a:noFill/>
                </a:ln>
                <a:solidFill>
                  <a:prstClr val="black"/>
                </a:solidFill>
                <a:effectLst/>
                <a:uLnTx/>
                <a:uFillTx/>
                <a:latin typeface="Candara"/>
                <a:ea typeface="+mn-ea"/>
                <a:cs typeface="+mn-cs"/>
              </a:rPr>
              <a:t> Then said Agrippa unto Festus, </a:t>
            </a:r>
            <a:br>
              <a:rPr kumimoji="0" lang="en-US" sz="2133" b="0" i="0" u="none" strike="noStrike" kern="1200" cap="none" spc="0" normalizeH="0" baseline="0" noProof="0" dirty="0">
                <a:ln>
                  <a:noFill/>
                </a:ln>
                <a:solidFill>
                  <a:prstClr val="black"/>
                </a:solidFill>
                <a:effectLst/>
                <a:uLnTx/>
                <a:uFillTx/>
                <a:latin typeface="Candara"/>
                <a:ea typeface="+mn-ea"/>
                <a:cs typeface="+mn-cs"/>
              </a:rPr>
            </a:b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This man might have been set at liberty, if he had not appealed unto Caesar. </a:t>
            </a:r>
          </a:p>
        </p:txBody>
      </p:sp>
      <p:pic>
        <p:nvPicPr>
          <p:cNvPr id="1026" name="Picture 2" descr="D:\_PowerPoint- Book of Acts\Bible People\Paul's 4th\Caesarea\5. Almost persuaded Agripp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1152929"/>
            <a:ext cx="6124067" cy="4495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253396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1">
            <a:extLst>
              <a:ext uri="{FF2B5EF4-FFF2-40B4-BE49-F238E27FC236}">
                <a16:creationId xmlns:a16="http://schemas.microsoft.com/office/drawing/2014/main" id="{936464BF-FE99-49CE-A9FE-6CEC85377C86}"/>
              </a:ext>
            </a:extLst>
          </p:cNvPr>
          <p:cNvSpPr>
            <a:spLocks noGrp="1"/>
          </p:cNvSpPr>
          <p:nvPr>
            <p:ph type="body" sz="quarter" idx="10"/>
          </p:nvPr>
        </p:nvSpPr>
        <p:spPr>
          <a:xfrm>
            <a:off x="1336431" y="1175656"/>
            <a:ext cx="9579219" cy="4304393"/>
          </a:xfrm>
        </p:spPr>
        <p:txBody>
          <a:bodyPr/>
          <a:lstStyle/>
          <a:p>
            <a:r>
              <a:rPr lang="en-US" dirty="0"/>
              <a:t>Paul's Arrest and Imprisonment - Part 3</a:t>
            </a:r>
          </a:p>
          <a:p>
            <a:r>
              <a:rPr lang="en-US" sz="3200" dirty="0"/>
              <a:t>Acts 25:13-26:32</a:t>
            </a:r>
          </a:p>
        </p:txBody>
      </p:sp>
    </p:spTree>
    <p:extLst>
      <p:ext uri="{BB962C8B-B14F-4D97-AF65-F5344CB8AC3E}">
        <p14:creationId xmlns:p14="http://schemas.microsoft.com/office/powerpoint/2010/main" val="3848013303"/>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7238" y="5205110"/>
            <a:ext cx="11090516" cy="61380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srgbClr val="FFFFFF"/>
              </a:solidFill>
              <a:latin typeface="Arial"/>
            </a:endParaRPr>
          </a:p>
        </p:txBody>
      </p:sp>
      <p:sp>
        <p:nvSpPr>
          <p:cNvPr id="2" name="Title 1"/>
          <p:cNvSpPr>
            <a:spLocks noGrp="1"/>
          </p:cNvSpPr>
          <p:nvPr>
            <p:ph type="title"/>
          </p:nvPr>
        </p:nvSpPr>
        <p:spPr/>
        <p:txBody>
          <a:bodyPr/>
          <a:lstStyle/>
          <a:p>
            <a:r>
              <a:rPr lang="en-US" dirty="0"/>
              <a:t>Outline - Acts</a:t>
            </a:r>
          </a:p>
        </p:txBody>
      </p:sp>
      <p:sp>
        <p:nvSpPr>
          <p:cNvPr id="3" name="Text Placeholder 2"/>
          <p:cNvSpPr>
            <a:spLocks noGrp="1"/>
          </p:cNvSpPr>
          <p:nvPr>
            <p:ph type="body" sz="quarter" idx="10"/>
          </p:nvPr>
        </p:nvSpPr>
        <p:spPr>
          <a:xfrm>
            <a:off x="797985" y="1668583"/>
            <a:ext cx="10788620" cy="4856324"/>
          </a:xfrm>
        </p:spPr>
        <p:txBody>
          <a:bodyPr>
            <a:normAutofit fontScale="92500" lnSpcReduction="10000"/>
          </a:bodyPr>
          <a:lstStyle/>
          <a:p>
            <a:pPr marL="0" indent="0">
              <a:buNone/>
            </a:pPr>
            <a:r>
              <a:rPr lang="en-US" b="1" dirty="0"/>
              <a:t>II. The Ministry of Paul </a:t>
            </a:r>
            <a:r>
              <a:rPr lang="mr-IN" b="1" dirty="0"/>
              <a:t>–</a:t>
            </a:r>
            <a:r>
              <a:rPr lang="en-US" b="1" dirty="0"/>
              <a:t> Acts 13:1-28:31</a:t>
            </a:r>
          </a:p>
          <a:p>
            <a:pPr marL="685783" indent="-685783">
              <a:buFont typeface="+mj-lt"/>
              <a:buAutoNum type="arabicPeriod" startAt="7"/>
            </a:pPr>
            <a:r>
              <a:rPr lang="en-US" sz="3733" dirty="0">
                <a:solidFill>
                  <a:schemeClr val="bg1"/>
                </a:solidFill>
              </a:rPr>
              <a:t>Paul’s 1</a:t>
            </a:r>
            <a:r>
              <a:rPr lang="en-US" sz="3733" baseline="30000" dirty="0">
                <a:solidFill>
                  <a:schemeClr val="bg1"/>
                </a:solidFill>
              </a:rPr>
              <a:t>st</a:t>
            </a:r>
            <a:r>
              <a:rPr lang="en-US" sz="3733" dirty="0">
                <a:solidFill>
                  <a:schemeClr val="bg1"/>
                </a:solidFill>
              </a:rPr>
              <a:t> Missionary Journey – Acts 13:1-15:35</a:t>
            </a:r>
          </a:p>
          <a:p>
            <a:pPr marL="685783" indent="-685783">
              <a:buFont typeface="+mj-lt"/>
              <a:buAutoNum type="arabicPeriod" startAt="7"/>
            </a:pPr>
            <a:r>
              <a:rPr lang="en-US" sz="3733" dirty="0">
                <a:solidFill>
                  <a:schemeClr val="bg1"/>
                </a:solidFill>
              </a:rPr>
              <a:t>Paul’s 2</a:t>
            </a:r>
            <a:r>
              <a:rPr lang="en-US" sz="3733" baseline="30000" dirty="0">
                <a:solidFill>
                  <a:schemeClr val="bg1"/>
                </a:solidFill>
              </a:rPr>
              <a:t>nd</a:t>
            </a:r>
            <a:r>
              <a:rPr lang="en-US" sz="3733" dirty="0">
                <a:solidFill>
                  <a:schemeClr val="bg1"/>
                </a:solidFill>
              </a:rPr>
              <a:t> Missionary Journey – Acts 15:36-18:22</a:t>
            </a:r>
          </a:p>
          <a:p>
            <a:pPr marL="685783" indent="-685783">
              <a:buFont typeface="+mj-lt"/>
              <a:buAutoNum type="arabicPeriod" startAt="7"/>
            </a:pPr>
            <a:r>
              <a:rPr lang="en-US" sz="3733" dirty="0">
                <a:solidFill>
                  <a:schemeClr val="bg1"/>
                </a:solidFill>
              </a:rPr>
              <a:t>Paul’s 3rd Missionary Journey – Acts 18:23-21:14</a:t>
            </a:r>
          </a:p>
          <a:p>
            <a:pPr marL="685783" indent="-685783">
              <a:buFont typeface="+mj-lt"/>
              <a:buAutoNum type="arabicPeriod" startAt="7"/>
            </a:pPr>
            <a:r>
              <a:rPr lang="en-US" sz="3733" dirty="0">
                <a:solidFill>
                  <a:schemeClr val="bg1"/>
                </a:solidFill>
              </a:rPr>
              <a:t>Paul’s Arrest - 1 – Acts 21:15-23:11</a:t>
            </a:r>
          </a:p>
          <a:p>
            <a:pPr marL="685783" indent="-685783">
              <a:buFont typeface="+mj-lt"/>
              <a:buAutoNum type="arabicPeriod" startAt="7"/>
            </a:pPr>
            <a:r>
              <a:rPr lang="en-US" sz="3733" dirty="0">
                <a:solidFill>
                  <a:schemeClr val="bg1"/>
                </a:solidFill>
              </a:rPr>
              <a:t>Paul’s Arrest - 2 – Acts 23:12-25:12</a:t>
            </a:r>
          </a:p>
          <a:p>
            <a:pPr marL="685783" indent="-685783">
              <a:buFont typeface="+mj-lt"/>
              <a:buAutoNum type="arabicPeriod" startAt="7"/>
            </a:pPr>
            <a:r>
              <a:rPr lang="en-US" sz="3733" b="1" dirty="0">
                <a:solidFill>
                  <a:srgbClr val="333F2A"/>
                </a:solidFill>
              </a:rPr>
              <a:t>Paul’s Arrest - 3 – Acts 25:13-26:32</a:t>
            </a:r>
          </a:p>
          <a:p>
            <a:pPr marL="685783" indent="-685783">
              <a:buFont typeface="+mj-lt"/>
              <a:buAutoNum type="arabicPeriod" startAt="7"/>
            </a:pPr>
            <a:r>
              <a:rPr lang="en-US" sz="3733" dirty="0"/>
              <a:t>Paul’s Journey to Rome – Acts 27:1-28:31 </a:t>
            </a:r>
            <a:endParaRPr lang="en-US" dirty="0"/>
          </a:p>
        </p:txBody>
      </p:sp>
    </p:spTree>
    <p:extLst>
      <p:ext uri="{BB962C8B-B14F-4D97-AF65-F5344CB8AC3E}">
        <p14:creationId xmlns:p14="http://schemas.microsoft.com/office/powerpoint/2010/main" val="1697828399"/>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Now when several days had elapsed, King Agrippa and Bernice arrived at Caesarea and paid their respects to Festus.</a:t>
            </a:r>
          </a:p>
        </p:txBody>
      </p:sp>
      <p:sp>
        <p:nvSpPr>
          <p:cNvPr id="3" name="Text Placeholder 2"/>
          <p:cNvSpPr>
            <a:spLocks noGrp="1"/>
          </p:cNvSpPr>
          <p:nvPr>
            <p:ph type="body" sz="quarter" idx="11"/>
          </p:nvPr>
        </p:nvSpPr>
        <p:spPr/>
        <p:txBody>
          <a:bodyPr/>
          <a:lstStyle/>
          <a:p>
            <a:r>
              <a:rPr lang="en-US" dirty="0"/>
              <a:t>- Acts 25:13</a:t>
            </a:r>
          </a:p>
        </p:txBody>
      </p:sp>
    </p:spTree>
    <p:extLst>
      <p:ext uri="{BB962C8B-B14F-4D97-AF65-F5344CB8AC3E}">
        <p14:creationId xmlns:p14="http://schemas.microsoft.com/office/powerpoint/2010/main" val="1629473949"/>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sp>
        <p:nvSpPr>
          <p:cNvPr id="3" name="TextBox 2"/>
          <p:cNvSpPr txBox="1"/>
          <p:nvPr/>
        </p:nvSpPr>
        <p:spPr>
          <a:xfrm>
            <a:off x="7740074" y="2998113"/>
            <a:ext cx="2755883" cy="830997"/>
          </a:xfrm>
          <a:prstGeom prst="rect">
            <a:avLst/>
          </a:prstGeom>
          <a:noFill/>
        </p:spPr>
        <p:txBody>
          <a:bodyPr wrap="none" rtlCol="0">
            <a:spAutoFit/>
          </a:bodyPr>
          <a:lstStyle/>
          <a:p>
            <a:pPr defTabSz="609585"/>
            <a:r>
              <a:rPr lang="en-US" sz="2400" b="1" dirty="0">
                <a:solidFill>
                  <a:srgbClr val="FFFFFF"/>
                </a:solidFill>
                <a:latin typeface="Lato Heavy" charset="0"/>
                <a:ea typeface="Lato Heavy" charset="0"/>
                <a:cs typeface="Lato Heavy" charset="0"/>
              </a:rPr>
              <a:t>BERNICE</a:t>
            </a:r>
            <a:br>
              <a:rPr lang="en-US" sz="2400" dirty="0">
                <a:solidFill>
                  <a:srgbClr val="FFFFFF"/>
                </a:solidFill>
                <a:latin typeface="Lato" charset="0"/>
                <a:ea typeface="Lato" charset="0"/>
                <a:cs typeface="Lato" charset="0"/>
              </a:rPr>
            </a:br>
            <a:r>
              <a:rPr lang="en-US" sz="2400" dirty="0">
                <a:solidFill>
                  <a:srgbClr val="FFFFFF"/>
                </a:solidFill>
                <a:latin typeface="Lato" charset="0"/>
                <a:ea typeface="Lato" charset="0"/>
                <a:cs typeface="Lato" charset="0"/>
              </a:rPr>
              <a:t>AGRIPPA’S SISTER</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662" y="0"/>
            <a:ext cx="7812163" cy="6858000"/>
          </a:xfrm>
          <a:prstGeom prst="rect">
            <a:avLst/>
          </a:prstGeom>
        </p:spPr>
      </p:pic>
    </p:spTree>
    <p:extLst>
      <p:ext uri="{BB962C8B-B14F-4D97-AF65-F5344CB8AC3E}">
        <p14:creationId xmlns:p14="http://schemas.microsoft.com/office/powerpoint/2010/main" val="1767078644"/>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274637"/>
            <a:ext cx="10770670" cy="5211763"/>
          </a:xfrm>
        </p:spPr>
        <p:txBody>
          <a:bodyPr>
            <a:normAutofit fontScale="775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 13</a:t>
            </a:r>
          </a:p>
          <a:p>
            <a:r>
              <a:rPr lang="en-US" sz="3600" dirty="0"/>
              <a:t>The custom of extending congratulations to men newly inducted into high office, which has prevailed in every age of the world, led  to the next important incidents of Paul’s confinement in </a:t>
            </a:r>
            <a:r>
              <a:rPr lang="en-US" sz="3600" dirty="0" err="1"/>
              <a:t>Cæsarea</a:t>
            </a:r>
            <a:r>
              <a:rPr lang="en-US" sz="3600" dirty="0"/>
              <a:t>. This Agrippa was the son of the Herod who murdered the Apostle James. He was, at this time, king of Chalcis, but afterward of Galilee. Bernice was his sister. She had been married to her uncle, Herod, former king of Chalcis, but he had died, and she was still a widow. She afterward married </a:t>
            </a:r>
            <a:r>
              <a:rPr lang="en-US" sz="3600" dirty="0" err="1"/>
              <a:t>Polemo</a:t>
            </a:r>
            <a:r>
              <a:rPr lang="en-US" sz="3600" dirty="0"/>
              <a:t>, king of Cilicia. </a:t>
            </a:r>
            <a:r>
              <a:rPr lang="en-US" dirty="0"/>
              <a:t>Like nearly all the Herod family, both male and female, she was licentious and ambitious. But she and Agrippa, being Jews by birth, were better able to understand Paul’s case than Festus.</a:t>
            </a:r>
          </a:p>
          <a:p>
            <a:pPr lvl="1"/>
            <a:r>
              <a:rPr lang="en-US" b="0" dirty="0"/>
              <a:t>McGarvey, J. W. (1872). </a:t>
            </a:r>
            <a:r>
              <a:rPr lang="en-US" b="0" i="1" u="sng" dirty="0">
                <a:hlinkClick r:id="rId2"/>
              </a:rPr>
              <a:t>A commentary on Acts of Apostles</a:t>
            </a:r>
            <a:r>
              <a:rPr lang="en-US" b="0" dirty="0">
                <a:hlinkClick r:id="rId2"/>
              </a:rPr>
              <a:t> (p. 276).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25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796347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429253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65E57-AEAB-4BA4-A103-30858821E6CE}"/>
              </a:ext>
            </a:extLst>
          </p:cNvPr>
          <p:cNvSpPr>
            <a:spLocks noGrp="1"/>
          </p:cNvSpPr>
          <p:nvPr>
            <p:ph type="title"/>
          </p:nvPr>
        </p:nvSpPr>
        <p:spPr>
          <a:xfrm>
            <a:off x="10048" y="1"/>
            <a:ext cx="12181953" cy="1014883"/>
          </a:xfrm>
          <a:solidFill>
            <a:schemeClr val="accent1">
              <a:lumMod val="75000"/>
            </a:schemeClr>
          </a:solidFill>
        </p:spPr>
        <p:txBody>
          <a:bodyPr>
            <a:noAutofit/>
          </a:bodyPr>
          <a:lstStyle/>
          <a:p>
            <a:r>
              <a:rPr lang="en-US" sz="3200" b="1" dirty="0">
                <a:effectLst>
                  <a:outerShdw blurRad="38100" dist="38100" dir="2700000" algn="tl">
                    <a:srgbClr val="000000">
                      <a:alpha val="43137"/>
                    </a:srgbClr>
                  </a:outerShdw>
                </a:effectLst>
                <a:latin typeface="Algerian" panose="04020705040A02060702" pitchFamily="82" charset="0"/>
              </a:rPr>
              <a:t> DOES THE NEW TESTAMENT IN PRACTICE ACTUALLY</a:t>
            </a:r>
            <a:br>
              <a:rPr lang="en-US" sz="3200" b="1" dirty="0">
                <a:effectLst>
                  <a:outerShdw blurRad="38100" dist="38100" dir="2700000" algn="tl">
                    <a:srgbClr val="000000">
                      <a:alpha val="43137"/>
                    </a:srgbClr>
                  </a:outerShdw>
                </a:effectLst>
                <a:latin typeface="Algerian" panose="04020705040A02060702" pitchFamily="82" charset="0"/>
              </a:rPr>
            </a:br>
            <a:r>
              <a:rPr lang="en-US" sz="3200" b="1" dirty="0">
                <a:effectLst>
                  <a:outerShdw blurRad="38100" dist="38100" dir="2700000" algn="tl">
                    <a:srgbClr val="000000">
                      <a:alpha val="43137"/>
                    </a:srgbClr>
                  </a:outerShdw>
                </a:effectLst>
                <a:latin typeface="Algerian" panose="04020705040A02060702" pitchFamily="82" charset="0"/>
              </a:rPr>
              <a:t> START WITH THE BOOK OF ACTS NOT THE GOSPELS? </a:t>
            </a:r>
          </a:p>
        </p:txBody>
      </p:sp>
      <p:sp>
        <p:nvSpPr>
          <p:cNvPr id="3" name="Content Placeholder 2">
            <a:extLst>
              <a:ext uri="{FF2B5EF4-FFF2-40B4-BE49-F238E27FC236}">
                <a16:creationId xmlns:a16="http://schemas.microsoft.com/office/drawing/2014/main" id="{37921CD5-0A30-41B0-B772-3DD62595B985}"/>
              </a:ext>
            </a:extLst>
          </p:cNvPr>
          <p:cNvSpPr>
            <a:spLocks noGrp="1"/>
          </p:cNvSpPr>
          <p:nvPr>
            <p:ph idx="1"/>
          </p:nvPr>
        </p:nvSpPr>
        <p:spPr>
          <a:xfrm>
            <a:off x="341644" y="1527349"/>
            <a:ext cx="11605846" cy="4873451"/>
          </a:xfrm>
        </p:spPr>
        <p:txBody>
          <a:bodyPr>
            <a:noAutofit/>
          </a:bodyPr>
          <a:lstStyle/>
          <a:p>
            <a:r>
              <a:rPr lang="en-US" sz="3600" b="1" i="0" dirty="0">
                <a:solidFill>
                  <a:schemeClr val="accent1">
                    <a:lumMod val="60000"/>
                    <a:lumOff val="40000"/>
                  </a:schemeClr>
                </a:solidFill>
                <a:effectLst>
                  <a:outerShdw blurRad="38100" dist="38100" dir="2700000" algn="tl">
                    <a:srgbClr val="000000">
                      <a:alpha val="43137"/>
                    </a:srgbClr>
                  </a:outerShdw>
                </a:effectLst>
                <a:latin typeface="Algerian" panose="04020705040A02060702" pitchFamily="82" charset="0"/>
              </a:rPr>
              <a:t>“From the standpoint of the dispensations or the various economies by which God governs the world, the Old Testament Jewish economy actually continued through the gospels.   Acts is a transitional book moving from the Old Testament economy into that of the new – the church age, the body of Christ.” </a:t>
            </a:r>
            <a:r>
              <a:rPr lang="en-US" sz="2800" b="1" dirty="0">
                <a:solidFill>
                  <a:schemeClr val="accent1">
                    <a:lumMod val="60000"/>
                    <a:lumOff val="40000"/>
                  </a:schemeClr>
                </a:solidFill>
                <a:effectLst>
                  <a:outerShdw blurRad="38100" dist="38100" dir="2700000" algn="tl">
                    <a:srgbClr val="000000">
                      <a:alpha val="43137"/>
                    </a:srgbClr>
                  </a:outerShdw>
                </a:effectLst>
                <a:latin typeface="Algerian" panose="04020705040A02060702" pitchFamily="82" charset="0"/>
              </a:rPr>
              <a:t>(</a:t>
            </a:r>
            <a:r>
              <a:rPr lang="en-US" sz="2800" b="1" i="0" dirty="0">
                <a:solidFill>
                  <a:schemeClr val="accent1">
                    <a:lumMod val="60000"/>
                    <a:lumOff val="40000"/>
                  </a:schemeClr>
                </a:solidFill>
                <a:effectLst>
                  <a:outerShdw blurRad="38100" dist="38100" dir="2700000" algn="tl">
                    <a:srgbClr val="000000">
                      <a:alpha val="43137"/>
                    </a:srgbClr>
                  </a:outerShdw>
                </a:effectLst>
                <a:latin typeface="Algerian" panose="04020705040A02060702" pitchFamily="82" charset="0"/>
              </a:rPr>
              <a:t>reference) </a:t>
            </a:r>
            <a:endParaRPr lang="en-US" sz="2800" b="1" dirty="0">
              <a:solidFill>
                <a:schemeClr val="accent1">
                  <a:lumMod val="60000"/>
                  <a:lumOff val="40000"/>
                </a:schemeClr>
              </a:solidFill>
              <a:effectLst>
                <a:outerShdw blurRad="38100" dist="38100" dir="2700000" algn="tl">
                  <a:srgbClr val="000000">
                    <a:alpha val="43137"/>
                  </a:srgbClr>
                </a:outerShdw>
              </a:effectLst>
              <a:latin typeface="Algerian" panose="04020705040A02060702" pitchFamily="82" charset="0"/>
            </a:endParaRPr>
          </a:p>
        </p:txBody>
      </p:sp>
    </p:spTree>
    <p:extLst>
      <p:ext uri="{BB962C8B-B14F-4D97-AF65-F5344CB8AC3E}">
        <p14:creationId xmlns:p14="http://schemas.microsoft.com/office/powerpoint/2010/main" val="1207869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2"/>
                                        </p:tgtEl>
                                        <p:attrNameLst>
                                          <p:attrName>style.color</p:attrName>
                                        </p:attrNameLst>
                                      </p:cBhvr>
                                      <p:to>
                                        <a:srgbClr val="FFFF00"/>
                                      </p:to>
                                    </p:animClr>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2000"/>
                                        <p:tgtEl>
                                          <p:spTgt spid="3">
                                            <p:txEl>
                                              <p:pRg st="0" end="0"/>
                                            </p:txEl>
                                          </p:spTgt>
                                        </p:tgtEl>
                                      </p:cBhvr>
                                    </p:animEffect>
                                    <p:anim calcmode="lin" valueType="num">
                                      <p:cBhvr>
                                        <p:cTn id="12"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13"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9CA3108-2054-41C1-B0A2-E9D3F2E0D6D6}"/>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783DFC74-34EF-43A5-AC9E-D6D8606B0B98}"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20</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32770" name="Text Box 2">
            <a:extLst>
              <a:ext uri="{FF2B5EF4-FFF2-40B4-BE49-F238E27FC236}">
                <a16:creationId xmlns:a16="http://schemas.microsoft.com/office/drawing/2014/main" id="{7C92D69A-EB3B-4DDC-9ED6-3CAD9E7744B6}"/>
              </a:ext>
            </a:extLst>
          </p:cNvPr>
          <p:cNvSpPr txBox="1">
            <a:spLocks noChangeArrowheads="1"/>
          </p:cNvSpPr>
          <p:nvPr/>
        </p:nvSpPr>
        <p:spPr bwMode="auto">
          <a:xfrm>
            <a:off x="2667000" y="685801"/>
            <a:ext cx="7696200"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6.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First Missionary Journey of Paul and Barnabas and the Jerusalem Conference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(13.1-15.35) (contd.):</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The Apostles and Elders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required only limited Torah mandates of the Gentile Christians (15.13-21);</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requirements based on rules from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Leviticus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(Acts 15.13-21; Leviticus 17-18);</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Themes of unity and cooperation dominate … ;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it is a unanimous decision and the</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“Whole Church”</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sends a delegation to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Antioch</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to explain the Jerusalem Church’s decision (15.30-35);</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Actually, a decision of the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Holy Spirit</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(15.22-29).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iterate type="wd">
                                    <p:tmPct val="100000"/>
                                  </p:iterate>
                                  <p:childTnLst>
                                    <p:set>
                                      <p:cBhvr>
                                        <p:cTn id="6" dur="1" fill="hold">
                                          <p:stCondLst>
                                            <p:cond delay="0"/>
                                          </p:stCondLst>
                                        </p:cTn>
                                        <p:tgtEl>
                                          <p:spTgt spid="32770">
                                            <p:txEl>
                                              <p:pRg st="0" end="0"/>
                                            </p:txEl>
                                          </p:spTgt>
                                        </p:tgtEl>
                                        <p:attrNameLst>
                                          <p:attrName>style.visibility</p:attrName>
                                        </p:attrNameLst>
                                      </p:cBhvr>
                                      <p:to>
                                        <p:strVal val="visible"/>
                                      </p:to>
                                    </p:set>
                                    <p:anim calcmode="lin" valueType="num">
                                      <p:cBhvr additive="base">
                                        <p:cTn id="7" dur="300" fill="hold"/>
                                        <p:tgtEl>
                                          <p:spTgt spid="32770">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3277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iterate type="wd">
                                    <p:tmPct val="100000"/>
                                  </p:iterate>
                                  <p:childTnLst>
                                    <p:set>
                                      <p:cBhvr>
                                        <p:cTn id="12" dur="1" fill="hold">
                                          <p:stCondLst>
                                            <p:cond delay="0"/>
                                          </p:stCondLst>
                                        </p:cTn>
                                        <p:tgtEl>
                                          <p:spTgt spid="32770">
                                            <p:txEl>
                                              <p:pRg st="1" end="1"/>
                                            </p:txEl>
                                          </p:spTgt>
                                        </p:tgtEl>
                                        <p:attrNameLst>
                                          <p:attrName>style.visibility</p:attrName>
                                        </p:attrNameLst>
                                      </p:cBhvr>
                                      <p:to>
                                        <p:strVal val="visible"/>
                                      </p:to>
                                    </p:set>
                                    <p:anim calcmode="lin" valueType="num">
                                      <p:cBhvr additive="base">
                                        <p:cTn id="13" dur="300" fill="hold"/>
                                        <p:tgtEl>
                                          <p:spTgt spid="32770">
                                            <p:txEl>
                                              <p:pRg st="1" end="1"/>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3277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iterate type="wd">
                                    <p:tmPct val="100000"/>
                                  </p:iterate>
                                  <p:childTnLst>
                                    <p:set>
                                      <p:cBhvr>
                                        <p:cTn id="18" dur="1" fill="hold">
                                          <p:stCondLst>
                                            <p:cond delay="0"/>
                                          </p:stCondLst>
                                        </p:cTn>
                                        <p:tgtEl>
                                          <p:spTgt spid="32770">
                                            <p:txEl>
                                              <p:pRg st="2" end="2"/>
                                            </p:txEl>
                                          </p:spTgt>
                                        </p:tgtEl>
                                        <p:attrNameLst>
                                          <p:attrName>style.visibility</p:attrName>
                                        </p:attrNameLst>
                                      </p:cBhvr>
                                      <p:to>
                                        <p:strVal val="visible"/>
                                      </p:to>
                                    </p:set>
                                    <p:anim calcmode="lin" valueType="num">
                                      <p:cBhvr additive="base">
                                        <p:cTn id="19" dur="300" fill="hold"/>
                                        <p:tgtEl>
                                          <p:spTgt spid="32770">
                                            <p:txEl>
                                              <p:pRg st="2" end="2"/>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3277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iterate type="wd">
                                    <p:tmPct val="100000"/>
                                  </p:iterate>
                                  <p:childTnLst>
                                    <p:set>
                                      <p:cBhvr>
                                        <p:cTn id="24" dur="1" fill="hold">
                                          <p:stCondLst>
                                            <p:cond delay="0"/>
                                          </p:stCondLst>
                                        </p:cTn>
                                        <p:tgtEl>
                                          <p:spTgt spid="32770">
                                            <p:txEl>
                                              <p:pRg st="3" end="3"/>
                                            </p:txEl>
                                          </p:spTgt>
                                        </p:tgtEl>
                                        <p:attrNameLst>
                                          <p:attrName>style.visibility</p:attrName>
                                        </p:attrNameLst>
                                      </p:cBhvr>
                                      <p:to>
                                        <p:strVal val="visible"/>
                                      </p:to>
                                    </p:set>
                                    <p:anim calcmode="lin" valueType="num">
                                      <p:cBhvr additive="base">
                                        <p:cTn id="25" dur="300" fill="hold"/>
                                        <p:tgtEl>
                                          <p:spTgt spid="32770">
                                            <p:txEl>
                                              <p:pRg st="3" end="3"/>
                                            </p:txEl>
                                          </p:spTgt>
                                        </p:tgtEl>
                                        <p:attrNameLst>
                                          <p:attrName>ppt_x</p:attrName>
                                        </p:attrNameLst>
                                      </p:cBhvr>
                                      <p:tavLst>
                                        <p:tav tm="0">
                                          <p:val>
                                            <p:strVal val="#ppt_x"/>
                                          </p:val>
                                        </p:tav>
                                        <p:tav tm="100000">
                                          <p:val>
                                            <p:strVal val="#ppt_x"/>
                                          </p:val>
                                        </p:tav>
                                      </p:tavLst>
                                    </p:anim>
                                    <p:anim calcmode="lin" valueType="num">
                                      <p:cBhvr additive="base">
                                        <p:cTn id="26" dur="300" fill="hold"/>
                                        <p:tgtEl>
                                          <p:spTgt spid="3277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iterate type="wd">
                                    <p:tmPct val="100000"/>
                                  </p:iterate>
                                  <p:childTnLst>
                                    <p:set>
                                      <p:cBhvr>
                                        <p:cTn id="30" dur="1" fill="hold">
                                          <p:stCondLst>
                                            <p:cond delay="0"/>
                                          </p:stCondLst>
                                        </p:cTn>
                                        <p:tgtEl>
                                          <p:spTgt spid="32770">
                                            <p:txEl>
                                              <p:pRg st="4" end="4"/>
                                            </p:txEl>
                                          </p:spTgt>
                                        </p:tgtEl>
                                        <p:attrNameLst>
                                          <p:attrName>style.visibility</p:attrName>
                                        </p:attrNameLst>
                                      </p:cBhvr>
                                      <p:to>
                                        <p:strVal val="visible"/>
                                      </p:to>
                                    </p:set>
                                    <p:anim calcmode="lin" valueType="num">
                                      <p:cBhvr additive="base">
                                        <p:cTn id="31" dur="300" fill="hold"/>
                                        <p:tgtEl>
                                          <p:spTgt spid="32770">
                                            <p:txEl>
                                              <p:pRg st="4" end="4"/>
                                            </p:txEl>
                                          </p:spTgt>
                                        </p:tgtEl>
                                        <p:attrNameLst>
                                          <p:attrName>ppt_x</p:attrName>
                                        </p:attrNameLst>
                                      </p:cBhvr>
                                      <p:tavLst>
                                        <p:tav tm="0">
                                          <p:val>
                                            <p:strVal val="#ppt_x"/>
                                          </p:val>
                                        </p:tav>
                                        <p:tav tm="100000">
                                          <p:val>
                                            <p:strVal val="#ppt_x"/>
                                          </p:val>
                                        </p:tav>
                                      </p:tavLst>
                                    </p:anim>
                                    <p:anim calcmode="lin" valueType="num">
                                      <p:cBhvr additive="base">
                                        <p:cTn id="32" dur="300" fill="hold"/>
                                        <p:tgtEl>
                                          <p:spTgt spid="3277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iterate type="wd">
                                    <p:tmPct val="100000"/>
                                  </p:iterate>
                                  <p:childTnLst>
                                    <p:set>
                                      <p:cBhvr>
                                        <p:cTn id="36" dur="1" fill="hold">
                                          <p:stCondLst>
                                            <p:cond delay="0"/>
                                          </p:stCondLst>
                                        </p:cTn>
                                        <p:tgtEl>
                                          <p:spTgt spid="32770">
                                            <p:txEl>
                                              <p:pRg st="5" end="5"/>
                                            </p:txEl>
                                          </p:spTgt>
                                        </p:tgtEl>
                                        <p:attrNameLst>
                                          <p:attrName>style.visibility</p:attrName>
                                        </p:attrNameLst>
                                      </p:cBhvr>
                                      <p:to>
                                        <p:strVal val="visible"/>
                                      </p:to>
                                    </p:set>
                                    <p:anim calcmode="lin" valueType="num">
                                      <p:cBhvr additive="base">
                                        <p:cTn id="37" dur="300" fill="hold"/>
                                        <p:tgtEl>
                                          <p:spTgt spid="32770">
                                            <p:txEl>
                                              <p:pRg st="5" end="5"/>
                                            </p:txEl>
                                          </p:spTgt>
                                        </p:tgtEl>
                                        <p:attrNameLst>
                                          <p:attrName>ppt_x</p:attrName>
                                        </p:attrNameLst>
                                      </p:cBhvr>
                                      <p:tavLst>
                                        <p:tav tm="0">
                                          <p:val>
                                            <p:strVal val="#ppt_x"/>
                                          </p:val>
                                        </p:tav>
                                        <p:tav tm="100000">
                                          <p:val>
                                            <p:strVal val="#ppt_x"/>
                                          </p:val>
                                        </p:tav>
                                      </p:tavLst>
                                    </p:anim>
                                    <p:anim calcmode="lin" valueType="num">
                                      <p:cBhvr additive="base">
                                        <p:cTn id="38" dur="300" fill="hold"/>
                                        <p:tgtEl>
                                          <p:spTgt spid="32770">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0" grpId="0" build="p" autoUpdateAnimBg="0"/>
    </p:bldLst>
  </p:timing>
</p:sld>
</file>

<file path=ppt/slides/slide2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6410038" y="3242955"/>
            <a:ext cx="2988319" cy="748988"/>
          </a:xfrm>
          <a:prstGeom prst="rect">
            <a:avLst/>
          </a:prstGeom>
          <a:noFill/>
        </p:spPr>
        <p:txBody>
          <a:bodyPr wrap="none" rtlCol="0">
            <a:spAutoFit/>
          </a:bodyPr>
          <a:lstStyle/>
          <a:p>
            <a:pPr defTabSz="609585"/>
            <a:r>
              <a:rPr lang="en-US" sz="4267" b="1" dirty="0">
                <a:solidFill>
                  <a:srgbClr val="F8F8F8">
                    <a:lumMod val="10000"/>
                  </a:srgbClr>
                </a:solidFill>
                <a:latin typeface="Lato" charset="0"/>
                <a:ea typeface="Lato" charset="0"/>
                <a:cs typeface="Lato" charset="0"/>
              </a:rPr>
              <a:t>AGRIPPA II</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5747" y="1846343"/>
            <a:ext cx="3633192" cy="3572925"/>
          </a:xfrm>
          <a:prstGeom prst="rect">
            <a:avLst/>
          </a:prstGeom>
        </p:spPr>
      </p:pic>
    </p:spTree>
    <p:extLst>
      <p:ext uri="{BB962C8B-B14F-4D97-AF65-F5344CB8AC3E}">
        <p14:creationId xmlns:p14="http://schemas.microsoft.com/office/powerpoint/2010/main" val="374517806"/>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7093" y="1284470"/>
            <a:ext cx="5882252" cy="4275821"/>
          </a:xfrm>
          <a:prstGeom prst="rect">
            <a:avLst/>
          </a:prstGeom>
        </p:spPr>
      </p:pic>
      <p:pic>
        <p:nvPicPr>
          <p:cNvPr id="4" name="Picture 3"/>
          <p:cNvPicPr>
            <a:picLocks noChangeAspect="1"/>
          </p:cNvPicPr>
          <p:nvPr/>
        </p:nvPicPr>
        <p:blipFill>
          <a:blip r:embed="rId3"/>
          <a:stretch>
            <a:fillRect/>
          </a:stretch>
        </p:blipFill>
        <p:spPr>
          <a:xfrm>
            <a:off x="6159345" y="1284471"/>
            <a:ext cx="5701095" cy="4275821"/>
          </a:xfrm>
          <a:prstGeom prst="rect">
            <a:avLst/>
          </a:prstGeom>
        </p:spPr>
      </p:pic>
    </p:spTree>
    <p:extLst>
      <p:ext uri="{BB962C8B-B14F-4D97-AF65-F5344CB8AC3E}">
        <p14:creationId xmlns:p14="http://schemas.microsoft.com/office/powerpoint/2010/main" val="1753909912"/>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r>
              <a:rPr lang="en-US" baseline="30000" dirty="0"/>
              <a:t>14 </a:t>
            </a:r>
            <a:r>
              <a:rPr lang="en-US" dirty="0"/>
              <a:t>While they were spending many days there, Festus laid Paul’s case before the king, saying, “There is a man who was left as a prisoner by Felix; </a:t>
            </a:r>
            <a:r>
              <a:rPr lang="en-US" baseline="30000" dirty="0"/>
              <a:t>15</a:t>
            </a:r>
            <a:r>
              <a:rPr lang="en-US" dirty="0"/>
              <a:t> and when I was at Jerusalem, the chief priests and the elders of the Jews brought charges against him, asking for a sentence of condemnation against him.</a:t>
            </a:r>
          </a:p>
        </p:txBody>
      </p:sp>
      <p:sp>
        <p:nvSpPr>
          <p:cNvPr id="3" name="Text Placeholder 2"/>
          <p:cNvSpPr>
            <a:spLocks noGrp="1"/>
          </p:cNvSpPr>
          <p:nvPr>
            <p:ph type="body" sz="quarter" idx="11"/>
          </p:nvPr>
        </p:nvSpPr>
        <p:spPr/>
        <p:txBody>
          <a:bodyPr/>
          <a:lstStyle/>
          <a:p>
            <a:r>
              <a:rPr lang="en-US" dirty="0"/>
              <a:t>- Acts 25:14-15</a:t>
            </a:r>
          </a:p>
        </p:txBody>
      </p:sp>
    </p:spTree>
    <p:extLst>
      <p:ext uri="{BB962C8B-B14F-4D97-AF65-F5344CB8AC3E}">
        <p14:creationId xmlns:p14="http://schemas.microsoft.com/office/powerpoint/2010/main" val="518262330"/>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a:bodyPr>
          <a:lstStyle/>
          <a:p>
            <a:r>
              <a:rPr lang="en-US" baseline="30000" dirty="0"/>
              <a:t>16</a:t>
            </a:r>
            <a:r>
              <a:rPr lang="en-US" dirty="0"/>
              <a:t> I answered them that it is not the custom of the Romans to hand over any man before the accused meets his accusers face to face and has an opportunity to make his defense against the charges. </a:t>
            </a:r>
            <a:r>
              <a:rPr lang="en-US" baseline="30000" dirty="0"/>
              <a:t>17</a:t>
            </a:r>
            <a:r>
              <a:rPr lang="en-US" dirty="0"/>
              <a:t> So after they had assembled here, I did not delay, but on the next day took my seat on the tribunal and ordered the man to be brought before me.</a:t>
            </a:r>
          </a:p>
        </p:txBody>
      </p:sp>
      <p:sp>
        <p:nvSpPr>
          <p:cNvPr id="3" name="Text Placeholder 2"/>
          <p:cNvSpPr>
            <a:spLocks noGrp="1"/>
          </p:cNvSpPr>
          <p:nvPr>
            <p:ph type="body" sz="quarter" idx="11"/>
          </p:nvPr>
        </p:nvSpPr>
        <p:spPr/>
        <p:txBody>
          <a:bodyPr/>
          <a:lstStyle/>
          <a:p>
            <a:r>
              <a:rPr lang="en-US" dirty="0"/>
              <a:t>- Acts 25:16-17</a:t>
            </a:r>
          </a:p>
        </p:txBody>
      </p:sp>
    </p:spTree>
    <p:extLst>
      <p:ext uri="{BB962C8B-B14F-4D97-AF65-F5344CB8AC3E}">
        <p14:creationId xmlns:p14="http://schemas.microsoft.com/office/powerpoint/2010/main" val="1113895664"/>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32E57B1-9952-4123-9B30-4F28EE182EC4}"/>
              </a:ext>
            </a:extLst>
          </p:cNvPr>
          <p:cNvSpPr txBox="1"/>
          <p:nvPr/>
        </p:nvSpPr>
        <p:spPr>
          <a:xfrm>
            <a:off x="885524" y="616016"/>
            <a:ext cx="10501162" cy="5203412"/>
          </a:xfrm>
          <a:prstGeom prst="rect">
            <a:avLst/>
          </a:prstGeom>
          <a:noFill/>
        </p:spPr>
        <p:txBody>
          <a:bodyPr wrap="square">
            <a:spAutoFit/>
          </a:bodyPr>
          <a:lstStyle/>
          <a:p>
            <a:pPr marL="0" marR="0" algn="just">
              <a:lnSpc>
                <a:spcPct val="107000"/>
              </a:lnSpc>
              <a:spcBef>
                <a:spcPts val="1800"/>
              </a:spcBef>
              <a:spcAft>
                <a:spcPts val="0"/>
              </a:spcAft>
            </a:pPr>
            <a:r>
              <a:rPr lang="en-US" sz="2800" b="1" dirty="0">
                <a:effectLst/>
                <a:latin typeface="Open Sans" panose="020B0606030504020204" pitchFamily="34" charset="0"/>
                <a:ea typeface="Calibri" panose="020F0502020204030204" pitchFamily="34" charset="0"/>
                <a:cs typeface="Times New Roman" panose="02020603050405020304" pitchFamily="18" charset="0"/>
              </a:rPr>
              <a:t>“Due Process”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900"/>
              </a:spcBef>
              <a:spcAft>
                <a:spcPts val="0"/>
              </a:spcAft>
            </a:pPr>
            <a:r>
              <a:rPr lang="en-US" sz="1800" b="1"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25:16 TPR</a:t>
            </a:r>
            <a:r>
              <a:rPr lang="en-US" sz="1800" dirty="0">
                <a:effectLst/>
                <a:latin typeface="Open Sans" panose="020B0606030504020204" pitchFamily="34" charset="0"/>
                <a:ea typeface="Calibri" panose="020F0502020204030204" pitchFamily="34" charset="0"/>
                <a:cs typeface="Times New Roman" panose="02020603050405020304" pitchFamily="18" charset="0"/>
              </a:rPr>
              <a:t> I answered them that it was not the custom of the Romans to give up any one to destruction [</a:t>
            </a:r>
            <a:r>
              <a:rPr lang="el-GR" sz="1800" dirty="0">
                <a:effectLst/>
                <a:latin typeface="#Logos 8 Resource"/>
                <a:ea typeface="Calibri" panose="020F0502020204030204" pitchFamily="34" charset="0"/>
                <a:cs typeface="Times New Roman" panose="02020603050405020304" pitchFamily="18" charset="0"/>
              </a:rPr>
              <a:t>εἰς ἀπώλειαν</a:t>
            </a:r>
            <a:r>
              <a:rPr lang="en-US" sz="1800" dirty="0">
                <a:effectLst/>
                <a:latin typeface="Open Sans" panose="020B0606030504020204" pitchFamily="34" charset="0"/>
                <a:ea typeface="Calibri" panose="020F0502020204030204" pitchFamily="34" charset="0"/>
                <a:cs typeface="Times New Roman" panose="02020603050405020304" pitchFamily="18" charset="0"/>
              </a:rPr>
              <a:t>] before the accused met the accusers face to face, and had opportunity to make his defense concerning the charge laid against him.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228600" algn="just">
              <a:lnSpc>
                <a:spcPct val="107000"/>
              </a:lnSpc>
              <a:spcBef>
                <a:spcPts val="90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The setting of these actions (→18:15; →23:25; →28:14; →28:31) in the context of a “court” and a “tribunal” (</a:t>
            </a:r>
            <a:r>
              <a:rPr lang="el-GR" sz="1600" b="1" dirty="0">
                <a:effectLst/>
                <a:latin typeface="Calibri" panose="020F0502020204030204" pitchFamily="34" charset="0"/>
                <a:ea typeface="Calibri" panose="020F0502020204030204" pitchFamily="34" charset="0"/>
                <a:cs typeface="Times New Roman" panose="02020603050405020304" pitchFamily="18" charset="0"/>
              </a:rPr>
              <a:t>βῆμα</a:t>
            </a:r>
            <a:r>
              <a:rPr lang="en-US" sz="1600" b="1" dirty="0">
                <a:effectLst/>
                <a:latin typeface="Calibri" panose="020F0502020204030204" pitchFamily="34" charset="0"/>
                <a:ea typeface="Calibri" panose="020F0502020204030204" pitchFamily="34" charset="0"/>
                <a:cs typeface="Times New Roman" panose="02020603050405020304" pitchFamily="18" charset="0"/>
              </a:rPr>
              <a:t>) is a reminder of the prominence of law throughout the narrative of Acts, of Jewish law (→10:15) especially in the first half and of Roman law (→25:8) especially in the second. This emphasis on law implied that the narrative had to pay attention also to the concept of due process. Both of these ancient legal systems, the Jewish and the Roman, already had their own doctrines of due process and paid attention to these same four civil and legal rights, which were therefore an important feature also of the legal proceedings in Acts: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228600" algn="just">
              <a:lnSpc>
                <a:spcPct val="107000"/>
              </a:lnSpc>
              <a:spcBef>
                <a:spcPts val="900"/>
              </a:spcBef>
              <a:spcAft>
                <a:spcPts val="0"/>
              </a:spcAft>
              <a:tabLst>
                <a:tab pos="457200" algn="l"/>
              </a:tabLs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1.	The need to </a:t>
            </a:r>
            <a:r>
              <a:rPr lang="en-US" sz="1400" b="1" i="1" dirty="0">
                <a:effectLst/>
                <a:latin typeface="Calibri" panose="020F0502020204030204" pitchFamily="34" charset="0"/>
                <a:ea typeface="Calibri" panose="020F0502020204030204" pitchFamily="34" charset="0"/>
                <a:cs typeface="Times New Roman" panose="02020603050405020304" pitchFamily="18" charset="0"/>
              </a:rPr>
              <a:t>prevent arbitrary government</a:t>
            </a:r>
            <a:r>
              <a:rPr lang="en-US" sz="1400" b="1" dirty="0">
                <a:effectLst/>
                <a:latin typeface="Calibri" panose="020F0502020204030204" pitchFamily="34" charset="0"/>
                <a:ea typeface="Calibri" panose="020F0502020204030204" pitchFamily="34" charset="0"/>
                <a:cs typeface="Times New Roman" panose="02020603050405020304" pitchFamily="18" charset="0"/>
              </a:rPr>
              <a:t> comes through in the message of the town clerk of Ephesus to “Demetrius and the craftsmen with him,” who found that their livelihood as goldsmiths and artisans of idols was being threatened by the monotheistic message of the apostles and who threatened to lynch the threatening intruders: “The courts are open, and there are proconsuls” (</a:t>
            </a:r>
            <a:r>
              <a:rPr lang="el-GR" sz="1400" b="1" dirty="0">
                <a:effectLst/>
                <a:latin typeface="Calibri" panose="020F0502020204030204" pitchFamily="34" charset="0"/>
                <a:ea typeface="Calibri" panose="020F0502020204030204" pitchFamily="34" charset="0"/>
                <a:cs typeface="Times New Roman" panose="02020603050405020304" pitchFamily="18" charset="0"/>
              </a:rPr>
              <a:t>ἀγοραῖοι ἄγονται καὶ ἀνθύπατοί εἰσιν</a:t>
            </a:r>
            <a:r>
              <a:rPr lang="en-US" sz="1400" b="1" dirty="0">
                <a:effectLst/>
                <a:latin typeface="Calibri" panose="020F0502020204030204" pitchFamily="34" charset="0"/>
                <a:ea typeface="Calibri" panose="020F0502020204030204" pitchFamily="34" charset="0"/>
                <a:cs typeface="Times New Roman" panose="02020603050405020304" pitchFamily="18" charset="0"/>
              </a:rPr>
              <a:t>) (19:38). If these failed to give satisfaction, moreover, there was a prescribed appellate procedure: “But if you seek anything further, it shall be settled in the regular assembly” (19:39). Instead of following due process, however, the goldsmiths were running amok—“in confusion … for about two hours” (19:32, 34) through the streets—shouting “Great is Artemis of the Ephesians!” (→12:13–16). If this went on, the town clerk warned, “we are in danger of being charged with rioting today, there being no cause that we can give to justify this commotion” (19:40).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64820456"/>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4BF1739-2C66-405D-AAB2-A421C58D6FFD}"/>
              </a:ext>
            </a:extLst>
          </p:cNvPr>
          <p:cNvSpPr txBox="1"/>
          <p:nvPr/>
        </p:nvSpPr>
        <p:spPr>
          <a:xfrm>
            <a:off x="702644" y="1203158"/>
            <a:ext cx="10674417" cy="5017271"/>
          </a:xfrm>
          <a:prstGeom prst="rect">
            <a:avLst/>
          </a:prstGeom>
          <a:noFill/>
        </p:spPr>
        <p:txBody>
          <a:bodyPr wrap="square">
            <a:spAutoFit/>
          </a:bodyPr>
          <a:lstStyle/>
          <a:p>
            <a:pPr marL="457200" marR="0" indent="-228600" algn="just">
              <a:lnSpc>
                <a:spcPct val="107000"/>
              </a:lnSpc>
              <a:spcBef>
                <a:spcPts val="0"/>
              </a:spcBef>
              <a:spcAft>
                <a:spcPts val="0"/>
              </a:spcAft>
              <a:tabLst>
                <a:tab pos="457200" algn="l"/>
              </a:tabLs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2.	The obligation to </a:t>
            </a:r>
            <a:r>
              <a:rPr lang="en-US" sz="1400" b="1" i="1" dirty="0">
                <a:effectLst/>
                <a:latin typeface="Calibri" panose="020F0502020204030204" pitchFamily="34" charset="0"/>
                <a:ea typeface="Calibri" panose="020F0502020204030204" pitchFamily="34" charset="0"/>
                <a:cs typeface="Times New Roman" panose="02020603050405020304" pitchFamily="18" charset="0"/>
              </a:rPr>
              <a:t>avoid mistaken deprivations</a:t>
            </a:r>
            <a:r>
              <a:rPr lang="en-US" sz="1400" b="1" dirty="0">
                <a:effectLst/>
                <a:latin typeface="Calibri" panose="020F0502020204030204" pitchFamily="34" charset="0"/>
                <a:ea typeface="Calibri" panose="020F0502020204030204" pitchFamily="34" charset="0"/>
                <a:cs typeface="Times New Roman" panose="02020603050405020304" pitchFamily="18" charset="0"/>
              </a:rPr>
              <a:t> has often been the result of having made such mistakes in the past. Urging his colleagues to ponder the lessons of recent mistakes, Gamaliel the rabbi, who had once been the teacher of Saul in the Jewish law (22:3), took that lesson to be: “In the present case I tell you, keep away from these men and let them alone; for if this authority comes from human will, its power will fail; but if it is of God, you will not be able to overthrow them. You might even be found opposing God!” (5:38–39 TPR). Due process, therefore, was a protection not only of the accused but of the accusers from the consequences of their own folly.</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228600" algn="just">
              <a:lnSpc>
                <a:spcPct val="107000"/>
              </a:lnSpc>
              <a:spcBef>
                <a:spcPts val="0"/>
              </a:spcBef>
              <a:spcAft>
                <a:spcPts val="0"/>
              </a:spcAft>
              <a:tabLst>
                <a:tab pos="457200" algn="l"/>
              </a:tabLs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3.	The due process requirement to </a:t>
            </a:r>
            <a:r>
              <a:rPr lang="en-US" sz="1400" b="1" i="1" dirty="0">
                <a:effectLst/>
                <a:latin typeface="Calibri" panose="020F0502020204030204" pitchFamily="34" charset="0"/>
                <a:ea typeface="Calibri" panose="020F0502020204030204" pitchFamily="34" charset="0"/>
                <a:cs typeface="Times New Roman" panose="02020603050405020304" pitchFamily="18" charset="0"/>
              </a:rPr>
              <a:t>allow persons to know about and respond to charges against them</a:t>
            </a:r>
            <a:r>
              <a:rPr lang="en-US" sz="1400" b="1" dirty="0">
                <a:effectLst/>
                <a:latin typeface="Calibri" panose="020F0502020204030204" pitchFamily="34" charset="0"/>
                <a:ea typeface="Calibri" panose="020F0502020204030204" pitchFamily="34" charset="0"/>
                <a:cs typeface="Times New Roman" panose="02020603050405020304" pitchFamily="18" charset="0"/>
              </a:rPr>
              <a:t> was formulated in so many words by Festus when he explained to Agrippa how he had in turn explained to the chief priests and elders “that it was not the custom of the Romans [</a:t>
            </a:r>
            <a:r>
              <a:rPr lang="el-GR" sz="1400" b="1" dirty="0">
                <a:effectLst/>
                <a:latin typeface="Calibri" panose="020F0502020204030204" pitchFamily="34" charset="0"/>
                <a:ea typeface="Calibri" panose="020F0502020204030204" pitchFamily="34" charset="0"/>
                <a:cs typeface="Times New Roman" panose="02020603050405020304" pitchFamily="18" charset="0"/>
              </a:rPr>
              <a:t>οὐκ ἔστιν ἔθος Ῥωμαίοις</a:t>
            </a:r>
            <a:r>
              <a:rPr lang="en-US" sz="1400" b="1" dirty="0">
                <a:effectLst/>
                <a:latin typeface="Calibri" panose="020F0502020204030204" pitchFamily="34" charset="0"/>
                <a:ea typeface="Calibri" panose="020F0502020204030204" pitchFamily="34" charset="0"/>
                <a:cs typeface="Times New Roman" panose="02020603050405020304" pitchFamily="18" charset="0"/>
              </a:rPr>
              <a:t>] to give up any one before the accused met the accusers face to face, and had opportunity to make his defense concerning the charge laid against him” (25:16). Indeed, it was, as the same chapter goes on to explain, “unreasonable, in sending a prisoner, not to indicate the charges against him” (25:27).</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571500" marR="0" indent="-342900" algn="just">
              <a:lnSpc>
                <a:spcPct val="107000"/>
              </a:lnSpc>
              <a:spcBef>
                <a:spcPts val="0"/>
              </a:spcBef>
              <a:spcAft>
                <a:spcPts val="0"/>
              </a:spcAft>
              <a:buAutoNum type="arabicPeriod" startAt="4"/>
              <a:tabLst>
                <a:tab pos="457200" algn="l"/>
              </a:tabLs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The duty of officials, by observing due process, to </a:t>
            </a:r>
            <a:r>
              <a:rPr lang="en-US" sz="1400" b="1" i="1" dirty="0">
                <a:effectLst/>
                <a:latin typeface="Calibri" panose="020F0502020204030204" pitchFamily="34" charset="0"/>
                <a:ea typeface="Calibri" panose="020F0502020204030204" pitchFamily="34" charset="0"/>
                <a:cs typeface="Times New Roman" panose="02020603050405020304" pitchFamily="18" charset="0"/>
              </a:rPr>
              <a:t>promote a sense of the legitimacy of official behavior</a:t>
            </a:r>
            <a:r>
              <a:rPr lang="en-US" sz="1400" b="1" dirty="0">
                <a:effectLst/>
                <a:latin typeface="Calibri" panose="020F0502020204030204" pitchFamily="34" charset="0"/>
                <a:ea typeface="Calibri" panose="020F0502020204030204" pitchFamily="34" charset="0"/>
                <a:cs typeface="Times New Roman" panose="02020603050405020304" pitchFamily="18" charset="0"/>
              </a:rPr>
              <a:t> was cited by </a:t>
            </a:r>
            <a:r>
              <a:rPr lang="en-US" sz="1400" b="1" dirty="0" err="1">
                <a:effectLst/>
                <a:latin typeface="Calibri" panose="020F0502020204030204" pitchFamily="34" charset="0"/>
                <a:ea typeface="Calibri" panose="020F0502020204030204" pitchFamily="34" charset="0"/>
                <a:cs typeface="Times New Roman" panose="02020603050405020304" pitchFamily="18" charset="0"/>
              </a:rPr>
              <a:t>Tertullus</a:t>
            </a:r>
            <a:r>
              <a:rPr lang="en-US" sz="1400" b="1" dirty="0">
                <a:effectLst/>
                <a:latin typeface="Calibri" panose="020F0502020204030204" pitchFamily="34" charset="0"/>
                <a:ea typeface="Calibri" panose="020F0502020204030204" pitchFamily="34" charset="0"/>
                <a:cs typeface="Times New Roman" panose="02020603050405020304" pitchFamily="18" charset="0"/>
              </a:rPr>
              <a:t> the </a:t>
            </a:r>
            <a:r>
              <a:rPr lang="el-GR" sz="1400" b="1" dirty="0">
                <a:effectLst/>
                <a:latin typeface="Calibri" panose="020F0502020204030204" pitchFamily="34" charset="0"/>
                <a:ea typeface="Calibri" panose="020F0502020204030204" pitchFamily="34" charset="0"/>
                <a:cs typeface="Times New Roman" panose="02020603050405020304" pitchFamily="18" charset="0"/>
              </a:rPr>
              <a:t>ῥήτωρ</a:t>
            </a:r>
            <a:r>
              <a:rPr lang="en-US" sz="1400" b="1" dirty="0">
                <a:effectLst/>
                <a:latin typeface="Calibri" panose="020F0502020204030204" pitchFamily="34" charset="0"/>
                <a:ea typeface="Calibri" panose="020F0502020204030204" pitchFamily="34" charset="0"/>
                <a:cs typeface="Times New Roman" panose="02020603050405020304" pitchFamily="18" charset="0"/>
              </a:rPr>
              <a:t> in his advice to Felix the Roman governor: “By examining him yourself you will be able to learn from him about everything of which we accuse him” (24:8). But the supreme instance of reliance on due process that Luke documents was the trial of Jesus under Pontius Pilate (→25:11), where he seemed to be intent on establishing “the legitimacy of official behavior.” Therefore, Peter could speak to the Jewish people about “Jesus, whom you delivered up and denied in the presence of Pilate, when he had decided to release him” (3:13), even though he added, in partial exculpation, “that you acted in ignorance, as did also your rulers” (3:17). Because both Jewish law and Roman law had a doctrine of due process, both the legal process (Jewish and Roman) against Jesus and the subsequent action (also Jewish and Roman) against his disciples in their imitation of him (→7:59–60) must be judged in the light of that doctrine of jurisprudence.</a:t>
            </a:r>
          </a:p>
          <a:p>
            <a:pPr marL="571500" marR="0" indent="-342900" algn="just">
              <a:lnSpc>
                <a:spcPct val="107000"/>
              </a:lnSpc>
              <a:spcBef>
                <a:spcPts val="0"/>
              </a:spcBef>
              <a:spcAft>
                <a:spcPts val="0"/>
              </a:spcAft>
              <a:buAutoNum type="arabicPeriod" startAt="4"/>
              <a:tabLst>
                <a:tab pos="457200" algn="l"/>
              </a:tabLs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Pelikan</a:t>
            </a:r>
            <a:r>
              <a:rPr lang="en-US" sz="2000" dirty="0">
                <a:effectLst/>
                <a:latin typeface="Calibri" panose="020F0502020204030204" pitchFamily="34" charset="0"/>
                <a:ea typeface="Calibri" panose="020F0502020204030204" pitchFamily="34" charset="0"/>
                <a:cs typeface="Times New Roman" panose="02020603050405020304" pitchFamily="18" charset="0"/>
              </a:rPr>
              <a:t>, J. (2005). </a:t>
            </a:r>
            <a:r>
              <a:rPr lang="en-US" sz="2000" i="1"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2"/>
              </a:rPr>
              <a:t>Acts</a:t>
            </a:r>
            <a:r>
              <a:rPr lang="en-US" sz="2000" dirty="0">
                <a:effectLst/>
                <a:latin typeface="Calibri" panose="020F0502020204030204" pitchFamily="34" charset="0"/>
                <a:ea typeface="Calibri" panose="020F0502020204030204" pitchFamily="34" charset="0"/>
                <a:cs typeface="Times New Roman" panose="02020603050405020304" pitchFamily="18" charset="0"/>
              </a:rPr>
              <a:t> (pp. 268–269). Grand Rapids, MI: Brazos Press.</a:t>
            </a:r>
          </a:p>
        </p:txBody>
      </p:sp>
    </p:spTree>
    <p:extLst>
      <p:ext uri="{BB962C8B-B14F-4D97-AF65-F5344CB8AC3E}">
        <p14:creationId xmlns:p14="http://schemas.microsoft.com/office/powerpoint/2010/main" val="1917413224"/>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20000"/>
          </a:bodyPr>
          <a:lstStyle/>
          <a:p>
            <a:r>
              <a:rPr lang="en-US" baseline="30000" dirty="0"/>
              <a:t>18</a:t>
            </a:r>
            <a:r>
              <a:rPr lang="en-US" dirty="0"/>
              <a:t> When the accusers stood up, they began bringing charges against him not of such crimes as I was expecting, </a:t>
            </a:r>
            <a:r>
              <a:rPr lang="en-US" baseline="30000" dirty="0"/>
              <a:t>19</a:t>
            </a:r>
            <a:r>
              <a:rPr lang="en-US" dirty="0"/>
              <a:t> but they simply had some points of disagreement with him about their own religion and about a dead man, Jesus, whom Paul asserted to be alive. </a:t>
            </a:r>
            <a:r>
              <a:rPr lang="en-US" baseline="30000" dirty="0"/>
              <a:t>20</a:t>
            </a:r>
            <a:r>
              <a:rPr lang="en-US" dirty="0"/>
              <a:t> Being at a loss how to investigate such matters, I asked whether he was willing to go to Jerusalem and there stand trial on these matters.</a:t>
            </a:r>
          </a:p>
        </p:txBody>
      </p:sp>
      <p:sp>
        <p:nvSpPr>
          <p:cNvPr id="3" name="Text Placeholder 2"/>
          <p:cNvSpPr>
            <a:spLocks noGrp="1"/>
          </p:cNvSpPr>
          <p:nvPr>
            <p:ph type="body" sz="quarter" idx="11"/>
          </p:nvPr>
        </p:nvSpPr>
        <p:spPr/>
        <p:txBody>
          <a:bodyPr/>
          <a:lstStyle/>
          <a:p>
            <a:r>
              <a:rPr lang="en-US" dirty="0"/>
              <a:t>- Acts 25:18-20</a:t>
            </a:r>
          </a:p>
        </p:txBody>
      </p:sp>
    </p:spTree>
    <p:extLst>
      <p:ext uri="{BB962C8B-B14F-4D97-AF65-F5344CB8AC3E}">
        <p14:creationId xmlns:p14="http://schemas.microsoft.com/office/powerpoint/2010/main" val="27546436"/>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850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14 - 21</a:t>
            </a:r>
          </a:p>
          <a:p>
            <a:r>
              <a:rPr lang="en-US" dirty="0"/>
              <a:t>Festus knew that the charges against Paul had reference to the Jewish law; but he still had not a sufficient understanding of the case to report it intelligibly to the emperor, as he now had to do, under Paul’s appeal. He determined, therefore, to obtain the benefit of Agrippa’s more familiar acquaintance with Jewish affairs. From this speech it appears that the perplexity of Festus was not so much in reference to the main issue between the Jews and Paul, as in reference to the bearing which the case had upon Roman law. He discovered that the main issue between the parties had reference to that “Jesus who had died, and whom Paul affirmed to be alive.”</a:t>
            </a:r>
          </a:p>
          <a:p>
            <a:pPr lvl="1"/>
            <a:r>
              <a:rPr lang="en-US" b="0" dirty="0"/>
              <a:t>McGarvey, J. W. (1872). </a:t>
            </a:r>
            <a:r>
              <a:rPr lang="en-US" b="0" i="1" u="sng" dirty="0">
                <a:hlinkClick r:id="rId2"/>
              </a:rPr>
              <a:t>A commentary on Acts of Apostles</a:t>
            </a:r>
            <a:r>
              <a:rPr lang="en-US" b="0" dirty="0">
                <a:hlinkClick r:id="rId2"/>
              </a:rPr>
              <a:t> (p. 276). Lexington, KY: Transylvania Printing and Publishing Co.</a:t>
            </a:r>
          </a:p>
          <a:p>
            <a:endParaRPr lang="en-US" dirty="0"/>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147462"/>
            <a:ext cx="2057400" cy="2186538"/>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25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333878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aseline="30000" dirty="0"/>
              <a:t>21</a:t>
            </a:r>
            <a:r>
              <a:rPr lang="en-US" dirty="0"/>
              <a:t> But when Paul appealed to be held in custody for the Emperor’s decision, I ordered him to be kept in custody until I send him to Caesar.” </a:t>
            </a:r>
            <a:r>
              <a:rPr lang="en-US" baseline="30000" dirty="0"/>
              <a:t>22</a:t>
            </a:r>
            <a:r>
              <a:rPr lang="en-US" dirty="0"/>
              <a:t> Then Agrippa said to Festus, “I also would like to hear the man myself.” “Tomorrow,” he said, “you shall hear him.”</a:t>
            </a:r>
          </a:p>
        </p:txBody>
      </p:sp>
      <p:sp>
        <p:nvSpPr>
          <p:cNvPr id="3" name="Text Placeholder 2"/>
          <p:cNvSpPr>
            <a:spLocks noGrp="1"/>
          </p:cNvSpPr>
          <p:nvPr>
            <p:ph type="body" sz="quarter" idx="11"/>
          </p:nvPr>
        </p:nvSpPr>
        <p:spPr/>
        <p:txBody>
          <a:bodyPr/>
          <a:lstStyle/>
          <a:p>
            <a:r>
              <a:rPr lang="en-US" dirty="0"/>
              <a:t>- Acts 25:21-22</a:t>
            </a:r>
          </a:p>
        </p:txBody>
      </p:sp>
    </p:spTree>
    <p:extLst>
      <p:ext uri="{BB962C8B-B14F-4D97-AF65-F5344CB8AC3E}">
        <p14:creationId xmlns:p14="http://schemas.microsoft.com/office/powerpoint/2010/main" val="923481626"/>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Festus’ Account</a:t>
            </a:r>
          </a:p>
        </p:txBody>
      </p:sp>
      <p:sp>
        <p:nvSpPr>
          <p:cNvPr id="3" name="Text Placeholder 2"/>
          <p:cNvSpPr>
            <a:spLocks noGrp="1"/>
          </p:cNvSpPr>
          <p:nvPr>
            <p:ph type="body" sz="quarter" idx="10"/>
          </p:nvPr>
        </p:nvSpPr>
        <p:spPr/>
        <p:txBody>
          <a:bodyPr>
            <a:normAutofit/>
          </a:bodyPr>
          <a:lstStyle/>
          <a:p>
            <a:pPr marL="685783" indent="-685783">
              <a:spcAft>
                <a:spcPts val="1600"/>
              </a:spcAft>
              <a:buFont typeface="+mj-lt"/>
              <a:buAutoNum type="alphaUcPeriod"/>
            </a:pPr>
            <a:r>
              <a:rPr lang="en-US" sz="4800" dirty="0"/>
              <a:t> 	- </a:t>
            </a:r>
            <a:r>
              <a:rPr lang="en-US" sz="5867" dirty="0"/>
              <a:t>Paul was left by Felix</a:t>
            </a:r>
            <a:br>
              <a:rPr lang="en-US" sz="5867" dirty="0"/>
            </a:br>
            <a:br>
              <a:rPr lang="en-US" sz="2400" dirty="0"/>
            </a:br>
            <a:r>
              <a:rPr lang="en-US" sz="5867" dirty="0"/>
              <a:t> 	- Imprisoned to gain favor</a:t>
            </a:r>
            <a:br>
              <a:rPr lang="en-US" sz="5867" dirty="0"/>
            </a:br>
            <a:r>
              <a:rPr lang="en-US" sz="5867" dirty="0"/>
              <a:t>	   with Jewish leaders</a:t>
            </a:r>
          </a:p>
        </p:txBody>
      </p:sp>
    </p:spTree>
    <p:extLst>
      <p:ext uri="{BB962C8B-B14F-4D97-AF65-F5344CB8AC3E}">
        <p14:creationId xmlns:p14="http://schemas.microsoft.com/office/powerpoint/2010/main" val="10663334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76F6D90-CA0F-408F-A120-7EFE6D7C3089}"/>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CD2C780E-EA5A-4528-B390-89D720B10F80}"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21</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33794" name="Text Box 2">
            <a:extLst>
              <a:ext uri="{FF2B5EF4-FFF2-40B4-BE49-F238E27FC236}">
                <a16:creationId xmlns:a16="http://schemas.microsoft.com/office/drawing/2014/main" id="{791BB66A-4AAE-4C29-9C6A-80CDF483F678}"/>
              </a:ext>
            </a:extLst>
          </p:cNvPr>
          <p:cNvSpPr txBox="1">
            <a:spLocks noChangeArrowheads="1"/>
          </p:cNvSpPr>
          <p:nvPr/>
        </p:nvSpPr>
        <p:spPr bwMode="auto">
          <a:xfrm>
            <a:off x="2667000" y="685801"/>
            <a:ext cx="769620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6.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First Missionary Journey of Paul and Barnabas and the Jerusalem Conference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(13.1-15.35) (contd.):</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Paul’s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independence of the Apostolic Church (Gal 1.17, 18-19, 20; 2.1-10);</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 indicates that he was never under the jurisdiction of the Church’s leadership in Jerusalem (Gal 1.17, 18-19, 20; 2.1-10);</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See also 1 Cor 8.8; 10.27 relative to eating meat sacrificed to Greco-Roman gods.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33794">
                                            <p:txEl>
                                              <p:pRg st="0" end="0"/>
                                            </p:txEl>
                                          </p:spTgt>
                                        </p:tgtEl>
                                        <p:attrNameLst>
                                          <p:attrName>style.visibility</p:attrName>
                                        </p:attrNameLst>
                                      </p:cBhvr>
                                      <p:to>
                                        <p:strVal val="visible"/>
                                      </p:to>
                                    </p:set>
                                    <p:anim calcmode="lin" valueType="num">
                                      <p:cBhvr additive="base">
                                        <p:cTn id="7" dur="300" fill="hold"/>
                                        <p:tgtEl>
                                          <p:spTgt spid="33794">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3379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33794">
                                            <p:txEl>
                                              <p:pRg st="1" end="1"/>
                                            </p:txEl>
                                          </p:spTgt>
                                        </p:tgtEl>
                                        <p:attrNameLst>
                                          <p:attrName>style.visibility</p:attrName>
                                        </p:attrNameLst>
                                      </p:cBhvr>
                                      <p:to>
                                        <p:strVal val="visible"/>
                                      </p:to>
                                    </p:set>
                                    <p:anim calcmode="lin" valueType="num">
                                      <p:cBhvr additive="base">
                                        <p:cTn id="13" dur="300" fill="hold"/>
                                        <p:tgtEl>
                                          <p:spTgt spid="33794">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3379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33794">
                                            <p:txEl>
                                              <p:pRg st="2" end="2"/>
                                            </p:txEl>
                                          </p:spTgt>
                                        </p:tgtEl>
                                        <p:attrNameLst>
                                          <p:attrName>style.visibility</p:attrName>
                                        </p:attrNameLst>
                                      </p:cBhvr>
                                      <p:to>
                                        <p:strVal val="visible"/>
                                      </p:to>
                                    </p:set>
                                    <p:anim calcmode="lin" valueType="num">
                                      <p:cBhvr additive="base">
                                        <p:cTn id="19" dur="300" fill="hold"/>
                                        <p:tgtEl>
                                          <p:spTgt spid="33794">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3379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33794">
                                            <p:txEl>
                                              <p:pRg st="3" end="3"/>
                                            </p:txEl>
                                          </p:spTgt>
                                        </p:tgtEl>
                                        <p:attrNameLst>
                                          <p:attrName>style.visibility</p:attrName>
                                        </p:attrNameLst>
                                      </p:cBhvr>
                                      <p:to>
                                        <p:strVal val="visible"/>
                                      </p:to>
                                    </p:set>
                                    <p:anim calcmode="lin" valueType="num">
                                      <p:cBhvr additive="base">
                                        <p:cTn id="25" dur="300" fill="hold"/>
                                        <p:tgtEl>
                                          <p:spTgt spid="33794">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33794">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build="p" autoUpdateAnimBg="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Festus’ Account</a:t>
            </a:r>
          </a:p>
        </p:txBody>
      </p:sp>
      <p:sp>
        <p:nvSpPr>
          <p:cNvPr id="3" name="Text Placeholder 2"/>
          <p:cNvSpPr>
            <a:spLocks noGrp="1"/>
          </p:cNvSpPr>
          <p:nvPr>
            <p:ph type="body" sz="quarter" idx="10"/>
          </p:nvPr>
        </p:nvSpPr>
        <p:spPr/>
        <p:txBody>
          <a:bodyPr>
            <a:normAutofit/>
          </a:bodyPr>
          <a:lstStyle/>
          <a:p>
            <a:pPr marL="990575" indent="-990575">
              <a:spcAft>
                <a:spcPts val="1600"/>
              </a:spcAft>
              <a:buFont typeface="+mj-lt"/>
              <a:buAutoNum type="alphaUcPeriod" startAt="2"/>
            </a:pPr>
            <a:r>
              <a:rPr lang="en-US" sz="4800" dirty="0"/>
              <a:t> 	- </a:t>
            </a:r>
            <a:r>
              <a:rPr lang="en-US" sz="5867" dirty="0"/>
              <a:t>Could not determine 				charges</a:t>
            </a:r>
            <a:br>
              <a:rPr lang="en-US" sz="5867" dirty="0"/>
            </a:br>
            <a:br>
              <a:rPr lang="en-US" sz="2400" dirty="0"/>
            </a:br>
            <a:r>
              <a:rPr lang="en-US" sz="5867" dirty="0"/>
              <a:t> 	- Kept in the hope of 				 	receiving a bribe</a:t>
            </a:r>
          </a:p>
        </p:txBody>
      </p:sp>
    </p:spTree>
    <p:extLst>
      <p:ext uri="{BB962C8B-B14F-4D97-AF65-F5344CB8AC3E}">
        <p14:creationId xmlns:p14="http://schemas.microsoft.com/office/powerpoint/2010/main" val="1377262162"/>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Festus’ Account</a:t>
            </a:r>
          </a:p>
        </p:txBody>
      </p:sp>
      <p:sp>
        <p:nvSpPr>
          <p:cNvPr id="3" name="Text Placeholder 2"/>
          <p:cNvSpPr>
            <a:spLocks noGrp="1"/>
          </p:cNvSpPr>
          <p:nvPr>
            <p:ph type="body" sz="quarter" idx="10"/>
          </p:nvPr>
        </p:nvSpPr>
        <p:spPr/>
        <p:txBody>
          <a:bodyPr>
            <a:normAutofit/>
          </a:bodyPr>
          <a:lstStyle/>
          <a:p>
            <a:pPr marL="990575" indent="-990575">
              <a:spcAft>
                <a:spcPts val="1600"/>
              </a:spcAft>
              <a:buFont typeface="+mj-lt"/>
              <a:buAutoNum type="alphaUcPeriod" startAt="3"/>
            </a:pPr>
            <a:r>
              <a:rPr lang="en-US" sz="4800" dirty="0"/>
              <a:t> 	- </a:t>
            </a:r>
            <a:r>
              <a:rPr lang="en-US" sz="5867" dirty="0"/>
              <a:t>Festus offered Paul a 			 	choice of trials</a:t>
            </a:r>
            <a:br>
              <a:rPr lang="en-US" sz="5867" dirty="0"/>
            </a:br>
            <a:br>
              <a:rPr lang="en-US" sz="2400" dirty="0"/>
            </a:br>
            <a:r>
              <a:rPr lang="en-US" sz="5867" dirty="0"/>
              <a:t> 	- Could have set him free</a:t>
            </a:r>
          </a:p>
        </p:txBody>
      </p:sp>
    </p:spTree>
    <p:extLst>
      <p:ext uri="{BB962C8B-B14F-4D97-AF65-F5344CB8AC3E}">
        <p14:creationId xmlns:p14="http://schemas.microsoft.com/office/powerpoint/2010/main" val="633923608"/>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50962" y="572798"/>
            <a:ext cx="10206565" cy="4906719"/>
          </a:xfrm>
        </p:spPr>
        <p:txBody>
          <a:bodyPr/>
          <a:lstStyle/>
          <a:p>
            <a:r>
              <a:rPr lang="en-US"/>
              <a:t>So, on the next day when Agrippa came together with Bernice amid great pomp, and entered the auditorium accompanied by the commanders and the prominent men of the city, at the command of Festus, Paul was brought in.</a:t>
            </a:r>
          </a:p>
        </p:txBody>
      </p:sp>
      <p:sp>
        <p:nvSpPr>
          <p:cNvPr id="3" name="Text Placeholder 2"/>
          <p:cNvSpPr>
            <a:spLocks noGrp="1"/>
          </p:cNvSpPr>
          <p:nvPr>
            <p:ph type="body" sz="quarter" idx="11"/>
          </p:nvPr>
        </p:nvSpPr>
        <p:spPr/>
        <p:txBody>
          <a:bodyPr/>
          <a:lstStyle/>
          <a:p>
            <a:r>
              <a:rPr lang="en-US" dirty="0"/>
              <a:t>- Acts 25:23</a:t>
            </a:r>
          </a:p>
        </p:txBody>
      </p:sp>
    </p:spTree>
    <p:extLst>
      <p:ext uri="{BB962C8B-B14F-4D97-AF65-F5344CB8AC3E}">
        <p14:creationId xmlns:p14="http://schemas.microsoft.com/office/powerpoint/2010/main" val="812189704"/>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625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23 - 27</a:t>
            </a:r>
          </a:p>
          <a:p>
            <a:r>
              <a:rPr lang="en-US" dirty="0"/>
              <a:t>Festus belonged to one peculiar class of men, who found it difficult to decide how to treat Christians. The bigoted Jews, whose national prejudices were assailed by the new preachers, were prompt to decide that “they ought not to live any longer.” The blind devotees of heathen worship, like those in Philippi and Ephesus, were of the same opinion; especially when the new doctrine came into conflict with their worldly interests. The firm friend of impartial justice, such as Gallio, could easily see that they were unjustly persecuted. But to the skeptical politician, like Festus, who regarded all religion as a mere superstitious homage paid to dead heroes, and who aimed to so administer government as to be popular with the most powerful class of his area subjects, it was a more difficult question. He saw clearly that Paul was guilty of nothing worthy of death or of bonds; therefore, he would not consent that the Jews should kill him; yet he was equally unwilling to offend them by releasing him. He was incapable, from his worldly &amp; selfish nature, of appreciating Paul’s noble devotion to the good of humanity, and equally unable to understand the enmity of the Jews toward him. He must now, of necessity, send him to the emperor, but he confessed that he had no good reason to give the emperor for doing so, and was about to do an unreasonable act. In this predicament it was quite natural that he should call for the advice of Agrippa.</a:t>
            </a:r>
          </a:p>
          <a:p>
            <a:pPr lvl="1"/>
            <a:r>
              <a:rPr lang="en-US" b="0" dirty="0"/>
              <a:t>McGarvey, J. W. (1872). </a:t>
            </a:r>
            <a:r>
              <a:rPr lang="en-US" b="0" i="1" u="sng" dirty="0">
                <a:hlinkClick r:id="rId2"/>
              </a:rPr>
              <a:t>A commentary on Acts of Apostles</a:t>
            </a:r>
            <a:r>
              <a:rPr lang="en-US" b="0" dirty="0">
                <a:hlinkClick r:id="rId2"/>
              </a:rPr>
              <a:t> (p. 277). Lexington, KY: Transylvania Printing and Publishing Co.</a:t>
            </a:r>
          </a:p>
          <a:p>
            <a:endParaRPr lang="en-US" dirty="0"/>
          </a:p>
          <a:p>
            <a:pPr marL="457200" lvl="1" indent="0">
              <a:buNone/>
            </a:pPr>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25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477932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10000"/>
          </a:bodyPr>
          <a:lstStyle/>
          <a:p>
            <a:r>
              <a:rPr lang="en-US" baseline="30000" dirty="0"/>
              <a:t>24</a:t>
            </a:r>
            <a:r>
              <a:rPr lang="en-US" dirty="0"/>
              <a:t> Festus said, “King Agrippa, and all you gentlemen here present with us, you see this man about whom all the people of the Jews appealed to me, both at Jerusalem and here, loudly declaring that he ought not to live any longer. </a:t>
            </a:r>
            <a:r>
              <a:rPr lang="en-US" baseline="30000" dirty="0"/>
              <a:t>25</a:t>
            </a:r>
            <a:r>
              <a:rPr lang="en-US" dirty="0"/>
              <a:t> But I found that he had committed nothing worthy of death; and since he himself appealed to the Emperor, I decided to send him.</a:t>
            </a:r>
          </a:p>
        </p:txBody>
      </p:sp>
      <p:sp>
        <p:nvSpPr>
          <p:cNvPr id="3" name="Text Placeholder 2"/>
          <p:cNvSpPr>
            <a:spLocks noGrp="1"/>
          </p:cNvSpPr>
          <p:nvPr>
            <p:ph type="body" sz="quarter" idx="11"/>
          </p:nvPr>
        </p:nvSpPr>
        <p:spPr/>
        <p:txBody>
          <a:bodyPr/>
          <a:lstStyle/>
          <a:p>
            <a:r>
              <a:rPr lang="en-US" dirty="0"/>
              <a:t>- Acts 25:24-25</a:t>
            </a:r>
          </a:p>
        </p:txBody>
      </p:sp>
    </p:spTree>
    <p:extLst>
      <p:ext uri="{BB962C8B-B14F-4D97-AF65-F5344CB8AC3E}">
        <p14:creationId xmlns:p14="http://schemas.microsoft.com/office/powerpoint/2010/main" val="1036431197"/>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r>
              <a:rPr lang="en-US" baseline="30000" dirty="0"/>
              <a:t>26 </a:t>
            </a:r>
            <a:r>
              <a:rPr lang="en-US" dirty="0"/>
              <a:t>Yet I have nothing definite about him to write to my lord. Therefore I have brought him before you all and especially before you, King Agrippa, so that after the investigation has taken place, I may have something to write. </a:t>
            </a:r>
            <a:r>
              <a:rPr lang="en-US" baseline="30000" dirty="0"/>
              <a:t>27</a:t>
            </a:r>
            <a:r>
              <a:rPr lang="en-US" dirty="0"/>
              <a:t> For it seems absurd to me in sending a prisoner, not to indicate also the charges against him.”</a:t>
            </a:r>
          </a:p>
        </p:txBody>
      </p:sp>
      <p:sp>
        <p:nvSpPr>
          <p:cNvPr id="3" name="Text Placeholder 2"/>
          <p:cNvSpPr>
            <a:spLocks noGrp="1"/>
          </p:cNvSpPr>
          <p:nvPr>
            <p:ph type="body" sz="quarter" idx="11"/>
          </p:nvPr>
        </p:nvSpPr>
        <p:spPr/>
        <p:txBody>
          <a:bodyPr/>
          <a:lstStyle/>
          <a:p>
            <a:r>
              <a:rPr lang="en-US" dirty="0"/>
              <a:t>- Acts 25:26-27</a:t>
            </a:r>
          </a:p>
        </p:txBody>
      </p:sp>
    </p:spTree>
    <p:extLst>
      <p:ext uri="{BB962C8B-B14F-4D97-AF65-F5344CB8AC3E}">
        <p14:creationId xmlns:p14="http://schemas.microsoft.com/office/powerpoint/2010/main" val="225266529"/>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Festus’ Hearing</a:t>
            </a:r>
          </a:p>
        </p:txBody>
      </p:sp>
      <p:sp>
        <p:nvSpPr>
          <p:cNvPr id="3" name="Text Placeholder 2"/>
          <p:cNvSpPr>
            <a:spLocks noGrp="1"/>
          </p:cNvSpPr>
          <p:nvPr>
            <p:ph type="body" sz="quarter" idx="10"/>
          </p:nvPr>
        </p:nvSpPr>
        <p:spPr/>
        <p:txBody>
          <a:bodyPr>
            <a:normAutofit/>
          </a:bodyPr>
          <a:lstStyle/>
          <a:p>
            <a:pPr marL="975336" indent="-975336">
              <a:buFont typeface="+mj-lt"/>
              <a:buAutoNum type="alphaUcPeriod"/>
            </a:pPr>
            <a:r>
              <a:rPr lang="en-US" sz="5867" b="1" dirty="0"/>
              <a:t>Creates an event to share responsibility with Agrippa</a:t>
            </a:r>
          </a:p>
        </p:txBody>
      </p:sp>
    </p:spTree>
    <p:extLst>
      <p:ext uri="{BB962C8B-B14F-4D97-AF65-F5344CB8AC3E}">
        <p14:creationId xmlns:p14="http://schemas.microsoft.com/office/powerpoint/2010/main" val="727407685"/>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Festus’ Hearing</a:t>
            </a:r>
          </a:p>
        </p:txBody>
      </p:sp>
      <p:sp>
        <p:nvSpPr>
          <p:cNvPr id="3" name="Text Placeholder 2"/>
          <p:cNvSpPr>
            <a:spLocks noGrp="1"/>
          </p:cNvSpPr>
          <p:nvPr>
            <p:ph type="body" sz="quarter" idx="10"/>
          </p:nvPr>
        </p:nvSpPr>
        <p:spPr/>
        <p:txBody>
          <a:bodyPr>
            <a:normAutofit/>
          </a:bodyPr>
          <a:lstStyle/>
          <a:p>
            <a:pPr marL="990575" indent="-990575">
              <a:buFont typeface="+mj-lt"/>
              <a:buAutoNum type="alphaUcPeriod" startAt="2"/>
            </a:pPr>
            <a:r>
              <a:rPr lang="en-US" sz="5333" b="1" dirty="0"/>
              <a:t>Omits his failure to free Paul according to Roman Law</a:t>
            </a:r>
          </a:p>
        </p:txBody>
      </p:sp>
    </p:spTree>
    <p:extLst>
      <p:ext uri="{BB962C8B-B14F-4D97-AF65-F5344CB8AC3E}">
        <p14:creationId xmlns:p14="http://schemas.microsoft.com/office/powerpoint/2010/main" val="728070267"/>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Festus’ Hearing</a:t>
            </a:r>
          </a:p>
        </p:txBody>
      </p:sp>
      <p:sp>
        <p:nvSpPr>
          <p:cNvPr id="3" name="Text Placeholder 2"/>
          <p:cNvSpPr>
            <a:spLocks noGrp="1"/>
          </p:cNvSpPr>
          <p:nvPr>
            <p:ph type="body" sz="quarter" idx="10"/>
          </p:nvPr>
        </p:nvSpPr>
        <p:spPr/>
        <p:txBody>
          <a:bodyPr>
            <a:normAutofit/>
          </a:bodyPr>
          <a:lstStyle/>
          <a:p>
            <a:pPr marL="990575" indent="-990575">
              <a:buFont typeface="+mj-lt"/>
              <a:buAutoNum type="alphaUcPeriod" startAt="3"/>
            </a:pPr>
            <a:r>
              <a:rPr lang="en-US" sz="5333" b="1" dirty="0"/>
              <a:t>Trades on Agrippa’s prestige at the Emperor’s court</a:t>
            </a:r>
          </a:p>
        </p:txBody>
      </p:sp>
    </p:spTree>
    <p:extLst>
      <p:ext uri="{BB962C8B-B14F-4D97-AF65-F5344CB8AC3E}">
        <p14:creationId xmlns:p14="http://schemas.microsoft.com/office/powerpoint/2010/main" val="483407088"/>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50962" y="572798"/>
            <a:ext cx="10290076" cy="4906719"/>
          </a:xfrm>
        </p:spPr>
        <p:txBody>
          <a:bodyPr/>
          <a:lstStyle/>
          <a:p>
            <a:r>
              <a:rPr lang="en-US" dirty="0"/>
              <a:t>Agrippa said to Paul, “You are permitted to speak for yourself.” Then Paul </a:t>
            </a:r>
            <a:r>
              <a:rPr lang="en-US" i="1" dirty="0"/>
              <a:t>gesturing</a:t>
            </a:r>
            <a:r>
              <a:rPr lang="en-US" dirty="0"/>
              <a:t> </a:t>
            </a:r>
            <a:r>
              <a:rPr lang="en-US" b="1" dirty="0">
                <a:solidFill>
                  <a:srgbClr val="C00000"/>
                </a:solidFill>
              </a:rPr>
              <a:t>stretched out his hand </a:t>
            </a:r>
            <a:r>
              <a:rPr lang="en-US" dirty="0"/>
              <a:t>and proceeded to make his defense:</a:t>
            </a:r>
          </a:p>
        </p:txBody>
      </p:sp>
      <p:sp>
        <p:nvSpPr>
          <p:cNvPr id="3" name="Text Placeholder 2"/>
          <p:cNvSpPr>
            <a:spLocks noGrp="1"/>
          </p:cNvSpPr>
          <p:nvPr>
            <p:ph type="body" sz="quarter" idx="11"/>
          </p:nvPr>
        </p:nvSpPr>
        <p:spPr/>
        <p:txBody>
          <a:bodyPr/>
          <a:lstStyle/>
          <a:p>
            <a:r>
              <a:rPr lang="en-US" dirty="0"/>
              <a:t>- Acts 26:1</a:t>
            </a:r>
          </a:p>
        </p:txBody>
      </p:sp>
    </p:spTree>
    <p:extLst>
      <p:ext uri="{BB962C8B-B14F-4D97-AF65-F5344CB8AC3E}">
        <p14:creationId xmlns:p14="http://schemas.microsoft.com/office/powerpoint/2010/main" val="3056930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D22A523-D4D7-498A-BE6C-B40FDEF8E251}"/>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96C9755D-C1C5-452C-BAD4-0B7378660211}"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22</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pic>
        <p:nvPicPr>
          <p:cNvPr id="111620" name="Picture 4">
            <a:extLst>
              <a:ext uri="{FF2B5EF4-FFF2-40B4-BE49-F238E27FC236}">
                <a16:creationId xmlns:a16="http://schemas.microsoft.com/office/drawing/2014/main" id="{B751E06E-2669-4E81-9915-C80C6E4AD1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411163"/>
            <a:ext cx="6629400" cy="59674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1E6B9C-D7FE-428F-A2C9-484024C2F8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558265"/>
            <a:ext cx="12192001" cy="5736657"/>
          </a:xfrm>
          <a:prstGeom prst="rect">
            <a:avLst/>
          </a:prstGeom>
        </p:spPr>
      </p:pic>
      <p:sp>
        <p:nvSpPr>
          <p:cNvPr id="6" name="WordArt 5" descr="Paper bag">
            <a:extLst>
              <a:ext uri="{FF2B5EF4-FFF2-40B4-BE49-F238E27FC236}">
                <a16:creationId xmlns:a16="http://schemas.microsoft.com/office/drawing/2014/main" id="{6647CB46-F98D-4156-863D-8CF069AD8E61}"/>
              </a:ext>
            </a:extLst>
          </p:cNvPr>
          <p:cNvSpPr>
            <a:spLocks noChangeArrowheads="1" noChangeShapeType="1" noTextEdit="1"/>
          </p:cNvSpPr>
          <p:nvPr/>
        </p:nvSpPr>
        <p:spPr bwMode="auto">
          <a:xfrm>
            <a:off x="-1150376" y="835742"/>
            <a:ext cx="16803331" cy="3913239"/>
          </a:xfrm>
          <a:prstGeom prst="rect">
            <a:avLst/>
          </a:prstGeom>
        </p:spPr>
        <p:txBody>
          <a:bodyPr wrap="none" fromWordArt="1">
            <a:prstTxWarp prst="textCascadeUp">
              <a:avLst>
                <a:gd name="adj" fmla="val 42578"/>
              </a:avLst>
            </a:prstTxWarp>
            <a:scene3d>
              <a:camera prst="legacyPerspectiveTopLeft">
                <a:rot lat="0" lon="20519999" rev="0"/>
              </a:camera>
              <a:lightRig rig="legacyHarsh3" dir="r"/>
            </a:scene3d>
            <a:sp3d extrusionH="430200" prstMaterial="legacyMatte">
              <a:extrusionClr>
                <a:srgbClr val="00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30000" noProof="0" dirty="0">
                <a:ln w="9525">
                  <a:round/>
                  <a:headEnd/>
                  <a:tailEnd/>
                </a:ln>
                <a:blipFill dpi="0" rotWithShape="0">
                  <a:blip r:embed="rId4"/>
                  <a:srcRect/>
                  <a:tile tx="0" ty="0" sx="100000" sy="100000" flip="none" algn="tl"/>
                </a:blipFill>
                <a:effectLst>
                  <a:outerShdw blurRad="38100" dist="38100" dir="2700000" algn="tl">
                    <a:srgbClr val="000000">
                      <a:alpha val="43137"/>
                    </a:srgbClr>
                  </a:outerShdw>
                </a:effectLst>
                <a:uLnTx/>
                <a:uFillTx/>
                <a:latin typeface="Arial Black"/>
                <a:ea typeface="+mn-ea"/>
                <a:cs typeface="+mn-cs"/>
              </a:rPr>
              <a:t> </a:t>
            </a:r>
            <a:r>
              <a:rPr kumimoji="0" lang="en-US" sz="3600" b="0" i="0" u="none" strike="noStrike" kern="10" cap="none" spc="0" normalizeH="0" baseline="0" noProof="0" dirty="0">
                <a:ln w="9525">
                  <a:round/>
                  <a:headEnd/>
                  <a:tailEnd/>
                </a:ln>
                <a:blipFill dpi="0" rotWithShape="0">
                  <a:blip r:embed="rId4"/>
                  <a:srcRect/>
                  <a:tile tx="0" ty="0" sx="100000" sy="100000" flip="none" algn="tl"/>
                </a:blipFill>
                <a:effectLst/>
                <a:uLnTx/>
                <a:uFillTx/>
                <a:latin typeface="Arial Black"/>
                <a:ea typeface="+mn-ea"/>
                <a:cs typeface="+mn-cs"/>
              </a:rPr>
              <a:t>  </a:t>
            </a:r>
            <a:r>
              <a:rPr lang="en-US" sz="3600" kern="10" dirty="0">
                <a:ln w="9525">
                  <a:round/>
                  <a:headEnd/>
                  <a:tailEnd/>
                </a:ln>
                <a:solidFill>
                  <a:srgbClr val="C00000"/>
                </a:solidFill>
                <a:latin typeface="Arial Black"/>
              </a:rPr>
              <a:t>S</a:t>
            </a:r>
            <a:r>
              <a:rPr lang="en-US" sz="3600" kern="10" noProof="0" dirty="0">
                <a:ln w="9525">
                  <a:round/>
                  <a:headEnd/>
                  <a:tailEnd/>
                </a:ln>
                <a:solidFill>
                  <a:srgbClr val="C00000"/>
                </a:solidFill>
                <a:latin typeface="Arial Black"/>
              </a:rPr>
              <a:t>on of The Agrippa</a:t>
            </a:r>
            <a:r>
              <a:rPr lang="en-US" sz="3600" kern="10" dirty="0">
                <a:ln w="9525">
                  <a:round/>
                  <a:headEnd/>
                  <a:tailEnd/>
                </a:ln>
                <a:solidFill>
                  <a:srgbClr val="C00000"/>
                </a:solidFill>
                <a:latin typeface="Arial Black"/>
              </a:rPr>
              <a:t> Who “Stretched Forth His Hand” To Vex The Church</a:t>
            </a:r>
            <a:r>
              <a:rPr kumimoji="0" lang="en-US" sz="3600" b="0" i="0" u="none" strike="noStrike" kern="10" cap="none" spc="0" normalizeH="0" baseline="0" noProof="0" dirty="0">
                <a:ln w="9525">
                  <a:round/>
                  <a:headEnd/>
                  <a:tailEnd/>
                </a:ln>
                <a:solidFill>
                  <a:srgbClr val="C00000"/>
                </a:solidFill>
                <a:effectLst/>
                <a:uLnTx/>
                <a:uFillTx/>
                <a:latin typeface="Arial Black"/>
                <a:ea typeface="+mn-ea"/>
                <a:cs typeface="+mn-cs"/>
              </a:rPr>
              <a:t> </a:t>
            </a:r>
          </a:p>
        </p:txBody>
      </p:sp>
    </p:spTree>
    <p:extLst>
      <p:ext uri="{BB962C8B-B14F-4D97-AF65-F5344CB8AC3E}">
        <p14:creationId xmlns:p14="http://schemas.microsoft.com/office/powerpoint/2010/main" val="1262623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92500" lnSpcReduction="10000"/>
          </a:bodyPr>
          <a:lstStyle/>
          <a:p>
            <a:r>
              <a:rPr lang="en-US" sz="3800" dirty="0">
                <a:solidFill>
                  <a:schemeClr val="accent6">
                    <a:lumMod val="75000"/>
                  </a:schemeClr>
                </a:solidFill>
                <a:effectLst>
                  <a:outerShdw blurRad="38100" dist="38100" dir="2700000" algn="tl">
                    <a:srgbClr val="000000">
                      <a:alpha val="43137"/>
                    </a:srgbClr>
                  </a:outerShdw>
                </a:effectLst>
              </a:rPr>
              <a:t>VERSES 1 - 3</a:t>
            </a:r>
          </a:p>
          <a:p>
            <a:r>
              <a:rPr lang="en-US" dirty="0"/>
              <a:t>It must have been his left hand which he stretched forth as he began this exordium, for his right was chained to the soldier who guarded him. The compliment to Agrippa for his close  acquaintance with Jewish customs and controversies was not undeserved. It afforded Paul unfeigned gratification to know, that, after so many efforts to make himself understood by such men as Lysias, Felix &amp; Festus, he was at length in the presence of one who could fully understand and appreciate his cause.</a:t>
            </a:r>
          </a:p>
          <a:p>
            <a:pPr lvl="1"/>
            <a:r>
              <a:rPr lang="en-US" b="0" dirty="0"/>
              <a:t>McGarvey, J. W. (1872). </a:t>
            </a:r>
            <a:r>
              <a:rPr lang="en-US" b="0" i="1" u="sng" dirty="0">
                <a:hlinkClick r:id="rId2"/>
              </a:rPr>
              <a:t>A commentary on Acts of Apostles</a:t>
            </a:r>
            <a:r>
              <a:rPr lang="en-US" b="0" dirty="0">
                <a:hlinkClick r:id="rId2"/>
              </a:rPr>
              <a:t> (Ac 26:3). Lexington, KY: Transylvania Printing and Publishing Co.</a:t>
            </a:r>
          </a:p>
          <a:p>
            <a:endParaRPr lang="en-US" dirty="0"/>
          </a:p>
          <a:p>
            <a:pPr marL="457200" lvl="1" indent="0">
              <a:buNone/>
            </a:pPr>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26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1700022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r>
              <a:rPr lang="en-US" baseline="30000" dirty="0"/>
              <a:t>2</a:t>
            </a:r>
            <a:r>
              <a:rPr lang="en-US" dirty="0"/>
              <a:t> “In regard to all the things of which I am accused by the Jews, I consider myself fortunate, King Agrippa, that I am about to make my defense before you today; </a:t>
            </a:r>
            <a:r>
              <a:rPr lang="en-US" baseline="30000" dirty="0"/>
              <a:t>3</a:t>
            </a:r>
            <a:r>
              <a:rPr lang="en-US" dirty="0"/>
              <a:t> especially because you are an expert in all customs and questions among the Jews; therefore I beg you to listen to me patiently.</a:t>
            </a:r>
          </a:p>
        </p:txBody>
      </p:sp>
      <p:sp>
        <p:nvSpPr>
          <p:cNvPr id="3" name="Text Placeholder 2"/>
          <p:cNvSpPr>
            <a:spLocks noGrp="1"/>
          </p:cNvSpPr>
          <p:nvPr>
            <p:ph type="body" sz="quarter" idx="11"/>
          </p:nvPr>
        </p:nvSpPr>
        <p:spPr/>
        <p:txBody>
          <a:bodyPr/>
          <a:lstStyle/>
          <a:p>
            <a:r>
              <a:rPr lang="en-US" dirty="0"/>
              <a:t>- Acts 26:2-3</a:t>
            </a:r>
          </a:p>
        </p:txBody>
      </p:sp>
    </p:spTree>
    <p:extLst>
      <p:ext uri="{BB962C8B-B14F-4D97-AF65-F5344CB8AC3E}">
        <p14:creationId xmlns:p14="http://schemas.microsoft.com/office/powerpoint/2010/main" val="1660839891"/>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r>
              <a:rPr lang="en-US" baseline="30000" dirty="0"/>
              <a:t>4</a:t>
            </a:r>
            <a:r>
              <a:rPr lang="en-US" dirty="0"/>
              <a:t> “So then, all Jews know my manner of life from my youth up, which from the beginning was spent among my own nation and at Jerusalem; </a:t>
            </a:r>
            <a:r>
              <a:rPr lang="en-US" baseline="30000" dirty="0"/>
              <a:t>5</a:t>
            </a:r>
            <a:r>
              <a:rPr lang="en-US" dirty="0"/>
              <a:t> since they have known about me for a long time, if they are willing to testify, that I lived as a Pharisee according to the strictest sect of our religion.</a:t>
            </a:r>
          </a:p>
        </p:txBody>
      </p:sp>
      <p:sp>
        <p:nvSpPr>
          <p:cNvPr id="3" name="Text Placeholder 2"/>
          <p:cNvSpPr>
            <a:spLocks noGrp="1"/>
          </p:cNvSpPr>
          <p:nvPr>
            <p:ph type="body" sz="quarter" idx="11"/>
          </p:nvPr>
        </p:nvSpPr>
        <p:spPr/>
        <p:txBody>
          <a:bodyPr/>
          <a:lstStyle/>
          <a:p>
            <a:r>
              <a:rPr lang="en-US" dirty="0"/>
              <a:t>- Acts 26:4-5</a:t>
            </a:r>
          </a:p>
        </p:txBody>
      </p:sp>
    </p:spTree>
    <p:extLst>
      <p:ext uri="{BB962C8B-B14F-4D97-AF65-F5344CB8AC3E}">
        <p14:creationId xmlns:p14="http://schemas.microsoft.com/office/powerpoint/2010/main" val="570809679"/>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50962" y="572798"/>
            <a:ext cx="10127716" cy="4906719"/>
          </a:xfrm>
        </p:spPr>
        <p:txBody>
          <a:bodyPr>
            <a:normAutofit fontScale="92500"/>
          </a:bodyPr>
          <a:lstStyle/>
          <a:p>
            <a:r>
              <a:rPr lang="en-US" baseline="30000" dirty="0"/>
              <a:t>6</a:t>
            </a:r>
            <a:r>
              <a:rPr lang="en-US" dirty="0"/>
              <a:t> And now I am standing trial for the hope of the promise made by God to our fathers; </a:t>
            </a:r>
            <a:r>
              <a:rPr lang="en-US" baseline="30000" dirty="0"/>
              <a:t>7</a:t>
            </a:r>
            <a:r>
              <a:rPr lang="en-US" dirty="0"/>
              <a:t> the promise to which our twelve tribes hope to attain, as they earnestly serve God night and day. And for this hope, O King, I am being accused by Jews. </a:t>
            </a:r>
            <a:r>
              <a:rPr lang="en-US" baseline="30000" dirty="0"/>
              <a:t>8</a:t>
            </a:r>
            <a:r>
              <a:rPr lang="en-US" dirty="0"/>
              <a:t> Why is it considered incredible among you people if God does raise the dead?</a:t>
            </a:r>
          </a:p>
        </p:txBody>
      </p:sp>
      <p:sp>
        <p:nvSpPr>
          <p:cNvPr id="3" name="Text Placeholder 2"/>
          <p:cNvSpPr>
            <a:spLocks noGrp="1"/>
          </p:cNvSpPr>
          <p:nvPr>
            <p:ph type="body" sz="quarter" idx="11"/>
          </p:nvPr>
        </p:nvSpPr>
        <p:spPr/>
        <p:txBody>
          <a:bodyPr/>
          <a:lstStyle/>
          <a:p>
            <a:r>
              <a:rPr lang="en-US" dirty="0"/>
              <a:t>- Acts 26:6-8</a:t>
            </a:r>
          </a:p>
        </p:txBody>
      </p:sp>
    </p:spTree>
    <p:extLst>
      <p:ext uri="{BB962C8B-B14F-4D97-AF65-F5344CB8AC3E}">
        <p14:creationId xmlns:p14="http://schemas.microsoft.com/office/powerpoint/2010/main" val="1605930801"/>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625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4 - 8</a:t>
            </a:r>
          </a:p>
          <a:p>
            <a:r>
              <a:rPr lang="en-US" dirty="0"/>
              <a:t>The Pharisees were the least likely of all the Jewish sects to be unfaithful to Jewish institutions. It was, therefore, much in Paul’s favor that he was able to call even his enemies to witness that from his youth he had lived in the strict discipline of that sect. It was yet more so, to say that he was still a firm believer in the leading doctrine of the party, and to reiterate the assertion made on two former occasions, that it was on account of the hope of a resurrection he was accused. This wasn’t the avowed cause, but it was the real cause of their false accusations; for the assumptions that </a:t>
            </a:r>
            <a:r>
              <a:rPr lang="en-US" i="1" dirty="0"/>
              <a:t>Christ had risen from the dead was the ground-work of all Jewish opposition and persecution. He interprets the promise made by God to the fathers, by which he doubtless means the promise, “In thee and in thy seed shall all the families of the earth be blessed,” as referring to the resurrection, because that’s the consummation of all the blessings of the gospel. He exposes the inconsistency of his enemies by observing, that it was even Jews who were accusing him of crime in demonstrating this great hope so cherished by the twelve tribes. Then, turning from Agrippa to the whole multitude. he asks, with an air of astonishment, if they really deem it an incredible thing that God should raise the dead. If not, why should he be accused of crime for declaring that it had been done?</a:t>
            </a:r>
          </a:p>
          <a:p>
            <a:pPr lvl="1"/>
            <a:r>
              <a:rPr lang="en-US" b="0" dirty="0"/>
              <a:t>McGarvey, J. W. (1872). </a:t>
            </a:r>
            <a:r>
              <a:rPr lang="en-US" b="0" i="1" u="sng" dirty="0">
                <a:hlinkClick r:id="rId2"/>
              </a:rPr>
              <a:t>A commentary on Acts of Apostles</a:t>
            </a:r>
            <a:r>
              <a:rPr lang="en-US" b="0" dirty="0">
                <a:hlinkClick r:id="rId2"/>
              </a:rPr>
              <a:t> (p. 278). Lexington, KY: Transylvania Printing and Publishing Co.</a:t>
            </a:r>
          </a:p>
          <a:p>
            <a:endParaRPr lang="en-US" dirty="0"/>
          </a:p>
          <a:p>
            <a:pPr marL="457200" lvl="1" indent="0">
              <a:buNone/>
            </a:pPr>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26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1098296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r>
              <a:rPr lang="en-US" baseline="30000" dirty="0"/>
              <a:t>9</a:t>
            </a:r>
            <a:r>
              <a:rPr lang="en-US" dirty="0"/>
              <a:t> “So then, I thought to myself that I had to do many things hostile to the name of Jesus of Nazareth. </a:t>
            </a:r>
            <a:r>
              <a:rPr lang="en-US" baseline="30000" dirty="0"/>
              <a:t>10</a:t>
            </a:r>
            <a:r>
              <a:rPr lang="en-US" dirty="0"/>
              <a:t> And this is just what I did in Jerusalem; not only did I lock up many of the saints in prisons, having received authority from the chief priests, but also when they were being put to death I cast my vote against them.</a:t>
            </a:r>
          </a:p>
        </p:txBody>
      </p:sp>
      <p:sp>
        <p:nvSpPr>
          <p:cNvPr id="3" name="Text Placeholder 2"/>
          <p:cNvSpPr>
            <a:spLocks noGrp="1"/>
          </p:cNvSpPr>
          <p:nvPr>
            <p:ph type="body" sz="quarter" idx="11"/>
          </p:nvPr>
        </p:nvSpPr>
        <p:spPr/>
        <p:txBody>
          <a:bodyPr/>
          <a:lstStyle/>
          <a:p>
            <a:r>
              <a:rPr lang="en-US" dirty="0"/>
              <a:t>- Acts 26:9-10</a:t>
            </a:r>
          </a:p>
        </p:txBody>
      </p:sp>
    </p:spTree>
    <p:extLst>
      <p:ext uri="{BB962C8B-B14F-4D97-AF65-F5344CB8AC3E}">
        <p14:creationId xmlns:p14="http://schemas.microsoft.com/office/powerpoint/2010/main" val="1048947134"/>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And as I punished them often in all the synagogues, I tried to force them to blaspheme; and being furiously enraged at them, I kept pursuing them even to foreign cities.</a:t>
            </a:r>
          </a:p>
        </p:txBody>
      </p:sp>
      <p:sp>
        <p:nvSpPr>
          <p:cNvPr id="3" name="Text Placeholder 2"/>
          <p:cNvSpPr>
            <a:spLocks noGrp="1"/>
          </p:cNvSpPr>
          <p:nvPr>
            <p:ph type="body" sz="quarter" idx="11"/>
          </p:nvPr>
        </p:nvSpPr>
        <p:spPr/>
        <p:txBody>
          <a:bodyPr/>
          <a:lstStyle/>
          <a:p>
            <a:r>
              <a:rPr lang="en-US" dirty="0"/>
              <a:t>- Acts 26:11</a:t>
            </a:r>
          </a:p>
        </p:txBody>
      </p:sp>
    </p:spTree>
    <p:extLst>
      <p:ext uri="{BB962C8B-B14F-4D97-AF65-F5344CB8AC3E}">
        <p14:creationId xmlns:p14="http://schemas.microsoft.com/office/powerpoint/2010/main" val="1789623952"/>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lnSpcReduction="10000"/>
          </a:bodyPr>
          <a:lstStyle/>
          <a:p>
            <a:r>
              <a:rPr lang="en-US" sz="3800" dirty="0">
                <a:solidFill>
                  <a:schemeClr val="accent6">
                    <a:lumMod val="75000"/>
                  </a:schemeClr>
                </a:solidFill>
                <a:effectLst>
                  <a:outerShdw blurRad="38100" dist="38100" dir="2700000" algn="tl">
                    <a:srgbClr val="000000">
                      <a:alpha val="43137"/>
                    </a:srgbClr>
                  </a:outerShdw>
                </a:effectLst>
              </a:rPr>
              <a:t>VERSES 9 - 11</a:t>
            </a:r>
          </a:p>
          <a:p>
            <a:r>
              <a:rPr lang="en-US" dirty="0"/>
              <a:t>With such a record as this, there was no room to suspect him of any such bias as would render him an easy or a willing convert to Christ. On the contrary, it must have appeared to Agrippa, and the whole audience, most astonishing that such a change could take place. Their curiosity to know what produced the change must have been intense, and he proceeds to gratify it.</a:t>
            </a:r>
          </a:p>
          <a:p>
            <a:pPr lvl="1"/>
            <a:r>
              <a:rPr lang="en-US" b="0" dirty="0"/>
              <a:t>McGarvey, J. W. (1872). </a:t>
            </a:r>
            <a:r>
              <a:rPr lang="en-US" b="0" i="1" u="sng" dirty="0">
                <a:hlinkClick r:id="rId2"/>
              </a:rPr>
              <a:t>A commentary on Acts of Apostles</a:t>
            </a:r>
            <a:r>
              <a:rPr lang="en-US" b="0" dirty="0">
                <a:hlinkClick r:id="rId2"/>
              </a:rPr>
              <a:t> (p. 278). Lexington, KY: Transylvania Printing and Publishing Co.</a:t>
            </a:r>
          </a:p>
          <a:p>
            <a:endParaRPr lang="en-US" dirty="0"/>
          </a:p>
          <a:p>
            <a:pPr marL="457200" lvl="1" indent="0">
              <a:buNone/>
            </a:pPr>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26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391476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aseline="30000" dirty="0"/>
              <a:t>12</a:t>
            </a:r>
            <a:r>
              <a:rPr lang="en-US" dirty="0"/>
              <a:t> “While so engaged as I was journeying to Damascus with the authority and commission of the chief priests, </a:t>
            </a:r>
            <a:r>
              <a:rPr lang="en-US" baseline="30000" dirty="0"/>
              <a:t>13</a:t>
            </a:r>
            <a:r>
              <a:rPr lang="en-US" dirty="0"/>
              <a:t> at midday, O King, I saw on the way a light from heaven, brighter than the sun, shining all around me and those who were journeying with me.</a:t>
            </a:r>
          </a:p>
        </p:txBody>
      </p:sp>
      <p:sp>
        <p:nvSpPr>
          <p:cNvPr id="3" name="Text Placeholder 2"/>
          <p:cNvSpPr>
            <a:spLocks noGrp="1"/>
          </p:cNvSpPr>
          <p:nvPr>
            <p:ph type="body" sz="quarter" idx="11"/>
          </p:nvPr>
        </p:nvSpPr>
        <p:spPr/>
        <p:txBody>
          <a:bodyPr/>
          <a:lstStyle/>
          <a:p>
            <a:r>
              <a:rPr lang="en-US" dirty="0"/>
              <a:t>- Acts 26:12-13</a:t>
            </a:r>
          </a:p>
        </p:txBody>
      </p:sp>
    </p:spTree>
    <p:extLst>
      <p:ext uri="{BB962C8B-B14F-4D97-AF65-F5344CB8AC3E}">
        <p14:creationId xmlns:p14="http://schemas.microsoft.com/office/powerpoint/2010/main" val="11115644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E3F84D5-8575-494F-8F83-0A5CE93F3050}"/>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FB788FB6-F202-478D-9475-F4D5635A327E}"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23</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34818" name="Text Box 2">
            <a:extLst>
              <a:ext uri="{FF2B5EF4-FFF2-40B4-BE49-F238E27FC236}">
                <a16:creationId xmlns:a16="http://schemas.microsoft.com/office/drawing/2014/main" id="{EF061B9C-1ED4-457A-9971-FAF9A25768C0}"/>
              </a:ext>
            </a:extLst>
          </p:cNvPr>
          <p:cNvSpPr txBox="1">
            <a:spLocks noChangeArrowheads="1"/>
          </p:cNvSpPr>
          <p:nvPr/>
        </p:nvSpPr>
        <p:spPr bwMode="auto">
          <a:xfrm>
            <a:off x="2743200" y="685800"/>
            <a:ext cx="7696200" cy="433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7.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Paul’s Secondary Missionary Journey; Evangelizing Greece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(16.1-18.21):</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 and Barnabas separate (15.39);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Why the separation?</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 and Silas visit churches in Syria and Asia Minor (15.40-41);</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 vision directs Paul to Macedonia (15.40-16.10);</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Paul’s customary activity relative to the Jews and then being abused by them (16.11-17.15);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34818">
                                            <p:txEl>
                                              <p:pRg st="0" end="0"/>
                                            </p:txEl>
                                          </p:spTgt>
                                        </p:tgtEl>
                                        <p:attrNameLst>
                                          <p:attrName>style.visibility</p:attrName>
                                        </p:attrNameLst>
                                      </p:cBhvr>
                                      <p:to>
                                        <p:strVal val="visible"/>
                                      </p:to>
                                    </p:set>
                                    <p:anim calcmode="lin" valueType="num">
                                      <p:cBhvr additive="base">
                                        <p:cTn id="7" dur="300" fill="hold"/>
                                        <p:tgtEl>
                                          <p:spTgt spid="34818">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3481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34818">
                                            <p:txEl>
                                              <p:pRg st="1" end="1"/>
                                            </p:txEl>
                                          </p:spTgt>
                                        </p:tgtEl>
                                        <p:attrNameLst>
                                          <p:attrName>style.visibility</p:attrName>
                                        </p:attrNameLst>
                                      </p:cBhvr>
                                      <p:to>
                                        <p:strVal val="visible"/>
                                      </p:to>
                                    </p:set>
                                    <p:anim calcmode="lin" valueType="num">
                                      <p:cBhvr additive="base">
                                        <p:cTn id="13" dur="300" fill="hold"/>
                                        <p:tgtEl>
                                          <p:spTgt spid="34818">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3481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34818">
                                            <p:txEl>
                                              <p:pRg st="2" end="2"/>
                                            </p:txEl>
                                          </p:spTgt>
                                        </p:tgtEl>
                                        <p:attrNameLst>
                                          <p:attrName>style.visibility</p:attrName>
                                        </p:attrNameLst>
                                      </p:cBhvr>
                                      <p:to>
                                        <p:strVal val="visible"/>
                                      </p:to>
                                    </p:set>
                                    <p:anim calcmode="lin" valueType="num">
                                      <p:cBhvr additive="base">
                                        <p:cTn id="19" dur="300" fill="hold"/>
                                        <p:tgtEl>
                                          <p:spTgt spid="34818">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3481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34818">
                                            <p:txEl>
                                              <p:pRg st="3" end="3"/>
                                            </p:txEl>
                                          </p:spTgt>
                                        </p:tgtEl>
                                        <p:attrNameLst>
                                          <p:attrName>style.visibility</p:attrName>
                                        </p:attrNameLst>
                                      </p:cBhvr>
                                      <p:to>
                                        <p:strVal val="visible"/>
                                      </p:to>
                                    </p:set>
                                    <p:anim calcmode="lin" valueType="num">
                                      <p:cBhvr additive="base">
                                        <p:cTn id="25" dur="300" fill="hold"/>
                                        <p:tgtEl>
                                          <p:spTgt spid="34818">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3481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34818">
                                            <p:txEl>
                                              <p:pRg st="4" end="4"/>
                                            </p:txEl>
                                          </p:spTgt>
                                        </p:tgtEl>
                                        <p:attrNameLst>
                                          <p:attrName>style.visibility</p:attrName>
                                        </p:attrNameLst>
                                      </p:cBhvr>
                                      <p:to>
                                        <p:strVal val="visible"/>
                                      </p:to>
                                    </p:set>
                                    <p:anim calcmode="lin" valueType="num">
                                      <p:cBhvr additive="base">
                                        <p:cTn id="31" dur="300" fill="hold"/>
                                        <p:tgtEl>
                                          <p:spTgt spid="34818">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3481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iterate type="wd">
                                    <p:tmPct val="100000"/>
                                  </p:iterate>
                                  <p:childTnLst>
                                    <p:set>
                                      <p:cBhvr>
                                        <p:cTn id="36" dur="1" fill="hold">
                                          <p:stCondLst>
                                            <p:cond delay="0"/>
                                          </p:stCondLst>
                                        </p:cTn>
                                        <p:tgtEl>
                                          <p:spTgt spid="34818">
                                            <p:txEl>
                                              <p:pRg st="5" end="5"/>
                                            </p:txEl>
                                          </p:spTgt>
                                        </p:tgtEl>
                                        <p:attrNameLst>
                                          <p:attrName>style.visibility</p:attrName>
                                        </p:attrNameLst>
                                      </p:cBhvr>
                                      <p:to>
                                        <p:strVal val="visible"/>
                                      </p:to>
                                    </p:set>
                                    <p:anim calcmode="lin" valueType="num">
                                      <p:cBhvr additive="base">
                                        <p:cTn id="37" dur="300" fill="hold"/>
                                        <p:tgtEl>
                                          <p:spTgt spid="34818">
                                            <p:txEl>
                                              <p:pRg st="5" end="5"/>
                                            </p:txEl>
                                          </p:spTgt>
                                        </p:tgtEl>
                                        <p:attrNameLst>
                                          <p:attrName>ppt_x</p:attrName>
                                        </p:attrNameLst>
                                      </p:cBhvr>
                                      <p:tavLst>
                                        <p:tav tm="0">
                                          <p:val>
                                            <p:strVal val="0-#ppt_w/2"/>
                                          </p:val>
                                        </p:tav>
                                        <p:tav tm="100000">
                                          <p:val>
                                            <p:strVal val="#ppt_x"/>
                                          </p:val>
                                        </p:tav>
                                      </p:tavLst>
                                    </p:anim>
                                    <p:anim calcmode="lin" valueType="num">
                                      <p:cBhvr additive="base">
                                        <p:cTn id="38" dur="300" fill="hold"/>
                                        <p:tgtEl>
                                          <p:spTgt spid="34818">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build="p" autoUpdateAnimBg="0"/>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aseline="30000" dirty="0"/>
              <a:t>14 </a:t>
            </a:r>
            <a:r>
              <a:rPr lang="en-US" dirty="0"/>
              <a:t>And when we had all fallen to the ground, I heard a voice saying to me in the Hebrew dialect, ‘Saul, Saul, why are you persecuting Me? It is hard for you to kick against the goads.’ </a:t>
            </a:r>
            <a:r>
              <a:rPr lang="en-US" baseline="30000" dirty="0"/>
              <a:t>15</a:t>
            </a:r>
            <a:r>
              <a:rPr lang="en-US" dirty="0"/>
              <a:t> And I said, ‘Who are You, Lord?’ And the Lord said, ‘I am Jesus whom you are persecuting.</a:t>
            </a:r>
          </a:p>
        </p:txBody>
      </p:sp>
      <p:sp>
        <p:nvSpPr>
          <p:cNvPr id="3" name="Text Placeholder 2"/>
          <p:cNvSpPr>
            <a:spLocks noGrp="1"/>
          </p:cNvSpPr>
          <p:nvPr>
            <p:ph type="body" sz="quarter" idx="11"/>
          </p:nvPr>
        </p:nvSpPr>
        <p:spPr/>
        <p:txBody>
          <a:bodyPr/>
          <a:lstStyle/>
          <a:p>
            <a:r>
              <a:rPr lang="en-US" dirty="0"/>
              <a:t>- Acts 26:14-15</a:t>
            </a:r>
          </a:p>
        </p:txBody>
      </p:sp>
    </p:spTree>
    <p:extLst>
      <p:ext uri="{BB962C8B-B14F-4D97-AF65-F5344CB8AC3E}">
        <p14:creationId xmlns:p14="http://schemas.microsoft.com/office/powerpoint/2010/main" val="349238376"/>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But get up and stand on your feet; for this purpose I have appeared to you, to appoint you a minister and a witness not only to the things which you have seen, but also to the things in which I will appear to you;</a:t>
            </a:r>
          </a:p>
        </p:txBody>
      </p:sp>
      <p:sp>
        <p:nvSpPr>
          <p:cNvPr id="3" name="Text Placeholder 2"/>
          <p:cNvSpPr>
            <a:spLocks noGrp="1"/>
          </p:cNvSpPr>
          <p:nvPr>
            <p:ph type="body" sz="quarter" idx="11"/>
          </p:nvPr>
        </p:nvSpPr>
        <p:spPr/>
        <p:txBody>
          <a:bodyPr/>
          <a:lstStyle/>
          <a:p>
            <a:r>
              <a:rPr lang="en-US" dirty="0"/>
              <a:t>- Acts 26:16</a:t>
            </a:r>
          </a:p>
        </p:txBody>
      </p:sp>
    </p:spTree>
    <p:extLst>
      <p:ext uri="{BB962C8B-B14F-4D97-AF65-F5344CB8AC3E}">
        <p14:creationId xmlns:p14="http://schemas.microsoft.com/office/powerpoint/2010/main" val="1579480963"/>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r>
              <a:rPr lang="en-US" baseline="30000" dirty="0"/>
              <a:t>17</a:t>
            </a:r>
            <a:r>
              <a:rPr lang="en-US" dirty="0"/>
              <a:t> rescuing you from the Jewish people and from the Gentiles, to whom I am sending you, </a:t>
            </a:r>
            <a:r>
              <a:rPr lang="en-US" baseline="30000" dirty="0"/>
              <a:t>18</a:t>
            </a:r>
            <a:r>
              <a:rPr lang="en-US" dirty="0"/>
              <a:t> to open their eyes so that they may turn from darkness to light and from the dominion of Satan to God, that they may receive forgiveness of sins and an inheritance among those who have been sanctified by faith in Me.’</a:t>
            </a:r>
          </a:p>
        </p:txBody>
      </p:sp>
      <p:sp>
        <p:nvSpPr>
          <p:cNvPr id="3" name="Text Placeholder 2"/>
          <p:cNvSpPr>
            <a:spLocks noGrp="1"/>
          </p:cNvSpPr>
          <p:nvPr>
            <p:ph type="body" sz="quarter" idx="11"/>
          </p:nvPr>
        </p:nvSpPr>
        <p:spPr/>
        <p:txBody>
          <a:bodyPr/>
          <a:lstStyle/>
          <a:p>
            <a:r>
              <a:rPr lang="en-US" dirty="0"/>
              <a:t>- Acts 26:17-18</a:t>
            </a:r>
          </a:p>
        </p:txBody>
      </p:sp>
    </p:spTree>
    <p:extLst>
      <p:ext uri="{BB962C8B-B14F-4D97-AF65-F5344CB8AC3E}">
        <p14:creationId xmlns:p14="http://schemas.microsoft.com/office/powerpoint/2010/main" val="837254922"/>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5867" dirty="0"/>
              <a:t>“It is hard for you to kick</a:t>
            </a:r>
            <a:br>
              <a:rPr lang="en-US" sz="5867" dirty="0"/>
            </a:br>
            <a:r>
              <a:rPr lang="en-US" sz="5867" dirty="0"/>
              <a:t>against the goads”</a:t>
            </a:r>
            <a:br>
              <a:rPr lang="en-US" dirty="0"/>
            </a:br>
            <a:br>
              <a:rPr lang="en-US" dirty="0"/>
            </a:br>
            <a:r>
              <a:rPr lang="en-US" sz="5867" dirty="0"/>
              <a:t>“Why are you beating your head against the wall?”</a:t>
            </a:r>
          </a:p>
        </p:txBody>
      </p:sp>
    </p:spTree>
    <p:extLst>
      <p:ext uri="{BB962C8B-B14F-4D97-AF65-F5344CB8AC3E}">
        <p14:creationId xmlns:p14="http://schemas.microsoft.com/office/powerpoint/2010/main" val="1470793829"/>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Paul’s Future Service</a:t>
            </a:r>
          </a:p>
        </p:txBody>
      </p:sp>
      <p:sp>
        <p:nvSpPr>
          <p:cNvPr id="3" name="Text Placeholder 2"/>
          <p:cNvSpPr>
            <a:spLocks noGrp="1"/>
          </p:cNvSpPr>
          <p:nvPr>
            <p:ph type="body" sz="quarter" idx="10"/>
          </p:nvPr>
        </p:nvSpPr>
        <p:spPr>
          <a:xfrm>
            <a:off x="797986" y="1668583"/>
            <a:ext cx="3820197" cy="4856324"/>
          </a:xfrm>
        </p:spPr>
        <p:txBody>
          <a:bodyPr>
            <a:normAutofit/>
          </a:bodyPr>
          <a:lstStyle/>
          <a:p>
            <a:pPr>
              <a:lnSpc>
                <a:spcPct val="150000"/>
              </a:lnSpc>
            </a:pPr>
            <a:r>
              <a:rPr lang="en-US" sz="5867" dirty="0"/>
              <a:t>Minister</a:t>
            </a:r>
          </a:p>
          <a:p>
            <a:pPr>
              <a:lnSpc>
                <a:spcPct val="150000"/>
              </a:lnSpc>
            </a:pPr>
            <a:r>
              <a:rPr lang="en-US" sz="5867" dirty="0"/>
              <a:t>Witness</a:t>
            </a:r>
          </a:p>
          <a:p>
            <a:pPr>
              <a:lnSpc>
                <a:spcPct val="150000"/>
              </a:lnSpc>
            </a:pPr>
            <a:r>
              <a:rPr lang="en-US" sz="5867" dirty="0"/>
              <a:t>Apostle</a:t>
            </a:r>
          </a:p>
        </p:txBody>
      </p:sp>
      <p:sp>
        <p:nvSpPr>
          <p:cNvPr id="4" name="TextBox 3"/>
          <p:cNvSpPr txBox="1"/>
          <p:nvPr/>
        </p:nvSpPr>
        <p:spPr>
          <a:xfrm>
            <a:off x="4618183" y="1892177"/>
            <a:ext cx="1321196" cy="4175438"/>
          </a:xfrm>
          <a:prstGeom prst="rect">
            <a:avLst/>
          </a:prstGeom>
          <a:noFill/>
        </p:spPr>
        <p:txBody>
          <a:bodyPr wrap="none" rtlCol="0">
            <a:spAutoFit/>
          </a:bodyPr>
          <a:lstStyle/>
          <a:p>
            <a:pPr defTabSz="609585"/>
            <a:r>
              <a:rPr lang="en-US" sz="26533">
                <a:solidFill>
                  <a:srgbClr val="FFFFFF"/>
                </a:solidFill>
                <a:latin typeface="Lato Light" charset="0"/>
                <a:ea typeface="Lato Light" charset="0"/>
                <a:cs typeface="Lato Light" charset="0"/>
              </a:rPr>
              <a:t>}</a:t>
            </a:r>
          </a:p>
        </p:txBody>
      </p:sp>
      <p:sp>
        <p:nvSpPr>
          <p:cNvPr id="5" name="TextBox 4"/>
          <p:cNvSpPr txBox="1"/>
          <p:nvPr/>
        </p:nvSpPr>
        <p:spPr>
          <a:xfrm>
            <a:off x="6051674" y="3762313"/>
            <a:ext cx="4565673" cy="748988"/>
          </a:xfrm>
          <a:prstGeom prst="rect">
            <a:avLst/>
          </a:prstGeom>
          <a:noFill/>
        </p:spPr>
        <p:txBody>
          <a:bodyPr wrap="none" rtlCol="0">
            <a:spAutoFit/>
          </a:bodyPr>
          <a:lstStyle/>
          <a:p>
            <a:pPr defTabSz="609585"/>
            <a:r>
              <a:rPr lang="en-US" sz="4267" b="1" dirty="0">
                <a:solidFill>
                  <a:srgbClr val="FFFFFF"/>
                </a:solidFill>
                <a:latin typeface="Lato" charset="0"/>
                <a:ea typeface="Lato" charset="0"/>
                <a:cs typeface="Lato" charset="0"/>
              </a:rPr>
              <a:t>Jews and Gentiles</a:t>
            </a:r>
          </a:p>
        </p:txBody>
      </p:sp>
    </p:spTree>
    <p:extLst>
      <p:ext uri="{BB962C8B-B14F-4D97-AF65-F5344CB8AC3E}">
        <p14:creationId xmlns:p14="http://schemas.microsoft.com/office/powerpoint/2010/main" val="570503110"/>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a:bodyPr>
          <a:lstStyle/>
          <a:p>
            <a:r>
              <a:rPr lang="en-US" baseline="30000" dirty="0"/>
              <a:t>19</a:t>
            </a:r>
            <a:r>
              <a:rPr lang="en-US" dirty="0"/>
              <a:t> “So, King Agrippa, I did not prove disobedient to the heavenly vision, </a:t>
            </a:r>
            <a:r>
              <a:rPr lang="en-US" baseline="30000" dirty="0"/>
              <a:t>20</a:t>
            </a:r>
            <a:r>
              <a:rPr lang="en-US" dirty="0"/>
              <a:t> but kept declaring both to those of Damascus first, and also at Jerusalem and then throughout all the region of Judea, and even to the Gentiles, that they should repent and turn to God, performing deeds appropriate to repentance.</a:t>
            </a:r>
          </a:p>
        </p:txBody>
      </p:sp>
      <p:sp>
        <p:nvSpPr>
          <p:cNvPr id="3" name="Text Placeholder 2"/>
          <p:cNvSpPr>
            <a:spLocks noGrp="1"/>
          </p:cNvSpPr>
          <p:nvPr>
            <p:ph type="body" sz="quarter" idx="11"/>
          </p:nvPr>
        </p:nvSpPr>
        <p:spPr/>
        <p:txBody>
          <a:bodyPr/>
          <a:lstStyle/>
          <a:p>
            <a:r>
              <a:rPr lang="en-US" dirty="0"/>
              <a:t>- Acts 26:19-20</a:t>
            </a:r>
          </a:p>
        </p:txBody>
      </p:sp>
    </p:spTree>
    <p:extLst>
      <p:ext uri="{BB962C8B-B14F-4D97-AF65-F5344CB8AC3E}">
        <p14:creationId xmlns:p14="http://schemas.microsoft.com/office/powerpoint/2010/main" val="1691214831"/>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50962" y="572798"/>
            <a:ext cx="10280457" cy="4906719"/>
          </a:xfrm>
        </p:spPr>
        <p:txBody>
          <a:bodyPr>
            <a:normAutofit fontScale="92500" lnSpcReduction="20000"/>
          </a:bodyPr>
          <a:lstStyle/>
          <a:p>
            <a:r>
              <a:rPr lang="en-US" baseline="30000" dirty="0"/>
              <a:t>21</a:t>
            </a:r>
            <a:r>
              <a:rPr lang="en-US" dirty="0"/>
              <a:t> For this reason some Jews seized me in the temple and tried to put me to death. </a:t>
            </a:r>
            <a:r>
              <a:rPr lang="en-US" baseline="30000" dirty="0"/>
              <a:t>22</a:t>
            </a:r>
            <a:r>
              <a:rPr lang="en-US" dirty="0"/>
              <a:t> So, having obtained help from God, I stand to this day testifying both to small and great, stating nothing but what the Prophets and Moses said was going to take place; </a:t>
            </a:r>
            <a:r>
              <a:rPr lang="en-US" baseline="30000" dirty="0"/>
              <a:t>23</a:t>
            </a:r>
            <a:r>
              <a:rPr lang="en-US" dirty="0"/>
              <a:t> that the Christ was to suffer, and that by reason of His resurrection from the dead He would be the first to proclaim light both to the Jewish people and to the Gentiles.”</a:t>
            </a:r>
          </a:p>
        </p:txBody>
      </p:sp>
      <p:sp>
        <p:nvSpPr>
          <p:cNvPr id="3" name="Text Placeholder 2"/>
          <p:cNvSpPr>
            <a:spLocks noGrp="1"/>
          </p:cNvSpPr>
          <p:nvPr>
            <p:ph type="body" sz="quarter" idx="11"/>
          </p:nvPr>
        </p:nvSpPr>
        <p:spPr/>
        <p:txBody>
          <a:bodyPr/>
          <a:lstStyle/>
          <a:p>
            <a:r>
              <a:rPr lang="en-US" dirty="0"/>
              <a:t>- Acts 26:21-23</a:t>
            </a:r>
          </a:p>
        </p:txBody>
      </p:sp>
    </p:spTree>
    <p:extLst>
      <p:ext uri="{BB962C8B-B14F-4D97-AF65-F5344CB8AC3E}">
        <p14:creationId xmlns:p14="http://schemas.microsoft.com/office/powerpoint/2010/main" val="2135016642"/>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92500" lnSpcReduction="10000"/>
          </a:bodyPr>
          <a:lstStyle/>
          <a:p>
            <a:r>
              <a:rPr lang="en-US" sz="3800" dirty="0">
                <a:solidFill>
                  <a:schemeClr val="accent6">
                    <a:lumMod val="75000"/>
                  </a:schemeClr>
                </a:solidFill>
                <a:effectLst>
                  <a:outerShdw blurRad="38100" dist="38100" dir="2700000" algn="tl">
                    <a:srgbClr val="000000">
                      <a:alpha val="43137"/>
                    </a:srgbClr>
                  </a:outerShdw>
                </a:effectLst>
              </a:rPr>
              <a:t>VERSES 22 &amp; 23</a:t>
            </a:r>
          </a:p>
          <a:p>
            <a:r>
              <a:rPr lang="en-US" dirty="0"/>
              <a:t>That the Jews had not succeeded, with all their mobs, and conspiracies, and corruption of rulers, in destroying his life, was a matter of astonishment, and Agrippa might well admit that it was owing to the protecting providence of God. </a:t>
            </a:r>
          </a:p>
          <a:p>
            <a:r>
              <a:rPr lang="en-US" dirty="0"/>
              <a:t>Here he assumes that, instead of dishonoring Moses, he and his brethren alone were teaching the things which both Moses and prophets had foretold; that it was required, by their writings, that the Messiah should suffer and rise from the dead.</a:t>
            </a:r>
          </a:p>
          <a:p>
            <a:pPr lvl="1"/>
            <a:r>
              <a:rPr lang="en-US" b="0" dirty="0"/>
              <a:t>McGarvey, J. W. (1872). </a:t>
            </a:r>
            <a:r>
              <a:rPr lang="en-US" b="0" i="1" u="sng" dirty="0">
                <a:hlinkClick r:id="rId2"/>
              </a:rPr>
              <a:t>A commentary on Acts of Apostles</a:t>
            </a:r>
            <a:r>
              <a:rPr lang="en-US" b="0" dirty="0">
                <a:hlinkClick r:id="rId2"/>
              </a:rPr>
              <a:t> (p. 279). Lexington, KY: Transylvania Printing and Publishing Co.</a:t>
            </a:r>
          </a:p>
          <a:p>
            <a:endParaRPr lang="en-US" dirty="0"/>
          </a:p>
          <a:p>
            <a:pPr marL="457200" lvl="1" indent="0">
              <a:buNone/>
            </a:pPr>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26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589748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5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childTnLst>
                                </p:cTn>
                              </p:par>
                            </p:childTnLst>
                          </p:cTn>
                        </p:par>
                        <p:par>
                          <p:cTn id="35" fill="hold">
                            <p:stCondLst>
                              <p:cond delay="0"/>
                            </p:stCondLst>
                            <p:childTnLst>
                              <p:par>
                                <p:cTn id="36" presetID="17" presetClass="entr" presetSubtype="2"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ppt_x</p:attrName>
                                        </p:attrNameLst>
                                      </p:cBhvr>
                                      <p:tavLst>
                                        <p:tav tm="0">
                                          <p:val>
                                            <p:strVal val="#ppt_x+#ppt_w/2"/>
                                          </p:val>
                                        </p:tav>
                                        <p:tav tm="100000">
                                          <p:val>
                                            <p:strVal val="#ppt_x"/>
                                          </p:val>
                                        </p:tav>
                                      </p:tavLst>
                                    </p:anim>
                                    <p:anim calcmode="lin" valueType="num">
                                      <p:cBhvr>
                                        <p:cTn id="39" dur="500" fill="hold"/>
                                        <p:tgtEl>
                                          <p:spTgt spid="7"/>
                                        </p:tgtEl>
                                        <p:attrNameLst>
                                          <p:attrName>ppt_y</p:attrName>
                                        </p:attrNameLst>
                                      </p:cBhvr>
                                      <p:tavLst>
                                        <p:tav tm="0">
                                          <p:val>
                                            <p:strVal val="#ppt_y"/>
                                          </p:val>
                                        </p:tav>
                                        <p:tav tm="100000">
                                          <p:val>
                                            <p:strVal val="#ppt_y"/>
                                          </p:val>
                                        </p:tav>
                                      </p:tavLst>
                                    </p:anim>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202131"/>
            <a:ext cx="10770670" cy="5284269"/>
          </a:xfrm>
        </p:spPr>
        <p:txBody>
          <a:bodyPr>
            <a:normAutofit lnSpcReduction="10000"/>
          </a:bodyPr>
          <a:lstStyle/>
          <a:p>
            <a:r>
              <a:rPr lang="en-US" sz="3800" dirty="0">
                <a:solidFill>
                  <a:schemeClr val="accent6">
                    <a:lumMod val="75000"/>
                  </a:schemeClr>
                </a:solidFill>
                <a:effectLst>
                  <a:outerShdw blurRad="38100" dist="38100" dir="2700000" algn="tl">
                    <a:srgbClr val="000000">
                      <a:alpha val="43137"/>
                    </a:srgbClr>
                  </a:outerShdw>
                </a:effectLst>
              </a:rPr>
              <a:t>VERSES 22 &amp; 23</a:t>
            </a:r>
          </a:p>
          <a:p>
            <a:r>
              <a:rPr lang="en-US" dirty="0"/>
              <a:t>By the statement that Christ </a:t>
            </a:r>
            <a:r>
              <a:rPr lang="en-US" i="1" dirty="0"/>
              <a:t>first showed light to the people and the Gentiles by his resurrection, he must mean that he was the first to bring the subject into clear light, by an actual resurrection to glory; for there had already been some light upon it, as is proved by the Apostle’s previous statement in reference to the hope to which the twelve tribes had been, in all their worship, seeking to attain.</a:t>
            </a:r>
          </a:p>
          <a:p>
            <a:pPr lvl="1"/>
            <a:r>
              <a:rPr lang="en-US" b="0" dirty="0"/>
              <a:t>McGarvey, J. W. (1872). </a:t>
            </a:r>
            <a:r>
              <a:rPr lang="en-US" b="0" i="1" u="sng" dirty="0">
                <a:hlinkClick r:id="rId2"/>
              </a:rPr>
              <a:t>A commentary on Acts of Apostles</a:t>
            </a:r>
            <a:r>
              <a:rPr lang="en-US" b="0" dirty="0">
                <a:hlinkClick r:id="rId2"/>
              </a:rPr>
              <a:t> (p. 279). Lexington, KY: Transylvania Printing and Publishing Co.</a:t>
            </a:r>
          </a:p>
          <a:p>
            <a:endParaRPr lang="en-US" dirty="0"/>
          </a:p>
          <a:p>
            <a:pPr marL="457200" lvl="1" indent="0">
              <a:buNone/>
            </a:pPr>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26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053988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aseline="30000" dirty="0"/>
              <a:t>24</a:t>
            </a:r>
            <a:r>
              <a:rPr lang="en-US" dirty="0"/>
              <a:t> While Paul was saying this in his defense, Festus said in a loud voice, “Paul, you are out of your mind! Your great learning is driving you mad.” </a:t>
            </a:r>
            <a:br>
              <a:rPr lang="en-US" dirty="0"/>
            </a:br>
            <a:r>
              <a:rPr lang="en-US" baseline="30000" dirty="0"/>
              <a:t>25</a:t>
            </a:r>
            <a:r>
              <a:rPr lang="en-US" dirty="0"/>
              <a:t> But Paul said, “I am not out of my mind, most excellent Festus, but I utter words of sober truth.</a:t>
            </a:r>
          </a:p>
        </p:txBody>
      </p:sp>
      <p:sp>
        <p:nvSpPr>
          <p:cNvPr id="3" name="Text Placeholder 2"/>
          <p:cNvSpPr>
            <a:spLocks noGrp="1"/>
          </p:cNvSpPr>
          <p:nvPr>
            <p:ph type="body" sz="quarter" idx="11"/>
          </p:nvPr>
        </p:nvSpPr>
        <p:spPr/>
        <p:txBody>
          <a:bodyPr/>
          <a:lstStyle/>
          <a:p>
            <a:r>
              <a:rPr lang="en-US" dirty="0"/>
              <a:t>- Acts 26:24-25</a:t>
            </a:r>
          </a:p>
        </p:txBody>
      </p:sp>
    </p:spTree>
    <p:extLst>
      <p:ext uri="{BB962C8B-B14F-4D97-AF65-F5344CB8AC3E}">
        <p14:creationId xmlns:p14="http://schemas.microsoft.com/office/powerpoint/2010/main" val="5861816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AB9877-D261-49F3-A0B2-A231EB093BC4}"/>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34896AA4-E861-4F06-9867-E130186E7066}"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24</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pic>
        <p:nvPicPr>
          <p:cNvPr id="104450" name="Picture 2">
            <a:extLst>
              <a:ext uri="{FF2B5EF4-FFF2-40B4-BE49-F238E27FC236}">
                <a16:creationId xmlns:a16="http://schemas.microsoft.com/office/drawing/2014/main" id="{498868F1-18B8-4CB6-B4C7-C367BC6082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
            <a:ext cx="7239000" cy="65135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700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 24</a:t>
            </a:r>
          </a:p>
          <a:p>
            <a:r>
              <a:rPr lang="en-US" dirty="0"/>
              <a:t>It presented to him a man who from his youth had lived in strict devotion to a religion whose chief characteristic was the hope of a resurrection from the dead; who had once persecuted to death his present friends, but had been induced to change his course by a vision from heaven; and who, from that moment, had been enduring stripes, and  imprisonment, and constant exposure to death, in his efforts to inspire men with his own hope of a resurrection. Such a career he could not reconcile with those maxims of ease or of ambition which he regarded as the highest rule of life. Moreover, he saw this strange man, when called to answer to accusations of crime, appear to forget himself &amp; attempt to convert his judges rather than to defend himself. There was a magnanimity of soul displayed in both the past and the present of his career, which was above the comprehension of the sensuous politician, and which he could not reconcile with sound reason. He seems to have forgotten where he was, and the decorum of the occasion, so deeply was he absorbed in listening to and thinking of Paul. </a:t>
            </a:r>
          </a:p>
          <a:p>
            <a:r>
              <a:rPr lang="en-US" b="0" dirty="0"/>
              <a:t> McGarvey, J. W. (1872). </a:t>
            </a:r>
            <a:r>
              <a:rPr lang="en-US" b="0" i="1" u="sng" dirty="0">
                <a:hlinkClick r:id="rId2"/>
              </a:rPr>
              <a:t>A commentary on Acts of Apostles</a:t>
            </a:r>
            <a:r>
              <a:rPr lang="en-US" b="0" dirty="0">
                <a:hlinkClick r:id="rId2"/>
              </a:rPr>
              <a:t> (pp. 279–280). Lexington, KY: Transylvania Printing and Publishing Co.</a:t>
            </a:r>
          </a:p>
          <a:p>
            <a:endParaRPr lang="en-US" dirty="0"/>
          </a:p>
          <a:p>
            <a:pPr marL="457200" lvl="1" indent="0">
              <a:buNone/>
            </a:pPr>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26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818411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850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 25</a:t>
            </a:r>
          </a:p>
          <a:p>
            <a:r>
              <a:rPr lang="en-US" dirty="0"/>
              <a:t>Paul saw at once, from the tone and manner of Festus, as well as from the admission of his great learning, that the charge of insanity wasn’t intended as an insult; but it was the sudden outburst of a conviction which had just seized the mind of the perplexed and the astonished governor. His answer, therefore, was most respectful. (25) “</a:t>
            </a:r>
            <a:r>
              <a:rPr lang="en-US" i="1" dirty="0"/>
              <a:t>But he said, I am not mad, most noble Festus, but speak forth words of truth and soberness.” He saw, however, that Festus was beyond the reach of conviction; for a man who could see in the foregoing portion of this speech only the ravings of a madman, could not easily be reached by the argument, or touched by the pathos of the gospel.</a:t>
            </a:r>
          </a:p>
          <a:p>
            <a:pPr lvl="1"/>
            <a:r>
              <a:rPr lang="en-US" b="0" dirty="0"/>
              <a:t>McGarvey, J. W. (1872). </a:t>
            </a:r>
            <a:r>
              <a:rPr lang="en-US" b="0" i="1" u="sng" dirty="0">
                <a:hlinkClick r:id="rId2"/>
              </a:rPr>
              <a:t>A commentary on Acts of Apostles</a:t>
            </a:r>
            <a:r>
              <a:rPr lang="en-US" b="0" dirty="0">
                <a:hlinkClick r:id="rId2"/>
              </a:rPr>
              <a:t> (p. 280). Lexington, KY: Transylvania Printing and Publishing Co.</a:t>
            </a:r>
          </a:p>
          <a:p>
            <a:endParaRPr lang="en-US" dirty="0"/>
          </a:p>
          <a:p>
            <a:pPr marL="457200" lvl="1" indent="0">
              <a:buNone/>
            </a:pPr>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26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3763221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aseline="30000" dirty="0"/>
              <a:t>26 </a:t>
            </a:r>
            <a:r>
              <a:rPr lang="en-US" dirty="0"/>
              <a:t>For the king knows about these matters, and I speak to him also with confidence, since I am persuaded that none of these things escape his notice; for this has not been done in a corner. </a:t>
            </a:r>
            <a:r>
              <a:rPr lang="en-US" baseline="30000" dirty="0"/>
              <a:t>27</a:t>
            </a:r>
            <a:r>
              <a:rPr lang="en-US" dirty="0"/>
              <a:t> King Agrippa, do you believe the Prophets? I know that you do.”</a:t>
            </a:r>
          </a:p>
        </p:txBody>
      </p:sp>
      <p:sp>
        <p:nvSpPr>
          <p:cNvPr id="3" name="Text Placeholder 2"/>
          <p:cNvSpPr>
            <a:spLocks noGrp="1"/>
          </p:cNvSpPr>
          <p:nvPr>
            <p:ph type="body" sz="quarter" idx="11"/>
          </p:nvPr>
        </p:nvSpPr>
        <p:spPr/>
        <p:txBody>
          <a:bodyPr/>
          <a:lstStyle/>
          <a:p>
            <a:r>
              <a:rPr lang="en-US" dirty="0"/>
              <a:t>- Acts 26:26-27</a:t>
            </a:r>
          </a:p>
        </p:txBody>
      </p:sp>
    </p:spTree>
    <p:extLst>
      <p:ext uri="{BB962C8B-B14F-4D97-AF65-F5344CB8AC3E}">
        <p14:creationId xmlns:p14="http://schemas.microsoft.com/office/powerpoint/2010/main" val="1405917340"/>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A3FF58-2B44-476A-8941-FD33A4960BED}"/>
              </a:ext>
            </a:extLst>
          </p:cNvPr>
          <p:cNvSpPr txBox="1"/>
          <p:nvPr/>
        </p:nvSpPr>
        <p:spPr>
          <a:xfrm>
            <a:off x="760395" y="452387"/>
            <a:ext cx="10664791" cy="5910079"/>
          </a:xfrm>
          <a:prstGeom prst="rect">
            <a:avLst/>
          </a:prstGeom>
          <a:noFill/>
        </p:spPr>
        <p:txBody>
          <a:bodyPr wrap="square">
            <a:spAutoFit/>
          </a:bodyPr>
          <a:lstStyle/>
          <a:p>
            <a:pPr marL="0" marR="0" algn="just">
              <a:lnSpc>
                <a:spcPct val="107000"/>
              </a:lnSpc>
              <a:spcBef>
                <a:spcPts val="1800"/>
              </a:spcBef>
              <a:spcAft>
                <a:spcPts val="0"/>
              </a:spcAft>
            </a:pPr>
            <a:r>
              <a:rPr lang="en-US" sz="4400" b="1" dirty="0">
                <a:effectLst/>
                <a:latin typeface="Open Sans" panose="020B0606030504020204" pitchFamily="34" charset="0"/>
                <a:ea typeface="Calibri" panose="020F0502020204030204" pitchFamily="34" charset="0"/>
                <a:cs typeface="Times New Roman" panose="02020603050405020304" pitchFamily="18" charset="0"/>
              </a:rPr>
              <a:t>Public Evidence for a Mystery?</a:t>
            </a:r>
            <a:endParaRPr lang="en-US" sz="4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900"/>
              </a:spcBef>
              <a:spcAft>
                <a:spcPts val="0"/>
              </a:spcAft>
            </a:pPr>
            <a:r>
              <a:rPr lang="en-US" sz="2400" b="1"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26:26</a:t>
            </a:r>
            <a:r>
              <a:rPr lang="en-US" sz="2400" dirty="0">
                <a:effectLst/>
                <a:latin typeface="Open Sans" panose="020B0606030504020204" pitchFamily="34" charset="0"/>
                <a:ea typeface="Calibri" panose="020F0502020204030204" pitchFamily="34" charset="0"/>
                <a:cs typeface="Times New Roman" panose="02020603050405020304" pitchFamily="18" charset="0"/>
              </a:rPr>
              <a:t> This was not done in a corner.</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228600" algn="just">
              <a:lnSpc>
                <a:spcPct val="107000"/>
              </a:lnSpc>
              <a:spcBef>
                <a:spcPts val="90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In addition to, and sometimes in tension with, the primary sources of truth—the Old Testament revelation as this was being authoritatively interpreted (and reinterpreted) in normative Christian teaching (→8:30–31), the special revelation that had been granted in Christ and in his gospel (→1:2–3; →8:25), and the continuing private revelations through dreams, trances, and visions (→16:9), including those that came through the activity of Christian prophets (→21:9–10)—a prominent feature of the apologetics of Luke is his emphasis on the gospel as a public event. All of this adds up to the oxymoron that we have entitled “public evidence for a mystery,” which is in some respects the obverse side of interpreting the language of negation as the affirmation of transcendence (→17:23). It may be useful to review the three principal events that “these things” in “I am persuaded that </a:t>
            </a:r>
            <a:r>
              <a:rPr lang="en-US" sz="1600" b="1" i="1" dirty="0">
                <a:effectLst/>
                <a:latin typeface="Calibri" panose="020F0502020204030204" pitchFamily="34" charset="0"/>
                <a:ea typeface="Calibri" panose="020F0502020204030204" pitchFamily="34" charset="0"/>
                <a:cs typeface="Times New Roman" panose="02020603050405020304" pitchFamily="18" charset="0"/>
              </a:rPr>
              <a:t>none of these things</a:t>
            </a:r>
            <a:r>
              <a:rPr lang="en-US" sz="1600" b="1" dirty="0">
                <a:effectLst/>
                <a:latin typeface="Calibri" panose="020F0502020204030204" pitchFamily="34" charset="0"/>
                <a:ea typeface="Calibri" panose="020F0502020204030204" pitchFamily="34" charset="0"/>
                <a:cs typeface="Times New Roman" panose="02020603050405020304" pitchFamily="18" charset="0"/>
              </a:rPr>
              <a:t> has escaped his notice, for this was not done in a corner” included here in the immediate context of Paul’s address to King Agrippa: yet another iteration of his conversion story (26:9–19; →9:1–4); his missionary activity and its perils (26:20–21); and the death and the resurrection of Christ (26:22–23; →2:31). Not only about the second of these, which had clearly not been “done in a corner” at all, but by now had become a public nuisance to many, “turn[</a:t>
            </a:r>
            <a:r>
              <a:rPr lang="en-US" sz="1600" b="1" dirty="0" err="1">
                <a:effectLst/>
                <a:latin typeface="Calibri" panose="020F0502020204030204" pitchFamily="34" charset="0"/>
                <a:ea typeface="Calibri" panose="020F0502020204030204" pitchFamily="34" charset="0"/>
                <a:cs typeface="Times New Roman" panose="02020603050405020304" pitchFamily="18" charset="0"/>
              </a:rPr>
              <a:t>ing</a:t>
            </a:r>
            <a:r>
              <a:rPr lang="en-US" sz="1600" b="1" dirty="0">
                <a:effectLst/>
                <a:latin typeface="Calibri" panose="020F0502020204030204" pitchFamily="34" charset="0"/>
                <a:ea typeface="Calibri" panose="020F0502020204030204" pitchFamily="34" charset="0"/>
                <a:cs typeface="Times New Roman" panose="02020603050405020304" pitchFamily="18" charset="0"/>
              </a:rPr>
              <a:t>] the world upside down” and providing the occasion for controversy and even riots (17:6), but also about the third, which had provoked unbelieving ridicule from both Jews (4:2) and Gentiles (17:32), Paul seemed willing to lay claim to public verification of some kind or other. This claim was in keeping with the recitation of evidence from witnesses in Paul’s dissertation on the resurrection of Christ: “He appeared to Cephas, then to the twelve. Then he appeared to more than five hundred brethren at one time, most of whom are still alive, though some have fallen asleep. Then he appeared to James, then to all the apostles. Last of all, as to one untimely born, he appeared also to me” (1 Cor. 15:5–8).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22623131"/>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2816401-C9D3-4301-AFFF-CFC2CCD3C2BC}"/>
              </a:ext>
            </a:extLst>
          </p:cNvPr>
          <p:cNvSpPr txBox="1"/>
          <p:nvPr/>
        </p:nvSpPr>
        <p:spPr>
          <a:xfrm>
            <a:off x="702643" y="539015"/>
            <a:ext cx="10703293" cy="5854808"/>
          </a:xfrm>
          <a:prstGeom prst="rect">
            <a:avLst/>
          </a:prstGeom>
          <a:noFill/>
        </p:spPr>
        <p:txBody>
          <a:bodyPr wrap="square">
            <a:spAutoFit/>
          </a:bodyPr>
          <a:lstStyle/>
          <a:p>
            <a:pPr marL="0" marR="0" indent="228600" algn="just">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In fact, “proof” is the very word that successive English translations have employed at the opening of the Acts account: “To them he presented himself alive after his passion by many proofs [</a:t>
            </a:r>
            <a:r>
              <a:rPr lang="el-GR" sz="1600" b="1" dirty="0">
                <a:effectLst/>
                <a:latin typeface="Calibri" panose="020F0502020204030204" pitchFamily="34" charset="0"/>
                <a:ea typeface="Calibri" panose="020F0502020204030204" pitchFamily="34" charset="0"/>
                <a:cs typeface="Times New Roman" panose="02020603050405020304" pitchFamily="18" charset="0"/>
              </a:rPr>
              <a:t>τεκμηρίοις</a:t>
            </a:r>
            <a:r>
              <a:rPr lang="en-US" sz="1600" b="1" dirty="0">
                <a:effectLst/>
                <a:latin typeface="Calibri" panose="020F0502020204030204" pitchFamily="34" charset="0"/>
                <a:ea typeface="Calibri" panose="020F0502020204030204" pitchFamily="34" charset="0"/>
                <a:cs typeface="Times New Roman" panose="02020603050405020304" pitchFamily="18" charset="0"/>
              </a:rPr>
              <a:t>], appearing to them during forty days” (1:3). In his Pentecost sermon Peter spoke of Jesus as “a man attested to you by God” (</a:t>
            </a:r>
            <a:r>
              <a:rPr lang="el-GR" sz="1600" b="1" dirty="0">
                <a:effectLst/>
                <a:latin typeface="Calibri" panose="020F0502020204030204" pitchFamily="34" charset="0"/>
                <a:ea typeface="Calibri" panose="020F0502020204030204" pitchFamily="34" charset="0"/>
                <a:cs typeface="Times New Roman" panose="02020603050405020304" pitchFamily="18" charset="0"/>
              </a:rPr>
              <a:t>ἄνδρα ἀποδεδειγμένον ἀπὸ τοῦ θεοῦ εἰς ὑμᾶς</a:t>
            </a:r>
            <a:r>
              <a:rPr lang="en-US" sz="1600" b="1" dirty="0">
                <a:effectLst/>
                <a:latin typeface="Calibri" panose="020F0502020204030204" pitchFamily="34" charset="0"/>
                <a:ea typeface="Calibri" panose="020F0502020204030204" pitchFamily="34" charset="0"/>
                <a:cs typeface="Times New Roman" panose="02020603050405020304" pitchFamily="18" charset="0"/>
              </a:rPr>
              <a:t>) and made a point of reminding his hearers that the “mighty works and wonders and signs which God did through him” (→6:8) had not been “done in a corner,” but “in your midst” (</a:t>
            </a:r>
            <a:r>
              <a:rPr lang="el-GR" sz="1600" b="1" dirty="0">
                <a:effectLst/>
                <a:latin typeface="Calibri" panose="020F0502020204030204" pitchFamily="34" charset="0"/>
                <a:ea typeface="Calibri" panose="020F0502020204030204" pitchFamily="34" charset="0"/>
                <a:cs typeface="Times New Roman" panose="02020603050405020304" pitchFamily="18" charset="0"/>
              </a:rPr>
              <a:t>εἰς ὑμᾶς</a:t>
            </a:r>
            <a:r>
              <a:rPr lang="en-US" sz="1600" b="1" dirty="0">
                <a:effectLst/>
                <a:latin typeface="Calibri" panose="020F0502020204030204" pitchFamily="34" charset="0"/>
                <a:ea typeface="Calibri" panose="020F0502020204030204" pitchFamily="34" charset="0"/>
                <a:cs typeface="Times New Roman" panose="02020603050405020304" pitchFamily="18" charset="0"/>
              </a:rPr>
              <a:t>) (2:22); the same was said of Stephen’s “great wonders and signs </a:t>
            </a:r>
            <a:r>
              <a:rPr lang="en-US" sz="1600" b="1" i="1" dirty="0">
                <a:effectLst/>
                <a:latin typeface="Calibri" panose="020F0502020204030204" pitchFamily="34" charset="0"/>
                <a:ea typeface="Calibri" panose="020F0502020204030204" pitchFamily="34" charset="0"/>
                <a:cs typeface="Times New Roman" panose="02020603050405020304" pitchFamily="18" charset="0"/>
              </a:rPr>
              <a:t>among the people</a:t>
            </a:r>
            <a:r>
              <a:rPr lang="en-US" sz="1600" b="1" dirty="0">
                <a:effectLst/>
                <a:latin typeface="Calibri" panose="020F0502020204030204" pitchFamily="34" charset="0"/>
                <a:ea typeface="Calibri" panose="020F0502020204030204" pitchFamily="34" charset="0"/>
                <a:cs typeface="Times New Roman" panose="02020603050405020304" pitchFamily="18" charset="0"/>
              </a:rPr>
              <a:t> [</a:t>
            </a:r>
            <a:r>
              <a:rPr lang="el-GR" sz="1600" b="1" dirty="0">
                <a:effectLst/>
                <a:latin typeface="Calibri" panose="020F0502020204030204" pitchFamily="34" charset="0"/>
                <a:ea typeface="Calibri" panose="020F0502020204030204" pitchFamily="34" charset="0"/>
                <a:cs typeface="Times New Roman" panose="02020603050405020304" pitchFamily="18" charset="0"/>
              </a:rPr>
              <a:t>ἐν τῷ λαῷ</a:t>
            </a:r>
            <a:r>
              <a:rPr lang="en-US" sz="1600" b="1" dirty="0">
                <a:effectLst/>
                <a:latin typeface="Calibri" panose="020F0502020204030204" pitchFamily="34" charset="0"/>
                <a:ea typeface="Calibri" panose="020F0502020204030204" pitchFamily="34" charset="0"/>
                <a:cs typeface="Times New Roman" panose="02020603050405020304" pitchFamily="18" charset="0"/>
              </a:rPr>
              <a:t>]” (6:8). When the members of the Jewish council are quoted as having said after the healing at the Beautiful Gate “that a notable sign has been performed through them is manifest to all the inhabitants of Jerusalem, </a:t>
            </a:r>
            <a:r>
              <a:rPr lang="en-US" sz="1600" b="1" i="1" dirty="0">
                <a:effectLst/>
                <a:latin typeface="Calibri" panose="020F0502020204030204" pitchFamily="34" charset="0"/>
                <a:ea typeface="Calibri" panose="020F0502020204030204" pitchFamily="34" charset="0"/>
                <a:cs typeface="Times New Roman" panose="02020603050405020304" pitchFamily="18" charset="0"/>
              </a:rPr>
              <a:t>and we cannot deny it</a:t>
            </a:r>
            <a:r>
              <a:rPr lang="en-US" sz="1600" b="1" dirty="0">
                <a:effectLst/>
                <a:latin typeface="Calibri" panose="020F0502020204030204" pitchFamily="34" charset="0"/>
                <a:ea typeface="Calibri" panose="020F0502020204030204" pitchFamily="34" charset="0"/>
                <a:cs typeface="Times New Roman" panose="02020603050405020304" pitchFamily="18" charset="0"/>
              </a:rPr>
              <a:t>” (4:16), they were being cited as nonbelievers who nevertheless found the evidence for this “notable sign” (</a:t>
            </a:r>
            <a:r>
              <a:rPr lang="el-GR" sz="1600" b="1" dirty="0">
                <a:effectLst/>
                <a:latin typeface="Calibri" panose="020F0502020204030204" pitchFamily="34" charset="0"/>
                <a:ea typeface="Calibri" panose="020F0502020204030204" pitchFamily="34" charset="0"/>
                <a:cs typeface="Times New Roman" panose="02020603050405020304" pitchFamily="18" charset="0"/>
              </a:rPr>
              <a:t>γνωστὸν σημεῖον</a:t>
            </a:r>
            <a:r>
              <a:rPr lang="en-US" sz="1600" b="1" dirty="0">
                <a:effectLst/>
                <a:latin typeface="Calibri" panose="020F0502020204030204" pitchFamily="34" charset="0"/>
                <a:ea typeface="Calibri" panose="020F0502020204030204" pitchFamily="34" charset="0"/>
                <a:cs typeface="Times New Roman" panose="02020603050405020304" pitchFamily="18" charset="0"/>
              </a:rPr>
              <a:t>) (→6:8) too overwhelming to deny or refute.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228600" algn="just">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The key passage about this within the Acts narrative is in the message of Peter to “Cornelius, a centurion, an upright and God-fearing man” (10:22), and his friends, where the kind of evidence that is provided by the “proofs” for the resurrection of Christ was specified in a very particular way: “God raised him on the third day and made him manifest; </a:t>
            </a:r>
            <a:r>
              <a:rPr lang="en-US" sz="1600" b="1" i="1" dirty="0">
                <a:effectLst/>
                <a:latin typeface="Calibri" panose="020F0502020204030204" pitchFamily="34" charset="0"/>
                <a:ea typeface="Calibri" panose="020F0502020204030204" pitchFamily="34" charset="0"/>
                <a:cs typeface="Times New Roman" panose="02020603050405020304" pitchFamily="18" charset="0"/>
              </a:rPr>
              <a:t>not to all the people but to us who were chosen by God as witnesses</a:t>
            </a:r>
            <a:r>
              <a:rPr lang="en-US" sz="1600" b="1" dirty="0">
                <a:effectLst/>
                <a:latin typeface="Calibri" panose="020F0502020204030204" pitchFamily="34" charset="0"/>
                <a:ea typeface="Calibri" panose="020F0502020204030204" pitchFamily="34" charset="0"/>
                <a:cs typeface="Times New Roman" panose="02020603050405020304" pitchFamily="18" charset="0"/>
              </a:rPr>
              <a:t>, who ate and drank with him after he rose from the dead” (10:40–41). “Witnesses” (</a:t>
            </a:r>
            <a:r>
              <a:rPr lang="el-GR" sz="1600" b="1" dirty="0">
                <a:effectLst/>
                <a:latin typeface="Calibri" panose="020F0502020204030204" pitchFamily="34" charset="0"/>
                <a:ea typeface="Calibri" panose="020F0502020204030204" pitchFamily="34" charset="0"/>
                <a:cs typeface="Times New Roman" panose="02020603050405020304" pitchFamily="18" charset="0"/>
              </a:rPr>
              <a:t>μάρτυρες</a:t>
            </a:r>
            <a:r>
              <a:rPr lang="en-US" sz="1600" b="1" dirty="0">
                <a:effectLst/>
                <a:latin typeface="Calibri" panose="020F0502020204030204" pitchFamily="34" charset="0"/>
                <a:ea typeface="Calibri" panose="020F0502020204030204" pitchFamily="34" charset="0"/>
                <a:cs typeface="Times New Roman" panose="02020603050405020304" pitchFamily="18" charset="0"/>
              </a:rPr>
              <a:t>) here does have the dual meaning it still has in the courtroom: “eyewitnesses” (Luke 1:2) who have seen the event in question; and those who are called upon to bear witness and “</a:t>
            </a:r>
            <a:r>
              <a:rPr lang="en-US" sz="1600" b="1" i="1" dirty="0">
                <a:effectLst/>
                <a:latin typeface="Calibri" panose="020F0502020204030204" pitchFamily="34" charset="0"/>
                <a:ea typeface="Calibri" panose="020F0502020204030204" pitchFamily="34" charset="0"/>
                <a:cs typeface="Times New Roman" panose="02020603050405020304" pitchFamily="18" charset="0"/>
              </a:rPr>
              <a:t>testify</a:t>
            </a:r>
            <a:r>
              <a:rPr lang="en-US" sz="1600" b="1" dirty="0">
                <a:effectLst/>
                <a:latin typeface="Calibri" panose="020F0502020204030204" pitchFamily="34" charset="0"/>
                <a:ea typeface="Calibri" panose="020F0502020204030204" pitchFamily="34" charset="0"/>
                <a:cs typeface="Times New Roman" panose="02020603050405020304" pitchFamily="18" charset="0"/>
              </a:rPr>
              <a:t> that he is the one ordained by God to be judge of the living and the dead” (10:42).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90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Therefore, Paul could say of the risen Christ that “for many days he appeared [in the first sense of ‘witness’] to those who came up with him from Galilee to Jerusalem, who are now his witnesses [in the second sense] to the people” (13:31). In many respects, therefore, the idea of “public evidence for a mystery” can be said to be not only an oxymoron, but an argument in a circle</a:t>
            </a:r>
            <a:r>
              <a:rPr lang="en-US" sz="1600" dirty="0">
                <a:effectLst/>
                <a:latin typeface="Calibri" panose="020F050202020403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800"/>
              </a:spcAft>
            </a:pPr>
            <a:r>
              <a:rPr lang="en-US" sz="2000" dirty="0" err="1">
                <a:effectLst/>
                <a:latin typeface="Calibri" panose="020F0502020204030204" pitchFamily="34" charset="0"/>
                <a:ea typeface="Calibri" panose="020F0502020204030204" pitchFamily="34" charset="0"/>
                <a:cs typeface="Times New Roman" panose="02020603050405020304" pitchFamily="18" charset="0"/>
              </a:rPr>
              <a:t>Pelikan</a:t>
            </a:r>
            <a:r>
              <a:rPr lang="en-US" sz="2000" dirty="0">
                <a:effectLst/>
                <a:latin typeface="Calibri" panose="020F0502020204030204" pitchFamily="34" charset="0"/>
                <a:ea typeface="Calibri" panose="020F0502020204030204" pitchFamily="34" charset="0"/>
                <a:cs typeface="Times New Roman" panose="02020603050405020304" pitchFamily="18" charset="0"/>
              </a:rPr>
              <a:t>, J. (2005). </a:t>
            </a:r>
            <a:r>
              <a:rPr lang="en-US" sz="2000" i="1"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2"/>
              </a:rPr>
              <a:t>Acts</a:t>
            </a:r>
            <a:r>
              <a:rPr lang="en-US" sz="2000" dirty="0">
                <a:effectLst/>
                <a:latin typeface="Calibri" panose="020F0502020204030204" pitchFamily="34" charset="0"/>
                <a:ea typeface="Calibri" panose="020F0502020204030204" pitchFamily="34" charset="0"/>
                <a:cs typeface="Times New Roman" panose="02020603050405020304" pitchFamily="18" charset="0"/>
              </a:rPr>
              <a:t> (pp. 275–278). Grand Rapids, MI: Brazos Press.</a:t>
            </a:r>
          </a:p>
        </p:txBody>
      </p:sp>
    </p:spTree>
    <p:extLst>
      <p:ext uri="{BB962C8B-B14F-4D97-AF65-F5344CB8AC3E}">
        <p14:creationId xmlns:p14="http://schemas.microsoft.com/office/powerpoint/2010/main" val="1153609600"/>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aseline="30000" dirty="0"/>
              <a:t>28</a:t>
            </a:r>
            <a:r>
              <a:rPr lang="en-US" dirty="0"/>
              <a:t> Agrippa replied to Paul, “In a short time you will persuade me to become a Christian.” </a:t>
            </a:r>
            <a:r>
              <a:rPr lang="en-US" baseline="30000" dirty="0"/>
              <a:t>29</a:t>
            </a:r>
            <a:r>
              <a:rPr lang="en-US" dirty="0"/>
              <a:t> And Paul said, “I would wish to God, that whether in a short or long time, not only you, but also all who hear me this day, might become such as I am, except for these chains.”</a:t>
            </a:r>
          </a:p>
        </p:txBody>
      </p:sp>
      <p:sp>
        <p:nvSpPr>
          <p:cNvPr id="3" name="Text Placeholder 2"/>
          <p:cNvSpPr>
            <a:spLocks noGrp="1"/>
          </p:cNvSpPr>
          <p:nvPr>
            <p:ph type="body" sz="quarter" idx="11"/>
          </p:nvPr>
        </p:nvSpPr>
        <p:spPr/>
        <p:txBody>
          <a:bodyPr/>
          <a:lstStyle/>
          <a:p>
            <a:r>
              <a:rPr lang="en-US" dirty="0"/>
              <a:t>- Acts 26:28-29</a:t>
            </a:r>
          </a:p>
        </p:txBody>
      </p:sp>
    </p:spTree>
    <p:extLst>
      <p:ext uri="{BB962C8B-B14F-4D97-AF65-F5344CB8AC3E}">
        <p14:creationId xmlns:p14="http://schemas.microsoft.com/office/powerpoint/2010/main" val="1742162178"/>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1D49D49-8FBC-4AD3-A56D-56CA0BAF2027}"/>
              </a:ext>
            </a:extLst>
          </p:cNvPr>
          <p:cNvSpPr txBox="1"/>
          <p:nvPr/>
        </p:nvSpPr>
        <p:spPr>
          <a:xfrm>
            <a:off x="596767" y="654518"/>
            <a:ext cx="11020926" cy="5492979"/>
          </a:xfrm>
          <a:prstGeom prst="rect">
            <a:avLst/>
          </a:prstGeom>
          <a:noFill/>
        </p:spPr>
        <p:txBody>
          <a:bodyPr wrap="square">
            <a:spAutoFit/>
          </a:bodyPr>
          <a:lstStyle/>
          <a:p>
            <a:pPr marL="0" marR="0">
              <a:lnSpc>
                <a:spcPct val="107000"/>
              </a:lnSpc>
              <a:spcBef>
                <a:spcPts val="0"/>
              </a:spcBef>
              <a:spcAft>
                <a:spcPts val="750"/>
              </a:spcAft>
            </a:pPr>
            <a:r>
              <a:rPr lang="en-US" sz="3600" b="1" u="sng" dirty="0">
                <a:solidFill>
                  <a:srgbClr val="008AE6"/>
                </a:solidFill>
                <a:effectLst>
                  <a:outerShdw blurRad="38100" dist="38100" dir="2700000" algn="tl">
                    <a:srgbClr val="000000">
                      <a:alpha val="43137"/>
                    </a:srgbClr>
                  </a:outerShdw>
                </a:effectLst>
                <a:latin typeface="Verdana" panose="020B0604030504040204" pitchFamily="34"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Cambridge Bible for Schools and Colleges</a:t>
            </a:r>
            <a:endPar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750"/>
              </a:spcAft>
            </a:pPr>
            <a:r>
              <a:rPr lang="en-US" sz="800" b="1" dirty="0">
                <a:effectLst>
                  <a:outerShdw blurRad="38100" dist="38100" dir="2700000" algn="tl">
                    <a:srgbClr val="000000">
                      <a:alpha val="43137"/>
                    </a:srgbClr>
                  </a:outerShdw>
                </a:effectLst>
                <a:latin typeface="Verdana" panose="020B0604030504040204" pitchFamily="34" charset="0"/>
                <a:ea typeface="Times New Roman" panose="02020603050405020304" pitchFamily="18" charset="0"/>
                <a:cs typeface="Times New Roman" panose="02020603050405020304" pitchFamily="18" charset="0"/>
              </a:rPr>
              <a:t> </a:t>
            </a:r>
            <a:endParaRPr lang="en-US" sz="1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750"/>
              </a:spcAft>
            </a:pPr>
            <a:r>
              <a:rPr lang="en-US" sz="2000" b="1" dirty="0">
                <a:effectLst>
                  <a:outerShdw blurRad="38100" dist="38100" dir="2700000" algn="tl">
                    <a:srgbClr val="000000">
                      <a:alpha val="43137"/>
                    </a:srgbClr>
                  </a:outerShdw>
                </a:effectLst>
                <a:latin typeface="Roboto" panose="02000000000000000000" pitchFamily="2" charset="0"/>
                <a:ea typeface="Times New Roman" panose="02020603050405020304" pitchFamily="18" charset="0"/>
                <a:cs typeface="Times New Roman" panose="02020603050405020304" pitchFamily="18" charset="0"/>
              </a:rPr>
              <a:t>Acts 11:26</a:t>
            </a:r>
            <a:r>
              <a:rPr lang="en-US" sz="2000" dirty="0">
                <a:effectLst>
                  <a:outerShdw blurRad="38100" dist="38100" dir="2700000" algn="tl">
                    <a:srgbClr val="000000">
                      <a:alpha val="43137"/>
                    </a:srgbClr>
                  </a:outerShdw>
                </a:effectLst>
                <a:latin typeface="Roboto" panose="02000000000000000000" pitchFamily="2" charset="0"/>
                <a:ea typeface="Times New Roman" panose="02020603050405020304" pitchFamily="18" charset="0"/>
                <a:cs typeface="Times New Roman" panose="02020603050405020304" pitchFamily="18" charset="0"/>
              </a:rPr>
              <a:t>.  </a:t>
            </a:r>
            <a:r>
              <a:rPr lang="en-US" sz="2000" i="1" dirty="0">
                <a:solidFill>
                  <a:srgbClr val="FF0000"/>
                </a:solidFill>
                <a:effectLst>
                  <a:outerShdw blurRad="38100" dist="38100" dir="2700000" algn="tl">
                    <a:srgbClr val="000000">
                      <a:alpha val="43137"/>
                    </a:srgbClr>
                  </a:outerShdw>
                </a:effectLst>
                <a:latin typeface="Roboto" panose="02000000000000000000" pitchFamily="2" charset="0"/>
                <a:ea typeface="Times New Roman" panose="02020603050405020304" pitchFamily="18" charset="0"/>
                <a:cs typeface="Times New Roman" panose="02020603050405020304" pitchFamily="18" charset="0"/>
              </a:rPr>
              <a:t>and the disciples were called Christians first in Antioch</a:t>
            </a:r>
            <a:r>
              <a:rPr lang="en-US" sz="2000" dirty="0">
                <a:effectLst>
                  <a:outerShdw blurRad="38100" dist="38100" dir="2700000" algn="tl">
                    <a:srgbClr val="000000">
                      <a:alpha val="43137"/>
                    </a:srgbClr>
                  </a:outerShdw>
                </a:effectLst>
                <a:latin typeface="Roboto" panose="02000000000000000000" pitchFamily="2" charset="0"/>
                <a:ea typeface="Times New Roman" panose="02020603050405020304" pitchFamily="18" charset="0"/>
                <a:cs typeface="Times New Roman" panose="02020603050405020304" pitchFamily="18" charset="0"/>
              </a:rPr>
              <a:t>] It is most probable that    </a:t>
            </a:r>
            <a:r>
              <a:rPr lang="en-US" sz="2000" b="1" dirty="0">
                <a:effectLst>
                  <a:outerShdw blurRad="38100" dist="38100" dir="2700000" algn="tl">
                    <a:srgbClr val="000000">
                      <a:alpha val="43137"/>
                    </a:srgbClr>
                  </a:outerShdw>
                </a:effectLst>
                <a:latin typeface="Roboto" panose="02000000000000000000" pitchFamily="2" charset="0"/>
                <a:ea typeface="Times New Roman" panose="02020603050405020304" pitchFamily="18" charset="0"/>
                <a:cs typeface="Times New Roman" panose="02020603050405020304" pitchFamily="18" charset="0"/>
              </a:rPr>
              <a:t>this name was given them by the heathen in ridicule</a:t>
            </a:r>
            <a:r>
              <a:rPr lang="en-US" sz="2000" dirty="0">
                <a:effectLst>
                  <a:outerShdw blurRad="38100" dist="38100" dir="2700000" algn="tl">
                    <a:srgbClr val="000000">
                      <a:alpha val="43137"/>
                    </a:srgbClr>
                  </a:outerShdw>
                </a:effectLst>
                <a:latin typeface="Roboto" panose="02000000000000000000" pitchFamily="2" charset="0"/>
                <a:ea typeface="Times New Roman" panose="02020603050405020304" pitchFamily="18" charset="0"/>
                <a:cs typeface="Times New Roman" panose="02020603050405020304" pitchFamily="18" charset="0"/>
              </a:rPr>
              <a:t>. The disciples of Jesus never give it to themselves, and as the use of it would imply that those who bore it were the followers of the Messiah, the Christ, it is certain it would not be given to them by the Jews.</a:t>
            </a:r>
            <a:endParaRPr lang="en-U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750"/>
              </a:spcAft>
            </a:pPr>
            <a:r>
              <a:rPr lang="en-US" sz="2000" dirty="0">
                <a:effectLst>
                  <a:outerShdw blurRad="38100" dist="38100" dir="2700000" algn="tl">
                    <a:srgbClr val="000000">
                      <a:alpha val="43137"/>
                    </a:srgbClr>
                  </a:outerShdw>
                </a:effectLst>
                <a:latin typeface="Roboto" panose="02000000000000000000" pitchFamily="2" charset="0"/>
                <a:ea typeface="Times New Roman" panose="02020603050405020304" pitchFamily="18" charset="0"/>
                <a:cs typeface="Times New Roman" panose="02020603050405020304" pitchFamily="18" charset="0"/>
              </a:rPr>
              <a:t>The reason for a new distinctive term is apparent. When these new Gentile converts were joined to the Church of Antioch, none of the former distinctive appellations would embrace the whole body. They were no longer only of the  Nazarenes or the </a:t>
            </a:r>
            <a:r>
              <a:rPr lang="en-US" sz="2000" dirty="0" err="1">
                <a:effectLst>
                  <a:outerShdw blurRad="38100" dist="38100" dir="2700000" algn="tl">
                    <a:srgbClr val="000000">
                      <a:alpha val="43137"/>
                    </a:srgbClr>
                  </a:outerShdw>
                </a:effectLst>
                <a:latin typeface="Roboto" panose="02000000000000000000" pitchFamily="2" charset="0"/>
                <a:ea typeface="Times New Roman" panose="02020603050405020304" pitchFamily="18" charset="0"/>
                <a:cs typeface="Times New Roman" panose="02020603050405020304" pitchFamily="18" charset="0"/>
              </a:rPr>
              <a:t>Galilæans</a:t>
            </a:r>
            <a:r>
              <a:rPr lang="en-US" sz="2000" dirty="0">
                <a:effectLst>
                  <a:outerShdw blurRad="38100" dist="38100" dir="2700000" algn="tl">
                    <a:srgbClr val="000000">
                      <a:alpha val="43137"/>
                    </a:srgbClr>
                  </a:outerShdw>
                </a:effectLst>
                <a:latin typeface="Roboto" panose="02000000000000000000" pitchFamily="2" charset="0"/>
                <a:ea typeface="Times New Roman" panose="02020603050405020304" pitchFamily="18" charset="0"/>
                <a:cs typeface="Times New Roman" panose="02020603050405020304" pitchFamily="18" charset="0"/>
              </a:rPr>
              <a:t> or Greek-Jews, and as to the people of Antioch they probably seemed a strange medley, they would not be unlikely to apply  to them such a hybrid form as “Christian,” a Greek word with a Latin termination.</a:t>
            </a:r>
            <a:endParaRPr lang="en-U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750"/>
              </a:spcAft>
            </a:pPr>
            <a:r>
              <a:rPr lang="en-US" sz="2000" dirty="0">
                <a:effectLst>
                  <a:outerShdw blurRad="38100" dist="38100" dir="2700000" algn="tl">
                    <a:srgbClr val="000000">
                      <a:alpha val="43137"/>
                    </a:srgbClr>
                  </a:outerShdw>
                </a:effectLst>
                <a:latin typeface="Roboto" panose="02000000000000000000" pitchFamily="2" charset="0"/>
                <a:ea typeface="Times New Roman" panose="02020603050405020304" pitchFamily="18" charset="0"/>
                <a:cs typeface="Times New Roman" panose="02020603050405020304" pitchFamily="18" charset="0"/>
              </a:rPr>
              <a:t>The name is probably used in mockery by Agrippa </a:t>
            </a:r>
            <a:r>
              <a:rPr lang="en-US" sz="2000" b="1" dirty="0">
                <a:solidFill>
                  <a:srgbClr val="FF0000"/>
                </a:solidFill>
                <a:effectLst>
                  <a:outerShdw blurRad="38100" dist="38100" dir="2700000" algn="tl">
                    <a:srgbClr val="000000">
                      <a:alpha val="43137"/>
                    </a:srgbClr>
                  </a:outerShdw>
                </a:effectLst>
                <a:latin typeface="Roboto" panose="02000000000000000000" pitchFamily="2" charset="0"/>
                <a:ea typeface="Times New Roman" panose="02020603050405020304" pitchFamily="18" charset="0"/>
                <a:cs typeface="Times New Roman" panose="02020603050405020304" pitchFamily="18" charset="0"/>
              </a:rPr>
              <a:t>(</a:t>
            </a:r>
            <a:r>
              <a:rPr lang="en-US" sz="2000" b="1" u="sng" dirty="0">
                <a:solidFill>
                  <a:srgbClr val="FF0000"/>
                </a:solidFill>
                <a:effectLst>
                  <a:outerShdw blurRad="38100" dist="38100" dir="2700000" algn="tl">
                    <a:srgbClr val="000000">
                      <a:alpha val="43137"/>
                    </a:srgbClr>
                  </a:outerShdw>
                </a:effectLst>
                <a:latin typeface="Roboto" panose="02000000000000000000" pitchFamily="2" charset="0"/>
                <a:ea typeface="Times New Roman" panose="02020603050405020304" pitchFamily="18" charset="0"/>
                <a:cs typeface="Times New Roman" panose="02020603050405020304" pitchFamily="18" charset="0"/>
                <a:hlinkClick r:id="rId3" tooltip="Then Agrippa said to Paul, Almost you persuade me to be a Christian.">
                  <a:extLst>
                    <a:ext uri="{A12FA001-AC4F-418D-AE19-62706E023703}">
                      <ahyp:hlinkClr xmlns:ahyp="http://schemas.microsoft.com/office/drawing/2018/hyperlinkcolor" val="tx"/>
                    </a:ext>
                  </a:extLst>
                </a:hlinkClick>
              </a:rPr>
              <a:t>Acts 26:28</a:t>
            </a:r>
            <a:r>
              <a:rPr lang="en-US" sz="2000" b="1" dirty="0">
                <a:solidFill>
                  <a:srgbClr val="FF0000"/>
                </a:solidFill>
                <a:effectLst>
                  <a:outerShdw blurRad="38100" dist="38100" dir="2700000" algn="tl">
                    <a:srgbClr val="000000">
                      <a:alpha val="43137"/>
                    </a:srgbClr>
                  </a:outerShdw>
                </a:effectLst>
                <a:latin typeface="Roboto" panose="02000000000000000000" pitchFamily="2" charset="0"/>
                <a:ea typeface="Times New Roman" panose="02020603050405020304" pitchFamily="18" charset="0"/>
                <a:cs typeface="Times New Roman" panose="02020603050405020304" pitchFamily="18" charset="0"/>
              </a:rPr>
              <a:t>), </a:t>
            </a:r>
            <a:r>
              <a:rPr lang="en-US" sz="2000" dirty="0">
                <a:effectLst>
                  <a:outerShdw blurRad="38100" dist="38100" dir="2700000" algn="tl">
                    <a:srgbClr val="000000">
                      <a:alpha val="43137"/>
                    </a:srgbClr>
                  </a:outerShdw>
                </a:effectLst>
                <a:latin typeface="Roboto" panose="02000000000000000000" pitchFamily="2" charset="0"/>
                <a:ea typeface="Times New Roman" panose="02020603050405020304" pitchFamily="18" charset="0"/>
                <a:cs typeface="Times New Roman" panose="02020603050405020304" pitchFamily="18" charset="0"/>
              </a:rPr>
              <a:t>“With but little persuasion thou </a:t>
            </a:r>
            <a:r>
              <a:rPr lang="en-US" sz="2000" dirty="0" err="1">
                <a:effectLst>
                  <a:outerShdw blurRad="38100" dist="38100" dir="2700000" algn="tl">
                    <a:srgbClr val="000000">
                      <a:alpha val="43137"/>
                    </a:srgbClr>
                  </a:outerShdw>
                </a:effectLst>
                <a:latin typeface="Roboto" panose="02000000000000000000" pitchFamily="2" charset="0"/>
                <a:ea typeface="Times New Roman" panose="02020603050405020304" pitchFamily="18" charset="0"/>
                <a:cs typeface="Times New Roman" panose="02020603050405020304" pitchFamily="18" charset="0"/>
              </a:rPr>
              <a:t>wouldest</a:t>
            </a:r>
            <a:r>
              <a:rPr lang="en-US" sz="2000" dirty="0">
                <a:effectLst>
                  <a:outerShdw blurRad="38100" dist="38100" dir="2700000" algn="tl">
                    <a:srgbClr val="000000">
                      <a:alpha val="43137"/>
                    </a:srgbClr>
                  </a:outerShdw>
                </a:effectLst>
                <a:latin typeface="Roboto" panose="02000000000000000000" pitchFamily="2" charset="0"/>
                <a:ea typeface="Times New Roman" panose="02020603050405020304" pitchFamily="18" charset="0"/>
                <a:cs typeface="Times New Roman" panose="02020603050405020304" pitchFamily="18" charset="0"/>
              </a:rPr>
              <a:t> fain make me a Christian,” but in the only other and later instance of the use of the name in the N. T. (</a:t>
            </a:r>
            <a:r>
              <a:rPr lang="en-US" sz="2000" u="sng" dirty="0">
                <a:effectLst>
                  <a:outerShdw blurRad="38100" dist="38100" dir="2700000" algn="tl">
                    <a:srgbClr val="000000">
                      <a:alpha val="43137"/>
                    </a:srgbClr>
                  </a:outerShdw>
                </a:effectLst>
                <a:latin typeface="Roboto" panose="02000000000000000000" pitchFamily="2" charset="0"/>
                <a:ea typeface="Times New Roman" panose="02020603050405020304" pitchFamily="18" charset="0"/>
                <a:cs typeface="Times New Roman" panose="02020603050405020304" pitchFamily="18" charset="0"/>
                <a:hlinkClick r:id="rId4" tooltip="Yet if any man suffer as a Christian, let him not be ashamed; but let him glorify God on this behalf.">
                  <a:extLst>
                    <a:ext uri="{A12FA001-AC4F-418D-AE19-62706E023703}">
                      <ahyp:hlinkClr xmlns:ahyp="http://schemas.microsoft.com/office/drawing/2018/hyperlinkcolor" val="tx"/>
                    </a:ext>
                  </a:extLst>
                </a:hlinkClick>
              </a:rPr>
              <a:t>1 Peter 4:16</a:t>
            </a:r>
            <a:r>
              <a:rPr lang="en-US" sz="2000" dirty="0">
                <a:effectLst>
                  <a:outerShdw blurRad="38100" dist="38100" dir="2700000" algn="tl">
                    <a:srgbClr val="000000">
                      <a:alpha val="43137"/>
                    </a:srgbClr>
                  </a:outerShdw>
                </a:effectLst>
                <a:latin typeface="Roboto" panose="02000000000000000000" pitchFamily="2" charset="0"/>
                <a:ea typeface="Times New Roman" panose="02020603050405020304" pitchFamily="18" charset="0"/>
                <a:cs typeface="Times New Roman" panose="02020603050405020304" pitchFamily="18" charset="0"/>
              </a:rPr>
              <a:t>) we can see that what had been at first a taunt had soon come  to be a name in which to glory, “If any man suffer as a Christian, let him not be ashamed.”</a:t>
            </a:r>
            <a:endParaRPr lang="en-U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54346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5">
                                            <p:txEl>
                                              <p:pRg st="0" end="0"/>
                                            </p:txEl>
                                          </p:spTgt>
                                        </p:tgtEl>
                                        <p:attrNameLst>
                                          <p:attrName>r</p:attrName>
                                        </p:attrNameLst>
                                      </p:cBhvr>
                                    </p:animRot>
                                  </p:childTnLst>
                                </p:cTn>
                              </p:par>
                              <p:par>
                                <p:cTn id="7" presetID="8" presetClass="emph" presetSubtype="0" fill="hold" nodeType="withEffect">
                                  <p:stCondLst>
                                    <p:cond delay="0"/>
                                  </p:stCondLst>
                                  <p:childTnLst>
                                    <p:animRot by="21600000">
                                      <p:cBhvr>
                                        <p:cTn id="8" dur="2000" fill="hold"/>
                                        <p:tgtEl>
                                          <p:spTgt spid="5">
                                            <p:txEl>
                                              <p:pRg st="1" end="1"/>
                                            </p:txEl>
                                          </p:spTgt>
                                        </p:tgtEl>
                                        <p:attrNameLst>
                                          <p:attrName>r</p:attrName>
                                        </p:attrNameLst>
                                      </p:cBhvr>
                                    </p:animRot>
                                  </p:childTnLst>
                                </p:cTn>
                              </p:par>
                              <p:par>
                                <p:cTn id="9" presetID="8" presetClass="emph" presetSubtype="0" fill="hold" nodeType="withEffect">
                                  <p:stCondLst>
                                    <p:cond delay="0"/>
                                  </p:stCondLst>
                                  <p:childTnLst>
                                    <p:animRot by="21600000">
                                      <p:cBhvr>
                                        <p:cTn id="10" dur="2000" fill="hold"/>
                                        <p:tgtEl>
                                          <p:spTgt spid="5">
                                            <p:txEl>
                                              <p:pRg st="2" end="2"/>
                                            </p:txEl>
                                          </p:spTgt>
                                        </p:tgtEl>
                                        <p:attrNameLst>
                                          <p:attrName>r</p:attrName>
                                        </p:attrNameLst>
                                      </p:cBhvr>
                                    </p:animRot>
                                  </p:childTnLst>
                                </p:cTn>
                              </p:par>
                              <p:par>
                                <p:cTn id="11" presetID="8" presetClass="emph" presetSubtype="0" fill="hold" nodeType="withEffect">
                                  <p:stCondLst>
                                    <p:cond delay="0"/>
                                  </p:stCondLst>
                                  <p:childTnLst>
                                    <p:animRot by="21600000">
                                      <p:cBhvr>
                                        <p:cTn id="12" dur="2000" fill="hold"/>
                                        <p:tgtEl>
                                          <p:spTgt spid="5">
                                            <p:txEl>
                                              <p:pRg st="3" end="3"/>
                                            </p:txEl>
                                          </p:spTgt>
                                        </p:tgtEl>
                                        <p:attrNameLst>
                                          <p:attrName>r</p:attrName>
                                        </p:attrNameLst>
                                      </p:cBhvr>
                                    </p:animRot>
                                  </p:childTnLst>
                                </p:cTn>
                              </p:par>
                              <p:par>
                                <p:cTn id="13" presetID="8" presetClass="emph" presetSubtype="0" fill="hold" nodeType="withEffect">
                                  <p:stCondLst>
                                    <p:cond delay="0"/>
                                  </p:stCondLst>
                                  <p:childTnLst>
                                    <p:animRot by="21600000">
                                      <p:cBhvr>
                                        <p:cTn id="14" dur="2000" fill="hold"/>
                                        <p:tgtEl>
                                          <p:spTgt spid="5">
                                            <p:txEl>
                                              <p:pRg st="4" end="4"/>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7.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108E1-90D5-44A4-86B8-AAB24A56680B}"/>
              </a:ext>
            </a:extLst>
          </p:cNvPr>
          <p:cNvSpPr>
            <a:spLocks noGrp="1"/>
          </p:cNvSpPr>
          <p:nvPr>
            <p:ph type="ctrTitle"/>
          </p:nvPr>
        </p:nvSpPr>
        <p:spPr/>
        <p:txBody>
          <a:bodyPr>
            <a:normAutofit fontScale="90000"/>
          </a:bodyPr>
          <a:lstStyle/>
          <a:p>
            <a:r>
              <a:rPr lang="en-US" dirty="0">
                <a:solidFill>
                  <a:srgbClr val="C00000"/>
                </a:solidFill>
                <a:latin typeface="Broadway" panose="04040905080B02020502" pitchFamily="82" charset="0"/>
                <a:cs typeface="Times New Roman" panose="02020603050405020304" pitchFamily="18" charset="0"/>
              </a:rPr>
              <a:t>God’s Plan Of Salvation</a:t>
            </a:r>
            <a:br>
              <a:rPr lang="en-US" dirty="0">
                <a:solidFill>
                  <a:srgbClr val="C00000"/>
                </a:solidFill>
                <a:latin typeface="Broadway" panose="04040905080B02020502" pitchFamily="82" charset="0"/>
                <a:cs typeface="Times New Roman" panose="02020603050405020304" pitchFamily="18" charset="0"/>
              </a:rPr>
            </a:br>
            <a:r>
              <a:rPr lang="en-US" dirty="0">
                <a:solidFill>
                  <a:srgbClr val="C00000"/>
                </a:solidFill>
                <a:latin typeface="Broadway" panose="04040905080B02020502" pitchFamily="82" charset="0"/>
                <a:cs typeface="Times New Roman" panose="02020603050405020304" pitchFamily="18" charset="0"/>
              </a:rPr>
              <a:t>In The Book Of Acts</a:t>
            </a:r>
          </a:p>
        </p:txBody>
      </p:sp>
    </p:spTree>
    <p:extLst>
      <p:ext uri="{BB962C8B-B14F-4D97-AF65-F5344CB8AC3E}">
        <p14:creationId xmlns:p14="http://schemas.microsoft.com/office/powerpoint/2010/main" val="1185181130"/>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DA2454C-242E-44A1-9B50-FBED2745DB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57462"/>
            <a:ext cx="12192000" cy="5747085"/>
          </a:xfrm>
          <a:prstGeom prst="rect">
            <a:avLst/>
          </a:prstGeom>
        </p:spPr>
      </p:pic>
    </p:spTree>
    <p:extLst>
      <p:ext uri="{BB962C8B-B14F-4D97-AF65-F5344CB8AC3E}">
        <p14:creationId xmlns:p14="http://schemas.microsoft.com/office/powerpoint/2010/main" val="2431398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91EA04-3D80-4A6F-869A-0E971E7598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1" y="375384"/>
            <a:ext cx="11117178" cy="6131293"/>
          </a:xfrm>
          <a:prstGeom prst="rect">
            <a:avLst/>
          </a:prstGeom>
        </p:spPr>
      </p:pic>
    </p:spTree>
    <p:extLst>
      <p:ext uri="{BB962C8B-B14F-4D97-AF65-F5344CB8AC3E}">
        <p14:creationId xmlns:p14="http://schemas.microsoft.com/office/powerpoint/2010/main" val="15852183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94C4FA8-B91F-451E-8825-1711DE978482}"/>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5AB3B9CE-9C04-491C-ABC8-591998A70E2B}"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25</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35842" name="Text Box 2">
            <a:extLst>
              <a:ext uri="{FF2B5EF4-FFF2-40B4-BE49-F238E27FC236}">
                <a16:creationId xmlns:a16="http://schemas.microsoft.com/office/drawing/2014/main" id="{95E6F750-9F18-48DB-821D-2EDDA159E592}"/>
              </a:ext>
            </a:extLst>
          </p:cNvPr>
          <p:cNvSpPr txBox="1">
            <a:spLocks noChangeArrowheads="1"/>
          </p:cNvSpPr>
          <p:nvPr/>
        </p:nvSpPr>
        <p:spPr bwMode="auto">
          <a:xfrm>
            <a:off x="2743200" y="609600"/>
            <a:ext cx="7620000" cy="249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7.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Paul’s Secondary Missionary Journey; Evangelizing Greece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(16.1-18.21) (contd.):</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 in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Philippi</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Thessalonica</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err="1">
                <a:ln>
                  <a:noFill/>
                </a:ln>
                <a:solidFill>
                  <a:srgbClr val="660066"/>
                </a:solidFill>
                <a:effectLst/>
                <a:uLnTx/>
                <a:uFillTx/>
                <a:latin typeface="Times New Roman" panose="02020603050405020304" pitchFamily="18" charset="0"/>
                <a:ea typeface="+mn-ea"/>
                <a:cs typeface="+mn-cs"/>
              </a:rPr>
              <a:t>Beroea</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and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Athens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 speaks at the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Areopagus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in Athens (17.19-31);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Corinth </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(18.1-17);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iterate type="wd">
                                    <p:tmPct val="100000"/>
                                  </p:iterate>
                                  <p:childTnLst>
                                    <p:set>
                                      <p:cBhvr>
                                        <p:cTn id="6" dur="1" fill="hold">
                                          <p:stCondLst>
                                            <p:cond delay="0"/>
                                          </p:stCondLst>
                                        </p:cTn>
                                        <p:tgtEl>
                                          <p:spTgt spid="35842">
                                            <p:txEl>
                                              <p:pRg st="0" end="0"/>
                                            </p:txEl>
                                          </p:spTgt>
                                        </p:tgtEl>
                                        <p:attrNameLst>
                                          <p:attrName>style.visibility</p:attrName>
                                        </p:attrNameLst>
                                      </p:cBhvr>
                                      <p:to>
                                        <p:strVal val="visible"/>
                                      </p:to>
                                    </p:set>
                                    <p:anim calcmode="lin" valueType="num">
                                      <p:cBhvr additive="base">
                                        <p:cTn id="7" dur="300" fill="hold"/>
                                        <p:tgtEl>
                                          <p:spTgt spid="35842">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3584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iterate type="wd">
                                    <p:tmPct val="100000"/>
                                  </p:iterate>
                                  <p:childTnLst>
                                    <p:set>
                                      <p:cBhvr>
                                        <p:cTn id="12" dur="1" fill="hold">
                                          <p:stCondLst>
                                            <p:cond delay="0"/>
                                          </p:stCondLst>
                                        </p:cTn>
                                        <p:tgtEl>
                                          <p:spTgt spid="35842">
                                            <p:txEl>
                                              <p:pRg st="1" end="1"/>
                                            </p:txEl>
                                          </p:spTgt>
                                        </p:tgtEl>
                                        <p:attrNameLst>
                                          <p:attrName>style.visibility</p:attrName>
                                        </p:attrNameLst>
                                      </p:cBhvr>
                                      <p:to>
                                        <p:strVal val="visible"/>
                                      </p:to>
                                    </p:set>
                                    <p:anim calcmode="lin" valueType="num">
                                      <p:cBhvr additive="base">
                                        <p:cTn id="13" dur="300" fill="hold"/>
                                        <p:tgtEl>
                                          <p:spTgt spid="35842">
                                            <p:txEl>
                                              <p:pRg st="1" end="1"/>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3584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iterate type="wd">
                                    <p:tmPct val="100000"/>
                                  </p:iterate>
                                  <p:childTnLst>
                                    <p:set>
                                      <p:cBhvr>
                                        <p:cTn id="18" dur="1" fill="hold">
                                          <p:stCondLst>
                                            <p:cond delay="0"/>
                                          </p:stCondLst>
                                        </p:cTn>
                                        <p:tgtEl>
                                          <p:spTgt spid="35842">
                                            <p:txEl>
                                              <p:pRg st="2" end="2"/>
                                            </p:txEl>
                                          </p:spTgt>
                                        </p:tgtEl>
                                        <p:attrNameLst>
                                          <p:attrName>style.visibility</p:attrName>
                                        </p:attrNameLst>
                                      </p:cBhvr>
                                      <p:to>
                                        <p:strVal val="visible"/>
                                      </p:to>
                                    </p:set>
                                    <p:anim calcmode="lin" valueType="num">
                                      <p:cBhvr additive="base">
                                        <p:cTn id="19" dur="300" fill="hold"/>
                                        <p:tgtEl>
                                          <p:spTgt spid="35842">
                                            <p:txEl>
                                              <p:pRg st="2" end="2"/>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3584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iterate type="wd">
                                    <p:tmPct val="100000"/>
                                  </p:iterate>
                                  <p:childTnLst>
                                    <p:set>
                                      <p:cBhvr>
                                        <p:cTn id="24" dur="1" fill="hold">
                                          <p:stCondLst>
                                            <p:cond delay="0"/>
                                          </p:stCondLst>
                                        </p:cTn>
                                        <p:tgtEl>
                                          <p:spTgt spid="35842">
                                            <p:txEl>
                                              <p:pRg st="3" end="3"/>
                                            </p:txEl>
                                          </p:spTgt>
                                        </p:tgtEl>
                                        <p:attrNameLst>
                                          <p:attrName>style.visibility</p:attrName>
                                        </p:attrNameLst>
                                      </p:cBhvr>
                                      <p:to>
                                        <p:strVal val="visible"/>
                                      </p:to>
                                    </p:set>
                                    <p:anim calcmode="lin" valueType="num">
                                      <p:cBhvr additive="base">
                                        <p:cTn id="25" dur="300" fill="hold"/>
                                        <p:tgtEl>
                                          <p:spTgt spid="35842">
                                            <p:txEl>
                                              <p:pRg st="3" end="3"/>
                                            </p:txEl>
                                          </p:spTgt>
                                        </p:tgtEl>
                                        <p:attrNameLst>
                                          <p:attrName>ppt_x</p:attrName>
                                        </p:attrNameLst>
                                      </p:cBhvr>
                                      <p:tavLst>
                                        <p:tav tm="0">
                                          <p:val>
                                            <p:strVal val="#ppt_x"/>
                                          </p:val>
                                        </p:tav>
                                        <p:tav tm="100000">
                                          <p:val>
                                            <p:strVal val="#ppt_x"/>
                                          </p:val>
                                        </p:tav>
                                      </p:tavLst>
                                    </p:anim>
                                    <p:anim calcmode="lin" valueType="num">
                                      <p:cBhvr additive="base">
                                        <p:cTn id="26" dur="300" fill="hold"/>
                                        <p:tgtEl>
                                          <p:spTgt spid="3584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build="p" autoUpdateAnimBg="0"/>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4693963" y="61961"/>
            <a:ext cx="6468345" cy="2485194"/>
            <a:chOff x="3600449" y="128122"/>
            <a:chExt cx="6468345" cy="2485194"/>
          </a:xfrm>
        </p:grpSpPr>
        <p:sp>
          <p:nvSpPr>
            <p:cNvPr id="10" name="Arrow: Bent-Up 9"/>
            <p:cNvSpPr/>
            <p:nvPr/>
          </p:nvSpPr>
          <p:spPr>
            <a:xfrm flipV="1">
              <a:off x="8239993" y="654626"/>
              <a:ext cx="1828801" cy="1958690"/>
            </a:xfrm>
            <a:prstGeom prst="bentUpArrow">
              <a:avLst>
                <a:gd name="adj1" fmla="val 25000"/>
                <a:gd name="adj2" fmla="val 25758"/>
                <a:gd name="adj3" fmla="val 2500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1" name="Thought Bubble: Cloud 10"/>
            <p:cNvSpPr/>
            <p:nvPr/>
          </p:nvSpPr>
          <p:spPr>
            <a:xfrm>
              <a:off x="3600449" y="128122"/>
              <a:ext cx="4291445" cy="1468223"/>
            </a:xfrm>
            <a:prstGeom prst="cloudCallout">
              <a:avLst>
                <a:gd name="adj1" fmla="val 57588"/>
                <a:gd name="adj2" fmla="val -1301"/>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GIFT PROMISED BY THE HOLY SPIRIT</a:t>
              </a:r>
            </a:p>
          </p:txBody>
        </p:sp>
        <p:sp>
          <p:nvSpPr>
            <p:cNvPr id="12" name="TextBox 11"/>
            <p:cNvSpPr txBox="1"/>
            <p:nvPr/>
          </p:nvSpPr>
          <p:spPr>
            <a:xfrm>
              <a:off x="8239993" y="654626"/>
              <a:ext cx="1569025" cy="461665"/>
            </a:xfrm>
            <a:prstGeom prst="rect">
              <a:avLst/>
            </a:prstGeom>
            <a:noFill/>
            <a:ln w="3810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2:21</a:t>
              </a:r>
            </a:p>
          </p:txBody>
        </p:sp>
      </p:grpSp>
      <p:sp>
        <p:nvSpPr>
          <p:cNvPr id="5" name="Rectangle: Rounded Corners 4"/>
          <p:cNvSpPr/>
          <p:nvPr/>
        </p:nvSpPr>
        <p:spPr>
          <a:xfrm>
            <a:off x="6230248" y="2538066"/>
            <a:ext cx="1991591" cy="1402772"/>
          </a:xfrm>
          <a:prstGeom prst="roundRec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BE BAPTIZED</a:t>
            </a:r>
          </a:p>
        </p:txBody>
      </p:sp>
      <p:sp>
        <p:nvSpPr>
          <p:cNvPr id="4" name="Rectangle: Rounded Corners 3"/>
          <p:cNvSpPr/>
          <p:nvPr/>
        </p:nvSpPr>
        <p:spPr>
          <a:xfrm>
            <a:off x="3176820" y="2538065"/>
            <a:ext cx="1849582" cy="1402772"/>
          </a:xfrm>
          <a:prstGeom prst="roundRect">
            <a:avLst/>
          </a:prstGeom>
          <a:solidFill>
            <a:srgbClr val="EE12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REPENT</a:t>
            </a:r>
          </a:p>
        </p:txBody>
      </p:sp>
      <p:sp>
        <p:nvSpPr>
          <p:cNvPr id="2" name="Oval 1"/>
          <p:cNvSpPr/>
          <p:nvPr/>
        </p:nvSpPr>
        <p:spPr>
          <a:xfrm>
            <a:off x="9341833" y="2538065"/>
            <a:ext cx="2759699" cy="140277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SALVATION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REMISSION OF SINS</a:t>
            </a:r>
          </a:p>
        </p:txBody>
      </p:sp>
      <p:sp>
        <p:nvSpPr>
          <p:cNvPr id="9" name="Rectangle: Rounded Corners 8">
            <a:extLst>
              <a:ext uri="{FF2B5EF4-FFF2-40B4-BE49-F238E27FC236}">
                <a16:creationId xmlns:a16="http://schemas.microsoft.com/office/drawing/2014/main" id="{8900F90E-D2DB-49BD-A431-7A0A861E5263}"/>
              </a:ext>
            </a:extLst>
          </p:cNvPr>
          <p:cNvSpPr/>
          <p:nvPr/>
        </p:nvSpPr>
        <p:spPr>
          <a:xfrm>
            <a:off x="86150" y="2538063"/>
            <a:ext cx="2040790" cy="1402773"/>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BELIEVE</a:t>
            </a:r>
          </a:p>
        </p:txBody>
      </p:sp>
      <p:sp>
        <p:nvSpPr>
          <p:cNvPr id="6" name="Arrow: Right 5"/>
          <p:cNvSpPr/>
          <p:nvPr/>
        </p:nvSpPr>
        <p:spPr>
          <a:xfrm>
            <a:off x="5042751" y="2952737"/>
            <a:ext cx="1227687" cy="592282"/>
          </a:xfrm>
          <a:prstGeom prst="rightArrow">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AND</a:t>
            </a:r>
          </a:p>
        </p:txBody>
      </p:sp>
      <p:sp>
        <p:nvSpPr>
          <p:cNvPr id="7" name="Arrow: Right 6"/>
          <p:cNvSpPr/>
          <p:nvPr/>
        </p:nvSpPr>
        <p:spPr>
          <a:xfrm>
            <a:off x="8198835" y="2943310"/>
            <a:ext cx="1142998" cy="592282"/>
          </a:xfrm>
          <a:prstGeom prst="rightArrow">
            <a:avLst/>
          </a:prstGeom>
          <a:solidFill>
            <a:srgbClr val="FF00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FOR</a:t>
            </a:r>
          </a:p>
        </p:txBody>
      </p:sp>
      <p:sp>
        <p:nvSpPr>
          <p:cNvPr id="23" name="Arrow: Right 22">
            <a:extLst>
              <a:ext uri="{FF2B5EF4-FFF2-40B4-BE49-F238E27FC236}">
                <a16:creationId xmlns:a16="http://schemas.microsoft.com/office/drawing/2014/main" id="{D8132296-2B9E-4B1B-AC77-87BF9DAAFBD3}"/>
              </a:ext>
            </a:extLst>
          </p:cNvPr>
          <p:cNvSpPr/>
          <p:nvPr/>
        </p:nvSpPr>
        <p:spPr>
          <a:xfrm>
            <a:off x="2126940" y="2943310"/>
            <a:ext cx="1081742" cy="592282"/>
          </a:xfrm>
          <a:prstGeom prst="rightArrow">
            <a:avLst/>
          </a:prstGeom>
          <a:solidFill>
            <a:srgbClr val="EE12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AND</a:t>
            </a:r>
          </a:p>
        </p:txBody>
      </p:sp>
      <p:sp>
        <p:nvSpPr>
          <p:cNvPr id="20" name="TextBox 19"/>
          <p:cNvSpPr txBox="1"/>
          <p:nvPr/>
        </p:nvSpPr>
        <p:spPr>
          <a:xfrm>
            <a:off x="0" y="1299998"/>
            <a:ext cx="12192000" cy="1200329"/>
          </a:xfrm>
          <a:prstGeom prst="rect">
            <a:avLst/>
          </a:prstGeom>
          <a:solidFill>
            <a:schemeClr val="bg1"/>
          </a:solidFill>
          <a:ln w="38100">
            <a:solidFill>
              <a:srgbClr val="0000FF"/>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Luke 24:47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47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that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repentance for forgiveness of sins</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would be proclaimed in His name to all the nations, 	beginning from Jerusalem. </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p:cNvSpPr txBox="1"/>
          <p:nvPr/>
        </p:nvSpPr>
        <p:spPr>
          <a:xfrm>
            <a:off x="0" y="4014456"/>
            <a:ext cx="12192000" cy="2308324"/>
          </a:xfrm>
          <a:prstGeom prst="rect">
            <a:avLst/>
          </a:prstGeom>
          <a:solidFill>
            <a:schemeClr val="bg1"/>
          </a:solidFill>
          <a:ln w="38100">
            <a:solidFill>
              <a:srgbClr val="0000FF"/>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2:41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41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So then,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those who had received his word were baptized</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that day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there were added 	about three thousand souls</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2:47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47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praising God and having favor with all the people. And the Lord was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adding to their number 	day by day those who were being saved</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 name="TextBox 18"/>
          <p:cNvSpPr txBox="1"/>
          <p:nvPr/>
        </p:nvSpPr>
        <p:spPr>
          <a:xfrm>
            <a:off x="0" y="24253"/>
            <a:ext cx="12192000" cy="1200329"/>
          </a:xfrm>
          <a:prstGeom prst="rect">
            <a:avLst/>
          </a:prstGeom>
          <a:solidFill>
            <a:schemeClr val="bg1"/>
          </a:solidFill>
          <a:ln w="38100">
            <a:solidFill>
              <a:srgbClr val="0000FF"/>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Mark 16:16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16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"He who has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believed and has been baptized shall be saved</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but he who has disbelieved shall 	be condemned. </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1" name="TextBox 20"/>
          <p:cNvSpPr txBox="1"/>
          <p:nvPr/>
        </p:nvSpPr>
        <p:spPr>
          <a:xfrm>
            <a:off x="0" y="4001455"/>
            <a:ext cx="12192000" cy="1200329"/>
          </a:xfrm>
          <a:prstGeom prst="rect">
            <a:avLst/>
          </a:prstGeom>
          <a:solidFill>
            <a:schemeClr val="bg1"/>
          </a:solidFill>
          <a:ln w="38100">
            <a:solidFill>
              <a:srgbClr val="0000FF"/>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2:38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38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Peter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said</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 them,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Repent</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each of you </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be baptized</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in the name of Jesus Christ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for the 	forgiveness of your sins</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a:t>
            </a:r>
            <a:r>
              <a:rPr kumimoji="0" lang="en-US" sz="2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you will receive the gift of the Holy Spirit</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8" name="TextBox 17"/>
          <p:cNvSpPr txBox="1"/>
          <p:nvPr/>
        </p:nvSpPr>
        <p:spPr>
          <a:xfrm>
            <a:off x="0" y="5392998"/>
            <a:ext cx="12192000" cy="1200329"/>
          </a:xfrm>
          <a:prstGeom prst="rect">
            <a:avLst/>
          </a:prstGeom>
          <a:solidFill>
            <a:schemeClr val="bg1"/>
          </a:solidFill>
          <a:ln w="38100">
            <a:solidFill>
              <a:srgbClr val="0000FF"/>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3:19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19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"Therefore </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repent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return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so that your sins may be wiped away</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in order that </a:t>
            </a:r>
            <a:r>
              <a:rPr kumimoji="0" lang="en-US" sz="2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times of 	refreshing may come from the presence of the Lord; </a:t>
            </a:r>
          </a:p>
        </p:txBody>
      </p:sp>
      <p:sp>
        <p:nvSpPr>
          <p:cNvPr id="15" name="TextBox 14"/>
          <p:cNvSpPr txBox="1"/>
          <p:nvPr/>
        </p:nvSpPr>
        <p:spPr>
          <a:xfrm>
            <a:off x="0" y="2625552"/>
            <a:ext cx="12192000" cy="1200329"/>
          </a:xfrm>
          <a:prstGeom prst="rect">
            <a:avLst/>
          </a:prstGeom>
          <a:solidFill>
            <a:schemeClr val="bg1"/>
          </a:solidFill>
          <a:ln w="38100">
            <a:solidFill>
              <a:srgbClr val="0000FF"/>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2:21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21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IT SHALL BE THAT</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EVERYONE WHO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CALLS ON THE NAME OF THE</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LORD 	WILL BE SAVED</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3" name="TextBox 2"/>
          <p:cNvSpPr txBox="1"/>
          <p:nvPr/>
        </p:nvSpPr>
        <p:spPr>
          <a:xfrm>
            <a:off x="0" y="6027003"/>
            <a:ext cx="12192000" cy="830997"/>
          </a:xfrm>
          <a:prstGeom prst="rect">
            <a:avLst/>
          </a:prstGeom>
          <a:solidFill>
            <a:schemeClr val="bg1"/>
          </a:solidFill>
          <a:ln w="38100">
            <a:solidFill>
              <a:srgbClr val="0000FF"/>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John 2:25</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(NASB)</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25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This is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promise</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which He Himself made to us: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eternal life</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p:txBody>
      </p:sp>
      <p:sp>
        <p:nvSpPr>
          <p:cNvPr id="14" name="TextBox 13"/>
          <p:cNvSpPr txBox="1"/>
          <p:nvPr/>
        </p:nvSpPr>
        <p:spPr>
          <a:xfrm>
            <a:off x="0" y="3935260"/>
            <a:ext cx="12192000" cy="1938992"/>
          </a:xfrm>
          <a:prstGeom prst="rect">
            <a:avLst/>
          </a:prstGeom>
          <a:solidFill>
            <a:schemeClr val="bg1"/>
          </a:solidFill>
          <a:ln w="38100">
            <a:solidFill>
              <a:srgbClr val="0000FF"/>
            </a:solidFill>
          </a:ln>
        </p:spPr>
        <p:txBody>
          <a:bodyPr wrap="square" rtlCol="0">
            <a:spAutoFit/>
          </a:bodyPr>
          <a:lstStyle/>
          <a:p>
            <a:pPr marL="0" marR="0" lvl="0" indent="0" algn="l" defTabSz="36576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2:37-38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NASB</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37  Now when they heard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this</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they were pierced to the heart, and said to Peter and the rest of the 	apostles, </a:t>
            </a:r>
            <a:r>
              <a:rPr kumimoji="0" lang="en-US" sz="24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Brethren, what shall we do?" </a:t>
            </a:r>
            <a:br>
              <a:rPr kumimoji="0" lang="en-US" sz="24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38  And Peter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said</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 them, </a:t>
            </a:r>
            <a:r>
              <a:rPr kumimoji="0" lang="en-US" sz="24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Repent, and let each of you be baptized in the name of Jesus Christ 	for the forgiveness of your sins;</a:t>
            </a:r>
            <a:r>
              <a:rPr kumimoji="0" lang="en-US" sz="2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and you shall receive the gift of the Holy Spirit. </a:t>
            </a:r>
          </a:p>
        </p:txBody>
      </p:sp>
      <p:sp>
        <p:nvSpPr>
          <p:cNvPr id="16" name="TextBox 15"/>
          <p:cNvSpPr txBox="1"/>
          <p:nvPr/>
        </p:nvSpPr>
        <p:spPr>
          <a:xfrm>
            <a:off x="0" y="3885431"/>
            <a:ext cx="12192000" cy="1200329"/>
          </a:xfrm>
          <a:prstGeom prst="rect">
            <a:avLst/>
          </a:prstGeom>
          <a:solidFill>
            <a:schemeClr val="bg1"/>
          </a:solidFill>
          <a:ln w="38100">
            <a:solidFill>
              <a:srgbClr val="0000FF"/>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2:39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39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For the promise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is for you and your children and for all who are far off,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as many as the Lord 	our God will call to Himself.</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7" name="TextBox 16"/>
          <p:cNvSpPr txBox="1"/>
          <p:nvPr/>
        </p:nvSpPr>
        <p:spPr>
          <a:xfrm>
            <a:off x="0" y="5143224"/>
            <a:ext cx="12192000" cy="830997"/>
          </a:xfrm>
          <a:prstGeom prst="rect">
            <a:avLst/>
          </a:prstGeom>
          <a:solidFill>
            <a:schemeClr val="bg1"/>
          </a:solidFill>
          <a:ln w="38100">
            <a:solidFill>
              <a:srgbClr val="0000FF"/>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Romans 6:23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23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the wages of sin is death, but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free gift of God is eternal life</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 Christ Jesus our Lord. </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4" name="TextBox 23">
            <a:extLst>
              <a:ext uri="{FF2B5EF4-FFF2-40B4-BE49-F238E27FC236}">
                <a16:creationId xmlns:a16="http://schemas.microsoft.com/office/drawing/2014/main" id="{03730C37-B410-4E65-9184-5A93D1008FB5}"/>
              </a:ext>
            </a:extLst>
          </p:cNvPr>
          <p:cNvSpPr txBox="1"/>
          <p:nvPr/>
        </p:nvSpPr>
        <p:spPr>
          <a:xfrm>
            <a:off x="0" y="3892076"/>
            <a:ext cx="12192000" cy="1200329"/>
          </a:xfrm>
          <a:prstGeom prst="rect">
            <a:avLst/>
          </a:prstGeom>
          <a:solidFill>
            <a:schemeClr val="bg1"/>
          </a:solidFill>
          <a:ln w="57150">
            <a:solidFill>
              <a:srgbClr val="0000FF"/>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2:4</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NASB</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And they were all filled with the Holy Spirit and began to speak with other tongues,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as the 	Spirit was giving them utterance. </a:t>
            </a:r>
          </a:p>
        </p:txBody>
      </p:sp>
    </p:spTree>
    <p:extLst>
      <p:ext uri="{BB962C8B-B14F-4D97-AF65-F5344CB8AC3E}">
        <p14:creationId xmlns:p14="http://schemas.microsoft.com/office/powerpoint/2010/main" val="1826714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500" fill="hold"/>
                                        <p:tgtEl>
                                          <p:spTgt spid="19"/>
                                        </p:tgtEl>
                                        <p:attrNameLst>
                                          <p:attrName>ppt_w</p:attrName>
                                        </p:attrNameLst>
                                      </p:cBhvr>
                                      <p:tavLst>
                                        <p:tav tm="0">
                                          <p:val>
                                            <p:fltVal val="0"/>
                                          </p:val>
                                        </p:tav>
                                        <p:tav tm="100000">
                                          <p:val>
                                            <p:strVal val="#ppt_w"/>
                                          </p:val>
                                        </p:tav>
                                      </p:tavLst>
                                    </p:anim>
                                    <p:anim calcmode="lin" valueType="num">
                                      <p:cBhvr>
                                        <p:cTn id="32" dur="500" fill="hold"/>
                                        <p:tgtEl>
                                          <p:spTgt spid="19"/>
                                        </p:tgtEl>
                                        <p:attrNameLst>
                                          <p:attrName>ppt_h</p:attrName>
                                        </p:attrNameLst>
                                      </p:cBhvr>
                                      <p:tavLst>
                                        <p:tav tm="0">
                                          <p:val>
                                            <p:fltVal val="0"/>
                                          </p:val>
                                        </p:tav>
                                        <p:tav tm="100000">
                                          <p:val>
                                            <p:strVal val="#ppt_h"/>
                                          </p:val>
                                        </p:tav>
                                      </p:tavLst>
                                    </p:anim>
                                    <p:animEffect transition="in" filter="fade">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 calcmode="lin" valueType="num">
                                      <p:cBhvr>
                                        <p:cTn id="38" dur="500" fill="hold"/>
                                        <p:tgtEl>
                                          <p:spTgt spid="20"/>
                                        </p:tgtEl>
                                        <p:attrNameLst>
                                          <p:attrName>ppt_w</p:attrName>
                                        </p:attrNameLst>
                                      </p:cBhvr>
                                      <p:tavLst>
                                        <p:tav tm="0">
                                          <p:val>
                                            <p:fltVal val="0"/>
                                          </p:val>
                                        </p:tav>
                                        <p:tav tm="100000">
                                          <p:val>
                                            <p:strVal val="#ppt_w"/>
                                          </p:val>
                                        </p:tav>
                                      </p:tavLst>
                                    </p:anim>
                                    <p:anim calcmode="lin" valueType="num">
                                      <p:cBhvr>
                                        <p:cTn id="39" dur="500" fill="hold"/>
                                        <p:tgtEl>
                                          <p:spTgt spid="20"/>
                                        </p:tgtEl>
                                        <p:attrNameLst>
                                          <p:attrName>ppt_h</p:attrName>
                                        </p:attrNameLst>
                                      </p:cBhvr>
                                      <p:tavLst>
                                        <p:tav tm="0">
                                          <p:val>
                                            <p:fltVal val="0"/>
                                          </p:val>
                                        </p:tav>
                                        <p:tav tm="100000">
                                          <p:val>
                                            <p:strVal val="#ppt_h"/>
                                          </p:val>
                                        </p:tav>
                                      </p:tavLst>
                                    </p:anim>
                                    <p:animEffect transition="in" filter="fade">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p:cTn id="45" dur="500" fill="hold"/>
                                        <p:tgtEl>
                                          <p:spTgt spid="21"/>
                                        </p:tgtEl>
                                        <p:attrNameLst>
                                          <p:attrName>ppt_w</p:attrName>
                                        </p:attrNameLst>
                                      </p:cBhvr>
                                      <p:tavLst>
                                        <p:tav tm="0">
                                          <p:val>
                                            <p:fltVal val="0"/>
                                          </p:val>
                                        </p:tav>
                                        <p:tav tm="100000">
                                          <p:val>
                                            <p:strVal val="#ppt_w"/>
                                          </p:val>
                                        </p:tav>
                                      </p:tavLst>
                                    </p:anim>
                                    <p:anim calcmode="lin" valueType="num">
                                      <p:cBhvr>
                                        <p:cTn id="46" dur="500" fill="hold"/>
                                        <p:tgtEl>
                                          <p:spTgt spid="21"/>
                                        </p:tgtEl>
                                        <p:attrNameLst>
                                          <p:attrName>ppt_h</p:attrName>
                                        </p:attrNameLst>
                                      </p:cBhvr>
                                      <p:tavLst>
                                        <p:tav tm="0">
                                          <p:val>
                                            <p:fltVal val="0"/>
                                          </p:val>
                                        </p:tav>
                                        <p:tav tm="100000">
                                          <p:val>
                                            <p:strVal val="#ppt_h"/>
                                          </p:val>
                                        </p:tav>
                                      </p:tavLst>
                                    </p:anim>
                                    <p:animEffect transition="in" filter="fade">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1" nodeType="click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p:cTn id="52" dur="500" fill="hold"/>
                                        <p:tgtEl>
                                          <p:spTgt spid="18"/>
                                        </p:tgtEl>
                                        <p:attrNameLst>
                                          <p:attrName>ppt_w</p:attrName>
                                        </p:attrNameLst>
                                      </p:cBhvr>
                                      <p:tavLst>
                                        <p:tav tm="0">
                                          <p:val>
                                            <p:fltVal val="0"/>
                                          </p:val>
                                        </p:tav>
                                        <p:tav tm="100000">
                                          <p:val>
                                            <p:strVal val="#ppt_w"/>
                                          </p:val>
                                        </p:tav>
                                      </p:tavLst>
                                    </p:anim>
                                    <p:anim calcmode="lin" valueType="num">
                                      <p:cBhvr>
                                        <p:cTn id="53" dur="500" fill="hold"/>
                                        <p:tgtEl>
                                          <p:spTgt spid="18"/>
                                        </p:tgtEl>
                                        <p:attrNameLst>
                                          <p:attrName>ppt_h</p:attrName>
                                        </p:attrNameLst>
                                      </p:cBhvr>
                                      <p:tavLst>
                                        <p:tav tm="0">
                                          <p:val>
                                            <p:fltVal val="0"/>
                                          </p:val>
                                        </p:tav>
                                        <p:tav tm="100000">
                                          <p:val>
                                            <p:strVal val="#ppt_h"/>
                                          </p:val>
                                        </p:tav>
                                      </p:tavLst>
                                    </p:anim>
                                    <p:animEffect transition="in" filter="fade">
                                      <p:cBhvr>
                                        <p:cTn id="54" dur="5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xit" presetSubtype="32" fill="hold" grpId="0" nodeType="clickEffect">
                                  <p:stCondLst>
                                    <p:cond delay="0"/>
                                  </p:stCondLst>
                                  <p:childTnLst>
                                    <p:anim calcmode="lin" valueType="num">
                                      <p:cBhvr>
                                        <p:cTn id="58" dur="500"/>
                                        <p:tgtEl>
                                          <p:spTgt spid="18"/>
                                        </p:tgtEl>
                                        <p:attrNameLst>
                                          <p:attrName>ppt_w</p:attrName>
                                        </p:attrNameLst>
                                      </p:cBhvr>
                                      <p:tavLst>
                                        <p:tav tm="0">
                                          <p:val>
                                            <p:strVal val="ppt_w"/>
                                          </p:val>
                                        </p:tav>
                                        <p:tav tm="100000">
                                          <p:val>
                                            <p:fltVal val="0"/>
                                          </p:val>
                                        </p:tav>
                                      </p:tavLst>
                                    </p:anim>
                                    <p:anim calcmode="lin" valueType="num">
                                      <p:cBhvr>
                                        <p:cTn id="59" dur="500"/>
                                        <p:tgtEl>
                                          <p:spTgt spid="18"/>
                                        </p:tgtEl>
                                        <p:attrNameLst>
                                          <p:attrName>ppt_h</p:attrName>
                                        </p:attrNameLst>
                                      </p:cBhvr>
                                      <p:tavLst>
                                        <p:tav tm="0">
                                          <p:val>
                                            <p:strVal val="ppt_h"/>
                                          </p:val>
                                        </p:tav>
                                        <p:tav tm="100000">
                                          <p:val>
                                            <p:fltVal val="0"/>
                                          </p:val>
                                        </p:tav>
                                      </p:tavLst>
                                    </p:anim>
                                    <p:animEffect transition="out" filter="fade">
                                      <p:cBhvr>
                                        <p:cTn id="60" dur="500"/>
                                        <p:tgtEl>
                                          <p:spTgt spid="18"/>
                                        </p:tgtEl>
                                      </p:cBhvr>
                                    </p:animEffect>
                                    <p:set>
                                      <p:cBhvr>
                                        <p:cTn id="61" dur="1" fill="hold">
                                          <p:stCondLst>
                                            <p:cond delay="499"/>
                                          </p:stCondLst>
                                        </p:cTn>
                                        <p:tgtEl>
                                          <p:spTgt spid="18"/>
                                        </p:tgtEl>
                                        <p:attrNameLst>
                                          <p:attrName>style.visibility</p:attrName>
                                        </p:attrNameLst>
                                      </p:cBhvr>
                                      <p:to>
                                        <p:strVal val="hidden"/>
                                      </p:to>
                                    </p:set>
                                  </p:childTnLst>
                                </p:cTn>
                              </p:par>
                              <p:par>
                                <p:cTn id="62" presetID="53" presetClass="exit" presetSubtype="32" fill="hold" grpId="1" nodeType="withEffect">
                                  <p:stCondLst>
                                    <p:cond delay="0"/>
                                  </p:stCondLst>
                                  <p:childTnLst>
                                    <p:anim calcmode="lin" valueType="num">
                                      <p:cBhvr>
                                        <p:cTn id="63" dur="500"/>
                                        <p:tgtEl>
                                          <p:spTgt spid="21"/>
                                        </p:tgtEl>
                                        <p:attrNameLst>
                                          <p:attrName>ppt_w</p:attrName>
                                        </p:attrNameLst>
                                      </p:cBhvr>
                                      <p:tavLst>
                                        <p:tav tm="0">
                                          <p:val>
                                            <p:strVal val="ppt_w"/>
                                          </p:val>
                                        </p:tav>
                                        <p:tav tm="100000">
                                          <p:val>
                                            <p:fltVal val="0"/>
                                          </p:val>
                                        </p:tav>
                                      </p:tavLst>
                                    </p:anim>
                                    <p:anim calcmode="lin" valueType="num">
                                      <p:cBhvr>
                                        <p:cTn id="64" dur="500"/>
                                        <p:tgtEl>
                                          <p:spTgt spid="21"/>
                                        </p:tgtEl>
                                        <p:attrNameLst>
                                          <p:attrName>ppt_h</p:attrName>
                                        </p:attrNameLst>
                                      </p:cBhvr>
                                      <p:tavLst>
                                        <p:tav tm="0">
                                          <p:val>
                                            <p:strVal val="ppt_h"/>
                                          </p:val>
                                        </p:tav>
                                        <p:tav tm="100000">
                                          <p:val>
                                            <p:fltVal val="0"/>
                                          </p:val>
                                        </p:tav>
                                      </p:tavLst>
                                    </p:anim>
                                    <p:animEffect transition="out" filter="fade">
                                      <p:cBhvr>
                                        <p:cTn id="65" dur="500"/>
                                        <p:tgtEl>
                                          <p:spTgt spid="21"/>
                                        </p:tgtEl>
                                      </p:cBhvr>
                                    </p:animEffect>
                                    <p:set>
                                      <p:cBhvr>
                                        <p:cTn id="66" dur="1" fill="hold">
                                          <p:stCondLst>
                                            <p:cond delay="499"/>
                                          </p:stCondLst>
                                        </p:cTn>
                                        <p:tgtEl>
                                          <p:spTgt spid="21"/>
                                        </p:tgtEl>
                                        <p:attrNameLst>
                                          <p:attrName>style.visibility</p:attrName>
                                        </p:attrNameLst>
                                      </p:cBhvr>
                                      <p:to>
                                        <p:strVal val="hidden"/>
                                      </p:to>
                                    </p:set>
                                  </p:childTnLst>
                                </p:cTn>
                              </p:par>
                              <p:par>
                                <p:cTn id="67" presetID="53" presetClass="exit" presetSubtype="32" fill="hold" grpId="1" nodeType="withEffect">
                                  <p:stCondLst>
                                    <p:cond delay="0"/>
                                  </p:stCondLst>
                                  <p:childTnLst>
                                    <p:anim calcmode="lin" valueType="num">
                                      <p:cBhvr>
                                        <p:cTn id="68" dur="500"/>
                                        <p:tgtEl>
                                          <p:spTgt spid="20"/>
                                        </p:tgtEl>
                                        <p:attrNameLst>
                                          <p:attrName>ppt_w</p:attrName>
                                        </p:attrNameLst>
                                      </p:cBhvr>
                                      <p:tavLst>
                                        <p:tav tm="0">
                                          <p:val>
                                            <p:strVal val="ppt_w"/>
                                          </p:val>
                                        </p:tav>
                                        <p:tav tm="100000">
                                          <p:val>
                                            <p:fltVal val="0"/>
                                          </p:val>
                                        </p:tav>
                                      </p:tavLst>
                                    </p:anim>
                                    <p:anim calcmode="lin" valueType="num">
                                      <p:cBhvr>
                                        <p:cTn id="69" dur="500"/>
                                        <p:tgtEl>
                                          <p:spTgt spid="20"/>
                                        </p:tgtEl>
                                        <p:attrNameLst>
                                          <p:attrName>ppt_h</p:attrName>
                                        </p:attrNameLst>
                                      </p:cBhvr>
                                      <p:tavLst>
                                        <p:tav tm="0">
                                          <p:val>
                                            <p:strVal val="ppt_h"/>
                                          </p:val>
                                        </p:tav>
                                        <p:tav tm="100000">
                                          <p:val>
                                            <p:fltVal val="0"/>
                                          </p:val>
                                        </p:tav>
                                      </p:tavLst>
                                    </p:anim>
                                    <p:animEffect transition="out" filter="fade">
                                      <p:cBhvr>
                                        <p:cTn id="70" dur="500"/>
                                        <p:tgtEl>
                                          <p:spTgt spid="20"/>
                                        </p:tgtEl>
                                      </p:cBhvr>
                                    </p:animEffect>
                                    <p:set>
                                      <p:cBhvr>
                                        <p:cTn id="71" dur="1" fill="hold">
                                          <p:stCondLst>
                                            <p:cond delay="499"/>
                                          </p:stCondLst>
                                        </p:cTn>
                                        <p:tgtEl>
                                          <p:spTgt spid="20"/>
                                        </p:tgtEl>
                                        <p:attrNameLst>
                                          <p:attrName>style.visibility</p:attrName>
                                        </p:attrNameLst>
                                      </p:cBhvr>
                                      <p:to>
                                        <p:strVal val="hidden"/>
                                      </p:to>
                                    </p:set>
                                  </p:childTnLst>
                                </p:cTn>
                              </p:par>
                              <p:par>
                                <p:cTn id="72" presetID="53" presetClass="exit" presetSubtype="32" fill="hold" grpId="1" nodeType="withEffect">
                                  <p:stCondLst>
                                    <p:cond delay="0"/>
                                  </p:stCondLst>
                                  <p:childTnLst>
                                    <p:anim calcmode="lin" valueType="num">
                                      <p:cBhvr>
                                        <p:cTn id="73" dur="500"/>
                                        <p:tgtEl>
                                          <p:spTgt spid="19"/>
                                        </p:tgtEl>
                                        <p:attrNameLst>
                                          <p:attrName>ppt_w</p:attrName>
                                        </p:attrNameLst>
                                      </p:cBhvr>
                                      <p:tavLst>
                                        <p:tav tm="0">
                                          <p:val>
                                            <p:strVal val="ppt_w"/>
                                          </p:val>
                                        </p:tav>
                                        <p:tav tm="100000">
                                          <p:val>
                                            <p:fltVal val="0"/>
                                          </p:val>
                                        </p:tav>
                                      </p:tavLst>
                                    </p:anim>
                                    <p:anim calcmode="lin" valueType="num">
                                      <p:cBhvr>
                                        <p:cTn id="74" dur="500"/>
                                        <p:tgtEl>
                                          <p:spTgt spid="19"/>
                                        </p:tgtEl>
                                        <p:attrNameLst>
                                          <p:attrName>ppt_h</p:attrName>
                                        </p:attrNameLst>
                                      </p:cBhvr>
                                      <p:tavLst>
                                        <p:tav tm="0">
                                          <p:val>
                                            <p:strVal val="ppt_h"/>
                                          </p:val>
                                        </p:tav>
                                        <p:tav tm="100000">
                                          <p:val>
                                            <p:fltVal val="0"/>
                                          </p:val>
                                        </p:tav>
                                      </p:tavLst>
                                    </p:anim>
                                    <p:animEffect transition="out" filter="fade">
                                      <p:cBhvr>
                                        <p:cTn id="75" dur="500"/>
                                        <p:tgtEl>
                                          <p:spTgt spid="19"/>
                                        </p:tgtEl>
                                      </p:cBhvr>
                                    </p:animEffect>
                                    <p:set>
                                      <p:cBhvr>
                                        <p:cTn id="76" dur="1" fill="hold">
                                          <p:stCondLst>
                                            <p:cond delay="499"/>
                                          </p:stCondLst>
                                        </p:cTn>
                                        <p:tgtEl>
                                          <p:spTgt spid="19"/>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13"/>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2">
                                            <p:txEl>
                                              <p:pRg st="0" end="0"/>
                                            </p:txEl>
                                          </p:spTgt>
                                        </p:tgtEl>
                                        <p:attrNameLst>
                                          <p:attrName>style.visibility</p:attrName>
                                        </p:attrNameLst>
                                      </p:cBhvr>
                                      <p:to>
                                        <p:strVal val="visible"/>
                                      </p:to>
                                    </p:set>
                                  </p:childTnLst>
                                </p:cTn>
                              </p:par>
                              <p:par>
                                <p:cTn id="83" presetID="53" presetClass="entr" presetSubtype="16" fill="hold" grpId="0" nodeType="withEffect">
                                  <p:stCondLst>
                                    <p:cond delay="0"/>
                                  </p:stCondLst>
                                  <p:childTnLst>
                                    <p:set>
                                      <p:cBhvr>
                                        <p:cTn id="84" dur="1" fill="hold">
                                          <p:stCondLst>
                                            <p:cond delay="0"/>
                                          </p:stCondLst>
                                        </p:cTn>
                                        <p:tgtEl>
                                          <p:spTgt spid="15"/>
                                        </p:tgtEl>
                                        <p:attrNameLst>
                                          <p:attrName>style.visibility</p:attrName>
                                        </p:attrNameLst>
                                      </p:cBhvr>
                                      <p:to>
                                        <p:strVal val="visible"/>
                                      </p:to>
                                    </p:set>
                                    <p:anim calcmode="lin" valueType="num">
                                      <p:cBhvr>
                                        <p:cTn id="85" dur="500" fill="hold"/>
                                        <p:tgtEl>
                                          <p:spTgt spid="15"/>
                                        </p:tgtEl>
                                        <p:attrNameLst>
                                          <p:attrName>ppt_w</p:attrName>
                                        </p:attrNameLst>
                                      </p:cBhvr>
                                      <p:tavLst>
                                        <p:tav tm="0">
                                          <p:val>
                                            <p:fltVal val="0"/>
                                          </p:val>
                                        </p:tav>
                                        <p:tav tm="100000">
                                          <p:val>
                                            <p:strVal val="#ppt_w"/>
                                          </p:val>
                                        </p:tav>
                                      </p:tavLst>
                                    </p:anim>
                                    <p:anim calcmode="lin" valueType="num">
                                      <p:cBhvr>
                                        <p:cTn id="86" dur="500" fill="hold"/>
                                        <p:tgtEl>
                                          <p:spTgt spid="15"/>
                                        </p:tgtEl>
                                        <p:attrNameLst>
                                          <p:attrName>ppt_h</p:attrName>
                                        </p:attrNameLst>
                                      </p:cBhvr>
                                      <p:tavLst>
                                        <p:tav tm="0">
                                          <p:val>
                                            <p:fltVal val="0"/>
                                          </p:val>
                                        </p:tav>
                                        <p:tav tm="100000">
                                          <p:val>
                                            <p:strVal val="#ppt_h"/>
                                          </p:val>
                                        </p:tav>
                                      </p:tavLst>
                                    </p:anim>
                                    <p:animEffect transition="in" filter="fade">
                                      <p:cBhvr>
                                        <p:cTn id="87" dur="500"/>
                                        <p:tgtEl>
                                          <p:spTgt spid="15"/>
                                        </p:tgtEl>
                                      </p:cBhvr>
                                    </p:animEffec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24"/>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 presetClass="exit" presetSubtype="0" fill="hold" grpId="1" nodeType="clickEffect">
                                  <p:stCondLst>
                                    <p:cond delay="0"/>
                                  </p:stCondLst>
                                  <p:childTnLst>
                                    <p:set>
                                      <p:cBhvr>
                                        <p:cTn id="95" dur="1" fill="hold">
                                          <p:stCondLst>
                                            <p:cond delay="0"/>
                                          </p:stCondLst>
                                        </p:cTn>
                                        <p:tgtEl>
                                          <p:spTgt spid="24"/>
                                        </p:tgtEl>
                                        <p:attrNameLst>
                                          <p:attrName>style.visibility</p:attrName>
                                        </p:attrNameLst>
                                      </p:cBhvr>
                                      <p:to>
                                        <p:strVal val="hidden"/>
                                      </p:to>
                                    </p:set>
                                  </p:childTnLst>
                                </p:cTn>
                              </p:par>
                              <p:par>
                                <p:cTn id="96" presetID="53" presetClass="entr" presetSubtype="16" fill="hold" grpId="0" nodeType="withEffect">
                                  <p:stCondLst>
                                    <p:cond delay="0"/>
                                  </p:stCondLst>
                                  <p:childTnLst>
                                    <p:set>
                                      <p:cBhvr>
                                        <p:cTn id="97" dur="1" fill="hold">
                                          <p:stCondLst>
                                            <p:cond delay="0"/>
                                          </p:stCondLst>
                                        </p:cTn>
                                        <p:tgtEl>
                                          <p:spTgt spid="14"/>
                                        </p:tgtEl>
                                        <p:attrNameLst>
                                          <p:attrName>style.visibility</p:attrName>
                                        </p:attrNameLst>
                                      </p:cBhvr>
                                      <p:to>
                                        <p:strVal val="visible"/>
                                      </p:to>
                                    </p:set>
                                    <p:anim calcmode="lin" valueType="num">
                                      <p:cBhvr>
                                        <p:cTn id="98" dur="500" fill="hold"/>
                                        <p:tgtEl>
                                          <p:spTgt spid="14"/>
                                        </p:tgtEl>
                                        <p:attrNameLst>
                                          <p:attrName>ppt_w</p:attrName>
                                        </p:attrNameLst>
                                      </p:cBhvr>
                                      <p:tavLst>
                                        <p:tav tm="0">
                                          <p:val>
                                            <p:fltVal val="0"/>
                                          </p:val>
                                        </p:tav>
                                        <p:tav tm="100000">
                                          <p:val>
                                            <p:strVal val="#ppt_w"/>
                                          </p:val>
                                        </p:tav>
                                      </p:tavLst>
                                    </p:anim>
                                    <p:anim calcmode="lin" valueType="num">
                                      <p:cBhvr>
                                        <p:cTn id="99" dur="500" fill="hold"/>
                                        <p:tgtEl>
                                          <p:spTgt spid="14"/>
                                        </p:tgtEl>
                                        <p:attrNameLst>
                                          <p:attrName>ppt_h</p:attrName>
                                        </p:attrNameLst>
                                      </p:cBhvr>
                                      <p:tavLst>
                                        <p:tav tm="0">
                                          <p:val>
                                            <p:fltVal val="0"/>
                                          </p:val>
                                        </p:tav>
                                        <p:tav tm="100000">
                                          <p:val>
                                            <p:strVal val="#ppt_h"/>
                                          </p:val>
                                        </p:tav>
                                      </p:tavLst>
                                    </p:anim>
                                    <p:animEffect transition="in" filter="fade">
                                      <p:cBhvr>
                                        <p:cTn id="100" dur="500"/>
                                        <p:tgtEl>
                                          <p:spTgt spid="14"/>
                                        </p:tgtEl>
                                      </p:cBhvr>
                                    </p:animEffect>
                                  </p:childTnLst>
                                </p:cTn>
                              </p:par>
                            </p:childTnLst>
                          </p:cTn>
                        </p:par>
                      </p:childTnLst>
                    </p:cTn>
                  </p:par>
                  <p:par>
                    <p:cTn id="101" fill="hold">
                      <p:stCondLst>
                        <p:cond delay="indefinite"/>
                      </p:stCondLst>
                      <p:childTnLst>
                        <p:par>
                          <p:cTn id="102" fill="hold">
                            <p:stCondLst>
                              <p:cond delay="0"/>
                            </p:stCondLst>
                            <p:childTnLst>
                              <p:par>
                                <p:cTn id="103" presetID="53" presetClass="entr" presetSubtype="16" fill="hold" grpId="0" nodeType="clickEffect">
                                  <p:stCondLst>
                                    <p:cond delay="0"/>
                                  </p:stCondLst>
                                  <p:childTnLst>
                                    <p:set>
                                      <p:cBhvr>
                                        <p:cTn id="104" dur="1" fill="hold">
                                          <p:stCondLst>
                                            <p:cond delay="0"/>
                                          </p:stCondLst>
                                        </p:cTn>
                                        <p:tgtEl>
                                          <p:spTgt spid="16"/>
                                        </p:tgtEl>
                                        <p:attrNameLst>
                                          <p:attrName>style.visibility</p:attrName>
                                        </p:attrNameLst>
                                      </p:cBhvr>
                                      <p:to>
                                        <p:strVal val="visible"/>
                                      </p:to>
                                    </p:set>
                                    <p:anim calcmode="lin" valueType="num">
                                      <p:cBhvr>
                                        <p:cTn id="105" dur="500" fill="hold"/>
                                        <p:tgtEl>
                                          <p:spTgt spid="16"/>
                                        </p:tgtEl>
                                        <p:attrNameLst>
                                          <p:attrName>ppt_w</p:attrName>
                                        </p:attrNameLst>
                                      </p:cBhvr>
                                      <p:tavLst>
                                        <p:tav tm="0">
                                          <p:val>
                                            <p:fltVal val="0"/>
                                          </p:val>
                                        </p:tav>
                                        <p:tav tm="100000">
                                          <p:val>
                                            <p:strVal val="#ppt_w"/>
                                          </p:val>
                                        </p:tav>
                                      </p:tavLst>
                                    </p:anim>
                                    <p:anim calcmode="lin" valueType="num">
                                      <p:cBhvr>
                                        <p:cTn id="106" dur="500" fill="hold"/>
                                        <p:tgtEl>
                                          <p:spTgt spid="16"/>
                                        </p:tgtEl>
                                        <p:attrNameLst>
                                          <p:attrName>ppt_h</p:attrName>
                                        </p:attrNameLst>
                                      </p:cBhvr>
                                      <p:tavLst>
                                        <p:tav tm="0">
                                          <p:val>
                                            <p:fltVal val="0"/>
                                          </p:val>
                                        </p:tav>
                                        <p:tav tm="100000">
                                          <p:val>
                                            <p:strVal val="#ppt_h"/>
                                          </p:val>
                                        </p:tav>
                                      </p:tavLst>
                                    </p:anim>
                                    <p:animEffect transition="in" filter="fade">
                                      <p:cBhvr>
                                        <p:cTn id="107" dur="500"/>
                                        <p:tgtEl>
                                          <p:spTgt spid="16"/>
                                        </p:tgtEl>
                                      </p:cBhvr>
                                    </p:animEffect>
                                  </p:childTnLst>
                                </p:cTn>
                              </p:par>
                              <p:par>
                                <p:cTn id="108" presetID="53" presetClass="exit" presetSubtype="32" fill="hold" grpId="1" nodeType="withEffect">
                                  <p:stCondLst>
                                    <p:cond delay="0"/>
                                  </p:stCondLst>
                                  <p:childTnLst>
                                    <p:anim calcmode="lin" valueType="num">
                                      <p:cBhvr>
                                        <p:cTn id="109" dur="500"/>
                                        <p:tgtEl>
                                          <p:spTgt spid="14"/>
                                        </p:tgtEl>
                                        <p:attrNameLst>
                                          <p:attrName>ppt_w</p:attrName>
                                        </p:attrNameLst>
                                      </p:cBhvr>
                                      <p:tavLst>
                                        <p:tav tm="0">
                                          <p:val>
                                            <p:strVal val="ppt_w"/>
                                          </p:val>
                                        </p:tav>
                                        <p:tav tm="100000">
                                          <p:val>
                                            <p:fltVal val="0"/>
                                          </p:val>
                                        </p:tav>
                                      </p:tavLst>
                                    </p:anim>
                                    <p:anim calcmode="lin" valueType="num">
                                      <p:cBhvr>
                                        <p:cTn id="110" dur="500"/>
                                        <p:tgtEl>
                                          <p:spTgt spid="14"/>
                                        </p:tgtEl>
                                        <p:attrNameLst>
                                          <p:attrName>ppt_h</p:attrName>
                                        </p:attrNameLst>
                                      </p:cBhvr>
                                      <p:tavLst>
                                        <p:tav tm="0">
                                          <p:val>
                                            <p:strVal val="ppt_h"/>
                                          </p:val>
                                        </p:tav>
                                        <p:tav tm="100000">
                                          <p:val>
                                            <p:fltVal val="0"/>
                                          </p:val>
                                        </p:tav>
                                      </p:tavLst>
                                    </p:anim>
                                    <p:animEffect transition="out" filter="fade">
                                      <p:cBhvr>
                                        <p:cTn id="111" dur="500"/>
                                        <p:tgtEl>
                                          <p:spTgt spid="14"/>
                                        </p:tgtEl>
                                      </p:cBhvr>
                                    </p:animEffect>
                                    <p:set>
                                      <p:cBhvr>
                                        <p:cTn id="112" dur="1" fill="hold">
                                          <p:stCondLst>
                                            <p:cond delay="499"/>
                                          </p:stCondLst>
                                        </p:cTn>
                                        <p:tgtEl>
                                          <p:spTgt spid="14"/>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53" presetClass="entr" presetSubtype="16" fill="hold" grpId="0" nodeType="clickEffect">
                                  <p:stCondLst>
                                    <p:cond delay="0"/>
                                  </p:stCondLst>
                                  <p:childTnLst>
                                    <p:set>
                                      <p:cBhvr>
                                        <p:cTn id="116" dur="1" fill="hold">
                                          <p:stCondLst>
                                            <p:cond delay="0"/>
                                          </p:stCondLst>
                                        </p:cTn>
                                        <p:tgtEl>
                                          <p:spTgt spid="17"/>
                                        </p:tgtEl>
                                        <p:attrNameLst>
                                          <p:attrName>style.visibility</p:attrName>
                                        </p:attrNameLst>
                                      </p:cBhvr>
                                      <p:to>
                                        <p:strVal val="visible"/>
                                      </p:to>
                                    </p:set>
                                    <p:anim calcmode="lin" valueType="num">
                                      <p:cBhvr>
                                        <p:cTn id="117" dur="500" fill="hold"/>
                                        <p:tgtEl>
                                          <p:spTgt spid="17"/>
                                        </p:tgtEl>
                                        <p:attrNameLst>
                                          <p:attrName>ppt_w</p:attrName>
                                        </p:attrNameLst>
                                      </p:cBhvr>
                                      <p:tavLst>
                                        <p:tav tm="0">
                                          <p:val>
                                            <p:fltVal val="0"/>
                                          </p:val>
                                        </p:tav>
                                        <p:tav tm="100000">
                                          <p:val>
                                            <p:strVal val="#ppt_w"/>
                                          </p:val>
                                        </p:tav>
                                      </p:tavLst>
                                    </p:anim>
                                    <p:anim calcmode="lin" valueType="num">
                                      <p:cBhvr>
                                        <p:cTn id="118" dur="500" fill="hold"/>
                                        <p:tgtEl>
                                          <p:spTgt spid="17"/>
                                        </p:tgtEl>
                                        <p:attrNameLst>
                                          <p:attrName>ppt_h</p:attrName>
                                        </p:attrNameLst>
                                      </p:cBhvr>
                                      <p:tavLst>
                                        <p:tav tm="0">
                                          <p:val>
                                            <p:fltVal val="0"/>
                                          </p:val>
                                        </p:tav>
                                        <p:tav tm="100000">
                                          <p:val>
                                            <p:strVal val="#ppt_h"/>
                                          </p:val>
                                        </p:tav>
                                      </p:tavLst>
                                    </p:anim>
                                    <p:animEffect transition="in" filter="fade">
                                      <p:cBhvr>
                                        <p:cTn id="119" dur="500"/>
                                        <p:tgtEl>
                                          <p:spTgt spid="17"/>
                                        </p:tgtEl>
                                      </p:cBhvr>
                                    </p:animEffect>
                                  </p:childTnLst>
                                </p:cTn>
                              </p:par>
                            </p:childTnLst>
                          </p:cTn>
                        </p:par>
                      </p:childTnLst>
                    </p:cTn>
                  </p:par>
                  <p:par>
                    <p:cTn id="120" fill="hold">
                      <p:stCondLst>
                        <p:cond delay="indefinite"/>
                      </p:stCondLst>
                      <p:childTnLst>
                        <p:par>
                          <p:cTn id="121" fill="hold">
                            <p:stCondLst>
                              <p:cond delay="0"/>
                            </p:stCondLst>
                            <p:childTnLst>
                              <p:par>
                                <p:cTn id="122" presetID="1" presetClass="entr" presetSubtype="0" fill="hold" grpId="0" nodeType="clickEffect">
                                  <p:stCondLst>
                                    <p:cond delay="0"/>
                                  </p:stCondLst>
                                  <p:childTnLst>
                                    <p:set>
                                      <p:cBhvr>
                                        <p:cTn id="123" dur="1" fill="hold">
                                          <p:stCondLst>
                                            <p:cond delay="0"/>
                                          </p:stCondLst>
                                        </p:cTn>
                                        <p:tgtEl>
                                          <p:spTgt spid="3"/>
                                        </p:tgtEl>
                                        <p:attrNameLst>
                                          <p:attrName>style.visibility</p:attrName>
                                        </p:attrNameLst>
                                      </p:cBhvr>
                                      <p:to>
                                        <p:strVal val="visible"/>
                                      </p:to>
                                    </p:set>
                                  </p:childTnLst>
                                </p:cTn>
                              </p:par>
                            </p:childTnLst>
                          </p:cTn>
                        </p:par>
                      </p:childTnLst>
                    </p:cTn>
                  </p:par>
                  <p:par>
                    <p:cTn id="124" fill="hold">
                      <p:stCondLst>
                        <p:cond delay="indefinite"/>
                      </p:stCondLst>
                      <p:childTnLst>
                        <p:par>
                          <p:cTn id="125" fill="hold">
                            <p:stCondLst>
                              <p:cond delay="0"/>
                            </p:stCondLst>
                            <p:childTnLst>
                              <p:par>
                                <p:cTn id="126" presetID="53" presetClass="exit" presetSubtype="32" fill="hold" grpId="1" nodeType="clickEffect">
                                  <p:stCondLst>
                                    <p:cond delay="0"/>
                                  </p:stCondLst>
                                  <p:childTnLst>
                                    <p:anim calcmode="lin" valueType="num">
                                      <p:cBhvr>
                                        <p:cTn id="127" dur="500"/>
                                        <p:tgtEl>
                                          <p:spTgt spid="16"/>
                                        </p:tgtEl>
                                        <p:attrNameLst>
                                          <p:attrName>ppt_w</p:attrName>
                                        </p:attrNameLst>
                                      </p:cBhvr>
                                      <p:tavLst>
                                        <p:tav tm="0">
                                          <p:val>
                                            <p:strVal val="ppt_w"/>
                                          </p:val>
                                        </p:tav>
                                        <p:tav tm="100000">
                                          <p:val>
                                            <p:fltVal val="0"/>
                                          </p:val>
                                        </p:tav>
                                      </p:tavLst>
                                    </p:anim>
                                    <p:anim calcmode="lin" valueType="num">
                                      <p:cBhvr>
                                        <p:cTn id="128" dur="500"/>
                                        <p:tgtEl>
                                          <p:spTgt spid="16"/>
                                        </p:tgtEl>
                                        <p:attrNameLst>
                                          <p:attrName>ppt_h</p:attrName>
                                        </p:attrNameLst>
                                      </p:cBhvr>
                                      <p:tavLst>
                                        <p:tav tm="0">
                                          <p:val>
                                            <p:strVal val="ppt_h"/>
                                          </p:val>
                                        </p:tav>
                                        <p:tav tm="100000">
                                          <p:val>
                                            <p:fltVal val="0"/>
                                          </p:val>
                                        </p:tav>
                                      </p:tavLst>
                                    </p:anim>
                                    <p:animEffect transition="out" filter="fade">
                                      <p:cBhvr>
                                        <p:cTn id="129" dur="500"/>
                                        <p:tgtEl>
                                          <p:spTgt spid="16"/>
                                        </p:tgtEl>
                                      </p:cBhvr>
                                    </p:animEffect>
                                    <p:set>
                                      <p:cBhvr>
                                        <p:cTn id="130" dur="1" fill="hold">
                                          <p:stCondLst>
                                            <p:cond delay="499"/>
                                          </p:stCondLst>
                                        </p:cTn>
                                        <p:tgtEl>
                                          <p:spTgt spid="16"/>
                                        </p:tgtEl>
                                        <p:attrNameLst>
                                          <p:attrName>style.visibility</p:attrName>
                                        </p:attrNameLst>
                                      </p:cBhvr>
                                      <p:to>
                                        <p:strVal val="hidden"/>
                                      </p:to>
                                    </p:set>
                                  </p:childTnLst>
                                </p:cTn>
                              </p:par>
                              <p:par>
                                <p:cTn id="131" presetID="53" presetClass="exit" presetSubtype="32" fill="hold" grpId="1" nodeType="withEffect">
                                  <p:stCondLst>
                                    <p:cond delay="0"/>
                                  </p:stCondLst>
                                  <p:childTnLst>
                                    <p:anim calcmode="lin" valueType="num">
                                      <p:cBhvr>
                                        <p:cTn id="132" dur="500"/>
                                        <p:tgtEl>
                                          <p:spTgt spid="17"/>
                                        </p:tgtEl>
                                        <p:attrNameLst>
                                          <p:attrName>ppt_w</p:attrName>
                                        </p:attrNameLst>
                                      </p:cBhvr>
                                      <p:tavLst>
                                        <p:tav tm="0">
                                          <p:val>
                                            <p:strVal val="ppt_w"/>
                                          </p:val>
                                        </p:tav>
                                        <p:tav tm="100000">
                                          <p:val>
                                            <p:fltVal val="0"/>
                                          </p:val>
                                        </p:tav>
                                      </p:tavLst>
                                    </p:anim>
                                    <p:anim calcmode="lin" valueType="num">
                                      <p:cBhvr>
                                        <p:cTn id="133" dur="500"/>
                                        <p:tgtEl>
                                          <p:spTgt spid="17"/>
                                        </p:tgtEl>
                                        <p:attrNameLst>
                                          <p:attrName>ppt_h</p:attrName>
                                        </p:attrNameLst>
                                      </p:cBhvr>
                                      <p:tavLst>
                                        <p:tav tm="0">
                                          <p:val>
                                            <p:strVal val="ppt_h"/>
                                          </p:val>
                                        </p:tav>
                                        <p:tav tm="100000">
                                          <p:val>
                                            <p:fltVal val="0"/>
                                          </p:val>
                                        </p:tav>
                                      </p:tavLst>
                                    </p:anim>
                                    <p:animEffect transition="out" filter="fade">
                                      <p:cBhvr>
                                        <p:cTn id="134" dur="500"/>
                                        <p:tgtEl>
                                          <p:spTgt spid="17"/>
                                        </p:tgtEl>
                                      </p:cBhvr>
                                    </p:animEffect>
                                    <p:set>
                                      <p:cBhvr>
                                        <p:cTn id="135" dur="1" fill="hold">
                                          <p:stCondLst>
                                            <p:cond delay="499"/>
                                          </p:stCondLst>
                                        </p:cTn>
                                        <p:tgtEl>
                                          <p:spTgt spid="17"/>
                                        </p:tgtEl>
                                        <p:attrNameLst>
                                          <p:attrName>style.visibility</p:attrName>
                                        </p:attrNameLst>
                                      </p:cBhvr>
                                      <p:to>
                                        <p:strVal val="hidden"/>
                                      </p:to>
                                    </p:set>
                                  </p:childTnLst>
                                </p:cTn>
                              </p:par>
                              <p:par>
                                <p:cTn id="136" presetID="53" presetClass="exit" presetSubtype="32" fill="hold" grpId="1" nodeType="withEffect">
                                  <p:stCondLst>
                                    <p:cond delay="0"/>
                                  </p:stCondLst>
                                  <p:childTnLst>
                                    <p:anim calcmode="lin" valueType="num">
                                      <p:cBhvr>
                                        <p:cTn id="137" dur="500"/>
                                        <p:tgtEl>
                                          <p:spTgt spid="3"/>
                                        </p:tgtEl>
                                        <p:attrNameLst>
                                          <p:attrName>ppt_w</p:attrName>
                                        </p:attrNameLst>
                                      </p:cBhvr>
                                      <p:tavLst>
                                        <p:tav tm="0">
                                          <p:val>
                                            <p:strVal val="ppt_w"/>
                                          </p:val>
                                        </p:tav>
                                        <p:tav tm="100000">
                                          <p:val>
                                            <p:fltVal val="0"/>
                                          </p:val>
                                        </p:tav>
                                      </p:tavLst>
                                    </p:anim>
                                    <p:anim calcmode="lin" valueType="num">
                                      <p:cBhvr>
                                        <p:cTn id="138" dur="500"/>
                                        <p:tgtEl>
                                          <p:spTgt spid="3"/>
                                        </p:tgtEl>
                                        <p:attrNameLst>
                                          <p:attrName>ppt_h</p:attrName>
                                        </p:attrNameLst>
                                      </p:cBhvr>
                                      <p:tavLst>
                                        <p:tav tm="0">
                                          <p:val>
                                            <p:strVal val="ppt_h"/>
                                          </p:val>
                                        </p:tav>
                                        <p:tav tm="100000">
                                          <p:val>
                                            <p:fltVal val="0"/>
                                          </p:val>
                                        </p:tav>
                                      </p:tavLst>
                                    </p:anim>
                                    <p:animEffect transition="out" filter="fade">
                                      <p:cBhvr>
                                        <p:cTn id="139" dur="500"/>
                                        <p:tgtEl>
                                          <p:spTgt spid="3"/>
                                        </p:tgtEl>
                                      </p:cBhvr>
                                    </p:animEffect>
                                    <p:set>
                                      <p:cBhvr>
                                        <p:cTn id="140" dur="1" fill="hold">
                                          <p:stCondLst>
                                            <p:cond delay="499"/>
                                          </p:stCondLst>
                                        </p:cTn>
                                        <p:tgtEl>
                                          <p:spTgt spid="3"/>
                                        </p:tgtEl>
                                        <p:attrNameLst>
                                          <p:attrName>style.visibility</p:attrName>
                                        </p:attrNameLst>
                                      </p:cBhvr>
                                      <p:to>
                                        <p:strVal val="hidden"/>
                                      </p:to>
                                    </p:set>
                                  </p:childTnLst>
                                </p:cTn>
                              </p:par>
                            </p:childTnLst>
                          </p:cTn>
                        </p:par>
                      </p:childTnLst>
                    </p:cTn>
                  </p:par>
                  <p:par>
                    <p:cTn id="141" fill="hold">
                      <p:stCondLst>
                        <p:cond delay="indefinite"/>
                      </p:stCondLst>
                      <p:childTnLst>
                        <p:par>
                          <p:cTn id="142" fill="hold">
                            <p:stCondLst>
                              <p:cond delay="0"/>
                            </p:stCondLst>
                            <p:childTnLst>
                              <p:par>
                                <p:cTn id="143" presetID="53" presetClass="exit" presetSubtype="32" fill="hold" grpId="1" nodeType="clickEffect">
                                  <p:stCondLst>
                                    <p:cond delay="0"/>
                                  </p:stCondLst>
                                  <p:childTnLst>
                                    <p:anim calcmode="lin" valueType="num">
                                      <p:cBhvr>
                                        <p:cTn id="144" dur="500"/>
                                        <p:tgtEl>
                                          <p:spTgt spid="15"/>
                                        </p:tgtEl>
                                        <p:attrNameLst>
                                          <p:attrName>ppt_w</p:attrName>
                                        </p:attrNameLst>
                                      </p:cBhvr>
                                      <p:tavLst>
                                        <p:tav tm="0">
                                          <p:val>
                                            <p:strVal val="ppt_w"/>
                                          </p:val>
                                        </p:tav>
                                        <p:tav tm="100000">
                                          <p:val>
                                            <p:fltVal val="0"/>
                                          </p:val>
                                        </p:tav>
                                      </p:tavLst>
                                    </p:anim>
                                    <p:anim calcmode="lin" valueType="num">
                                      <p:cBhvr>
                                        <p:cTn id="145" dur="500"/>
                                        <p:tgtEl>
                                          <p:spTgt spid="15"/>
                                        </p:tgtEl>
                                        <p:attrNameLst>
                                          <p:attrName>ppt_h</p:attrName>
                                        </p:attrNameLst>
                                      </p:cBhvr>
                                      <p:tavLst>
                                        <p:tav tm="0">
                                          <p:val>
                                            <p:strVal val="ppt_h"/>
                                          </p:val>
                                        </p:tav>
                                        <p:tav tm="100000">
                                          <p:val>
                                            <p:fltVal val="0"/>
                                          </p:val>
                                        </p:tav>
                                      </p:tavLst>
                                    </p:anim>
                                    <p:animEffect transition="out" filter="fade">
                                      <p:cBhvr>
                                        <p:cTn id="146" dur="500"/>
                                        <p:tgtEl>
                                          <p:spTgt spid="15"/>
                                        </p:tgtEl>
                                      </p:cBhvr>
                                    </p:animEffect>
                                    <p:set>
                                      <p:cBhvr>
                                        <p:cTn id="147" dur="1" fill="hold">
                                          <p:stCondLst>
                                            <p:cond delay="499"/>
                                          </p:stCondLst>
                                        </p:cTn>
                                        <p:tgtEl>
                                          <p:spTgt spid="15"/>
                                        </p:tgtEl>
                                        <p:attrNameLst>
                                          <p:attrName>style.visibility</p:attrName>
                                        </p:attrNameLst>
                                      </p:cBhvr>
                                      <p:to>
                                        <p:strVal val="hidden"/>
                                      </p:to>
                                    </p:set>
                                  </p:childTnLst>
                                </p:cTn>
                              </p:par>
                            </p:childTnLst>
                          </p:cTn>
                        </p:par>
                      </p:childTnLst>
                    </p:cTn>
                  </p:par>
                  <p:par>
                    <p:cTn id="148" fill="hold">
                      <p:stCondLst>
                        <p:cond delay="indefinite"/>
                      </p:stCondLst>
                      <p:childTnLst>
                        <p:par>
                          <p:cTn id="149" fill="hold">
                            <p:stCondLst>
                              <p:cond delay="0"/>
                            </p:stCondLst>
                            <p:childTnLst>
                              <p:par>
                                <p:cTn id="150" presetID="53" presetClass="entr" presetSubtype="16" fill="hold" grpId="0" nodeType="clickEffect">
                                  <p:stCondLst>
                                    <p:cond delay="0"/>
                                  </p:stCondLst>
                                  <p:childTnLst>
                                    <p:set>
                                      <p:cBhvr>
                                        <p:cTn id="151" dur="1" fill="hold">
                                          <p:stCondLst>
                                            <p:cond delay="0"/>
                                          </p:stCondLst>
                                        </p:cTn>
                                        <p:tgtEl>
                                          <p:spTgt spid="8"/>
                                        </p:tgtEl>
                                        <p:attrNameLst>
                                          <p:attrName>style.visibility</p:attrName>
                                        </p:attrNameLst>
                                      </p:cBhvr>
                                      <p:to>
                                        <p:strVal val="visible"/>
                                      </p:to>
                                    </p:set>
                                    <p:anim calcmode="lin" valueType="num">
                                      <p:cBhvr>
                                        <p:cTn id="152" dur="500" fill="hold"/>
                                        <p:tgtEl>
                                          <p:spTgt spid="8"/>
                                        </p:tgtEl>
                                        <p:attrNameLst>
                                          <p:attrName>ppt_w</p:attrName>
                                        </p:attrNameLst>
                                      </p:cBhvr>
                                      <p:tavLst>
                                        <p:tav tm="0">
                                          <p:val>
                                            <p:fltVal val="0"/>
                                          </p:val>
                                        </p:tav>
                                        <p:tav tm="100000">
                                          <p:val>
                                            <p:strVal val="#ppt_w"/>
                                          </p:val>
                                        </p:tav>
                                      </p:tavLst>
                                    </p:anim>
                                    <p:anim calcmode="lin" valueType="num">
                                      <p:cBhvr>
                                        <p:cTn id="153" dur="500" fill="hold"/>
                                        <p:tgtEl>
                                          <p:spTgt spid="8"/>
                                        </p:tgtEl>
                                        <p:attrNameLst>
                                          <p:attrName>ppt_h</p:attrName>
                                        </p:attrNameLst>
                                      </p:cBhvr>
                                      <p:tavLst>
                                        <p:tav tm="0">
                                          <p:val>
                                            <p:fltVal val="0"/>
                                          </p:val>
                                        </p:tav>
                                        <p:tav tm="100000">
                                          <p:val>
                                            <p:strVal val="#ppt_h"/>
                                          </p:val>
                                        </p:tav>
                                      </p:tavLst>
                                    </p:anim>
                                    <p:animEffect transition="in" filter="fade">
                                      <p:cBhvr>
                                        <p:cTn id="154" dur="500"/>
                                        <p:tgtEl>
                                          <p:spTgt spid="8"/>
                                        </p:tgtEl>
                                      </p:cBhvr>
                                    </p:animEffect>
                                  </p:childTnLst>
                                </p:cTn>
                              </p:par>
                            </p:childTnLst>
                          </p:cTn>
                        </p:par>
                      </p:childTnLst>
                    </p:cTn>
                  </p:par>
                  <p:par>
                    <p:cTn id="155" fill="hold">
                      <p:stCondLst>
                        <p:cond delay="indefinite"/>
                      </p:stCondLst>
                      <p:childTnLst>
                        <p:par>
                          <p:cTn id="156" fill="hold">
                            <p:stCondLst>
                              <p:cond delay="0"/>
                            </p:stCondLst>
                            <p:childTnLst>
                              <p:par>
                                <p:cTn id="157" presetID="53" presetClass="exit" presetSubtype="32" fill="hold" grpId="1" nodeType="clickEffect">
                                  <p:stCondLst>
                                    <p:cond delay="0"/>
                                  </p:stCondLst>
                                  <p:childTnLst>
                                    <p:anim calcmode="lin" valueType="num">
                                      <p:cBhvr>
                                        <p:cTn id="158" dur="500"/>
                                        <p:tgtEl>
                                          <p:spTgt spid="8"/>
                                        </p:tgtEl>
                                        <p:attrNameLst>
                                          <p:attrName>ppt_w</p:attrName>
                                        </p:attrNameLst>
                                      </p:cBhvr>
                                      <p:tavLst>
                                        <p:tav tm="0">
                                          <p:val>
                                            <p:strVal val="ppt_w"/>
                                          </p:val>
                                        </p:tav>
                                        <p:tav tm="100000">
                                          <p:val>
                                            <p:fltVal val="0"/>
                                          </p:val>
                                        </p:tav>
                                      </p:tavLst>
                                    </p:anim>
                                    <p:anim calcmode="lin" valueType="num">
                                      <p:cBhvr>
                                        <p:cTn id="159" dur="500"/>
                                        <p:tgtEl>
                                          <p:spTgt spid="8"/>
                                        </p:tgtEl>
                                        <p:attrNameLst>
                                          <p:attrName>ppt_h</p:attrName>
                                        </p:attrNameLst>
                                      </p:cBhvr>
                                      <p:tavLst>
                                        <p:tav tm="0">
                                          <p:val>
                                            <p:strVal val="ppt_h"/>
                                          </p:val>
                                        </p:tav>
                                        <p:tav tm="100000">
                                          <p:val>
                                            <p:fltVal val="0"/>
                                          </p:val>
                                        </p:tav>
                                      </p:tavLst>
                                    </p:anim>
                                    <p:animEffect transition="out" filter="fade">
                                      <p:cBhvr>
                                        <p:cTn id="160" dur="500"/>
                                        <p:tgtEl>
                                          <p:spTgt spid="8"/>
                                        </p:tgtEl>
                                      </p:cBhvr>
                                    </p:animEffect>
                                    <p:set>
                                      <p:cBhvr>
                                        <p:cTn id="161"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2" grpId="0" animBg="1"/>
      <p:bldP spid="9" grpId="0" animBg="1"/>
      <p:bldP spid="6" grpId="0" animBg="1"/>
      <p:bldP spid="7" grpId="0" animBg="1"/>
      <p:bldP spid="23" grpId="0" animBg="1"/>
      <p:bldP spid="20" grpId="0" animBg="1"/>
      <p:bldP spid="20" grpId="1" animBg="1"/>
      <p:bldP spid="8" grpId="0" animBg="1"/>
      <p:bldP spid="8" grpId="1" animBg="1"/>
      <p:bldP spid="19" grpId="0" animBg="1"/>
      <p:bldP spid="19" grpId="1" animBg="1"/>
      <p:bldP spid="21" grpId="0" animBg="1"/>
      <p:bldP spid="21" grpId="1" animBg="1"/>
      <p:bldP spid="18" grpId="0" animBg="1"/>
      <p:bldP spid="18" grpId="1" animBg="1"/>
      <p:bldP spid="15" grpId="0" animBg="1"/>
      <p:bldP spid="15" grpId="1" animBg="1"/>
      <p:bldP spid="3" grpId="0" animBg="1"/>
      <p:bldP spid="3" grpId="1" animBg="1"/>
      <p:bldP spid="14" grpId="0" animBg="1"/>
      <p:bldP spid="14" grpId="1" animBg="1"/>
      <p:bldP spid="16" grpId="0" animBg="1"/>
      <p:bldP spid="16" grpId="1" animBg="1"/>
      <p:bldP spid="17" grpId="0" animBg="1"/>
      <p:bldP spid="17" grpId="1" animBg="1"/>
      <p:bldP spid="24" grpId="0" animBg="1"/>
      <p:bldP spid="24" grpId="1" animBg="1"/>
    </p:bldLst>
  </p:timing>
</p:sld>
</file>

<file path=ppt/slides/slide25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grpSp>
        <p:nvGrpSpPr>
          <p:cNvPr id="38" name="Group 37"/>
          <p:cNvGrpSpPr/>
          <p:nvPr/>
        </p:nvGrpSpPr>
        <p:grpSpPr>
          <a:xfrm>
            <a:off x="0" y="0"/>
            <a:ext cx="5017837" cy="6858000"/>
            <a:chOff x="0" y="0"/>
            <a:chExt cx="5017837" cy="6858000"/>
          </a:xfrm>
        </p:grpSpPr>
        <p:pic>
          <p:nvPicPr>
            <p:cNvPr id="2" name="Picture 1"/>
            <p:cNvPicPr>
              <a:picLocks noChangeAspect="1"/>
            </p:cNvPicPr>
            <p:nvPr/>
          </p:nvPicPr>
          <p:blipFill rotWithShape="1">
            <a:blip r:embed="rId3">
              <a:duotone>
                <a:prstClr val="black"/>
                <a:schemeClr val="accent2">
                  <a:tint val="45000"/>
                  <a:satMod val="400000"/>
                </a:schemeClr>
              </a:duotone>
              <a:extLst>
                <a:ext uri="{BEBA8EAE-BF5A-486C-A8C5-ECC9F3942E4B}">
                  <a14:imgProps xmlns:a14="http://schemas.microsoft.com/office/drawing/2010/main">
                    <a14:imgLayer r:embed="rId4">
                      <a14:imgEffect>
                        <a14:backgroundRemoval t="0" b="99832" l="0" r="100000">
                          <a14:foregroundMark x1="2015" y1="548" x2="99194" y2="927"/>
                          <a14:foregroundMark x1="98215" y1="1474" x2="97927" y2="99452"/>
                          <a14:foregroundMark x1="97467" y1="98905" x2="0" y2="99073"/>
                          <a14:foregroundMark x1="230" y1="98526" x2="518" y2="758"/>
                        </a14:backgroundRemoval>
                      </a14:imgEffect>
                    </a14:imgLayer>
                  </a14:imgProps>
                </a:ext>
              </a:extLst>
            </a:blip>
            <a:srcRect t="3304" b="2530"/>
            <a:stretch/>
          </p:blipFill>
          <p:spPr>
            <a:xfrm>
              <a:off x="0" y="400110"/>
              <a:ext cx="5017837" cy="6457890"/>
            </a:xfrm>
            <a:prstGeom prst="rect">
              <a:avLst/>
            </a:prstGeom>
          </p:spPr>
        </p:pic>
        <p:sp>
          <p:nvSpPr>
            <p:cNvPr id="37" name="TextBox 36"/>
            <p:cNvSpPr txBox="1"/>
            <p:nvPr/>
          </p:nvSpPr>
          <p:spPr>
            <a:xfrm>
              <a:off x="12448" y="0"/>
              <a:ext cx="5005389" cy="400110"/>
            </a:xfrm>
            <a:prstGeom prst="rect">
              <a:avLst/>
            </a:prstGeom>
            <a:solidFill>
              <a:srgbClr val="FFFF00"/>
            </a:solidFill>
            <a:ln w="38100">
              <a:solidFill>
                <a:schemeClr val="tx1"/>
              </a:solid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Greek Prepositions Chart 1</a:t>
              </a:r>
            </a:p>
          </p:txBody>
        </p:sp>
      </p:grpSp>
      <p:sp>
        <p:nvSpPr>
          <p:cNvPr id="8" name="Oval 7"/>
          <p:cNvSpPr/>
          <p:nvPr/>
        </p:nvSpPr>
        <p:spPr>
          <a:xfrm>
            <a:off x="9368382" y="2305593"/>
            <a:ext cx="2754756" cy="376210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forgiveness of your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sins</a:t>
            </a:r>
          </a:p>
        </p:txBody>
      </p:sp>
      <p:sp>
        <p:nvSpPr>
          <p:cNvPr id="12" name="TextBox 11"/>
          <p:cNvSpPr txBox="1"/>
          <p:nvPr/>
        </p:nvSpPr>
        <p:spPr>
          <a:xfrm>
            <a:off x="5017837" y="0"/>
            <a:ext cx="7174163" cy="2246769"/>
          </a:xfrm>
          <a:prstGeom prst="rect">
            <a:avLst/>
          </a:prstGeom>
          <a:solidFill>
            <a:schemeClr val="bg1"/>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2:38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(NASB77)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38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Peter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said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 them, </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Repent, and let each 	of you be baptized in the name of Jesus Christ 	</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for</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the forgiveness of your sins; and you shall 	receive the gift of the Holy Spirit. </a:t>
            </a:r>
            <a:endPar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17" name="Oval 16"/>
          <p:cNvSpPr/>
          <p:nvPr/>
        </p:nvSpPr>
        <p:spPr>
          <a:xfrm>
            <a:off x="406400" y="3142596"/>
            <a:ext cx="1689100" cy="60119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cxnSp>
        <p:nvCxnSpPr>
          <p:cNvPr id="19" name="Straight Arrow Connector 18"/>
          <p:cNvCxnSpPr>
            <a:cxnSpLocks/>
          </p:cNvCxnSpPr>
          <p:nvPr/>
        </p:nvCxnSpPr>
        <p:spPr>
          <a:xfrm flipH="1" flipV="1">
            <a:off x="2095500" y="3492580"/>
            <a:ext cx="4190638" cy="68753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29" name="Group 28"/>
          <p:cNvGrpSpPr/>
          <p:nvPr/>
        </p:nvGrpSpPr>
        <p:grpSpPr>
          <a:xfrm>
            <a:off x="-754" y="366399"/>
            <a:ext cx="5020100" cy="5761351"/>
            <a:chOff x="-754" y="366399"/>
            <a:chExt cx="5020100" cy="5761351"/>
          </a:xfrm>
        </p:grpSpPr>
        <p:pic>
          <p:nvPicPr>
            <p:cNvPr id="16" name="Picture 15"/>
            <p:cNvPicPr>
              <a:picLocks noChangeAspect="1"/>
            </p:cNvPicPr>
            <p:nvPr/>
          </p:nvPicPr>
          <p:blipFill>
            <a:blip r:embed="rId5"/>
            <a:stretch>
              <a:fillRect/>
            </a:stretch>
          </p:blipFill>
          <p:spPr>
            <a:xfrm>
              <a:off x="0" y="730251"/>
              <a:ext cx="5019346" cy="5397499"/>
            </a:xfrm>
            <a:prstGeom prst="rect">
              <a:avLst/>
            </a:prstGeom>
          </p:spPr>
        </p:pic>
        <p:sp>
          <p:nvSpPr>
            <p:cNvPr id="28" name="TextBox 27"/>
            <p:cNvSpPr txBox="1"/>
            <p:nvPr/>
          </p:nvSpPr>
          <p:spPr>
            <a:xfrm>
              <a:off x="-754" y="366399"/>
              <a:ext cx="5018591" cy="461665"/>
            </a:xfrm>
            <a:prstGeom prst="rect">
              <a:avLst/>
            </a:prstGeom>
            <a:solidFill>
              <a:schemeClr val="accent1">
                <a:lumMod val="40000"/>
                <a:lumOff val="60000"/>
              </a:schemeClr>
            </a:solidFill>
            <a:ln w="38100">
              <a:solidFill>
                <a:schemeClr val="tx1"/>
              </a:solid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Greek Prepositions Chart 2</a:t>
              </a:r>
            </a:p>
          </p:txBody>
        </p:sp>
      </p:grpSp>
      <p:grpSp>
        <p:nvGrpSpPr>
          <p:cNvPr id="15" name="Group 14"/>
          <p:cNvGrpSpPr/>
          <p:nvPr/>
        </p:nvGrpSpPr>
        <p:grpSpPr>
          <a:xfrm>
            <a:off x="6286137" y="3649196"/>
            <a:ext cx="3801292" cy="1074895"/>
            <a:chOff x="6387737" y="3644535"/>
            <a:chExt cx="3801292" cy="1074895"/>
          </a:xfrm>
        </p:grpSpPr>
        <p:cxnSp>
          <p:nvCxnSpPr>
            <p:cNvPr id="10" name="Straight Arrow Connector 9"/>
            <p:cNvCxnSpPr>
              <a:cxnSpLocks/>
            </p:cNvCxnSpPr>
            <p:nvPr/>
          </p:nvCxnSpPr>
          <p:spPr>
            <a:xfrm>
              <a:off x="6387737" y="4186643"/>
              <a:ext cx="3801292" cy="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596743" y="3644535"/>
              <a:ext cx="1123406" cy="1061829"/>
            </a:xfrm>
            <a:prstGeom prst="rect">
              <a:avLst/>
            </a:prstGeom>
            <a:noFill/>
            <a:ln w="3810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PCSB Greek" panose="020B0500000000000000" pitchFamily="34" charset="0"/>
                  <a:ea typeface="+mn-ea"/>
                  <a:cs typeface="QVGreekHebrew" panose="02000500000000020004" pitchFamily="2" charset="-79"/>
                </a:rPr>
                <a:t>Eis</a:t>
              </a:r>
              <a:endParaRPr kumimoji="0" lang="en-US" sz="2400" b="1" i="0" u="none" strike="noStrike" kern="1200" cap="none" spc="0" normalizeH="0" baseline="0" noProof="0" dirty="0">
                <a:ln>
                  <a:noFill/>
                </a:ln>
                <a:solidFill>
                  <a:prstClr val="black"/>
                </a:solidFill>
                <a:effectLst/>
                <a:uLnTx/>
                <a:uFillTx/>
                <a:latin typeface="PCSB Greek" panose="020B0500000000000000" pitchFamily="34" charset="0"/>
                <a:ea typeface="+mn-ea"/>
                <a:cs typeface="QVGreekHebrew" panose="02000500000000020004" pitchFamily="2" charset="-79"/>
              </a:endParaRPr>
            </a:p>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(into)</a:t>
              </a:r>
            </a:p>
          </p:txBody>
        </p:sp>
        <p:sp>
          <p:nvSpPr>
            <p:cNvPr id="14" name="TextBox 13"/>
            <p:cNvSpPr txBox="1"/>
            <p:nvPr/>
          </p:nvSpPr>
          <p:spPr>
            <a:xfrm>
              <a:off x="8064501" y="3657601"/>
              <a:ext cx="1234554" cy="1061829"/>
            </a:xfrm>
            <a:prstGeom prst="rect">
              <a:avLst/>
            </a:prstGeom>
            <a:noFill/>
            <a:ln w="3810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For</a:t>
              </a:r>
            </a:p>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a:t>
              </a:r>
            </a:p>
          </p:txBody>
        </p:sp>
      </p:grpSp>
      <p:grpSp>
        <p:nvGrpSpPr>
          <p:cNvPr id="36" name="Group 35"/>
          <p:cNvGrpSpPr/>
          <p:nvPr/>
        </p:nvGrpSpPr>
        <p:grpSpPr>
          <a:xfrm>
            <a:off x="5017837" y="3317057"/>
            <a:ext cx="5069592" cy="1800493"/>
            <a:chOff x="5017837" y="4641374"/>
            <a:chExt cx="5069592" cy="1800493"/>
          </a:xfrm>
        </p:grpSpPr>
        <p:grpSp>
          <p:nvGrpSpPr>
            <p:cNvPr id="30" name="Group 29"/>
            <p:cNvGrpSpPr/>
            <p:nvPr/>
          </p:nvGrpSpPr>
          <p:grpSpPr>
            <a:xfrm>
              <a:off x="5017837" y="4990926"/>
              <a:ext cx="5069592" cy="1074895"/>
              <a:chOff x="5119437" y="3644535"/>
              <a:chExt cx="5069592" cy="1074895"/>
            </a:xfrm>
          </p:grpSpPr>
          <p:cxnSp>
            <p:nvCxnSpPr>
              <p:cNvPr id="31" name="Straight Arrow Connector 30"/>
              <p:cNvCxnSpPr>
                <a:cxnSpLocks/>
              </p:cNvCxnSpPr>
              <p:nvPr/>
            </p:nvCxnSpPr>
            <p:spPr>
              <a:xfrm flipV="1">
                <a:off x="5119437" y="4186644"/>
                <a:ext cx="5069592" cy="187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6770169" y="3644535"/>
                <a:ext cx="1123406" cy="1061829"/>
              </a:xfrm>
              <a:prstGeom prst="rect">
                <a:avLst/>
              </a:prstGeom>
              <a:noFill/>
              <a:ln w="3810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PCSB Greek" panose="020B0500000000000000" pitchFamily="34" charset="0"/>
                    <a:ea typeface="+mn-ea"/>
                    <a:cs typeface="QVGreekHebrew" panose="02000500000000020004" pitchFamily="2" charset="-79"/>
                  </a:rPr>
                  <a:t>Eis</a:t>
                </a:r>
                <a:endParaRPr kumimoji="0" lang="en-US" sz="2400" b="1" i="0" u="none" strike="noStrike" kern="1200" cap="none" spc="0" normalizeH="0" baseline="0" noProof="0" dirty="0">
                  <a:ln>
                    <a:noFill/>
                  </a:ln>
                  <a:solidFill>
                    <a:prstClr val="black"/>
                  </a:solidFill>
                  <a:effectLst/>
                  <a:uLnTx/>
                  <a:uFillTx/>
                  <a:latin typeface="PCSB Greek" panose="020B0500000000000000" pitchFamily="34" charset="0"/>
                  <a:ea typeface="+mn-ea"/>
                  <a:cs typeface="QVGreekHebrew" panose="02000500000000020004" pitchFamily="2" charset="-79"/>
                </a:endParaRPr>
              </a:p>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(into)</a:t>
                </a:r>
              </a:p>
            </p:txBody>
          </p:sp>
          <p:sp>
            <p:nvSpPr>
              <p:cNvPr id="33" name="TextBox 32"/>
              <p:cNvSpPr txBox="1"/>
              <p:nvPr/>
            </p:nvSpPr>
            <p:spPr>
              <a:xfrm>
                <a:off x="8064501" y="3657601"/>
                <a:ext cx="1234554" cy="1061829"/>
              </a:xfrm>
              <a:prstGeom prst="rect">
                <a:avLst/>
              </a:prstGeom>
              <a:noFill/>
              <a:ln w="3810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For</a:t>
                </a:r>
              </a:p>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a:t>
                </a:r>
              </a:p>
            </p:txBody>
          </p:sp>
        </p:grpSp>
        <p:sp>
          <p:nvSpPr>
            <p:cNvPr id="35" name="TextBox 34"/>
            <p:cNvSpPr txBox="1"/>
            <p:nvPr/>
          </p:nvSpPr>
          <p:spPr>
            <a:xfrm>
              <a:off x="5017837" y="4641374"/>
              <a:ext cx="1650977" cy="1800493"/>
            </a:xfrm>
            <a:prstGeom prst="rect">
              <a:avLst/>
            </a:prstGeom>
            <a:noFill/>
            <a:ln w="3810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Repent</a:t>
              </a:r>
              <a:b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b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and</a:t>
              </a:r>
            </a:p>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be Baptized</a:t>
              </a:r>
            </a:p>
          </p:txBody>
        </p:sp>
      </p:grpSp>
      <p:grpSp>
        <p:nvGrpSpPr>
          <p:cNvPr id="22" name="Group 21"/>
          <p:cNvGrpSpPr/>
          <p:nvPr/>
        </p:nvGrpSpPr>
        <p:grpSpPr>
          <a:xfrm>
            <a:off x="149246" y="3216877"/>
            <a:ext cx="5990298" cy="989364"/>
            <a:chOff x="406400" y="3048000"/>
            <a:chExt cx="5990298" cy="989364"/>
          </a:xfrm>
        </p:grpSpPr>
        <p:sp>
          <p:nvSpPr>
            <p:cNvPr id="23" name="Oval 22"/>
            <p:cNvSpPr/>
            <p:nvPr/>
          </p:nvSpPr>
          <p:spPr>
            <a:xfrm>
              <a:off x="406400" y="3048000"/>
              <a:ext cx="1689100" cy="60119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cxnSp>
          <p:nvCxnSpPr>
            <p:cNvPr id="24" name="Straight Arrow Connector 23"/>
            <p:cNvCxnSpPr>
              <a:cxnSpLocks/>
              <a:endCxn id="23" idx="6"/>
            </p:cNvCxnSpPr>
            <p:nvPr/>
          </p:nvCxnSpPr>
          <p:spPr>
            <a:xfrm flipH="1" flipV="1">
              <a:off x="2095500" y="3348598"/>
              <a:ext cx="4301198" cy="68876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0055455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14:presetBounceEnd="20000">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14:bounceEnd="20000">
                                          <p:cBhvr additive="base">
                                            <p:cTn id="28" dur="2000" fill="hold"/>
                                            <p:tgtEl>
                                              <p:spTgt spid="15"/>
                                            </p:tgtEl>
                                            <p:attrNameLst>
                                              <p:attrName>ppt_x</p:attrName>
                                            </p:attrNameLst>
                                          </p:cBhvr>
                                          <p:tavLst>
                                            <p:tav tm="0">
                                              <p:val>
                                                <p:strVal val="0-#ppt_w/2"/>
                                              </p:val>
                                            </p:tav>
                                            <p:tav tm="100000">
                                              <p:val>
                                                <p:strVal val="#ppt_x"/>
                                              </p:val>
                                            </p:tav>
                                          </p:tavLst>
                                        </p:anim>
                                        <p:anim calcmode="lin" valueType="num" p14:bounceEnd="20000">
                                          <p:cBhvr additive="base">
                                            <p:cTn id="29" dur="2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p:cTn id="34" dur="500" fill="hold"/>
                                            <p:tgtEl>
                                              <p:spTgt spid="19"/>
                                            </p:tgtEl>
                                            <p:attrNameLst>
                                              <p:attrName>ppt_w</p:attrName>
                                            </p:attrNameLst>
                                          </p:cBhvr>
                                          <p:tavLst>
                                            <p:tav tm="0">
                                              <p:val>
                                                <p:fltVal val="0"/>
                                              </p:val>
                                            </p:tav>
                                            <p:tav tm="100000">
                                              <p:val>
                                                <p:strVal val="#ppt_w"/>
                                              </p:val>
                                            </p:tav>
                                          </p:tavLst>
                                        </p:anim>
                                        <p:anim calcmode="lin" valueType="num">
                                          <p:cBhvr>
                                            <p:cTn id="35" dur="500" fill="hold"/>
                                            <p:tgtEl>
                                              <p:spTgt spid="19"/>
                                            </p:tgtEl>
                                            <p:attrNameLst>
                                              <p:attrName>ppt_h</p:attrName>
                                            </p:attrNameLst>
                                          </p:cBhvr>
                                          <p:tavLst>
                                            <p:tav tm="0">
                                              <p:val>
                                                <p:fltVal val="0"/>
                                              </p:val>
                                            </p:tav>
                                            <p:tav tm="100000">
                                              <p:val>
                                                <p:strVal val="#ppt_h"/>
                                              </p:val>
                                            </p:tav>
                                          </p:tavLst>
                                        </p:anim>
                                        <p:animEffect transition="in" filter="fade">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p:cTn id="41" dur="500" fill="hold"/>
                                            <p:tgtEl>
                                              <p:spTgt spid="29"/>
                                            </p:tgtEl>
                                            <p:attrNameLst>
                                              <p:attrName>ppt_w</p:attrName>
                                            </p:attrNameLst>
                                          </p:cBhvr>
                                          <p:tavLst>
                                            <p:tav tm="0">
                                              <p:val>
                                                <p:fltVal val="0"/>
                                              </p:val>
                                            </p:tav>
                                            <p:tav tm="100000">
                                              <p:val>
                                                <p:strVal val="#ppt_w"/>
                                              </p:val>
                                            </p:tav>
                                          </p:tavLst>
                                        </p:anim>
                                        <p:anim calcmode="lin" valueType="num">
                                          <p:cBhvr>
                                            <p:cTn id="42" dur="500" fill="hold"/>
                                            <p:tgtEl>
                                              <p:spTgt spid="29"/>
                                            </p:tgtEl>
                                            <p:attrNameLst>
                                              <p:attrName>ppt_h</p:attrName>
                                            </p:attrNameLst>
                                          </p:cBhvr>
                                          <p:tavLst>
                                            <p:tav tm="0">
                                              <p:val>
                                                <p:fltVal val="0"/>
                                              </p:val>
                                            </p:tav>
                                            <p:tav tm="100000">
                                              <p:val>
                                                <p:strVal val="#ppt_h"/>
                                              </p:val>
                                            </p:tav>
                                          </p:tavLst>
                                        </p:anim>
                                        <p:animEffect transition="in" filter="fade">
                                          <p:cBhvr>
                                            <p:cTn id="43" dur="500"/>
                                            <p:tgtEl>
                                              <p:spTgt spid="29"/>
                                            </p:tgtEl>
                                          </p:cBhvr>
                                        </p:animEffect>
                                      </p:childTnLst>
                                    </p:cTn>
                                  </p:par>
                                  <p:par>
                                    <p:cTn id="44" presetID="1" presetClass="exit" presetSubtype="0" fill="hold" nodeType="withEffect">
                                      <p:stCondLst>
                                        <p:cond delay="0"/>
                                      </p:stCondLst>
                                      <p:childTnLst>
                                        <p:set>
                                          <p:cBhvr>
                                            <p:cTn id="45" dur="1" fill="hold">
                                              <p:stCondLst>
                                                <p:cond delay="0"/>
                                              </p:stCondLst>
                                            </p:cTn>
                                            <p:tgtEl>
                                              <p:spTgt spid="38"/>
                                            </p:tgtEl>
                                            <p:attrNameLst>
                                              <p:attrName>style.visibility</p:attrName>
                                            </p:attrNameLst>
                                          </p:cBhvr>
                                          <p:to>
                                            <p:strVal val="hidden"/>
                                          </p:to>
                                        </p:set>
                                      </p:childTnLst>
                                    </p:cTn>
                                  </p:par>
                                  <p:par>
                                    <p:cTn id="46" presetID="1" presetClass="exit" presetSubtype="0" fill="hold" grpId="1" nodeType="withEffect">
                                      <p:stCondLst>
                                        <p:cond delay="0"/>
                                      </p:stCondLst>
                                      <p:childTnLst>
                                        <p:set>
                                          <p:cBhvr>
                                            <p:cTn id="47" dur="1" fill="hold">
                                              <p:stCondLst>
                                                <p:cond delay="0"/>
                                              </p:stCondLst>
                                            </p:cTn>
                                            <p:tgtEl>
                                              <p:spTgt spid="17"/>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19"/>
                                            </p:tgtEl>
                                            <p:attrNameLst>
                                              <p:attrName>style.visibility</p:attrName>
                                            </p:attrNameLst>
                                          </p:cBhvr>
                                          <p:to>
                                            <p:strVal val="hidden"/>
                                          </p:to>
                                        </p:set>
                                      </p:childTnLst>
                                    </p:cTn>
                                  </p:par>
                                  <p:par>
                                    <p:cTn id="50" presetID="1" presetClass="exit" presetSubtype="0" fill="hold" nodeType="withEffect">
                                      <p:stCondLst>
                                        <p:cond delay="0"/>
                                      </p:stCondLst>
                                      <p:childTnLst>
                                        <p:set>
                                          <p:cBhvr>
                                            <p:cTn id="51" dur="1" fill="hold">
                                              <p:stCondLst>
                                                <p:cond delay="0"/>
                                              </p:stCondLst>
                                            </p:cTn>
                                            <p:tgtEl>
                                              <p:spTgt spid="15"/>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2" presetClass="entr" presetSubtype="8" fill="hold" nodeType="clickEffect" p14:presetBounceEnd="20000">
                                      <p:stCondLst>
                                        <p:cond delay="0"/>
                                      </p:stCondLst>
                                      <p:childTnLst>
                                        <p:set>
                                          <p:cBhvr>
                                            <p:cTn id="55" dur="1" fill="hold">
                                              <p:stCondLst>
                                                <p:cond delay="0"/>
                                              </p:stCondLst>
                                            </p:cTn>
                                            <p:tgtEl>
                                              <p:spTgt spid="36"/>
                                            </p:tgtEl>
                                            <p:attrNameLst>
                                              <p:attrName>style.visibility</p:attrName>
                                            </p:attrNameLst>
                                          </p:cBhvr>
                                          <p:to>
                                            <p:strVal val="visible"/>
                                          </p:to>
                                        </p:set>
                                        <p:anim calcmode="lin" valueType="num" p14:bounceEnd="20000">
                                          <p:cBhvr additive="base">
                                            <p:cTn id="56" dur="2000" fill="hold"/>
                                            <p:tgtEl>
                                              <p:spTgt spid="36"/>
                                            </p:tgtEl>
                                            <p:attrNameLst>
                                              <p:attrName>ppt_x</p:attrName>
                                            </p:attrNameLst>
                                          </p:cBhvr>
                                          <p:tavLst>
                                            <p:tav tm="0">
                                              <p:val>
                                                <p:strVal val="0-#ppt_w/2"/>
                                              </p:val>
                                            </p:tav>
                                            <p:tav tm="100000">
                                              <p:val>
                                                <p:strVal val="#ppt_x"/>
                                              </p:val>
                                            </p:tav>
                                          </p:tavLst>
                                        </p:anim>
                                        <p:anim calcmode="lin" valueType="num" p14:bounceEnd="20000">
                                          <p:cBhvr additive="base">
                                            <p:cTn id="57" dur="20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7" grpId="0" animBg="1"/>
          <p:bldP spid="17"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2000" fill="hold"/>
                                            <p:tgtEl>
                                              <p:spTgt spid="15"/>
                                            </p:tgtEl>
                                            <p:attrNameLst>
                                              <p:attrName>ppt_x</p:attrName>
                                            </p:attrNameLst>
                                          </p:cBhvr>
                                          <p:tavLst>
                                            <p:tav tm="0">
                                              <p:val>
                                                <p:strVal val="0-#ppt_w/2"/>
                                              </p:val>
                                            </p:tav>
                                            <p:tav tm="100000">
                                              <p:val>
                                                <p:strVal val="#ppt_x"/>
                                              </p:val>
                                            </p:tav>
                                          </p:tavLst>
                                        </p:anim>
                                        <p:anim calcmode="lin" valueType="num">
                                          <p:cBhvr additive="base">
                                            <p:cTn id="29" dur="2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p:cTn id="34" dur="500" fill="hold"/>
                                            <p:tgtEl>
                                              <p:spTgt spid="19"/>
                                            </p:tgtEl>
                                            <p:attrNameLst>
                                              <p:attrName>ppt_w</p:attrName>
                                            </p:attrNameLst>
                                          </p:cBhvr>
                                          <p:tavLst>
                                            <p:tav tm="0">
                                              <p:val>
                                                <p:fltVal val="0"/>
                                              </p:val>
                                            </p:tav>
                                            <p:tav tm="100000">
                                              <p:val>
                                                <p:strVal val="#ppt_w"/>
                                              </p:val>
                                            </p:tav>
                                          </p:tavLst>
                                        </p:anim>
                                        <p:anim calcmode="lin" valueType="num">
                                          <p:cBhvr>
                                            <p:cTn id="35" dur="500" fill="hold"/>
                                            <p:tgtEl>
                                              <p:spTgt spid="19"/>
                                            </p:tgtEl>
                                            <p:attrNameLst>
                                              <p:attrName>ppt_h</p:attrName>
                                            </p:attrNameLst>
                                          </p:cBhvr>
                                          <p:tavLst>
                                            <p:tav tm="0">
                                              <p:val>
                                                <p:fltVal val="0"/>
                                              </p:val>
                                            </p:tav>
                                            <p:tav tm="100000">
                                              <p:val>
                                                <p:strVal val="#ppt_h"/>
                                              </p:val>
                                            </p:tav>
                                          </p:tavLst>
                                        </p:anim>
                                        <p:animEffect transition="in" filter="fade">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p:cTn id="41" dur="500" fill="hold"/>
                                            <p:tgtEl>
                                              <p:spTgt spid="29"/>
                                            </p:tgtEl>
                                            <p:attrNameLst>
                                              <p:attrName>ppt_w</p:attrName>
                                            </p:attrNameLst>
                                          </p:cBhvr>
                                          <p:tavLst>
                                            <p:tav tm="0">
                                              <p:val>
                                                <p:fltVal val="0"/>
                                              </p:val>
                                            </p:tav>
                                            <p:tav tm="100000">
                                              <p:val>
                                                <p:strVal val="#ppt_w"/>
                                              </p:val>
                                            </p:tav>
                                          </p:tavLst>
                                        </p:anim>
                                        <p:anim calcmode="lin" valueType="num">
                                          <p:cBhvr>
                                            <p:cTn id="42" dur="500" fill="hold"/>
                                            <p:tgtEl>
                                              <p:spTgt spid="29"/>
                                            </p:tgtEl>
                                            <p:attrNameLst>
                                              <p:attrName>ppt_h</p:attrName>
                                            </p:attrNameLst>
                                          </p:cBhvr>
                                          <p:tavLst>
                                            <p:tav tm="0">
                                              <p:val>
                                                <p:fltVal val="0"/>
                                              </p:val>
                                            </p:tav>
                                            <p:tav tm="100000">
                                              <p:val>
                                                <p:strVal val="#ppt_h"/>
                                              </p:val>
                                            </p:tav>
                                          </p:tavLst>
                                        </p:anim>
                                        <p:animEffect transition="in" filter="fade">
                                          <p:cBhvr>
                                            <p:cTn id="43" dur="500"/>
                                            <p:tgtEl>
                                              <p:spTgt spid="29"/>
                                            </p:tgtEl>
                                          </p:cBhvr>
                                        </p:animEffect>
                                      </p:childTnLst>
                                    </p:cTn>
                                  </p:par>
                                  <p:par>
                                    <p:cTn id="44" presetID="1" presetClass="exit" presetSubtype="0" fill="hold" nodeType="withEffect">
                                      <p:stCondLst>
                                        <p:cond delay="0"/>
                                      </p:stCondLst>
                                      <p:childTnLst>
                                        <p:set>
                                          <p:cBhvr>
                                            <p:cTn id="45" dur="1" fill="hold">
                                              <p:stCondLst>
                                                <p:cond delay="0"/>
                                              </p:stCondLst>
                                            </p:cTn>
                                            <p:tgtEl>
                                              <p:spTgt spid="38"/>
                                            </p:tgtEl>
                                            <p:attrNameLst>
                                              <p:attrName>style.visibility</p:attrName>
                                            </p:attrNameLst>
                                          </p:cBhvr>
                                          <p:to>
                                            <p:strVal val="hidden"/>
                                          </p:to>
                                        </p:set>
                                      </p:childTnLst>
                                    </p:cTn>
                                  </p:par>
                                  <p:par>
                                    <p:cTn id="46" presetID="1" presetClass="exit" presetSubtype="0" fill="hold" grpId="1" nodeType="withEffect">
                                      <p:stCondLst>
                                        <p:cond delay="0"/>
                                      </p:stCondLst>
                                      <p:childTnLst>
                                        <p:set>
                                          <p:cBhvr>
                                            <p:cTn id="47" dur="1" fill="hold">
                                              <p:stCondLst>
                                                <p:cond delay="0"/>
                                              </p:stCondLst>
                                            </p:cTn>
                                            <p:tgtEl>
                                              <p:spTgt spid="17"/>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19"/>
                                            </p:tgtEl>
                                            <p:attrNameLst>
                                              <p:attrName>style.visibility</p:attrName>
                                            </p:attrNameLst>
                                          </p:cBhvr>
                                          <p:to>
                                            <p:strVal val="hidden"/>
                                          </p:to>
                                        </p:set>
                                      </p:childTnLst>
                                    </p:cTn>
                                  </p:par>
                                  <p:par>
                                    <p:cTn id="50" presetID="1" presetClass="exit" presetSubtype="0" fill="hold" nodeType="withEffect">
                                      <p:stCondLst>
                                        <p:cond delay="0"/>
                                      </p:stCondLst>
                                      <p:childTnLst>
                                        <p:set>
                                          <p:cBhvr>
                                            <p:cTn id="51" dur="1" fill="hold">
                                              <p:stCondLst>
                                                <p:cond delay="0"/>
                                              </p:stCondLst>
                                            </p:cTn>
                                            <p:tgtEl>
                                              <p:spTgt spid="15"/>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2" presetClass="entr" presetSubtype="8" fill="hold" nodeType="clickEffect">
                                      <p:stCondLst>
                                        <p:cond delay="0"/>
                                      </p:stCondLst>
                                      <p:childTnLst>
                                        <p:set>
                                          <p:cBhvr>
                                            <p:cTn id="55" dur="1" fill="hold">
                                              <p:stCondLst>
                                                <p:cond delay="0"/>
                                              </p:stCondLst>
                                            </p:cTn>
                                            <p:tgtEl>
                                              <p:spTgt spid="36"/>
                                            </p:tgtEl>
                                            <p:attrNameLst>
                                              <p:attrName>style.visibility</p:attrName>
                                            </p:attrNameLst>
                                          </p:cBhvr>
                                          <p:to>
                                            <p:strVal val="visible"/>
                                          </p:to>
                                        </p:set>
                                        <p:anim calcmode="lin" valueType="num">
                                          <p:cBhvr additive="base">
                                            <p:cTn id="56" dur="2000" fill="hold"/>
                                            <p:tgtEl>
                                              <p:spTgt spid="36"/>
                                            </p:tgtEl>
                                            <p:attrNameLst>
                                              <p:attrName>ppt_x</p:attrName>
                                            </p:attrNameLst>
                                          </p:cBhvr>
                                          <p:tavLst>
                                            <p:tav tm="0">
                                              <p:val>
                                                <p:strVal val="0-#ppt_w/2"/>
                                              </p:val>
                                            </p:tav>
                                            <p:tav tm="100000">
                                              <p:val>
                                                <p:strVal val="#ppt_x"/>
                                              </p:val>
                                            </p:tav>
                                          </p:tavLst>
                                        </p:anim>
                                        <p:anim calcmode="lin" valueType="num">
                                          <p:cBhvr additive="base">
                                            <p:cTn id="57" dur="20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7" grpId="0" animBg="1"/>
          <p:bldP spid="17" grpId="1" animBg="1"/>
        </p:bldLst>
      </p:timing>
    </mc:Fallback>
  </mc:AlternateContent>
</p:sld>
</file>

<file path=ppt/slides/slide25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grpSp>
        <p:nvGrpSpPr>
          <p:cNvPr id="7" name="Group 6"/>
          <p:cNvGrpSpPr/>
          <p:nvPr/>
        </p:nvGrpSpPr>
        <p:grpSpPr>
          <a:xfrm>
            <a:off x="30413" y="0"/>
            <a:ext cx="5017837" cy="6858000"/>
            <a:chOff x="0" y="0"/>
            <a:chExt cx="5017837" cy="6858000"/>
          </a:xfrm>
        </p:grpSpPr>
        <p:pic>
          <p:nvPicPr>
            <p:cNvPr id="8" name="Picture 7"/>
            <p:cNvPicPr>
              <a:picLocks noChangeAspect="1"/>
            </p:cNvPicPr>
            <p:nvPr/>
          </p:nvPicPr>
          <p:blipFill rotWithShape="1">
            <a:blip r:embed="rId3">
              <a:duotone>
                <a:prstClr val="black"/>
                <a:schemeClr val="accent2">
                  <a:tint val="45000"/>
                  <a:satMod val="400000"/>
                </a:schemeClr>
              </a:duotone>
              <a:extLst>
                <a:ext uri="{BEBA8EAE-BF5A-486C-A8C5-ECC9F3942E4B}">
                  <a14:imgProps xmlns:a14="http://schemas.microsoft.com/office/drawing/2010/main">
                    <a14:imgLayer r:embed="rId4">
                      <a14:imgEffect>
                        <a14:backgroundRemoval t="0" b="99832" l="0" r="100000">
                          <a14:foregroundMark x1="2015" y1="548" x2="99194" y2="927"/>
                          <a14:foregroundMark x1="98215" y1="1474" x2="97927" y2="99452"/>
                          <a14:foregroundMark x1="97467" y1="98905" x2="0" y2="99073"/>
                          <a14:foregroundMark x1="230" y1="98526" x2="518" y2="758"/>
                        </a14:backgroundRemoval>
                      </a14:imgEffect>
                    </a14:imgLayer>
                  </a14:imgProps>
                </a:ext>
              </a:extLst>
            </a:blip>
            <a:srcRect t="3304" b="2530"/>
            <a:stretch/>
          </p:blipFill>
          <p:spPr>
            <a:xfrm>
              <a:off x="0" y="400110"/>
              <a:ext cx="5017837" cy="6457890"/>
            </a:xfrm>
            <a:prstGeom prst="rect">
              <a:avLst/>
            </a:prstGeom>
          </p:spPr>
        </p:pic>
        <p:sp>
          <p:nvSpPr>
            <p:cNvPr id="9" name="TextBox 8"/>
            <p:cNvSpPr txBox="1"/>
            <p:nvPr/>
          </p:nvSpPr>
          <p:spPr>
            <a:xfrm>
              <a:off x="12448" y="0"/>
              <a:ext cx="5005389" cy="400110"/>
            </a:xfrm>
            <a:prstGeom prst="rect">
              <a:avLst/>
            </a:prstGeom>
            <a:solidFill>
              <a:srgbClr val="FFFF00"/>
            </a:solidFill>
            <a:ln w="38100">
              <a:solidFill>
                <a:schemeClr val="tx1"/>
              </a:solid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Greek Prepositions Chart 1</a:t>
              </a:r>
            </a:p>
          </p:txBody>
        </p:sp>
      </p:grpSp>
      <p:sp>
        <p:nvSpPr>
          <p:cNvPr id="2" name="TextBox 1"/>
          <p:cNvSpPr txBox="1"/>
          <p:nvPr/>
        </p:nvSpPr>
        <p:spPr>
          <a:xfrm>
            <a:off x="5092700" y="28575"/>
            <a:ext cx="7099299" cy="1384995"/>
          </a:xfrm>
          <a:prstGeom prst="rect">
            <a:avLst/>
          </a:prstGeom>
          <a:solidFill>
            <a:schemeClr val="bg1"/>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Matthew 26:28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(NASB77)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28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this is My blood of the covenant, which is poured 	out for many </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for</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forgiveness of sins.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Oval 2"/>
          <p:cNvSpPr/>
          <p:nvPr/>
        </p:nvSpPr>
        <p:spPr>
          <a:xfrm>
            <a:off x="9591675" y="1465869"/>
            <a:ext cx="2568575" cy="30607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forgiveness of sins</a:t>
            </a:r>
          </a:p>
        </p:txBody>
      </p:sp>
      <p:grpSp>
        <p:nvGrpSpPr>
          <p:cNvPr id="12" name="Group 11"/>
          <p:cNvGrpSpPr/>
          <p:nvPr/>
        </p:nvGrpSpPr>
        <p:grpSpPr>
          <a:xfrm>
            <a:off x="5355462" y="2073152"/>
            <a:ext cx="4851400" cy="1661993"/>
            <a:chOff x="5245100" y="2073152"/>
            <a:chExt cx="4851400" cy="1661993"/>
          </a:xfrm>
        </p:grpSpPr>
        <p:cxnSp>
          <p:nvCxnSpPr>
            <p:cNvPr id="5" name="Straight Arrow Connector 4"/>
            <p:cNvCxnSpPr>
              <a:cxnSpLocks/>
            </p:cNvCxnSpPr>
            <p:nvPr/>
          </p:nvCxnSpPr>
          <p:spPr>
            <a:xfrm>
              <a:off x="5245100" y="3047999"/>
              <a:ext cx="4851400" cy="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308600" y="2517085"/>
              <a:ext cx="1701800" cy="1061829"/>
            </a:xfrm>
            <a:prstGeom prst="rect">
              <a:avLst/>
            </a:prstGeom>
            <a:noFill/>
            <a:ln w="38100">
              <a:no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My blood</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Poured out</a:t>
              </a:r>
            </a:p>
          </p:txBody>
        </p:sp>
        <p:sp>
          <p:nvSpPr>
            <p:cNvPr id="11" name="TextBox 10"/>
            <p:cNvSpPr txBox="1"/>
            <p:nvPr/>
          </p:nvSpPr>
          <p:spPr>
            <a:xfrm>
              <a:off x="7814437" y="2073152"/>
              <a:ext cx="1413449" cy="1661993"/>
            </a:xfrm>
            <a:prstGeom prst="rect">
              <a:avLst/>
            </a:prstGeom>
            <a:noFill/>
            <a:ln w="3810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PCSB Greek" panose="020B0500000000000000" pitchFamily="34" charset="0"/>
                  <a:ea typeface="+mn-ea"/>
                  <a:cs typeface="+mn-cs"/>
                </a:rPr>
                <a:t>Eis</a:t>
              </a:r>
              <a:endParaRPr kumimoji="0" lang="en-US" sz="2400" b="1" i="0" u="none" strike="noStrike" kern="1200" cap="none" spc="0" normalizeH="0" baseline="0" noProof="0" dirty="0">
                <a:ln>
                  <a:noFill/>
                </a:ln>
                <a:solidFill>
                  <a:prstClr val="black"/>
                </a:solidFill>
                <a:effectLst/>
                <a:uLnTx/>
                <a:uFillTx/>
                <a:latin typeface="PCSB Greek" panose="020B0500000000000000" pitchFamily="34" charset="0"/>
                <a:ea typeface="+mn-ea"/>
                <a:cs typeface="+mn-cs"/>
              </a:endParaRPr>
            </a:p>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For</a:t>
              </a:r>
            </a:p>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into</a:t>
              </a:r>
            </a:p>
          </p:txBody>
        </p:sp>
      </p:grpSp>
      <p:sp>
        <p:nvSpPr>
          <p:cNvPr id="13" name="Oval 12"/>
          <p:cNvSpPr/>
          <p:nvPr/>
        </p:nvSpPr>
        <p:spPr>
          <a:xfrm>
            <a:off x="457200" y="3276600"/>
            <a:ext cx="952500" cy="482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8" name="Group 17"/>
          <p:cNvGrpSpPr/>
          <p:nvPr/>
        </p:nvGrpSpPr>
        <p:grpSpPr>
          <a:xfrm>
            <a:off x="1443862" y="2073152"/>
            <a:ext cx="7759700" cy="1686048"/>
            <a:chOff x="1443862" y="2073152"/>
            <a:chExt cx="7759700" cy="1686048"/>
          </a:xfrm>
        </p:grpSpPr>
        <p:cxnSp>
          <p:nvCxnSpPr>
            <p:cNvPr id="15" name="Straight Arrow Connector 14"/>
            <p:cNvCxnSpPr>
              <a:cxnSpLocks/>
              <a:stCxn id="16" idx="2"/>
            </p:cNvCxnSpPr>
            <p:nvPr/>
          </p:nvCxnSpPr>
          <p:spPr>
            <a:xfrm flipH="1">
              <a:off x="1443862" y="2916176"/>
              <a:ext cx="6591300" cy="47157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8035162" y="2073152"/>
              <a:ext cx="1168400" cy="168604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9" name="TextBox 18"/>
          <p:cNvSpPr txBox="1"/>
          <p:nvPr/>
        </p:nvSpPr>
        <p:spPr>
          <a:xfrm>
            <a:off x="5048250" y="4582509"/>
            <a:ext cx="7143749" cy="2246769"/>
          </a:xfrm>
          <a:prstGeom prst="rect">
            <a:avLst/>
          </a:prstGeom>
          <a:solidFill>
            <a:schemeClr val="bg1"/>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2:38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(NASB77)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38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Peter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said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 them, " Repent, and let each 	of you be baptized in the name of Jesus Christ 	</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for</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forgiveness of your sins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you shall 	receive the gift of the Holy Spirit.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21642332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53" presetClass="entr" presetSubtype="16"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14:presetBounceEnd="20000">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14:bounceEnd="20000">
                                          <p:cBhvr additive="base">
                                            <p:cTn id="28" dur="2000" fill="hold"/>
                                            <p:tgtEl>
                                              <p:spTgt spid="12"/>
                                            </p:tgtEl>
                                            <p:attrNameLst>
                                              <p:attrName>ppt_x</p:attrName>
                                            </p:attrNameLst>
                                          </p:cBhvr>
                                          <p:tavLst>
                                            <p:tav tm="0">
                                              <p:val>
                                                <p:strVal val="0-#ppt_w/2"/>
                                              </p:val>
                                            </p:tav>
                                            <p:tav tm="100000">
                                              <p:val>
                                                <p:strVal val="#ppt_x"/>
                                              </p:val>
                                            </p:tav>
                                          </p:tavLst>
                                        </p:anim>
                                        <p:anim calcmode="lin" valueType="num" p14:bounceEnd="20000">
                                          <p:cBhvr additive="base">
                                            <p:cTn id="29" dur="2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p:cTn id="34" dur="500" fill="hold"/>
                                            <p:tgtEl>
                                              <p:spTgt spid="18"/>
                                            </p:tgtEl>
                                            <p:attrNameLst>
                                              <p:attrName>ppt_w</p:attrName>
                                            </p:attrNameLst>
                                          </p:cBhvr>
                                          <p:tavLst>
                                            <p:tav tm="0">
                                              <p:val>
                                                <p:fltVal val="0"/>
                                              </p:val>
                                            </p:tav>
                                            <p:tav tm="100000">
                                              <p:val>
                                                <p:strVal val="#ppt_w"/>
                                              </p:val>
                                            </p:tav>
                                          </p:tavLst>
                                        </p:anim>
                                        <p:anim calcmode="lin" valueType="num">
                                          <p:cBhvr>
                                            <p:cTn id="35" dur="500" fill="hold"/>
                                            <p:tgtEl>
                                              <p:spTgt spid="18"/>
                                            </p:tgtEl>
                                            <p:attrNameLst>
                                              <p:attrName>ppt_h</p:attrName>
                                            </p:attrNameLst>
                                          </p:cBhvr>
                                          <p:tavLst>
                                            <p:tav tm="0">
                                              <p:val>
                                                <p:fltVal val="0"/>
                                              </p:val>
                                            </p:tav>
                                            <p:tav tm="100000">
                                              <p:val>
                                                <p:strVal val="#ppt_h"/>
                                              </p:val>
                                            </p:tav>
                                          </p:tavLst>
                                        </p:anim>
                                        <p:animEffect transition="in" filter="fade">
                                          <p:cBhvr>
                                            <p:cTn id="3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3" grpId="0" animBg="1"/>
          <p:bldP spid="19"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53" presetClass="entr" presetSubtype="16"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2000" fill="hold"/>
                                            <p:tgtEl>
                                              <p:spTgt spid="12"/>
                                            </p:tgtEl>
                                            <p:attrNameLst>
                                              <p:attrName>ppt_x</p:attrName>
                                            </p:attrNameLst>
                                          </p:cBhvr>
                                          <p:tavLst>
                                            <p:tav tm="0">
                                              <p:val>
                                                <p:strVal val="0-#ppt_w/2"/>
                                              </p:val>
                                            </p:tav>
                                            <p:tav tm="100000">
                                              <p:val>
                                                <p:strVal val="#ppt_x"/>
                                              </p:val>
                                            </p:tav>
                                          </p:tavLst>
                                        </p:anim>
                                        <p:anim calcmode="lin" valueType="num">
                                          <p:cBhvr additive="base">
                                            <p:cTn id="29" dur="2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p:cTn id="34" dur="500" fill="hold"/>
                                            <p:tgtEl>
                                              <p:spTgt spid="18"/>
                                            </p:tgtEl>
                                            <p:attrNameLst>
                                              <p:attrName>ppt_w</p:attrName>
                                            </p:attrNameLst>
                                          </p:cBhvr>
                                          <p:tavLst>
                                            <p:tav tm="0">
                                              <p:val>
                                                <p:fltVal val="0"/>
                                              </p:val>
                                            </p:tav>
                                            <p:tav tm="100000">
                                              <p:val>
                                                <p:strVal val="#ppt_w"/>
                                              </p:val>
                                            </p:tav>
                                          </p:tavLst>
                                        </p:anim>
                                        <p:anim calcmode="lin" valueType="num">
                                          <p:cBhvr>
                                            <p:cTn id="35" dur="500" fill="hold"/>
                                            <p:tgtEl>
                                              <p:spTgt spid="18"/>
                                            </p:tgtEl>
                                            <p:attrNameLst>
                                              <p:attrName>ppt_h</p:attrName>
                                            </p:attrNameLst>
                                          </p:cBhvr>
                                          <p:tavLst>
                                            <p:tav tm="0">
                                              <p:val>
                                                <p:fltVal val="0"/>
                                              </p:val>
                                            </p:tav>
                                            <p:tav tm="100000">
                                              <p:val>
                                                <p:strVal val="#ppt_h"/>
                                              </p:val>
                                            </p:tav>
                                          </p:tavLst>
                                        </p:anim>
                                        <p:animEffect transition="in" filter="fade">
                                          <p:cBhvr>
                                            <p:cTn id="3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3" grpId="0" animBg="1"/>
          <p:bldP spid="19" grpId="0" animBg="1"/>
        </p:bldLst>
      </p:timing>
    </mc:Fallback>
  </mc:AlternateContent>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98492A2A-DB8F-45F6-9DBB-897FA18824C3}"/>
              </a:ext>
            </a:extLst>
          </p:cNvPr>
          <p:cNvGrpSpPr/>
          <p:nvPr/>
        </p:nvGrpSpPr>
        <p:grpSpPr>
          <a:xfrm>
            <a:off x="0" y="-58148"/>
            <a:ext cx="12192000" cy="6793426"/>
            <a:chOff x="0" y="29253"/>
            <a:chExt cx="12192000" cy="6793426"/>
          </a:xfrm>
        </p:grpSpPr>
        <p:sp>
          <p:nvSpPr>
            <p:cNvPr id="8" name="TextBox 7"/>
            <p:cNvSpPr txBox="1"/>
            <p:nvPr/>
          </p:nvSpPr>
          <p:spPr>
            <a:xfrm>
              <a:off x="0" y="29253"/>
              <a:ext cx="12192000" cy="523220"/>
            </a:xfrm>
            <a:prstGeom prst="rect">
              <a:avLst/>
            </a:prstGeom>
            <a:solidFill>
              <a:srgbClr val="FFFF00"/>
            </a:solidFill>
            <a:ln w="38100">
              <a:solidFill>
                <a:schemeClr val="tx1"/>
              </a:solid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Literal (word for word) English Translations</a:t>
              </a:r>
            </a:p>
          </p:txBody>
        </p:sp>
        <p:pic>
          <p:nvPicPr>
            <p:cNvPr id="6" name="Picture 5">
              <a:extLst>
                <a:ext uri="{FF2B5EF4-FFF2-40B4-BE49-F238E27FC236}">
                  <a16:creationId xmlns:a16="http://schemas.microsoft.com/office/drawing/2014/main" id="{78731AFC-41B8-406E-8BDD-9FECF7CA8303}"/>
                </a:ext>
              </a:extLst>
            </p:cNvPr>
            <p:cNvPicPr>
              <a:picLocks noChangeAspect="1"/>
            </p:cNvPicPr>
            <p:nvPr/>
          </p:nvPicPr>
          <p:blipFill rotWithShape="1">
            <a:blip r:embed="rId2"/>
            <a:srcRect t="18270"/>
            <a:stretch/>
          </p:blipFill>
          <p:spPr>
            <a:xfrm>
              <a:off x="0" y="546695"/>
              <a:ext cx="12192000" cy="3057059"/>
            </a:xfrm>
            <a:prstGeom prst="rect">
              <a:avLst/>
            </a:prstGeom>
          </p:spPr>
        </p:pic>
        <p:pic>
          <p:nvPicPr>
            <p:cNvPr id="11" name="Picture 10">
              <a:extLst>
                <a:ext uri="{FF2B5EF4-FFF2-40B4-BE49-F238E27FC236}">
                  <a16:creationId xmlns:a16="http://schemas.microsoft.com/office/drawing/2014/main" id="{224C4D47-72B5-4976-84D7-E91F1F162B7F}"/>
                </a:ext>
              </a:extLst>
            </p:cNvPr>
            <p:cNvPicPr>
              <a:picLocks noChangeAspect="1"/>
            </p:cNvPicPr>
            <p:nvPr/>
          </p:nvPicPr>
          <p:blipFill>
            <a:blip r:embed="rId3"/>
            <a:stretch>
              <a:fillRect/>
            </a:stretch>
          </p:blipFill>
          <p:spPr>
            <a:xfrm>
              <a:off x="0" y="3723236"/>
              <a:ext cx="12192000" cy="3099443"/>
            </a:xfrm>
            <a:prstGeom prst="rect">
              <a:avLst/>
            </a:prstGeom>
          </p:spPr>
        </p:pic>
        <p:sp>
          <p:nvSpPr>
            <p:cNvPr id="12" name="TextBox 11">
              <a:extLst>
                <a:ext uri="{FF2B5EF4-FFF2-40B4-BE49-F238E27FC236}">
                  <a16:creationId xmlns:a16="http://schemas.microsoft.com/office/drawing/2014/main" id="{F71B6AD1-7EB7-431B-AA24-99A6C167881F}"/>
                </a:ext>
              </a:extLst>
            </p:cNvPr>
            <p:cNvSpPr txBox="1"/>
            <p:nvPr/>
          </p:nvSpPr>
          <p:spPr>
            <a:xfrm>
              <a:off x="4096869" y="528802"/>
              <a:ext cx="4020671" cy="369332"/>
            </a:xfrm>
            <a:prstGeom prst="rect">
              <a:avLst/>
            </a:prstGeom>
            <a:solidFill>
              <a:schemeClr val="bg1">
                <a:lumMod val="95000"/>
              </a:schemeClr>
            </a:solidFill>
            <a:ln w="57150">
              <a:solidFill>
                <a:schemeClr val="bg1">
                  <a:lumMod val="65000"/>
                </a:schemeClr>
              </a:solid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American Standard Version (1901)</a:t>
              </a:r>
            </a:p>
          </p:txBody>
        </p:sp>
        <p:sp>
          <p:nvSpPr>
            <p:cNvPr id="13" name="TextBox 12">
              <a:extLst>
                <a:ext uri="{FF2B5EF4-FFF2-40B4-BE49-F238E27FC236}">
                  <a16:creationId xmlns:a16="http://schemas.microsoft.com/office/drawing/2014/main" id="{DF0A5D1C-18D9-444A-9139-AA983B1E3A7F}"/>
                </a:ext>
              </a:extLst>
            </p:cNvPr>
            <p:cNvSpPr txBox="1"/>
            <p:nvPr/>
          </p:nvSpPr>
          <p:spPr>
            <a:xfrm>
              <a:off x="8173570" y="540638"/>
              <a:ext cx="3962400" cy="369332"/>
            </a:xfrm>
            <a:prstGeom prst="rect">
              <a:avLst/>
            </a:prstGeom>
            <a:solidFill>
              <a:schemeClr val="bg1">
                <a:lumMod val="95000"/>
              </a:schemeClr>
            </a:solidFill>
            <a:ln w="57150">
              <a:solidFill>
                <a:schemeClr val="bg1">
                  <a:lumMod val="65000"/>
                </a:schemeClr>
              </a:solid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Revised Standard Version (1952)</a:t>
              </a:r>
            </a:p>
          </p:txBody>
        </p:sp>
        <p:sp>
          <p:nvSpPr>
            <p:cNvPr id="14" name="TextBox 13">
              <a:extLst>
                <a:ext uri="{FF2B5EF4-FFF2-40B4-BE49-F238E27FC236}">
                  <a16:creationId xmlns:a16="http://schemas.microsoft.com/office/drawing/2014/main" id="{7034D36D-093C-4F53-A2C1-D673DF44EE98}"/>
                </a:ext>
              </a:extLst>
            </p:cNvPr>
            <p:cNvSpPr txBox="1"/>
            <p:nvPr/>
          </p:nvSpPr>
          <p:spPr>
            <a:xfrm>
              <a:off x="57895" y="528802"/>
              <a:ext cx="3981824" cy="369332"/>
            </a:xfrm>
            <a:prstGeom prst="rect">
              <a:avLst/>
            </a:prstGeom>
            <a:solidFill>
              <a:schemeClr val="bg1">
                <a:lumMod val="95000"/>
              </a:schemeClr>
            </a:solidFill>
            <a:ln w="57150">
              <a:solidFill>
                <a:schemeClr val="bg1">
                  <a:lumMod val="65000"/>
                </a:schemeClr>
              </a:solid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King James Version (1769 update)</a:t>
              </a:r>
            </a:p>
          </p:txBody>
        </p:sp>
        <p:sp>
          <p:nvSpPr>
            <p:cNvPr id="15" name="TextBox 14">
              <a:extLst>
                <a:ext uri="{FF2B5EF4-FFF2-40B4-BE49-F238E27FC236}">
                  <a16:creationId xmlns:a16="http://schemas.microsoft.com/office/drawing/2014/main" id="{BA1E43A4-3FBB-4195-8392-8BDEA0D371F6}"/>
                </a:ext>
              </a:extLst>
            </p:cNvPr>
            <p:cNvSpPr txBox="1"/>
            <p:nvPr/>
          </p:nvSpPr>
          <p:spPr>
            <a:xfrm>
              <a:off x="4096869" y="3767302"/>
              <a:ext cx="3951756" cy="369332"/>
            </a:xfrm>
            <a:prstGeom prst="rect">
              <a:avLst/>
            </a:prstGeom>
            <a:solidFill>
              <a:schemeClr val="bg1">
                <a:lumMod val="95000"/>
              </a:schemeClr>
            </a:solidFill>
            <a:ln w="57150">
              <a:solidFill>
                <a:schemeClr val="bg1">
                  <a:lumMod val="65000"/>
                </a:schemeClr>
              </a:solid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New American Standard Bible (1977)</a:t>
              </a:r>
            </a:p>
          </p:txBody>
        </p:sp>
        <p:sp>
          <p:nvSpPr>
            <p:cNvPr id="16" name="TextBox 15">
              <a:extLst>
                <a:ext uri="{FF2B5EF4-FFF2-40B4-BE49-F238E27FC236}">
                  <a16:creationId xmlns:a16="http://schemas.microsoft.com/office/drawing/2014/main" id="{29C044C9-CBA2-423C-9605-35C8FC7F469B}"/>
                </a:ext>
              </a:extLst>
            </p:cNvPr>
            <p:cNvSpPr txBox="1"/>
            <p:nvPr/>
          </p:nvSpPr>
          <p:spPr>
            <a:xfrm>
              <a:off x="27454" y="3767302"/>
              <a:ext cx="3962401" cy="369332"/>
            </a:xfrm>
            <a:prstGeom prst="rect">
              <a:avLst/>
            </a:prstGeom>
            <a:solidFill>
              <a:schemeClr val="bg1">
                <a:lumMod val="95000"/>
              </a:schemeClr>
            </a:solidFill>
            <a:ln w="57150">
              <a:solidFill>
                <a:schemeClr val="bg1">
                  <a:lumMod val="65000"/>
                </a:schemeClr>
              </a:solid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New King James Version (1982 )</a:t>
              </a:r>
            </a:p>
          </p:txBody>
        </p:sp>
        <p:sp>
          <p:nvSpPr>
            <p:cNvPr id="17" name="TextBox 16">
              <a:extLst>
                <a:ext uri="{FF2B5EF4-FFF2-40B4-BE49-F238E27FC236}">
                  <a16:creationId xmlns:a16="http://schemas.microsoft.com/office/drawing/2014/main" id="{0CF3D0BB-1417-42A5-B69A-BA94C09F47AC}"/>
                </a:ext>
              </a:extLst>
            </p:cNvPr>
            <p:cNvSpPr txBox="1"/>
            <p:nvPr/>
          </p:nvSpPr>
          <p:spPr>
            <a:xfrm>
              <a:off x="8155639" y="3757777"/>
              <a:ext cx="3951757" cy="369332"/>
            </a:xfrm>
            <a:prstGeom prst="rect">
              <a:avLst/>
            </a:prstGeom>
            <a:solidFill>
              <a:schemeClr val="bg1">
                <a:lumMod val="95000"/>
              </a:schemeClr>
            </a:solidFill>
            <a:ln w="57150">
              <a:solidFill>
                <a:schemeClr val="bg1">
                  <a:lumMod val="65000"/>
                </a:schemeClr>
              </a:solid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English Standard Version (2001)</a:t>
              </a:r>
            </a:p>
          </p:txBody>
        </p:sp>
        <p:cxnSp>
          <p:nvCxnSpPr>
            <p:cNvPr id="19" name="Straight Connector 18">
              <a:extLst>
                <a:ext uri="{FF2B5EF4-FFF2-40B4-BE49-F238E27FC236}">
                  <a16:creationId xmlns:a16="http://schemas.microsoft.com/office/drawing/2014/main" id="{17D3C779-8CA8-406C-9122-7709100A06A0}"/>
                </a:ext>
              </a:extLst>
            </p:cNvPr>
            <p:cNvCxnSpPr/>
            <p:nvPr/>
          </p:nvCxnSpPr>
          <p:spPr>
            <a:xfrm>
              <a:off x="12153900" y="531113"/>
              <a:ext cx="0" cy="3217139"/>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E7967F1D-2C3C-468D-BEC4-10041D8A7C5E}"/>
              </a:ext>
            </a:extLst>
          </p:cNvPr>
          <p:cNvSpPr/>
          <p:nvPr/>
        </p:nvSpPr>
        <p:spPr>
          <a:xfrm>
            <a:off x="2029766" y="1999622"/>
            <a:ext cx="1960087" cy="331596"/>
          </a:xfrm>
          <a:prstGeom prst="rect">
            <a:avLst/>
          </a:prstGeom>
          <a:solidFill>
            <a:srgbClr val="EE12A5">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 name="Rectangle 17">
            <a:extLst>
              <a:ext uri="{FF2B5EF4-FFF2-40B4-BE49-F238E27FC236}">
                <a16:creationId xmlns:a16="http://schemas.microsoft.com/office/drawing/2014/main" id="{9B8ABBF3-AFD3-4A08-8CAD-67664D696CA2}"/>
              </a:ext>
            </a:extLst>
          </p:cNvPr>
          <p:cNvSpPr/>
          <p:nvPr/>
        </p:nvSpPr>
        <p:spPr>
          <a:xfrm>
            <a:off x="57894" y="2357386"/>
            <a:ext cx="2256677" cy="331596"/>
          </a:xfrm>
          <a:prstGeom prst="rect">
            <a:avLst/>
          </a:prstGeom>
          <a:solidFill>
            <a:srgbClr val="EE12A5">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1" name="Rectangle 20">
            <a:extLst>
              <a:ext uri="{FF2B5EF4-FFF2-40B4-BE49-F238E27FC236}">
                <a16:creationId xmlns:a16="http://schemas.microsoft.com/office/drawing/2014/main" id="{B7AD10CB-DEFB-4742-ABFF-EF156DF97B95}"/>
              </a:ext>
            </a:extLst>
          </p:cNvPr>
          <p:cNvSpPr/>
          <p:nvPr/>
        </p:nvSpPr>
        <p:spPr>
          <a:xfrm>
            <a:off x="6096942" y="1980572"/>
            <a:ext cx="2020598" cy="331596"/>
          </a:xfrm>
          <a:prstGeom prst="rect">
            <a:avLst/>
          </a:prstGeom>
          <a:solidFill>
            <a:srgbClr val="EE12A5">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2" name="Rectangle 21">
            <a:extLst>
              <a:ext uri="{FF2B5EF4-FFF2-40B4-BE49-F238E27FC236}">
                <a16:creationId xmlns:a16="http://schemas.microsoft.com/office/drawing/2014/main" id="{4B0E22E6-7896-4BA4-ADC8-AF35F1D4CCA2}"/>
              </a:ext>
            </a:extLst>
          </p:cNvPr>
          <p:cNvSpPr/>
          <p:nvPr/>
        </p:nvSpPr>
        <p:spPr>
          <a:xfrm>
            <a:off x="4134791" y="2361572"/>
            <a:ext cx="3066107" cy="331596"/>
          </a:xfrm>
          <a:prstGeom prst="rect">
            <a:avLst/>
          </a:prstGeom>
          <a:solidFill>
            <a:srgbClr val="EE12A5">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3" name="Rectangle 22">
            <a:extLst>
              <a:ext uri="{FF2B5EF4-FFF2-40B4-BE49-F238E27FC236}">
                <a16:creationId xmlns:a16="http://schemas.microsoft.com/office/drawing/2014/main" id="{06C92BF5-F858-4CFF-AAF4-49D865F94FAE}"/>
              </a:ext>
            </a:extLst>
          </p:cNvPr>
          <p:cNvSpPr/>
          <p:nvPr/>
        </p:nvSpPr>
        <p:spPr>
          <a:xfrm>
            <a:off x="8221016" y="2380622"/>
            <a:ext cx="3258281" cy="331596"/>
          </a:xfrm>
          <a:prstGeom prst="rect">
            <a:avLst/>
          </a:prstGeom>
          <a:solidFill>
            <a:srgbClr val="EE12A5">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4" name="Rectangle 23">
            <a:extLst>
              <a:ext uri="{FF2B5EF4-FFF2-40B4-BE49-F238E27FC236}">
                <a16:creationId xmlns:a16="http://schemas.microsoft.com/office/drawing/2014/main" id="{36AB899B-DE58-4B3C-A6D9-591B1FED523F}"/>
              </a:ext>
            </a:extLst>
          </p:cNvPr>
          <p:cNvSpPr/>
          <p:nvPr/>
        </p:nvSpPr>
        <p:spPr>
          <a:xfrm>
            <a:off x="10191750" y="1980572"/>
            <a:ext cx="1915641" cy="331596"/>
          </a:xfrm>
          <a:prstGeom prst="rect">
            <a:avLst/>
          </a:prstGeom>
          <a:solidFill>
            <a:srgbClr val="EE12A5">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5" name="Rectangle 24">
            <a:extLst>
              <a:ext uri="{FF2B5EF4-FFF2-40B4-BE49-F238E27FC236}">
                <a16:creationId xmlns:a16="http://schemas.microsoft.com/office/drawing/2014/main" id="{41BC6001-C684-4BE6-8AE6-4588209AC616}"/>
              </a:ext>
            </a:extLst>
          </p:cNvPr>
          <p:cNvSpPr/>
          <p:nvPr/>
        </p:nvSpPr>
        <p:spPr>
          <a:xfrm>
            <a:off x="8173392" y="5571497"/>
            <a:ext cx="3161358" cy="331596"/>
          </a:xfrm>
          <a:prstGeom prst="rect">
            <a:avLst/>
          </a:prstGeom>
          <a:solidFill>
            <a:srgbClr val="EE12A5">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6" name="Rectangle 25">
            <a:extLst>
              <a:ext uri="{FF2B5EF4-FFF2-40B4-BE49-F238E27FC236}">
                <a16:creationId xmlns:a16="http://schemas.microsoft.com/office/drawing/2014/main" id="{B0AA2F3D-2A64-4767-8889-CEC2E093EF01}"/>
              </a:ext>
            </a:extLst>
          </p:cNvPr>
          <p:cNvSpPr/>
          <p:nvPr/>
        </p:nvSpPr>
        <p:spPr>
          <a:xfrm>
            <a:off x="4115741" y="5561972"/>
            <a:ext cx="3258281" cy="331596"/>
          </a:xfrm>
          <a:prstGeom prst="rect">
            <a:avLst/>
          </a:prstGeom>
          <a:solidFill>
            <a:srgbClr val="EE12A5">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7" name="Rectangle 26">
            <a:extLst>
              <a:ext uri="{FF2B5EF4-FFF2-40B4-BE49-F238E27FC236}">
                <a16:creationId xmlns:a16="http://schemas.microsoft.com/office/drawing/2014/main" id="{C2B40FBD-5166-48B0-9CB9-D63D40904B42}"/>
              </a:ext>
            </a:extLst>
          </p:cNvPr>
          <p:cNvSpPr/>
          <p:nvPr/>
        </p:nvSpPr>
        <p:spPr>
          <a:xfrm>
            <a:off x="58092" y="5552447"/>
            <a:ext cx="2256480" cy="331596"/>
          </a:xfrm>
          <a:prstGeom prst="rect">
            <a:avLst/>
          </a:prstGeom>
          <a:solidFill>
            <a:srgbClr val="EE12A5">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8" name="Rectangle 27">
            <a:extLst>
              <a:ext uri="{FF2B5EF4-FFF2-40B4-BE49-F238E27FC236}">
                <a16:creationId xmlns:a16="http://schemas.microsoft.com/office/drawing/2014/main" id="{58756E88-AA30-4DF0-B86F-CF49EBF5DAFF}"/>
              </a:ext>
            </a:extLst>
          </p:cNvPr>
          <p:cNvSpPr/>
          <p:nvPr/>
        </p:nvSpPr>
        <p:spPr>
          <a:xfrm>
            <a:off x="10125074" y="5190497"/>
            <a:ext cx="1982321" cy="331596"/>
          </a:xfrm>
          <a:prstGeom prst="rect">
            <a:avLst/>
          </a:prstGeom>
          <a:solidFill>
            <a:srgbClr val="EE12A5">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9" name="Rectangle 28">
            <a:extLst>
              <a:ext uri="{FF2B5EF4-FFF2-40B4-BE49-F238E27FC236}">
                <a16:creationId xmlns:a16="http://schemas.microsoft.com/office/drawing/2014/main" id="{CFE38D1B-61BD-4AAC-A7D1-462FE950158E}"/>
              </a:ext>
            </a:extLst>
          </p:cNvPr>
          <p:cNvSpPr/>
          <p:nvPr/>
        </p:nvSpPr>
        <p:spPr>
          <a:xfrm>
            <a:off x="5743574" y="5190497"/>
            <a:ext cx="2305051" cy="331596"/>
          </a:xfrm>
          <a:prstGeom prst="rect">
            <a:avLst/>
          </a:prstGeom>
          <a:solidFill>
            <a:srgbClr val="EE12A5">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0" name="Rectangle 29">
            <a:extLst>
              <a:ext uri="{FF2B5EF4-FFF2-40B4-BE49-F238E27FC236}">
                <a16:creationId xmlns:a16="http://schemas.microsoft.com/office/drawing/2014/main" id="{B8C53F62-C64E-49E6-82A4-39CF06EBF779}"/>
              </a:ext>
            </a:extLst>
          </p:cNvPr>
          <p:cNvSpPr/>
          <p:nvPr/>
        </p:nvSpPr>
        <p:spPr>
          <a:xfrm>
            <a:off x="2009774" y="5180972"/>
            <a:ext cx="1982321" cy="331596"/>
          </a:xfrm>
          <a:prstGeom prst="rect">
            <a:avLst/>
          </a:prstGeom>
          <a:solidFill>
            <a:srgbClr val="EE12A5">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662006924"/>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DDF343BA-AB4A-49BB-8075-63C34C7599A0}"/>
              </a:ext>
            </a:extLst>
          </p:cNvPr>
          <p:cNvGrpSpPr/>
          <p:nvPr/>
        </p:nvGrpSpPr>
        <p:grpSpPr>
          <a:xfrm>
            <a:off x="-70338" y="512725"/>
            <a:ext cx="12262338" cy="5844686"/>
            <a:chOff x="-70338" y="512725"/>
            <a:chExt cx="12262338" cy="5844686"/>
          </a:xfrm>
        </p:grpSpPr>
        <p:grpSp>
          <p:nvGrpSpPr>
            <p:cNvPr id="12" name="Group 11">
              <a:extLst>
                <a:ext uri="{FF2B5EF4-FFF2-40B4-BE49-F238E27FC236}">
                  <a16:creationId xmlns:a16="http://schemas.microsoft.com/office/drawing/2014/main" id="{8FADC571-6C03-46BF-B3D6-7E50ED5A45F5}"/>
                </a:ext>
              </a:extLst>
            </p:cNvPr>
            <p:cNvGrpSpPr/>
            <p:nvPr/>
          </p:nvGrpSpPr>
          <p:grpSpPr>
            <a:xfrm>
              <a:off x="-70338" y="512725"/>
              <a:ext cx="12262338" cy="5832551"/>
              <a:chOff x="-70338" y="-120580"/>
              <a:chExt cx="12262338" cy="5832551"/>
            </a:xfrm>
          </p:grpSpPr>
          <p:sp>
            <p:nvSpPr>
              <p:cNvPr id="3" name="TextBox 2"/>
              <p:cNvSpPr txBox="1"/>
              <p:nvPr/>
            </p:nvSpPr>
            <p:spPr>
              <a:xfrm>
                <a:off x="0" y="-120580"/>
                <a:ext cx="12192000" cy="954107"/>
              </a:xfrm>
              <a:prstGeom prst="rect">
                <a:avLst/>
              </a:prstGeom>
              <a:solidFill>
                <a:srgbClr val="FFFF00"/>
              </a:solidFill>
              <a:ln w="38100">
                <a:solidFill>
                  <a:schemeClr val="tx1"/>
                </a:solid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Thought for Thought English Translations (Dynamic Equivalence)</a:t>
                </a: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2:38 </a:t>
                </a:r>
              </a:p>
            </p:txBody>
          </p:sp>
          <p:pic>
            <p:nvPicPr>
              <p:cNvPr id="8" name="Picture 7">
                <a:extLst>
                  <a:ext uri="{FF2B5EF4-FFF2-40B4-BE49-F238E27FC236}">
                    <a16:creationId xmlns:a16="http://schemas.microsoft.com/office/drawing/2014/main" id="{79FD2FD7-1E40-4502-A387-44333DB729A3}"/>
                  </a:ext>
                </a:extLst>
              </p:cNvPr>
              <p:cNvPicPr>
                <a:picLocks noChangeAspect="1"/>
              </p:cNvPicPr>
              <p:nvPr/>
            </p:nvPicPr>
            <p:blipFill>
              <a:blip r:embed="rId3"/>
              <a:stretch>
                <a:fillRect/>
              </a:stretch>
            </p:blipFill>
            <p:spPr>
              <a:xfrm>
                <a:off x="-70338" y="830992"/>
                <a:ext cx="12262338" cy="4880979"/>
              </a:xfrm>
              <a:prstGeom prst="rect">
                <a:avLst/>
              </a:prstGeom>
            </p:spPr>
          </p:pic>
          <p:sp>
            <p:nvSpPr>
              <p:cNvPr id="10" name="TextBox 9">
                <a:extLst>
                  <a:ext uri="{FF2B5EF4-FFF2-40B4-BE49-F238E27FC236}">
                    <a16:creationId xmlns:a16="http://schemas.microsoft.com/office/drawing/2014/main" id="{1C6F76E7-6837-4B53-AA45-2C246EE1271C}"/>
                  </a:ext>
                </a:extLst>
              </p:cNvPr>
              <p:cNvSpPr txBox="1"/>
              <p:nvPr/>
            </p:nvSpPr>
            <p:spPr>
              <a:xfrm>
                <a:off x="34731" y="862177"/>
                <a:ext cx="3956244" cy="369332"/>
              </a:xfrm>
              <a:prstGeom prst="rect">
                <a:avLst/>
              </a:prstGeom>
              <a:solidFill>
                <a:schemeClr val="bg1">
                  <a:lumMod val="95000"/>
                </a:schemeClr>
              </a:solidFill>
              <a:ln w="57150">
                <a:solidFill>
                  <a:schemeClr val="bg1">
                    <a:lumMod val="65000"/>
                  </a:schemeClr>
                </a:solid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New International Version (1984)</a:t>
                </a:r>
              </a:p>
            </p:txBody>
          </p:sp>
          <p:sp>
            <p:nvSpPr>
              <p:cNvPr id="11" name="TextBox 10">
                <a:extLst>
                  <a:ext uri="{FF2B5EF4-FFF2-40B4-BE49-F238E27FC236}">
                    <a16:creationId xmlns:a16="http://schemas.microsoft.com/office/drawing/2014/main" id="{865C9D22-773C-4484-80AC-6DD0FC4197C3}"/>
                  </a:ext>
                </a:extLst>
              </p:cNvPr>
              <p:cNvSpPr txBox="1"/>
              <p:nvPr/>
            </p:nvSpPr>
            <p:spPr>
              <a:xfrm>
                <a:off x="8229600" y="862177"/>
                <a:ext cx="3914775" cy="369332"/>
              </a:xfrm>
              <a:prstGeom prst="rect">
                <a:avLst/>
              </a:prstGeom>
              <a:solidFill>
                <a:schemeClr val="bg1">
                  <a:lumMod val="95000"/>
                </a:schemeClr>
              </a:solidFill>
              <a:ln w="57150">
                <a:solidFill>
                  <a:schemeClr val="bg1">
                    <a:lumMod val="65000"/>
                  </a:schemeClr>
                </a:solid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God’s Word (1995)</a:t>
                </a:r>
              </a:p>
            </p:txBody>
          </p:sp>
          <p:sp>
            <p:nvSpPr>
              <p:cNvPr id="9" name="TextBox 8">
                <a:extLst>
                  <a:ext uri="{FF2B5EF4-FFF2-40B4-BE49-F238E27FC236}">
                    <a16:creationId xmlns:a16="http://schemas.microsoft.com/office/drawing/2014/main" id="{F0253DD2-D590-4B14-A46F-EF997EF586AE}"/>
                  </a:ext>
                </a:extLst>
              </p:cNvPr>
              <p:cNvSpPr txBox="1"/>
              <p:nvPr/>
            </p:nvSpPr>
            <p:spPr>
              <a:xfrm>
                <a:off x="4010026" y="862177"/>
                <a:ext cx="4191000" cy="369332"/>
              </a:xfrm>
              <a:prstGeom prst="rect">
                <a:avLst/>
              </a:prstGeom>
              <a:solidFill>
                <a:schemeClr val="bg1">
                  <a:lumMod val="95000"/>
                </a:schemeClr>
              </a:solidFill>
              <a:ln w="57150">
                <a:solidFill>
                  <a:schemeClr val="bg1">
                    <a:lumMod val="65000"/>
                  </a:schemeClr>
                </a:solid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Holman Christian Standard Bible (2004)</a:t>
                </a:r>
              </a:p>
            </p:txBody>
          </p:sp>
        </p:grpSp>
        <p:cxnSp>
          <p:nvCxnSpPr>
            <p:cNvPr id="14" name="Straight Connector 13">
              <a:extLst>
                <a:ext uri="{FF2B5EF4-FFF2-40B4-BE49-F238E27FC236}">
                  <a16:creationId xmlns:a16="http://schemas.microsoft.com/office/drawing/2014/main" id="{6DE6C226-2241-46D3-9925-5CC2463EA7BF}"/>
                </a:ext>
              </a:extLst>
            </p:cNvPr>
            <p:cNvCxnSpPr/>
            <p:nvPr/>
          </p:nvCxnSpPr>
          <p:spPr>
            <a:xfrm>
              <a:off x="12157269" y="1476432"/>
              <a:ext cx="0" cy="4880979"/>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E437F901-9046-4E17-B8AA-DB6FEB2F3389}"/>
              </a:ext>
            </a:extLst>
          </p:cNvPr>
          <p:cNvSpPr/>
          <p:nvPr/>
        </p:nvSpPr>
        <p:spPr>
          <a:xfrm>
            <a:off x="10115549" y="4552321"/>
            <a:ext cx="1982321" cy="421815"/>
          </a:xfrm>
          <a:prstGeom prst="rect">
            <a:avLst/>
          </a:prstGeom>
          <a:solidFill>
            <a:srgbClr val="EE12A5">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6" name="Rectangle 15">
            <a:extLst>
              <a:ext uri="{FF2B5EF4-FFF2-40B4-BE49-F238E27FC236}">
                <a16:creationId xmlns:a16="http://schemas.microsoft.com/office/drawing/2014/main" id="{44FBEEDA-2179-4FA7-8199-5DE8D6E59564}"/>
              </a:ext>
            </a:extLst>
          </p:cNvPr>
          <p:cNvSpPr/>
          <p:nvPr/>
        </p:nvSpPr>
        <p:spPr>
          <a:xfrm>
            <a:off x="6398562" y="3237871"/>
            <a:ext cx="1697685" cy="429253"/>
          </a:xfrm>
          <a:prstGeom prst="rect">
            <a:avLst/>
          </a:prstGeom>
          <a:solidFill>
            <a:srgbClr val="EE12A5">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7" name="Rectangle 16">
            <a:extLst>
              <a:ext uri="{FF2B5EF4-FFF2-40B4-BE49-F238E27FC236}">
                <a16:creationId xmlns:a16="http://schemas.microsoft.com/office/drawing/2014/main" id="{084D6D2B-F10B-45D7-997D-E766051E0487}"/>
              </a:ext>
            </a:extLst>
          </p:cNvPr>
          <p:cNvSpPr/>
          <p:nvPr/>
        </p:nvSpPr>
        <p:spPr>
          <a:xfrm>
            <a:off x="2337541" y="3199590"/>
            <a:ext cx="1653434" cy="458010"/>
          </a:xfrm>
          <a:prstGeom prst="rect">
            <a:avLst/>
          </a:prstGeom>
          <a:solidFill>
            <a:srgbClr val="EE12A5">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 name="Rectangle 17">
            <a:extLst>
              <a:ext uri="{FF2B5EF4-FFF2-40B4-BE49-F238E27FC236}">
                <a16:creationId xmlns:a16="http://schemas.microsoft.com/office/drawing/2014/main" id="{B290FC27-871E-4EC8-A39F-43C166169C5B}"/>
              </a:ext>
            </a:extLst>
          </p:cNvPr>
          <p:cNvSpPr/>
          <p:nvPr/>
        </p:nvSpPr>
        <p:spPr>
          <a:xfrm>
            <a:off x="4112562" y="3695071"/>
            <a:ext cx="3726510" cy="429253"/>
          </a:xfrm>
          <a:prstGeom prst="rect">
            <a:avLst/>
          </a:prstGeom>
          <a:solidFill>
            <a:srgbClr val="EE12A5">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 name="Rectangle 18">
            <a:extLst>
              <a:ext uri="{FF2B5EF4-FFF2-40B4-BE49-F238E27FC236}">
                <a16:creationId xmlns:a16="http://schemas.microsoft.com/office/drawing/2014/main" id="{D4CAE36E-F60D-4DDD-800B-EBFCCC794F4F}"/>
              </a:ext>
            </a:extLst>
          </p:cNvPr>
          <p:cNvSpPr/>
          <p:nvPr/>
        </p:nvSpPr>
        <p:spPr>
          <a:xfrm>
            <a:off x="8208312" y="4999996"/>
            <a:ext cx="3097862" cy="429253"/>
          </a:xfrm>
          <a:prstGeom prst="rect">
            <a:avLst/>
          </a:prstGeom>
          <a:solidFill>
            <a:srgbClr val="EE12A5">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0" name="Rectangle 19">
            <a:extLst>
              <a:ext uri="{FF2B5EF4-FFF2-40B4-BE49-F238E27FC236}">
                <a16:creationId xmlns:a16="http://schemas.microsoft.com/office/drawing/2014/main" id="{F517A75B-3173-47B9-86BF-C058AF502DDB}"/>
              </a:ext>
            </a:extLst>
          </p:cNvPr>
          <p:cNvSpPr/>
          <p:nvPr/>
        </p:nvSpPr>
        <p:spPr>
          <a:xfrm>
            <a:off x="35862" y="3685546"/>
            <a:ext cx="3726510" cy="429253"/>
          </a:xfrm>
          <a:prstGeom prst="rect">
            <a:avLst/>
          </a:prstGeom>
          <a:solidFill>
            <a:srgbClr val="EE12A5">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53261039"/>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DE645CC-4EC0-466F-860B-558684CA1529}"/>
              </a:ext>
            </a:extLst>
          </p:cNvPr>
          <p:cNvGrpSpPr/>
          <p:nvPr/>
        </p:nvGrpSpPr>
        <p:grpSpPr>
          <a:xfrm>
            <a:off x="0" y="646628"/>
            <a:ext cx="12192000" cy="5564745"/>
            <a:chOff x="0" y="-120580"/>
            <a:chExt cx="12192000" cy="5564745"/>
          </a:xfrm>
        </p:grpSpPr>
        <p:sp>
          <p:nvSpPr>
            <p:cNvPr id="3" name="TextBox 2"/>
            <p:cNvSpPr txBox="1"/>
            <p:nvPr/>
          </p:nvSpPr>
          <p:spPr>
            <a:xfrm>
              <a:off x="0" y="-120580"/>
              <a:ext cx="12192000" cy="954107"/>
            </a:xfrm>
            <a:prstGeom prst="rect">
              <a:avLst/>
            </a:prstGeom>
            <a:solidFill>
              <a:srgbClr val="FFFF00"/>
            </a:solidFill>
            <a:ln w="38100">
              <a:solidFill>
                <a:schemeClr val="tx1"/>
              </a:solid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Thought for Thought English Translations (Dynamic Equivalence)</a:t>
              </a: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2:38 </a:t>
              </a:r>
            </a:p>
          </p:txBody>
        </p:sp>
        <p:pic>
          <p:nvPicPr>
            <p:cNvPr id="4" name="Picture 3">
              <a:extLst>
                <a:ext uri="{FF2B5EF4-FFF2-40B4-BE49-F238E27FC236}">
                  <a16:creationId xmlns:a16="http://schemas.microsoft.com/office/drawing/2014/main" id="{AAF73A46-FC2F-4619-8CA5-3AA0565D26CB}"/>
                </a:ext>
              </a:extLst>
            </p:cNvPr>
            <p:cNvPicPr>
              <a:picLocks noChangeAspect="1"/>
            </p:cNvPicPr>
            <p:nvPr/>
          </p:nvPicPr>
          <p:blipFill>
            <a:blip r:embed="rId3"/>
            <a:stretch>
              <a:fillRect/>
            </a:stretch>
          </p:blipFill>
          <p:spPr>
            <a:xfrm>
              <a:off x="0" y="831377"/>
              <a:ext cx="12192000" cy="4612788"/>
            </a:xfrm>
            <a:prstGeom prst="rect">
              <a:avLst/>
            </a:prstGeom>
          </p:spPr>
        </p:pic>
        <p:sp>
          <p:nvSpPr>
            <p:cNvPr id="5" name="TextBox 4">
              <a:extLst>
                <a:ext uri="{FF2B5EF4-FFF2-40B4-BE49-F238E27FC236}">
                  <a16:creationId xmlns:a16="http://schemas.microsoft.com/office/drawing/2014/main" id="{A624D69B-A64D-4F1A-B56C-8863BA1871B9}"/>
                </a:ext>
              </a:extLst>
            </p:cNvPr>
            <p:cNvSpPr txBox="1"/>
            <p:nvPr/>
          </p:nvSpPr>
          <p:spPr>
            <a:xfrm>
              <a:off x="95249" y="881227"/>
              <a:ext cx="3952875" cy="369332"/>
            </a:xfrm>
            <a:prstGeom prst="rect">
              <a:avLst/>
            </a:prstGeom>
            <a:solidFill>
              <a:schemeClr val="bg1">
                <a:lumMod val="95000"/>
              </a:schemeClr>
            </a:solidFill>
            <a:ln w="57150">
              <a:solidFill>
                <a:schemeClr val="bg1">
                  <a:lumMod val="65000"/>
                </a:schemeClr>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Contemporary English Version (1995)</a:t>
              </a:r>
            </a:p>
          </p:txBody>
        </p:sp>
        <p:sp>
          <p:nvSpPr>
            <p:cNvPr id="7" name="TextBox 6">
              <a:extLst>
                <a:ext uri="{FF2B5EF4-FFF2-40B4-BE49-F238E27FC236}">
                  <a16:creationId xmlns:a16="http://schemas.microsoft.com/office/drawing/2014/main" id="{C380B308-75DB-48F8-BF42-D8AE647BC780}"/>
                </a:ext>
              </a:extLst>
            </p:cNvPr>
            <p:cNvSpPr txBox="1"/>
            <p:nvPr/>
          </p:nvSpPr>
          <p:spPr>
            <a:xfrm>
              <a:off x="4143375" y="881227"/>
              <a:ext cx="3952875" cy="369332"/>
            </a:xfrm>
            <a:prstGeom prst="rect">
              <a:avLst/>
            </a:prstGeom>
            <a:solidFill>
              <a:schemeClr val="bg1">
                <a:lumMod val="95000"/>
              </a:schemeClr>
            </a:solidFill>
            <a:ln w="57150">
              <a:solidFill>
                <a:schemeClr val="bg1">
                  <a:lumMod val="65000"/>
                </a:schemeClr>
              </a:solid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Living Bible (1971 paraphrase)</a:t>
              </a:r>
            </a:p>
          </p:txBody>
        </p:sp>
        <p:sp>
          <p:nvSpPr>
            <p:cNvPr id="9" name="TextBox 8">
              <a:extLst>
                <a:ext uri="{FF2B5EF4-FFF2-40B4-BE49-F238E27FC236}">
                  <a16:creationId xmlns:a16="http://schemas.microsoft.com/office/drawing/2014/main" id="{3D508420-1CB5-42B6-ABFD-1755C58E9A39}"/>
                </a:ext>
              </a:extLst>
            </p:cNvPr>
            <p:cNvSpPr txBox="1"/>
            <p:nvPr/>
          </p:nvSpPr>
          <p:spPr>
            <a:xfrm>
              <a:off x="8172451" y="881227"/>
              <a:ext cx="3924300" cy="369332"/>
            </a:xfrm>
            <a:prstGeom prst="rect">
              <a:avLst/>
            </a:prstGeom>
            <a:solidFill>
              <a:schemeClr val="bg1">
                <a:lumMod val="95000"/>
              </a:schemeClr>
            </a:solidFill>
            <a:ln w="57150">
              <a:solidFill>
                <a:schemeClr val="bg1">
                  <a:lumMod val="65000"/>
                </a:schemeClr>
              </a:solid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Today’s English Version (1976 ABS)</a:t>
              </a:r>
            </a:p>
          </p:txBody>
        </p:sp>
      </p:grpSp>
      <p:sp>
        <p:nvSpPr>
          <p:cNvPr id="8" name="Rectangle 7">
            <a:extLst>
              <a:ext uri="{FF2B5EF4-FFF2-40B4-BE49-F238E27FC236}">
                <a16:creationId xmlns:a16="http://schemas.microsoft.com/office/drawing/2014/main" id="{835067E8-0E12-40A8-AD39-95102CE8AAC7}"/>
              </a:ext>
            </a:extLst>
          </p:cNvPr>
          <p:cNvSpPr/>
          <p:nvPr/>
        </p:nvSpPr>
        <p:spPr>
          <a:xfrm>
            <a:off x="4143375" y="4257046"/>
            <a:ext cx="3952875" cy="429253"/>
          </a:xfrm>
          <a:prstGeom prst="rect">
            <a:avLst/>
          </a:prstGeom>
          <a:solidFill>
            <a:srgbClr val="EE12A5">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9">
            <a:extLst>
              <a:ext uri="{FF2B5EF4-FFF2-40B4-BE49-F238E27FC236}">
                <a16:creationId xmlns:a16="http://schemas.microsoft.com/office/drawing/2014/main" id="{4B5D1523-60EE-4F07-8B15-C04826C708B8}"/>
              </a:ext>
            </a:extLst>
          </p:cNvPr>
          <p:cNvSpPr/>
          <p:nvPr/>
        </p:nvSpPr>
        <p:spPr>
          <a:xfrm>
            <a:off x="4150663" y="4733296"/>
            <a:ext cx="1469088" cy="429253"/>
          </a:xfrm>
          <a:prstGeom prst="rect">
            <a:avLst/>
          </a:prstGeom>
          <a:solidFill>
            <a:srgbClr val="EE12A5">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1" name="Rectangle 10">
            <a:extLst>
              <a:ext uri="{FF2B5EF4-FFF2-40B4-BE49-F238E27FC236}">
                <a16:creationId xmlns:a16="http://schemas.microsoft.com/office/drawing/2014/main" id="{E8A11068-8450-4D92-931E-E4DE66AB074A}"/>
              </a:ext>
            </a:extLst>
          </p:cNvPr>
          <p:cNvSpPr/>
          <p:nvPr/>
        </p:nvSpPr>
        <p:spPr>
          <a:xfrm>
            <a:off x="8172451" y="4247521"/>
            <a:ext cx="3952875" cy="429253"/>
          </a:xfrm>
          <a:prstGeom prst="rect">
            <a:avLst/>
          </a:prstGeom>
          <a:solidFill>
            <a:srgbClr val="EE12A5">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2" name="Rectangle 11">
            <a:extLst>
              <a:ext uri="{FF2B5EF4-FFF2-40B4-BE49-F238E27FC236}">
                <a16:creationId xmlns:a16="http://schemas.microsoft.com/office/drawing/2014/main" id="{56E7F3E9-3605-4472-8F36-471915BCF21E}"/>
              </a:ext>
            </a:extLst>
          </p:cNvPr>
          <p:cNvSpPr/>
          <p:nvPr/>
        </p:nvSpPr>
        <p:spPr>
          <a:xfrm>
            <a:off x="11401425" y="3789693"/>
            <a:ext cx="742950" cy="429253"/>
          </a:xfrm>
          <a:prstGeom prst="rect">
            <a:avLst/>
          </a:prstGeom>
          <a:solidFill>
            <a:srgbClr val="EE12A5">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3" name="Rectangle 12">
            <a:extLst>
              <a:ext uri="{FF2B5EF4-FFF2-40B4-BE49-F238E27FC236}">
                <a16:creationId xmlns:a16="http://schemas.microsoft.com/office/drawing/2014/main" id="{09A58464-F236-4C2D-8E0B-F36525377759}"/>
              </a:ext>
            </a:extLst>
          </p:cNvPr>
          <p:cNvSpPr/>
          <p:nvPr/>
        </p:nvSpPr>
        <p:spPr>
          <a:xfrm>
            <a:off x="8179738" y="4723771"/>
            <a:ext cx="1354788" cy="429253"/>
          </a:xfrm>
          <a:prstGeom prst="rect">
            <a:avLst/>
          </a:prstGeom>
          <a:solidFill>
            <a:srgbClr val="EE12A5">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13">
            <a:extLst>
              <a:ext uri="{FF2B5EF4-FFF2-40B4-BE49-F238E27FC236}">
                <a16:creationId xmlns:a16="http://schemas.microsoft.com/office/drawing/2014/main" id="{9CA49AD7-0368-4423-BCCC-A0EE51B76380}"/>
              </a:ext>
            </a:extLst>
          </p:cNvPr>
          <p:cNvSpPr/>
          <p:nvPr/>
        </p:nvSpPr>
        <p:spPr>
          <a:xfrm>
            <a:off x="95250" y="3837318"/>
            <a:ext cx="1362076" cy="429253"/>
          </a:xfrm>
          <a:prstGeom prst="rect">
            <a:avLst/>
          </a:prstGeom>
          <a:solidFill>
            <a:srgbClr val="EE12A5">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Rectangle 14">
            <a:extLst>
              <a:ext uri="{FF2B5EF4-FFF2-40B4-BE49-F238E27FC236}">
                <a16:creationId xmlns:a16="http://schemas.microsoft.com/office/drawing/2014/main" id="{CA9AEE27-86BA-4EE5-AFAE-3CCE18D4F65F}"/>
              </a:ext>
            </a:extLst>
          </p:cNvPr>
          <p:cNvSpPr/>
          <p:nvPr/>
        </p:nvSpPr>
        <p:spPr>
          <a:xfrm>
            <a:off x="95249" y="3369965"/>
            <a:ext cx="3952875" cy="429253"/>
          </a:xfrm>
          <a:prstGeom prst="rect">
            <a:avLst/>
          </a:prstGeom>
          <a:solidFill>
            <a:srgbClr val="EE12A5">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982884298"/>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TextBox 2"/>
          <p:cNvSpPr txBox="1"/>
          <p:nvPr/>
        </p:nvSpPr>
        <p:spPr>
          <a:xfrm>
            <a:off x="0" y="46553"/>
            <a:ext cx="12192000" cy="1815882"/>
          </a:xfrm>
          <a:prstGeom prst="rect">
            <a:avLst/>
          </a:prstGeom>
          <a:solidFill>
            <a:srgbClr val="FFFF00"/>
          </a:solidFill>
          <a:ln w="38100">
            <a:solidFill>
              <a:schemeClr val="tx1"/>
            </a:solid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Thought for Thought English Translations (Dynamic Equivalence)</a:t>
            </a: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New Living Translation </a:t>
            </a: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(corrects error)</a:t>
            </a: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2:38 </a:t>
            </a:r>
          </a:p>
        </p:txBody>
      </p:sp>
      <p:grpSp>
        <p:nvGrpSpPr>
          <p:cNvPr id="30" name="Group 29">
            <a:extLst>
              <a:ext uri="{FF2B5EF4-FFF2-40B4-BE49-F238E27FC236}">
                <a16:creationId xmlns:a16="http://schemas.microsoft.com/office/drawing/2014/main" id="{5489F9BC-4A76-4919-9F47-CFC641F167DD}"/>
              </a:ext>
            </a:extLst>
          </p:cNvPr>
          <p:cNvGrpSpPr/>
          <p:nvPr/>
        </p:nvGrpSpPr>
        <p:grpSpPr>
          <a:xfrm>
            <a:off x="6991350" y="2120896"/>
            <a:ext cx="4514850" cy="4537080"/>
            <a:chOff x="6991350" y="1920871"/>
            <a:chExt cx="4514850" cy="4537080"/>
          </a:xfrm>
          <a:solidFill>
            <a:schemeClr val="bg1"/>
          </a:solidFill>
        </p:grpSpPr>
        <p:sp>
          <p:nvSpPr>
            <p:cNvPr id="17" name="TextBox 16">
              <a:extLst>
                <a:ext uri="{FF2B5EF4-FFF2-40B4-BE49-F238E27FC236}">
                  <a16:creationId xmlns:a16="http://schemas.microsoft.com/office/drawing/2014/main" id="{67D3FFA7-0B3A-4324-B7E5-53D575F3473D}"/>
                </a:ext>
              </a:extLst>
            </p:cNvPr>
            <p:cNvSpPr txBox="1"/>
            <p:nvPr/>
          </p:nvSpPr>
          <p:spPr>
            <a:xfrm>
              <a:off x="6991350" y="2901336"/>
              <a:ext cx="4514850" cy="3556615"/>
            </a:xfrm>
            <a:prstGeom prst="rect">
              <a:avLst/>
            </a:prstGeom>
            <a:grpFill/>
            <a:ln w="57150">
              <a:solidFill>
                <a:schemeClr val="bg1">
                  <a:lumMod val="65000"/>
                </a:schemeClr>
              </a:solidFill>
            </a:ln>
          </p:spPr>
          <p:txBody>
            <a:bodyPr wrap="square" rtlCol="0">
              <a:sp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38</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Peter replied, “Each of you must repent of your sins and turn to God, and be baptized in the name of Jesus Christ </a:t>
              </a:r>
              <a:r>
                <a:rPr kumimoji="0" lang="en-US" sz="2800" b="0" i="0" u="none" strike="noStrike" kern="1200" cap="none" spc="0" normalizeH="0" baseline="0" noProof="0" dirty="0">
                  <a:ln>
                    <a:noFill/>
                  </a:ln>
                  <a:solidFill>
                    <a:prstClr val="black"/>
                  </a:solidFill>
                  <a:effectLst/>
                  <a:highlight>
                    <a:srgbClr val="00FFFF"/>
                  </a:highlight>
                  <a:uLnTx/>
                  <a:uFillTx/>
                  <a:latin typeface="Times New Roman" panose="02020603050405020304" pitchFamily="18" charset="0"/>
                  <a:ea typeface="+mn-ea"/>
                  <a:cs typeface="Times New Roman" panose="02020603050405020304" pitchFamily="18" charset="0"/>
                </a:rPr>
                <a:t>for the forgiveness of your sins.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Then you will receive the gift of the Holy Spirit.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C380B308-75DB-48F8-BF42-D8AE647BC780}"/>
                </a:ext>
              </a:extLst>
            </p:cNvPr>
            <p:cNvSpPr txBox="1"/>
            <p:nvPr/>
          </p:nvSpPr>
          <p:spPr>
            <a:xfrm>
              <a:off x="6991350" y="1920871"/>
              <a:ext cx="4514850" cy="954107"/>
            </a:xfrm>
            <a:prstGeom prst="rect">
              <a:avLst/>
            </a:prstGeom>
            <a:grpFill/>
            <a:ln w="57150">
              <a:solidFill>
                <a:schemeClr val="bg1">
                  <a:lumMod val="65000"/>
                </a:schemeClr>
              </a:solid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New Living Translation </a:t>
              </a: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a:t>
              </a:r>
              <a:r>
                <a:rPr kumimoji="0" lang="en-US" sz="2800" b="1"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Edition (2015)</a:t>
              </a:r>
            </a:p>
          </p:txBody>
        </p:sp>
      </p:grpSp>
      <p:grpSp>
        <p:nvGrpSpPr>
          <p:cNvPr id="31" name="Group 30">
            <a:extLst>
              <a:ext uri="{FF2B5EF4-FFF2-40B4-BE49-F238E27FC236}">
                <a16:creationId xmlns:a16="http://schemas.microsoft.com/office/drawing/2014/main" id="{83B3B653-E948-4C4E-84E0-4A879C186AE7}"/>
              </a:ext>
            </a:extLst>
          </p:cNvPr>
          <p:cNvGrpSpPr/>
          <p:nvPr/>
        </p:nvGrpSpPr>
        <p:grpSpPr>
          <a:xfrm>
            <a:off x="752476" y="2130089"/>
            <a:ext cx="4448175" cy="4527887"/>
            <a:chOff x="714376" y="2397121"/>
            <a:chExt cx="4448175" cy="4527887"/>
          </a:xfrm>
          <a:solidFill>
            <a:schemeClr val="bg1"/>
          </a:solidFill>
        </p:grpSpPr>
        <p:sp>
          <p:nvSpPr>
            <p:cNvPr id="5" name="TextBox 4">
              <a:extLst>
                <a:ext uri="{FF2B5EF4-FFF2-40B4-BE49-F238E27FC236}">
                  <a16:creationId xmlns:a16="http://schemas.microsoft.com/office/drawing/2014/main" id="{A624D69B-A64D-4F1A-B56C-8863BA1871B9}"/>
                </a:ext>
              </a:extLst>
            </p:cNvPr>
            <p:cNvSpPr txBox="1"/>
            <p:nvPr/>
          </p:nvSpPr>
          <p:spPr>
            <a:xfrm>
              <a:off x="714376" y="2397121"/>
              <a:ext cx="4448175" cy="954107"/>
            </a:xfrm>
            <a:prstGeom prst="rect">
              <a:avLst/>
            </a:prstGeom>
            <a:grpFill/>
            <a:ln w="57150">
              <a:solidFill>
                <a:schemeClr val="bg1">
                  <a:lumMod val="65000"/>
                </a:schemeClr>
              </a:solid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New Living Translation </a:t>
              </a: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r>
                <a:rPr kumimoji="0" lang="en-US" sz="2800" b="1"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nd</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Edition (2004)</a:t>
              </a:r>
            </a:p>
          </p:txBody>
        </p:sp>
        <p:sp>
          <p:nvSpPr>
            <p:cNvPr id="29" name="TextBox 28">
              <a:extLst>
                <a:ext uri="{FF2B5EF4-FFF2-40B4-BE49-F238E27FC236}">
                  <a16:creationId xmlns:a16="http://schemas.microsoft.com/office/drawing/2014/main" id="{DC619A4D-4008-4B57-AD81-56531AF5D686}"/>
                </a:ext>
              </a:extLst>
            </p:cNvPr>
            <p:cNvSpPr txBox="1"/>
            <p:nvPr/>
          </p:nvSpPr>
          <p:spPr>
            <a:xfrm>
              <a:off x="714376" y="3385578"/>
              <a:ext cx="4448175" cy="3539430"/>
            </a:xfrm>
            <a:prstGeom prst="rect">
              <a:avLst/>
            </a:prstGeom>
            <a:grpFill/>
            <a:ln w="57150">
              <a:solidFill>
                <a:schemeClr val="bg1">
                  <a:lumMod val="65000"/>
                </a:schemeClr>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2:38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Peter replied, “Each of you must repent of your sins, turn to God, and be baptized in the name of Jesus Christ </a:t>
              </a:r>
              <a:r>
                <a:rPr kumimoji="0" lang="en-US" sz="2800" b="0" i="0" u="none" strike="noStrike" kern="1200" cap="none" spc="0" normalizeH="0" baseline="0" noProof="0" dirty="0">
                  <a:ln>
                    <a:noFill/>
                  </a:ln>
                  <a:solidFill>
                    <a:prstClr val="black"/>
                  </a:solidFill>
                  <a:effectLst/>
                  <a:highlight>
                    <a:srgbClr val="00FFFF"/>
                  </a:highlight>
                  <a:uLnTx/>
                  <a:uFillTx/>
                  <a:latin typeface="Times New Roman" panose="02020603050405020304" pitchFamily="18" charset="0"/>
                  <a:ea typeface="+mn-ea"/>
                  <a:cs typeface="Times New Roman" panose="02020603050405020304" pitchFamily="18" charset="0"/>
                </a:rPr>
                <a:t>to show that you have received forgiveness for your sins.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Then you will receive the gift of the Holy Spirit.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180704927"/>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705A5A-1372-4635-9B9E-E139643753DD}"/>
              </a:ext>
            </a:extLst>
          </p:cNvPr>
          <p:cNvSpPr txBox="1"/>
          <p:nvPr/>
        </p:nvSpPr>
        <p:spPr>
          <a:xfrm>
            <a:off x="0" y="0"/>
            <a:ext cx="12192000" cy="4693593"/>
          </a:xfrm>
          <a:prstGeom prst="rect">
            <a:avLst/>
          </a:prstGeom>
          <a:blipFill>
            <a:blip r:embed="rId2"/>
            <a:tile tx="0" ty="0" sx="100000" sy="100000" flip="none" algn="tl"/>
          </a:blipFill>
          <a:ln w="3810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“WHAT MUST I DO TO BE SAVED?”</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answer to this question is critical: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2:37; Acts 16:30</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answer:</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16:31</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How can they believe?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Ro 10:13-17; Ro 1:16; Acts 15:7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word was preached, is Common to all belief in the book Acts:</a:t>
            </a: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Acts 2:37; 8:5, 35; 10:33, 36; 16:13-14, 16:32</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Preaching the Gospel includes the command to be baptized: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2:37-38; Acts 8:5, 12, 35-36; Acts 16:14-15; 16:32-33</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CE2ECB3E-0298-44B7-BED1-B54601B02681}"/>
              </a:ext>
            </a:extLst>
          </p:cNvPr>
          <p:cNvSpPr txBox="1"/>
          <p:nvPr/>
        </p:nvSpPr>
        <p:spPr>
          <a:xfrm>
            <a:off x="4091229" y="1291469"/>
            <a:ext cx="7232445" cy="523220"/>
          </a:xfrm>
          <a:prstGeom prst="rect">
            <a:avLst/>
          </a:prstGeom>
          <a:solidFill>
            <a:schemeClr val="bg1"/>
          </a:solidFill>
          <a:ln w="38100">
            <a:no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Believe in the Lord Jesus, and you will be saved</a:t>
            </a:r>
            <a:endPar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14" name="TextBox 13">
            <a:extLst>
              <a:ext uri="{FF2B5EF4-FFF2-40B4-BE49-F238E27FC236}">
                <a16:creationId xmlns:a16="http://schemas.microsoft.com/office/drawing/2014/main" id="{FFC1A5CD-324B-4CCC-A273-0E2DCD8D876B}"/>
              </a:ext>
            </a:extLst>
          </p:cNvPr>
          <p:cNvSpPr txBox="1"/>
          <p:nvPr/>
        </p:nvSpPr>
        <p:spPr>
          <a:xfrm>
            <a:off x="9813855" y="4119876"/>
            <a:ext cx="2317898" cy="954107"/>
          </a:xfrm>
          <a:prstGeom prst="rect">
            <a:avLst/>
          </a:prstGeom>
          <a:solidFill>
            <a:srgbClr val="FFFFCC"/>
          </a:solidFill>
          <a:ln w="38100">
            <a:solidFill>
              <a:srgbClr val="FF0000"/>
            </a:solid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Believers Baptized</a:t>
            </a:r>
          </a:p>
        </p:txBody>
      </p:sp>
      <p:grpSp>
        <p:nvGrpSpPr>
          <p:cNvPr id="17" name="Group 16">
            <a:extLst>
              <a:ext uri="{FF2B5EF4-FFF2-40B4-BE49-F238E27FC236}">
                <a16:creationId xmlns:a16="http://schemas.microsoft.com/office/drawing/2014/main" id="{D49D9A28-A438-4D8B-9505-31E77696E56B}"/>
              </a:ext>
            </a:extLst>
          </p:cNvPr>
          <p:cNvGrpSpPr/>
          <p:nvPr/>
        </p:nvGrpSpPr>
        <p:grpSpPr>
          <a:xfrm>
            <a:off x="9813855" y="961411"/>
            <a:ext cx="2317898" cy="1539544"/>
            <a:chOff x="9813855" y="961411"/>
            <a:chExt cx="2317898" cy="1539544"/>
          </a:xfrm>
        </p:grpSpPr>
        <p:sp>
          <p:nvSpPr>
            <p:cNvPr id="12" name="TextBox 11">
              <a:extLst>
                <a:ext uri="{FF2B5EF4-FFF2-40B4-BE49-F238E27FC236}">
                  <a16:creationId xmlns:a16="http://schemas.microsoft.com/office/drawing/2014/main" id="{4A0ABF98-E76B-4D20-A0BB-A33062C60303}"/>
                </a:ext>
              </a:extLst>
            </p:cNvPr>
            <p:cNvSpPr txBox="1"/>
            <p:nvPr/>
          </p:nvSpPr>
          <p:spPr>
            <a:xfrm>
              <a:off x="9813855" y="961411"/>
              <a:ext cx="2317898" cy="954107"/>
            </a:xfrm>
            <a:prstGeom prst="rect">
              <a:avLst/>
            </a:prstGeom>
            <a:solidFill>
              <a:srgbClr val="FFFFCC"/>
            </a:solidFill>
            <a:ln w="38100">
              <a:solidFill>
                <a:srgbClr val="FF0000"/>
              </a:solid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Believe on the Lord Jesus</a:t>
              </a:r>
            </a:p>
          </p:txBody>
        </p:sp>
        <p:sp>
          <p:nvSpPr>
            <p:cNvPr id="15" name="Arrow: Down 14">
              <a:extLst>
                <a:ext uri="{FF2B5EF4-FFF2-40B4-BE49-F238E27FC236}">
                  <a16:creationId xmlns:a16="http://schemas.microsoft.com/office/drawing/2014/main" id="{B60E15A6-CAB3-465D-92D3-F328AAD634CD}"/>
                </a:ext>
              </a:extLst>
            </p:cNvPr>
            <p:cNvSpPr/>
            <p:nvPr/>
          </p:nvSpPr>
          <p:spPr>
            <a:xfrm>
              <a:off x="10643191" y="1912275"/>
              <a:ext cx="680483" cy="588680"/>
            </a:xfrm>
            <a:prstGeom prst="downArrow">
              <a:avLst/>
            </a:prstGeom>
            <a:solidFill>
              <a:srgbClr val="FFFFCC"/>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8" name="Group 17">
            <a:extLst>
              <a:ext uri="{FF2B5EF4-FFF2-40B4-BE49-F238E27FC236}">
                <a16:creationId xmlns:a16="http://schemas.microsoft.com/office/drawing/2014/main" id="{9B5FAB3B-B404-48FC-A68A-9CC2F0B69763}"/>
              </a:ext>
            </a:extLst>
          </p:cNvPr>
          <p:cNvGrpSpPr/>
          <p:nvPr/>
        </p:nvGrpSpPr>
        <p:grpSpPr>
          <a:xfrm>
            <a:off x="9813855" y="2530558"/>
            <a:ext cx="2317898" cy="1547567"/>
            <a:chOff x="9813855" y="2530558"/>
            <a:chExt cx="2317898" cy="1547567"/>
          </a:xfrm>
        </p:grpSpPr>
        <p:sp>
          <p:nvSpPr>
            <p:cNvPr id="13" name="TextBox 12">
              <a:extLst>
                <a:ext uri="{FF2B5EF4-FFF2-40B4-BE49-F238E27FC236}">
                  <a16:creationId xmlns:a16="http://schemas.microsoft.com/office/drawing/2014/main" id="{683132DE-E425-4790-81F1-AE1AEFFC076F}"/>
                </a:ext>
              </a:extLst>
            </p:cNvPr>
            <p:cNvSpPr txBox="1"/>
            <p:nvPr/>
          </p:nvSpPr>
          <p:spPr>
            <a:xfrm>
              <a:off x="9813855" y="2530558"/>
              <a:ext cx="2317898" cy="954107"/>
            </a:xfrm>
            <a:prstGeom prst="rect">
              <a:avLst/>
            </a:prstGeom>
            <a:solidFill>
              <a:srgbClr val="FFFFCC"/>
            </a:solidFill>
            <a:ln w="38100">
              <a:solidFill>
                <a:srgbClr val="FF0000"/>
              </a:solid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Gospel preached</a:t>
              </a:r>
            </a:p>
          </p:txBody>
        </p:sp>
        <p:sp>
          <p:nvSpPr>
            <p:cNvPr id="16" name="Arrow: Down 15">
              <a:extLst>
                <a:ext uri="{FF2B5EF4-FFF2-40B4-BE49-F238E27FC236}">
                  <a16:creationId xmlns:a16="http://schemas.microsoft.com/office/drawing/2014/main" id="{F9817689-BFC0-46E1-BABE-D770FFCE06A6}"/>
                </a:ext>
              </a:extLst>
            </p:cNvPr>
            <p:cNvSpPr/>
            <p:nvPr/>
          </p:nvSpPr>
          <p:spPr>
            <a:xfrm>
              <a:off x="10710527" y="3489445"/>
              <a:ext cx="680483" cy="588680"/>
            </a:xfrm>
            <a:prstGeom prst="downArrow">
              <a:avLst/>
            </a:prstGeom>
            <a:solidFill>
              <a:srgbClr val="FFFFCC"/>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TextBox 7">
            <a:extLst>
              <a:ext uri="{FF2B5EF4-FFF2-40B4-BE49-F238E27FC236}">
                <a16:creationId xmlns:a16="http://schemas.microsoft.com/office/drawing/2014/main" id="{D931F1B8-5505-4BEC-849E-0C43DAE9C835}"/>
              </a:ext>
            </a:extLst>
          </p:cNvPr>
          <p:cNvSpPr txBox="1"/>
          <p:nvPr/>
        </p:nvSpPr>
        <p:spPr>
          <a:xfrm>
            <a:off x="0" y="2500955"/>
            <a:ext cx="12192000" cy="1815882"/>
          </a:xfrm>
          <a:prstGeom prst="rect">
            <a:avLst/>
          </a:prstGeom>
          <a:solidFill>
            <a:schemeClr val="bg1"/>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15:7</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(NASB) </a:t>
            </a:r>
            <a:r>
              <a:rPr kumimoji="0" 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(THE GENTILES)</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After there had been much debate, Peter stood up and said to them, </a:t>
            </a:r>
            <a:r>
              <a:rPr kumimoji="0" lang="en-US" sz="28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"Brethren, you 	know that in the early days God made a choice among you, </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that by my mouth 	the Gentiles would hear the word of the gospel and believe. </a:t>
            </a:r>
          </a:p>
        </p:txBody>
      </p:sp>
      <p:sp>
        <p:nvSpPr>
          <p:cNvPr id="9" name="TextBox 8">
            <a:extLst>
              <a:ext uri="{FF2B5EF4-FFF2-40B4-BE49-F238E27FC236}">
                <a16:creationId xmlns:a16="http://schemas.microsoft.com/office/drawing/2014/main" id="{85037BB8-92FC-4DF4-979D-51AEF7914284}"/>
              </a:ext>
            </a:extLst>
          </p:cNvPr>
          <p:cNvSpPr txBox="1"/>
          <p:nvPr/>
        </p:nvSpPr>
        <p:spPr>
          <a:xfrm>
            <a:off x="0" y="2500955"/>
            <a:ext cx="12192000" cy="3108543"/>
          </a:xfrm>
          <a:prstGeom prst="rect">
            <a:avLst/>
          </a:prstGeom>
          <a:solidFill>
            <a:schemeClr val="bg1"/>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Romans 10:13-17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WHOEVER WILL CALL ON THE NAME OF THE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LORD WILL BE 	SAVED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Joel 2:32</a:t>
            </a:r>
            <a:br>
              <a:rPr kumimoji="0" 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How then will they call on Him in whom they have not believed? How will they 	believe in Him whom they have not heard? And how will they hear without a 	preacher?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1B8F8F3A-8A7B-422D-A2B7-2A14A4BB6138}"/>
              </a:ext>
            </a:extLst>
          </p:cNvPr>
          <p:cNvSpPr txBox="1"/>
          <p:nvPr/>
        </p:nvSpPr>
        <p:spPr>
          <a:xfrm>
            <a:off x="0" y="3009014"/>
            <a:ext cx="12192000" cy="2677656"/>
          </a:xfrm>
          <a:prstGeom prst="rect">
            <a:avLst/>
          </a:prstGeom>
          <a:solidFill>
            <a:schemeClr val="bg1"/>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How will they preach unless they are sent? Just as it is written,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HOW 	BEAUTIFUL ARE THE FEET OF THOSE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WHO</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BRING GOOD NEWS OF 	GOOD THINGS</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Isa 52:7</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16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However, they did not all heed the good news; for Isaiah says,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WHO 	HAS BELIEVED OUR</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REPORT</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Isa 53:1</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17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So faith </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comes</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from hearing, and hearing by the word of Christ.</a:t>
            </a:r>
          </a:p>
        </p:txBody>
      </p:sp>
      <p:sp>
        <p:nvSpPr>
          <p:cNvPr id="5" name="TextBox 4">
            <a:extLst>
              <a:ext uri="{FF2B5EF4-FFF2-40B4-BE49-F238E27FC236}">
                <a16:creationId xmlns:a16="http://schemas.microsoft.com/office/drawing/2014/main" id="{0E14FAFC-51CF-45D3-9323-F1E5B0D36FA5}"/>
              </a:ext>
            </a:extLst>
          </p:cNvPr>
          <p:cNvSpPr txBox="1"/>
          <p:nvPr/>
        </p:nvSpPr>
        <p:spPr>
          <a:xfrm>
            <a:off x="0" y="1190391"/>
            <a:ext cx="12192000" cy="1384995"/>
          </a:xfrm>
          <a:prstGeom prst="rect">
            <a:avLst/>
          </a:prstGeom>
          <a:solidFill>
            <a:schemeClr val="bg1"/>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2:37</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(NASB) </a:t>
            </a:r>
            <a:r>
              <a:rPr kumimoji="0" 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(THE JEWS ON PENTECOST)</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37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Now when they heard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this,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they were pierced to the heart, and said to Peter and 	the rest of the apostles, </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"Brethren, what shall we do?" </a:t>
            </a:r>
          </a:p>
        </p:txBody>
      </p:sp>
      <p:sp>
        <p:nvSpPr>
          <p:cNvPr id="3" name="TextBox 2">
            <a:extLst>
              <a:ext uri="{FF2B5EF4-FFF2-40B4-BE49-F238E27FC236}">
                <a16:creationId xmlns:a16="http://schemas.microsoft.com/office/drawing/2014/main" id="{D1A1B982-31CD-4188-B94C-D8912DF19049}"/>
              </a:ext>
            </a:extLst>
          </p:cNvPr>
          <p:cNvSpPr txBox="1"/>
          <p:nvPr/>
        </p:nvSpPr>
        <p:spPr>
          <a:xfrm>
            <a:off x="0" y="5869168"/>
            <a:ext cx="12192000" cy="954107"/>
          </a:xfrm>
          <a:prstGeom prst="rect">
            <a:avLst/>
          </a:prstGeom>
          <a:solidFill>
            <a:schemeClr val="bg1"/>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16:30</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(NASB) </a:t>
            </a:r>
            <a:r>
              <a:rPr kumimoji="0" 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(THE PHILIPPIAN JAILER - GENTILE)</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30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after he brought them out, he said, </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"Sirs, what must I do to be saved?" </a:t>
            </a:r>
          </a:p>
        </p:txBody>
      </p:sp>
      <p:sp>
        <p:nvSpPr>
          <p:cNvPr id="6" name="TextBox 5">
            <a:extLst>
              <a:ext uri="{FF2B5EF4-FFF2-40B4-BE49-F238E27FC236}">
                <a16:creationId xmlns:a16="http://schemas.microsoft.com/office/drawing/2014/main" id="{9DE39523-32CE-45BA-9D83-9D035BE316AF}"/>
              </a:ext>
            </a:extLst>
          </p:cNvPr>
          <p:cNvSpPr txBox="1"/>
          <p:nvPr/>
        </p:nvSpPr>
        <p:spPr>
          <a:xfrm>
            <a:off x="0" y="1828800"/>
            <a:ext cx="12192000" cy="1384995"/>
          </a:xfrm>
          <a:prstGeom prst="rect">
            <a:avLst/>
          </a:prstGeom>
          <a:solidFill>
            <a:schemeClr val="bg1"/>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16:31</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(NASB) </a:t>
            </a:r>
            <a:r>
              <a:rPr kumimoji="0" 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(THE PHILIPPIAN JAILER - GENTILE)</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They said, </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"Believe in the Lord Jesus, and you will be saved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you and your 	household." </a:t>
            </a:r>
          </a:p>
        </p:txBody>
      </p:sp>
      <p:sp>
        <p:nvSpPr>
          <p:cNvPr id="19" name="TextBox 18">
            <a:extLst>
              <a:ext uri="{FF2B5EF4-FFF2-40B4-BE49-F238E27FC236}">
                <a16:creationId xmlns:a16="http://schemas.microsoft.com/office/drawing/2014/main" id="{C25920F5-A33A-400B-B942-87543A82CC89}"/>
              </a:ext>
            </a:extLst>
          </p:cNvPr>
          <p:cNvSpPr txBox="1"/>
          <p:nvPr/>
        </p:nvSpPr>
        <p:spPr>
          <a:xfrm>
            <a:off x="0" y="3548463"/>
            <a:ext cx="12192000" cy="1384995"/>
          </a:xfrm>
          <a:prstGeom prst="rect">
            <a:avLst/>
          </a:prstGeom>
          <a:solidFill>
            <a:schemeClr val="bg1"/>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2:37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r>
              <a:rPr kumimoji="0" 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(THE JEWS ON PENTECOST)</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37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Now when they heard </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this</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they were pierced to the heart, and said to Peter and 	the rest of the apostles, "Brethren, what shall we do?" </a:t>
            </a:r>
          </a:p>
        </p:txBody>
      </p:sp>
      <p:sp>
        <p:nvSpPr>
          <p:cNvPr id="22" name="TextBox 21">
            <a:extLst>
              <a:ext uri="{FF2B5EF4-FFF2-40B4-BE49-F238E27FC236}">
                <a16:creationId xmlns:a16="http://schemas.microsoft.com/office/drawing/2014/main" id="{80E75527-7F4A-44ED-91DE-FC90F5A0CF59}"/>
              </a:ext>
            </a:extLst>
          </p:cNvPr>
          <p:cNvSpPr txBox="1"/>
          <p:nvPr/>
        </p:nvSpPr>
        <p:spPr>
          <a:xfrm>
            <a:off x="0" y="3548463"/>
            <a:ext cx="12192000" cy="2908489"/>
          </a:xfrm>
          <a:prstGeom prst="rect">
            <a:avLst/>
          </a:prstGeom>
          <a:solidFill>
            <a:schemeClr val="bg1"/>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10:33, 36</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(NASB) </a:t>
            </a:r>
            <a:r>
              <a:rPr kumimoji="0" 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(CORNELIUS – FIRST GENTILES)</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"So I sent for you immediately, and you have been kind enough to come. Now 	then, </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we are all here present before God to hear all that you have been 	commanded by the Lord."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36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srgbClr val="008A3E"/>
                </a:solidFill>
                <a:effectLst/>
                <a:uLnTx/>
                <a:uFillTx/>
                <a:latin typeface="Times New Roman" panose="02020603050405020304" pitchFamily="18" charset="0"/>
                <a:ea typeface="+mn-ea"/>
                <a:cs typeface="Times New Roman" panose="02020603050405020304" pitchFamily="18" charset="0"/>
              </a:rPr>
              <a:t>"The word which He sent to the sons of Israel, preaching peace through 	Jesus Christ (He is Lord of all)— </a:t>
            </a:r>
          </a:p>
        </p:txBody>
      </p:sp>
      <p:sp>
        <p:nvSpPr>
          <p:cNvPr id="23" name="TextBox 22">
            <a:extLst>
              <a:ext uri="{FF2B5EF4-FFF2-40B4-BE49-F238E27FC236}">
                <a16:creationId xmlns:a16="http://schemas.microsoft.com/office/drawing/2014/main" id="{E73BE78E-89D3-4C93-BEE8-8AB9F71D976D}"/>
              </a:ext>
            </a:extLst>
          </p:cNvPr>
          <p:cNvSpPr txBox="1"/>
          <p:nvPr/>
        </p:nvSpPr>
        <p:spPr>
          <a:xfrm>
            <a:off x="0" y="3537049"/>
            <a:ext cx="12192000" cy="3108543"/>
          </a:xfrm>
          <a:prstGeom prst="rect">
            <a:avLst/>
          </a:prstGeom>
          <a:solidFill>
            <a:schemeClr val="bg1"/>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16:13-14</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(NASB)</a:t>
            </a:r>
            <a:r>
              <a:rPr kumimoji="0" 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(JEWISH WOMEN AT RIVER - LYDIA)</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on the Sabbath day we went outside the gate to a riverside, where we were 	supposing that there would be a place of prayer; and we sat down and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began 	speaking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to the women who had assembled.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woman named Lydia, from the city of Thyatira, a seller of purple fabrics, a 	worshiper of God, was listening; and the Lord opened her heart to respond to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things spoken by Paul. </a:t>
            </a:r>
          </a:p>
        </p:txBody>
      </p:sp>
      <p:sp>
        <p:nvSpPr>
          <p:cNvPr id="11" name="TextBox 10">
            <a:extLst>
              <a:ext uri="{FF2B5EF4-FFF2-40B4-BE49-F238E27FC236}">
                <a16:creationId xmlns:a16="http://schemas.microsoft.com/office/drawing/2014/main" id="{746FB12C-165B-4E50-9B53-6E0293784FB5}"/>
              </a:ext>
            </a:extLst>
          </p:cNvPr>
          <p:cNvSpPr txBox="1"/>
          <p:nvPr/>
        </p:nvSpPr>
        <p:spPr>
          <a:xfrm>
            <a:off x="0" y="514510"/>
            <a:ext cx="12192000" cy="1384995"/>
          </a:xfrm>
          <a:prstGeom prst="rect">
            <a:avLst/>
          </a:prstGeom>
          <a:solidFill>
            <a:schemeClr val="bg1"/>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Romans 1:16</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16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I am not ashamed of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gospel, for it is the power of God for salvation to 	everyone who believes,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 the Jew first and also to the Greek.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TextBox 19">
            <a:extLst>
              <a:ext uri="{FF2B5EF4-FFF2-40B4-BE49-F238E27FC236}">
                <a16:creationId xmlns:a16="http://schemas.microsoft.com/office/drawing/2014/main" id="{41999B1B-DF5E-4A34-9FB2-B5E45397C07B}"/>
              </a:ext>
            </a:extLst>
          </p:cNvPr>
          <p:cNvSpPr txBox="1"/>
          <p:nvPr/>
        </p:nvSpPr>
        <p:spPr>
          <a:xfrm>
            <a:off x="0" y="3537049"/>
            <a:ext cx="12192000" cy="954107"/>
          </a:xfrm>
          <a:prstGeom prst="rect">
            <a:avLst/>
          </a:prstGeom>
          <a:solidFill>
            <a:schemeClr val="bg1"/>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8:5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a:t>
            </a:r>
            <a:r>
              <a:rPr kumimoji="0" 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(THE SAMARITANS – hated Jewish sect of northern tribes)</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Philip went down to the city of Samaria and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began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proclaiming Christ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to them.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1" name="TextBox 20">
            <a:extLst>
              <a:ext uri="{FF2B5EF4-FFF2-40B4-BE49-F238E27FC236}">
                <a16:creationId xmlns:a16="http://schemas.microsoft.com/office/drawing/2014/main" id="{5B1A9DED-5C49-4C43-BB6A-06154482598B}"/>
              </a:ext>
            </a:extLst>
          </p:cNvPr>
          <p:cNvSpPr txBox="1"/>
          <p:nvPr/>
        </p:nvSpPr>
        <p:spPr>
          <a:xfrm>
            <a:off x="0" y="4913362"/>
            <a:ext cx="12192000" cy="1384995"/>
          </a:xfrm>
          <a:prstGeom prst="rect">
            <a:avLst/>
          </a:prstGeom>
          <a:solidFill>
            <a:schemeClr val="bg1"/>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8:35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r>
              <a:rPr kumimoji="0" 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(THE ETHIOPIAN EUNUCH – Jew or Proselyte)</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Then Philip opened his mouth, and beginning from this Scripture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he preached 	Jesus to him. </a:t>
            </a:r>
          </a:p>
        </p:txBody>
      </p:sp>
      <p:sp>
        <p:nvSpPr>
          <p:cNvPr id="24" name="TextBox 23">
            <a:extLst>
              <a:ext uri="{FF2B5EF4-FFF2-40B4-BE49-F238E27FC236}">
                <a16:creationId xmlns:a16="http://schemas.microsoft.com/office/drawing/2014/main" id="{94491126-47A4-434A-8182-96E2EB8A88BF}"/>
              </a:ext>
            </a:extLst>
          </p:cNvPr>
          <p:cNvSpPr txBox="1"/>
          <p:nvPr/>
        </p:nvSpPr>
        <p:spPr>
          <a:xfrm>
            <a:off x="0" y="3537049"/>
            <a:ext cx="12192000" cy="1384995"/>
          </a:xfrm>
          <a:prstGeom prst="rect">
            <a:avLst/>
          </a:prstGeom>
          <a:solidFill>
            <a:schemeClr val="bg1"/>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16:32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(THE PHILIPPIAN JAILER - Gentile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they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spoke the word of the Lord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to him together with all who were in his 	house.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 name="TextBox 25">
            <a:extLst>
              <a:ext uri="{FF2B5EF4-FFF2-40B4-BE49-F238E27FC236}">
                <a16:creationId xmlns:a16="http://schemas.microsoft.com/office/drawing/2014/main" id="{A42EC519-2EFC-424D-A9B9-CF8E0A2C6265}"/>
              </a:ext>
            </a:extLst>
          </p:cNvPr>
          <p:cNvSpPr txBox="1"/>
          <p:nvPr/>
        </p:nvSpPr>
        <p:spPr>
          <a:xfrm>
            <a:off x="0" y="622840"/>
            <a:ext cx="12192000" cy="3108543"/>
          </a:xfrm>
          <a:prstGeom prst="rect">
            <a:avLst/>
          </a:prstGeom>
          <a:solidFill>
            <a:schemeClr val="bg1"/>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8:5</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(NASB)  </a:t>
            </a:r>
            <a:r>
              <a:rPr kumimoji="0" 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(THE SAMARITANS – Jews and Proselytes)</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Philip went down to the city of Samaria and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began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proclaiming Christ to them.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8:12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But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when they believed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Philip preaching the good news about the kingdom of 	God and the name of Jesus Christ,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they were being baptized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men and women 	alike.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7" name="TextBox 26">
            <a:extLst>
              <a:ext uri="{FF2B5EF4-FFF2-40B4-BE49-F238E27FC236}">
                <a16:creationId xmlns:a16="http://schemas.microsoft.com/office/drawing/2014/main" id="{4DF1C9AD-1E0F-4EA9-848E-3E5828992F44}"/>
              </a:ext>
            </a:extLst>
          </p:cNvPr>
          <p:cNvSpPr txBox="1"/>
          <p:nvPr/>
        </p:nvSpPr>
        <p:spPr>
          <a:xfrm>
            <a:off x="0" y="598776"/>
            <a:ext cx="12192000" cy="3108543"/>
          </a:xfrm>
          <a:prstGeom prst="rect">
            <a:avLst/>
          </a:prstGeom>
          <a:solidFill>
            <a:schemeClr val="bg1"/>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8:35-36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r>
              <a:rPr kumimoji="0" 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(THE ETHIOPIAN EUNUCH)</a:t>
            </a:r>
            <a:b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Then Philip opened his mouth, and beginning from this Scripture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he preached 	Jesus to him.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36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As they went along the road they came to some water; and the eunuch *said,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"Look! Water! What prevents me from being baptized?"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9" name="TextBox 28">
            <a:extLst>
              <a:ext uri="{FF2B5EF4-FFF2-40B4-BE49-F238E27FC236}">
                <a16:creationId xmlns:a16="http://schemas.microsoft.com/office/drawing/2014/main" id="{D07F0BC3-D20B-409D-9DA5-88BBD87D0938}"/>
              </a:ext>
            </a:extLst>
          </p:cNvPr>
          <p:cNvSpPr txBox="1"/>
          <p:nvPr/>
        </p:nvSpPr>
        <p:spPr>
          <a:xfrm>
            <a:off x="30124" y="574712"/>
            <a:ext cx="12131752" cy="3108543"/>
          </a:xfrm>
          <a:prstGeom prst="rect">
            <a:avLst/>
          </a:prstGeom>
          <a:solidFill>
            <a:schemeClr val="bg1"/>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16:32-33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(THE PHILIPPIAN JAILER - Gentile)</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they spoke the word of the Lord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to him together with all who were in his 	house.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he took them that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very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hour of the night and washed their wounds, and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immediately he was baptized, he and all his </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household.</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b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8" name="TextBox 27">
            <a:extLst>
              <a:ext uri="{FF2B5EF4-FFF2-40B4-BE49-F238E27FC236}">
                <a16:creationId xmlns:a16="http://schemas.microsoft.com/office/drawing/2014/main" id="{70ED1B66-3DD3-4916-8B40-29A916D612C6}"/>
              </a:ext>
            </a:extLst>
          </p:cNvPr>
          <p:cNvSpPr txBox="1"/>
          <p:nvPr/>
        </p:nvSpPr>
        <p:spPr>
          <a:xfrm>
            <a:off x="30124" y="574712"/>
            <a:ext cx="12131752" cy="3108543"/>
          </a:xfrm>
          <a:prstGeom prst="rect">
            <a:avLst/>
          </a:prstGeom>
          <a:solidFill>
            <a:schemeClr val="bg1"/>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16:14-15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(LYDIA – Jewess and household)</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woman named Lydia, from the city of Thyatira, a seller of purple fabrics, a 	worshiper of God, was listening; and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Lord opened her heart to respond to 	the things spoken by Paul.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when she and her household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had been baptized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she urged us, saying, </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"If 	you have judged me to be faithful to the Lord, come into my house and stay."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And 	she prevailed upon us. </a:t>
            </a:r>
          </a:p>
        </p:txBody>
      </p:sp>
      <p:sp>
        <p:nvSpPr>
          <p:cNvPr id="25" name="TextBox 24">
            <a:extLst>
              <a:ext uri="{FF2B5EF4-FFF2-40B4-BE49-F238E27FC236}">
                <a16:creationId xmlns:a16="http://schemas.microsoft.com/office/drawing/2014/main" id="{89A23035-0524-402B-8BA3-110BF52EF08A}"/>
              </a:ext>
            </a:extLst>
          </p:cNvPr>
          <p:cNvSpPr txBox="1"/>
          <p:nvPr/>
        </p:nvSpPr>
        <p:spPr>
          <a:xfrm>
            <a:off x="30124" y="622840"/>
            <a:ext cx="12131753" cy="3108543"/>
          </a:xfrm>
          <a:prstGeom prst="rect">
            <a:avLst/>
          </a:prstGeom>
          <a:solidFill>
            <a:schemeClr val="bg1"/>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2:37-38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(THE JEWS ON PENTECOST)</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37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Now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when they heard </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this</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they were pierced to the heart, and said to Peter 	and the rest of the apostles,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"Brethren, what shall we do?"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38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Peter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said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 them,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"Repent, and each of you be baptized in the name of 	Jesus Christ for the forgiveness of your sins;</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you will receive the gift of 	the Holy 	Spirit. </a:t>
            </a:r>
            <a:r>
              <a:rPr kumimoji="0" 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(see verse 41)</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41815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1"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grpId="1" nodeType="clickEffect">
                                  <p:stCondLst>
                                    <p:cond delay="0"/>
                                  </p:stCondLst>
                                  <p:childTnLst>
                                    <p:anim calcmode="lin" valueType="num">
                                      <p:cBhvr>
                                        <p:cTn id="21" dur="500"/>
                                        <p:tgtEl>
                                          <p:spTgt spid="5"/>
                                        </p:tgtEl>
                                        <p:attrNameLst>
                                          <p:attrName>ppt_w</p:attrName>
                                        </p:attrNameLst>
                                      </p:cBhvr>
                                      <p:tavLst>
                                        <p:tav tm="0">
                                          <p:val>
                                            <p:strVal val="ppt_w"/>
                                          </p:val>
                                        </p:tav>
                                        <p:tav tm="100000">
                                          <p:val>
                                            <p:fltVal val="0"/>
                                          </p:val>
                                        </p:tav>
                                      </p:tavLst>
                                    </p:anim>
                                    <p:anim calcmode="lin" valueType="num">
                                      <p:cBhvr>
                                        <p:cTn id="22" dur="500"/>
                                        <p:tgtEl>
                                          <p:spTgt spid="5"/>
                                        </p:tgtEl>
                                        <p:attrNameLst>
                                          <p:attrName>ppt_h</p:attrName>
                                        </p:attrNameLst>
                                      </p:cBhvr>
                                      <p:tavLst>
                                        <p:tav tm="0">
                                          <p:val>
                                            <p:strVal val="ppt_h"/>
                                          </p:val>
                                        </p:tav>
                                        <p:tav tm="100000">
                                          <p:val>
                                            <p:fltVal val="0"/>
                                          </p:val>
                                        </p:tav>
                                      </p:tavLst>
                                    </p:anim>
                                    <p:animEffect transition="out" filter="fade">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p:cTn id="35" dur="500" fill="hold"/>
                                        <p:tgtEl>
                                          <p:spTgt spid="6"/>
                                        </p:tgtEl>
                                        <p:attrNameLst>
                                          <p:attrName>ppt_w</p:attrName>
                                        </p:attrNameLst>
                                      </p:cBhvr>
                                      <p:tavLst>
                                        <p:tav tm="0">
                                          <p:val>
                                            <p:fltVal val="0"/>
                                          </p:val>
                                        </p:tav>
                                        <p:tav tm="100000">
                                          <p:val>
                                            <p:strVal val="#ppt_w"/>
                                          </p:val>
                                        </p:tav>
                                      </p:tavLst>
                                    </p:anim>
                                    <p:anim calcmode="lin" valueType="num">
                                      <p:cBhvr>
                                        <p:cTn id="36" dur="500" fill="hold"/>
                                        <p:tgtEl>
                                          <p:spTgt spid="6"/>
                                        </p:tgtEl>
                                        <p:attrNameLst>
                                          <p:attrName>ppt_h</p:attrName>
                                        </p:attrNameLst>
                                      </p:cBhvr>
                                      <p:tavLst>
                                        <p:tav tm="0">
                                          <p:val>
                                            <p:fltVal val="0"/>
                                          </p:val>
                                        </p:tav>
                                        <p:tav tm="100000">
                                          <p:val>
                                            <p:strVal val="#ppt_h"/>
                                          </p:val>
                                        </p:tav>
                                      </p:tavLst>
                                    </p:anim>
                                    <p:animEffect transition="in" filter="fade">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xit" presetSubtype="32" fill="hold" grpId="1" nodeType="clickEffect">
                                  <p:stCondLst>
                                    <p:cond delay="0"/>
                                  </p:stCondLst>
                                  <p:childTnLst>
                                    <p:anim calcmode="lin" valueType="num">
                                      <p:cBhvr>
                                        <p:cTn id="41" dur="500"/>
                                        <p:tgtEl>
                                          <p:spTgt spid="6"/>
                                        </p:tgtEl>
                                        <p:attrNameLst>
                                          <p:attrName>ppt_w</p:attrName>
                                        </p:attrNameLst>
                                      </p:cBhvr>
                                      <p:tavLst>
                                        <p:tav tm="0">
                                          <p:val>
                                            <p:strVal val="ppt_w"/>
                                          </p:val>
                                        </p:tav>
                                        <p:tav tm="100000">
                                          <p:val>
                                            <p:fltVal val="0"/>
                                          </p:val>
                                        </p:tav>
                                      </p:tavLst>
                                    </p:anim>
                                    <p:anim calcmode="lin" valueType="num">
                                      <p:cBhvr>
                                        <p:cTn id="42" dur="500"/>
                                        <p:tgtEl>
                                          <p:spTgt spid="6"/>
                                        </p:tgtEl>
                                        <p:attrNameLst>
                                          <p:attrName>ppt_h</p:attrName>
                                        </p:attrNameLst>
                                      </p:cBhvr>
                                      <p:tavLst>
                                        <p:tav tm="0">
                                          <p:val>
                                            <p:strVal val="ppt_h"/>
                                          </p:val>
                                        </p:tav>
                                        <p:tav tm="100000">
                                          <p:val>
                                            <p:fltVal val="0"/>
                                          </p:val>
                                        </p:tav>
                                      </p:tavLst>
                                    </p:anim>
                                    <p:animEffect transition="out" filter="fade">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par>
                                <p:cTn id="45" presetID="1" presetClass="entr" presetSubtype="0" fill="hold" grpId="0" nodeType="withEffect">
                                  <p:stCondLst>
                                    <p:cond delay="0"/>
                                  </p:stCondLst>
                                  <p:childTnLst>
                                    <p:set>
                                      <p:cBhvr>
                                        <p:cTn id="46" dur="1" fill="hold">
                                          <p:stCondLst>
                                            <p:cond delay="0"/>
                                          </p:stCondLst>
                                        </p:cTn>
                                        <p:tgtEl>
                                          <p:spTgt spid="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p:cTn id="55" dur="500" fill="hold"/>
                                        <p:tgtEl>
                                          <p:spTgt spid="9"/>
                                        </p:tgtEl>
                                        <p:attrNameLst>
                                          <p:attrName>ppt_w</p:attrName>
                                        </p:attrNameLst>
                                      </p:cBhvr>
                                      <p:tavLst>
                                        <p:tav tm="0">
                                          <p:val>
                                            <p:fltVal val="0"/>
                                          </p:val>
                                        </p:tav>
                                        <p:tav tm="100000">
                                          <p:val>
                                            <p:strVal val="#ppt_w"/>
                                          </p:val>
                                        </p:tav>
                                      </p:tavLst>
                                    </p:anim>
                                    <p:anim calcmode="lin" valueType="num">
                                      <p:cBhvr>
                                        <p:cTn id="56" dur="500" fill="hold"/>
                                        <p:tgtEl>
                                          <p:spTgt spid="9"/>
                                        </p:tgtEl>
                                        <p:attrNameLst>
                                          <p:attrName>ppt_h</p:attrName>
                                        </p:attrNameLst>
                                      </p:cBhvr>
                                      <p:tavLst>
                                        <p:tav tm="0">
                                          <p:val>
                                            <p:fltVal val="0"/>
                                          </p:val>
                                        </p:tav>
                                        <p:tav tm="100000">
                                          <p:val>
                                            <p:strVal val="#ppt_h"/>
                                          </p:val>
                                        </p:tav>
                                      </p:tavLst>
                                    </p:anim>
                                    <p:animEffect transition="in" filter="fade">
                                      <p:cBhvr>
                                        <p:cTn id="57" dur="500"/>
                                        <p:tgtEl>
                                          <p:spTgt spid="9"/>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10"/>
                                        </p:tgtEl>
                                        <p:attrNameLst>
                                          <p:attrName>style.visibility</p:attrName>
                                        </p:attrNameLst>
                                      </p:cBhvr>
                                      <p:to>
                                        <p:strVal val="visible"/>
                                      </p:to>
                                    </p:set>
                                    <p:anim calcmode="lin" valueType="num">
                                      <p:cBhvr>
                                        <p:cTn id="62" dur="500" fill="hold"/>
                                        <p:tgtEl>
                                          <p:spTgt spid="10"/>
                                        </p:tgtEl>
                                        <p:attrNameLst>
                                          <p:attrName>ppt_w</p:attrName>
                                        </p:attrNameLst>
                                      </p:cBhvr>
                                      <p:tavLst>
                                        <p:tav tm="0">
                                          <p:val>
                                            <p:fltVal val="0"/>
                                          </p:val>
                                        </p:tav>
                                        <p:tav tm="100000">
                                          <p:val>
                                            <p:strVal val="#ppt_w"/>
                                          </p:val>
                                        </p:tav>
                                      </p:tavLst>
                                    </p:anim>
                                    <p:anim calcmode="lin" valueType="num">
                                      <p:cBhvr>
                                        <p:cTn id="63" dur="500" fill="hold"/>
                                        <p:tgtEl>
                                          <p:spTgt spid="10"/>
                                        </p:tgtEl>
                                        <p:attrNameLst>
                                          <p:attrName>ppt_h</p:attrName>
                                        </p:attrNameLst>
                                      </p:cBhvr>
                                      <p:tavLst>
                                        <p:tav tm="0">
                                          <p:val>
                                            <p:fltVal val="0"/>
                                          </p:val>
                                        </p:tav>
                                        <p:tav tm="100000">
                                          <p:val>
                                            <p:strVal val="#ppt_h"/>
                                          </p:val>
                                        </p:tav>
                                      </p:tavLst>
                                    </p:anim>
                                    <p:animEffect transition="in" filter="fade">
                                      <p:cBhvr>
                                        <p:cTn id="64" dur="500"/>
                                        <p:tgtEl>
                                          <p:spTgt spid="10"/>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11"/>
                                        </p:tgtEl>
                                        <p:attrNameLst>
                                          <p:attrName>style.visibility</p:attrName>
                                        </p:attrNameLst>
                                      </p:cBhvr>
                                      <p:to>
                                        <p:strVal val="visible"/>
                                      </p:to>
                                    </p:set>
                                    <p:anim calcmode="lin" valueType="num">
                                      <p:cBhvr>
                                        <p:cTn id="69" dur="500" fill="hold"/>
                                        <p:tgtEl>
                                          <p:spTgt spid="11"/>
                                        </p:tgtEl>
                                        <p:attrNameLst>
                                          <p:attrName>ppt_w</p:attrName>
                                        </p:attrNameLst>
                                      </p:cBhvr>
                                      <p:tavLst>
                                        <p:tav tm="0">
                                          <p:val>
                                            <p:fltVal val="0"/>
                                          </p:val>
                                        </p:tav>
                                        <p:tav tm="100000">
                                          <p:val>
                                            <p:strVal val="#ppt_w"/>
                                          </p:val>
                                        </p:tav>
                                      </p:tavLst>
                                    </p:anim>
                                    <p:anim calcmode="lin" valueType="num">
                                      <p:cBhvr>
                                        <p:cTn id="70" dur="500" fill="hold"/>
                                        <p:tgtEl>
                                          <p:spTgt spid="11"/>
                                        </p:tgtEl>
                                        <p:attrNameLst>
                                          <p:attrName>ppt_h</p:attrName>
                                        </p:attrNameLst>
                                      </p:cBhvr>
                                      <p:tavLst>
                                        <p:tav tm="0">
                                          <p:val>
                                            <p:fltVal val="0"/>
                                          </p:val>
                                        </p:tav>
                                        <p:tav tm="100000">
                                          <p:val>
                                            <p:strVal val="#ppt_h"/>
                                          </p:val>
                                        </p:tav>
                                      </p:tavLst>
                                    </p:anim>
                                    <p:animEffect transition="in" filter="fade">
                                      <p:cBhvr>
                                        <p:cTn id="71" dur="500"/>
                                        <p:tgtEl>
                                          <p:spTgt spid="11"/>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xit" presetSubtype="32" fill="hold" grpId="1" nodeType="clickEffect">
                                  <p:stCondLst>
                                    <p:cond delay="0"/>
                                  </p:stCondLst>
                                  <p:childTnLst>
                                    <p:anim calcmode="lin" valueType="num">
                                      <p:cBhvr>
                                        <p:cTn id="75" dur="500"/>
                                        <p:tgtEl>
                                          <p:spTgt spid="11"/>
                                        </p:tgtEl>
                                        <p:attrNameLst>
                                          <p:attrName>ppt_w</p:attrName>
                                        </p:attrNameLst>
                                      </p:cBhvr>
                                      <p:tavLst>
                                        <p:tav tm="0">
                                          <p:val>
                                            <p:strVal val="ppt_w"/>
                                          </p:val>
                                        </p:tav>
                                        <p:tav tm="100000">
                                          <p:val>
                                            <p:fltVal val="0"/>
                                          </p:val>
                                        </p:tav>
                                      </p:tavLst>
                                    </p:anim>
                                    <p:anim calcmode="lin" valueType="num">
                                      <p:cBhvr>
                                        <p:cTn id="76" dur="500"/>
                                        <p:tgtEl>
                                          <p:spTgt spid="11"/>
                                        </p:tgtEl>
                                        <p:attrNameLst>
                                          <p:attrName>ppt_h</p:attrName>
                                        </p:attrNameLst>
                                      </p:cBhvr>
                                      <p:tavLst>
                                        <p:tav tm="0">
                                          <p:val>
                                            <p:strVal val="ppt_h"/>
                                          </p:val>
                                        </p:tav>
                                        <p:tav tm="100000">
                                          <p:val>
                                            <p:fltVal val="0"/>
                                          </p:val>
                                        </p:tav>
                                      </p:tavLst>
                                    </p:anim>
                                    <p:animEffect transition="out" filter="fade">
                                      <p:cBhvr>
                                        <p:cTn id="77" dur="500"/>
                                        <p:tgtEl>
                                          <p:spTgt spid="11"/>
                                        </p:tgtEl>
                                      </p:cBhvr>
                                    </p:animEffect>
                                    <p:set>
                                      <p:cBhvr>
                                        <p:cTn id="78" dur="1" fill="hold">
                                          <p:stCondLst>
                                            <p:cond delay="499"/>
                                          </p:stCondLst>
                                        </p:cTn>
                                        <p:tgtEl>
                                          <p:spTgt spid="11"/>
                                        </p:tgtEl>
                                        <p:attrNameLst>
                                          <p:attrName>style.visibility</p:attrName>
                                        </p:attrNameLst>
                                      </p:cBhvr>
                                      <p:to>
                                        <p:strVal val="hidden"/>
                                      </p:to>
                                    </p:set>
                                  </p:childTnLst>
                                </p:cTn>
                              </p:par>
                              <p:par>
                                <p:cTn id="79" presetID="53" presetClass="exit" presetSubtype="32" fill="hold" grpId="1" nodeType="withEffect">
                                  <p:stCondLst>
                                    <p:cond delay="0"/>
                                  </p:stCondLst>
                                  <p:childTnLst>
                                    <p:anim calcmode="lin" valueType="num">
                                      <p:cBhvr>
                                        <p:cTn id="80" dur="500"/>
                                        <p:tgtEl>
                                          <p:spTgt spid="10"/>
                                        </p:tgtEl>
                                        <p:attrNameLst>
                                          <p:attrName>ppt_w</p:attrName>
                                        </p:attrNameLst>
                                      </p:cBhvr>
                                      <p:tavLst>
                                        <p:tav tm="0">
                                          <p:val>
                                            <p:strVal val="ppt_w"/>
                                          </p:val>
                                        </p:tav>
                                        <p:tav tm="100000">
                                          <p:val>
                                            <p:fltVal val="0"/>
                                          </p:val>
                                        </p:tav>
                                      </p:tavLst>
                                    </p:anim>
                                    <p:anim calcmode="lin" valueType="num">
                                      <p:cBhvr>
                                        <p:cTn id="81" dur="500"/>
                                        <p:tgtEl>
                                          <p:spTgt spid="10"/>
                                        </p:tgtEl>
                                        <p:attrNameLst>
                                          <p:attrName>ppt_h</p:attrName>
                                        </p:attrNameLst>
                                      </p:cBhvr>
                                      <p:tavLst>
                                        <p:tav tm="0">
                                          <p:val>
                                            <p:strVal val="ppt_h"/>
                                          </p:val>
                                        </p:tav>
                                        <p:tav tm="100000">
                                          <p:val>
                                            <p:fltVal val="0"/>
                                          </p:val>
                                        </p:tav>
                                      </p:tavLst>
                                    </p:anim>
                                    <p:animEffect transition="out" filter="fade">
                                      <p:cBhvr>
                                        <p:cTn id="82" dur="500"/>
                                        <p:tgtEl>
                                          <p:spTgt spid="10"/>
                                        </p:tgtEl>
                                      </p:cBhvr>
                                    </p:animEffect>
                                    <p:set>
                                      <p:cBhvr>
                                        <p:cTn id="83" dur="1" fill="hold">
                                          <p:stCondLst>
                                            <p:cond delay="499"/>
                                          </p:stCondLst>
                                        </p:cTn>
                                        <p:tgtEl>
                                          <p:spTgt spid="10"/>
                                        </p:tgtEl>
                                        <p:attrNameLst>
                                          <p:attrName>style.visibility</p:attrName>
                                        </p:attrNameLst>
                                      </p:cBhvr>
                                      <p:to>
                                        <p:strVal val="hidden"/>
                                      </p:to>
                                    </p:set>
                                  </p:childTnLst>
                                </p:cTn>
                              </p:par>
                              <p:par>
                                <p:cTn id="84" presetID="53" presetClass="exit" presetSubtype="32" fill="hold" grpId="1" nodeType="withEffect">
                                  <p:stCondLst>
                                    <p:cond delay="0"/>
                                  </p:stCondLst>
                                  <p:childTnLst>
                                    <p:anim calcmode="lin" valueType="num">
                                      <p:cBhvr>
                                        <p:cTn id="85" dur="500"/>
                                        <p:tgtEl>
                                          <p:spTgt spid="9"/>
                                        </p:tgtEl>
                                        <p:attrNameLst>
                                          <p:attrName>ppt_w</p:attrName>
                                        </p:attrNameLst>
                                      </p:cBhvr>
                                      <p:tavLst>
                                        <p:tav tm="0">
                                          <p:val>
                                            <p:strVal val="ppt_w"/>
                                          </p:val>
                                        </p:tav>
                                        <p:tav tm="100000">
                                          <p:val>
                                            <p:fltVal val="0"/>
                                          </p:val>
                                        </p:tav>
                                      </p:tavLst>
                                    </p:anim>
                                    <p:anim calcmode="lin" valueType="num">
                                      <p:cBhvr>
                                        <p:cTn id="86" dur="500"/>
                                        <p:tgtEl>
                                          <p:spTgt spid="9"/>
                                        </p:tgtEl>
                                        <p:attrNameLst>
                                          <p:attrName>ppt_h</p:attrName>
                                        </p:attrNameLst>
                                      </p:cBhvr>
                                      <p:tavLst>
                                        <p:tav tm="0">
                                          <p:val>
                                            <p:strVal val="ppt_h"/>
                                          </p:val>
                                        </p:tav>
                                        <p:tav tm="100000">
                                          <p:val>
                                            <p:fltVal val="0"/>
                                          </p:val>
                                        </p:tav>
                                      </p:tavLst>
                                    </p:anim>
                                    <p:animEffect transition="out" filter="fade">
                                      <p:cBhvr>
                                        <p:cTn id="87" dur="500"/>
                                        <p:tgtEl>
                                          <p:spTgt spid="9"/>
                                        </p:tgtEl>
                                      </p:cBhvr>
                                    </p:animEffect>
                                    <p:set>
                                      <p:cBhvr>
                                        <p:cTn id="88" dur="1" fill="hold">
                                          <p:stCondLst>
                                            <p:cond delay="499"/>
                                          </p:stCondLst>
                                        </p:cTn>
                                        <p:tgtEl>
                                          <p:spTgt spid="9"/>
                                        </p:tgtEl>
                                        <p:attrNameLst>
                                          <p:attrName>style.visibility</p:attrName>
                                        </p:attrNameLst>
                                      </p:cBhvr>
                                      <p:to>
                                        <p:strVal val="hidden"/>
                                      </p:to>
                                    </p:set>
                                  </p:childTnLst>
                                </p:cTn>
                              </p:par>
                              <p:par>
                                <p:cTn id="89" presetID="53" presetClass="entr" presetSubtype="16" fill="hold" grpId="0" nodeType="withEffect">
                                  <p:stCondLst>
                                    <p:cond delay="0"/>
                                  </p:stCondLst>
                                  <p:childTnLst>
                                    <p:set>
                                      <p:cBhvr>
                                        <p:cTn id="90" dur="1" fill="hold">
                                          <p:stCondLst>
                                            <p:cond delay="0"/>
                                          </p:stCondLst>
                                        </p:cTn>
                                        <p:tgtEl>
                                          <p:spTgt spid="8"/>
                                        </p:tgtEl>
                                        <p:attrNameLst>
                                          <p:attrName>style.visibility</p:attrName>
                                        </p:attrNameLst>
                                      </p:cBhvr>
                                      <p:to>
                                        <p:strVal val="visible"/>
                                      </p:to>
                                    </p:set>
                                    <p:anim calcmode="lin" valueType="num">
                                      <p:cBhvr>
                                        <p:cTn id="91" dur="500" fill="hold"/>
                                        <p:tgtEl>
                                          <p:spTgt spid="8"/>
                                        </p:tgtEl>
                                        <p:attrNameLst>
                                          <p:attrName>ppt_w</p:attrName>
                                        </p:attrNameLst>
                                      </p:cBhvr>
                                      <p:tavLst>
                                        <p:tav tm="0">
                                          <p:val>
                                            <p:fltVal val="0"/>
                                          </p:val>
                                        </p:tav>
                                        <p:tav tm="100000">
                                          <p:val>
                                            <p:strVal val="#ppt_w"/>
                                          </p:val>
                                        </p:tav>
                                      </p:tavLst>
                                    </p:anim>
                                    <p:anim calcmode="lin" valueType="num">
                                      <p:cBhvr>
                                        <p:cTn id="92" dur="500" fill="hold"/>
                                        <p:tgtEl>
                                          <p:spTgt spid="8"/>
                                        </p:tgtEl>
                                        <p:attrNameLst>
                                          <p:attrName>ppt_h</p:attrName>
                                        </p:attrNameLst>
                                      </p:cBhvr>
                                      <p:tavLst>
                                        <p:tav tm="0">
                                          <p:val>
                                            <p:fltVal val="0"/>
                                          </p:val>
                                        </p:tav>
                                        <p:tav tm="100000">
                                          <p:val>
                                            <p:strVal val="#ppt_h"/>
                                          </p:val>
                                        </p:tav>
                                      </p:tavLst>
                                    </p:anim>
                                    <p:animEffect transition="in" filter="fade">
                                      <p:cBhvr>
                                        <p:cTn id="93" dur="500"/>
                                        <p:tgtEl>
                                          <p:spTgt spid="8"/>
                                        </p:tgtEl>
                                      </p:cBhvr>
                                    </p:animEffect>
                                  </p:childTnLst>
                                </p:cTn>
                              </p:par>
                            </p:childTnLst>
                          </p:cTn>
                        </p:par>
                      </p:childTnLst>
                    </p:cTn>
                  </p:par>
                  <p:par>
                    <p:cTn id="94" fill="hold">
                      <p:stCondLst>
                        <p:cond delay="indefinite"/>
                      </p:stCondLst>
                      <p:childTnLst>
                        <p:par>
                          <p:cTn id="95" fill="hold">
                            <p:stCondLst>
                              <p:cond delay="0"/>
                            </p:stCondLst>
                            <p:childTnLst>
                              <p:par>
                                <p:cTn id="96" presetID="53" presetClass="exit" presetSubtype="32" fill="hold" grpId="1" nodeType="clickEffect">
                                  <p:stCondLst>
                                    <p:cond delay="0"/>
                                  </p:stCondLst>
                                  <p:childTnLst>
                                    <p:anim calcmode="lin" valueType="num">
                                      <p:cBhvr>
                                        <p:cTn id="97" dur="500"/>
                                        <p:tgtEl>
                                          <p:spTgt spid="8"/>
                                        </p:tgtEl>
                                        <p:attrNameLst>
                                          <p:attrName>ppt_w</p:attrName>
                                        </p:attrNameLst>
                                      </p:cBhvr>
                                      <p:tavLst>
                                        <p:tav tm="0">
                                          <p:val>
                                            <p:strVal val="ppt_w"/>
                                          </p:val>
                                        </p:tav>
                                        <p:tav tm="100000">
                                          <p:val>
                                            <p:fltVal val="0"/>
                                          </p:val>
                                        </p:tav>
                                      </p:tavLst>
                                    </p:anim>
                                    <p:anim calcmode="lin" valueType="num">
                                      <p:cBhvr>
                                        <p:cTn id="98" dur="500"/>
                                        <p:tgtEl>
                                          <p:spTgt spid="8"/>
                                        </p:tgtEl>
                                        <p:attrNameLst>
                                          <p:attrName>ppt_h</p:attrName>
                                        </p:attrNameLst>
                                      </p:cBhvr>
                                      <p:tavLst>
                                        <p:tav tm="0">
                                          <p:val>
                                            <p:strVal val="ppt_h"/>
                                          </p:val>
                                        </p:tav>
                                        <p:tav tm="100000">
                                          <p:val>
                                            <p:fltVal val="0"/>
                                          </p:val>
                                        </p:tav>
                                      </p:tavLst>
                                    </p:anim>
                                    <p:animEffect transition="out" filter="fade">
                                      <p:cBhvr>
                                        <p:cTn id="99" dur="500"/>
                                        <p:tgtEl>
                                          <p:spTgt spid="8"/>
                                        </p:tgtEl>
                                      </p:cBhvr>
                                    </p:animEffect>
                                    <p:set>
                                      <p:cBhvr>
                                        <p:cTn id="100" dur="1" fill="hold">
                                          <p:stCondLst>
                                            <p:cond delay="499"/>
                                          </p:stCondLst>
                                        </p:cTn>
                                        <p:tgtEl>
                                          <p:spTgt spid="8"/>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53" presetClass="entr" presetSubtype="16" fill="hold" grpId="0" nodeType="clickEffect">
                                  <p:stCondLst>
                                    <p:cond delay="0"/>
                                  </p:stCondLst>
                                  <p:childTnLst>
                                    <p:set>
                                      <p:cBhvr>
                                        <p:cTn id="108" dur="1" fill="hold">
                                          <p:stCondLst>
                                            <p:cond delay="0"/>
                                          </p:stCondLst>
                                        </p:cTn>
                                        <p:tgtEl>
                                          <p:spTgt spid="19"/>
                                        </p:tgtEl>
                                        <p:attrNameLst>
                                          <p:attrName>style.visibility</p:attrName>
                                        </p:attrNameLst>
                                      </p:cBhvr>
                                      <p:to>
                                        <p:strVal val="visible"/>
                                      </p:to>
                                    </p:set>
                                    <p:anim calcmode="lin" valueType="num">
                                      <p:cBhvr>
                                        <p:cTn id="109" dur="500" fill="hold"/>
                                        <p:tgtEl>
                                          <p:spTgt spid="19"/>
                                        </p:tgtEl>
                                        <p:attrNameLst>
                                          <p:attrName>ppt_w</p:attrName>
                                        </p:attrNameLst>
                                      </p:cBhvr>
                                      <p:tavLst>
                                        <p:tav tm="0">
                                          <p:val>
                                            <p:fltVal val="0"/>
                                          </p:val>
                                        </p:tav>
                                        <p:tav tm="100000">
                                          <p:val>
                                            <p:strVal val="#ppt_w"/>
                                          </p:val>
                                        </p:tav>
                                      </p:tavLst>
                                    </p:anim>
                                    <p:anim calcmode="lin" valueType="num">
                                      <p:cBhvr>
                                        <p:cTn id="110" dur="500" fill="hold"/>
                                        <p:tgtEl>
                                          <p:spTgt spid="19"/>
                                        </p:tgtEl>
                                        <p:attrNameLst>
                                          <p:attrName>ppt_h</p:attrName>
                                        </p:attrNameLst>
                                      </p:cBhvr>
                                      <p:tavLst>
                                        <p:tav tm="0">
                                          <p:val>
                                            <p:fltVal val="0"/>
                                          </p:val>
                                        </p:tav>
                                        <p:tav tm="100000">
                                          <p:val>
                                            <p:strVal val="#ppt_h"/>
                                          </p:val>
                                        </p:tav>
                                      </p:tavLst>
                                    </p:anim>
                                    <p:animEffect transition="in" filter="fade">
                                      <p:cBhvr>
                                        <p:cTn id="111" dur="500"/>
                                        <p:tgtEl>
                                          <p:spTgt spid="19"/>
                                        </p:tgtEl>
                                      </p:cBhvr>
                                    </p:animEffect>
                                  </p:childTnLst>
                                </p:cTn>
                              </p:par>
                            </p:childTnLst>
                          </p:cTn>
                        </p:par>
                      </p:childTnLst>
                    </p:cTn>
                  </p:par>
                  <p:par>
                    <p:cTn id="112" fill="hold">
                      <p:stCondLst>
                        <p:cond delay="indefinite"/>
                      </p:stCondLst>
                      <p:childTnLst>
                        <p:par>
                          <p:cTn id="113" fill="hold">
                            <p:stCondLst>
                              <p:cond delay="0"/>
                            </p:stCondLst>
                            <p:childTnLst>
                              <p:par>
                                <p:cTn id="114" presetID="53" presetClass="exit" presetSubtype="32" fill="hold" grpId="1" nodeType="clickEffect">
                                  <p:stCondLst>
                                    <p:cond delay="0"/>
                                  </p:stCondLst>
                                  <p:childTnLst>
                                    <p:anim calcmode="lin" valueType="num">
                                      <p:cBhvr>
                                        <p:cTn id="115" dur="500"/>
                                        <p:tgtEl>
                                          <p:spTgt spid="19"/>
                                        </p:tgtEl>
                                        <p:attrNameLst>
                                          <p:attrName>ppt_w</p:attrName>
                                        </p:attrNameLst>
                                      </p:cBhvr>
                                      <p:tavLst>
                                        <p:tav tm="0">
                                          <p:val>
                                            <p:strVal val="ppt_w"/>
                                          </p:val>
                                        </p:tav>
                                        <p:tav tm="100000">
                                          <p:val>
                                            <p:fltVal val="0"/>
                                          </p:val>
                                        </p:tav>
                                      </p:tavLst>
                                    </p:anim>
                                    <p:anim calcmode="lin" valueType="num">
                                      <p:cBhvr>
                                        <p:cTn id="116" dur="500"/>
                                        <p:tgtEl>
                                          <p:spTgt spid="19"/>
                                        </p:tgtEl>
                                        <p:attrNameLst>
                                          <p:attrName>ppt_h</p:attrName>
                                        </p:attrNameLst>
                                      </p:cBhvr>
                                      <p:tavLst>
                                        <p:tav tm="0">
                                          <p:val>
                                            <p:strVal val="ppt_h"/>
                                          </p:val>
                                        </p:tav>
                                        <p:tav tm="100000">
                                          <p:val>
                                            <p:fltVal val="0"/>
                                          </p:val>
                                        </p:tav>
                                      </p:tavLst>
                                    </p:anim>
                                    <p:animEffect transition="out" filter="fade">
                                      <p:cBhvr>
                                        <p:cTn id="117" dur="500"/>
                                        <p:tgtEl>
                                          <p:spTgt spid="19"/>
                                        </p:tgtEl>
                                      </p:cBhvr>
                                    </p:animEffect>
                                    <p:set>
                                      <p:cBhvr>
                                        <p:cTn id="118" dur="1" fill="hold">
                                          <p:stCondLst>
                                            <p:cond delay="499"/>
                                          </p:stCondLst>
                                        </p:cTn>
                                        <p:tgtEl>
                                          <p:spTgt spid="19"/>
                                        </p:tgtEl>
                                        <p:attrNameLst>
                                          <p:attrName>style.visibility</p:attrName>
                                        </p:attrNameLst>
                                      </p:cBhvr>
                                      <p:to>
                                        <p:strVal val="hidden"/>
                                      </p:to>
                                    </p:set>
                                  </p:childTnLst>
                                </p:cTn>
                              </p:par>
                              <p:par>
                                <p:cTn id="119" presetID="53" presetClass="entr" presetSubtype="16" fill="hold" grpId="0" nodeType="withEffect">
                                  <p:stCondLst>
                                    <p:cond delay="0"/>
                                  </p:stCondLst>
                                  <p:childTnLst>
                                    <p:set>
                                      <p:cBhvr>
                                        <p:cTn id="120" dur="1" fill="hold">
                                          <p:stCondLst>
                                            <p:cond delay="0"/>
                                          </p:stCondLst>
                                        </p:cTn>
                                        <p:tgtEl>
                                          <p:spTgt spid="20"/>
                                        </p:tgtEl>
                                        <p:attrNameLst>
                                          <p:attrName>style.visibility</p:attrName>
                                        </p:attrNameLst>
                                      </p:cBhvr>
                                      <p:to>
                                        <p:strVal val="visible"/>
                                      </p:to>
                                    </p:set>
                                    <p:anim calcmode="lin" valueType="num">
                                      <p:cBhvr>
                                        <p:cTn id="121" dur="500" fill="hold"/>
                                        <p:tgtEl>
                                          <p:spTgt spid="20"/>
                                        </p:tgtEl>
                                        <p:attrNameLst>
                                          <p:attrName>ppt_w</p:attrName>
                                        </p:attrNameLst>
                                      </p:cBhvr>
                                      <p:tavLst>
                                        <p:tav tm="0">
                                          <p:val>
                                            <p:fltVal val="0"/>
                                          </p:val>
                                        </p:tav>
                                        <p:tav tm="100000">
                                          <p:val>
                                            <p:strVal val="#ppt_w"/>
                                          </p:val>
                                        </p:tav>
                                      </p:tavLst>
                                    </p:anim>
                                    <p:anim calcmode="lin" valueType="num">
                                      <p:cBhvr>
                                        <p:cTn id="122" dur="500" fill="hold"/>
                                        <p:tgtEl>
                                          <p:spTgt spid="20"/>
                                        </p:tgtEl>
                                        <p:attrNameLst>
                                          <p:attrName>ppt_h</p:attrName>
                                        </p:attrNameLst>
                                      </p:cBhvr>
                                      <p:tavLst>
                                        <p:tav tm="0">
                                          <p:val>
                                            <p:fltVal val="0"/>
                                          </p:val>
                                        </p:tav>
                                        <p:tav tm="100000">
                                          <p:val>
                                            <p:strVal val="#ppt_h"/>
                                          </p:val>
                                        </p:tav>
                                      </p:tavLst>
                                    </p:anim>
                                    <p:animEffect transition="in" filter="fade">
                                      <p:cBhvr>
                                        <p:cTn id="123" dur="500"/>
                                        <p:tgtEl>
                                          <p:spTgt spid="20"/>
                                        </p:tgtEl>
                                      </p:cBhvr>
                                    </p:animEffect>
                                  </p:childTnLst>
                                </p:cTn>
                              </p:par>
                            </p:childTnLst>
                          </p:cTn>
                        </p:par>
                      </p:childTnLst>
                    </p:cTn>
                  </p:par>
                  <p:par>
                    <p:cTn id="124" fill="hold">
                      <p:stCondLst>
                        <p:cond delay="indefinite"/>
                      </p:stCondLst>
                      <p:childTnLst>
                        <p:par>
                          <p:cTn id="125" fill="hold">
                            <p:stCondLst>
                              <p:cond delay="0"/>
                            </p:stCondLst>
                            <p:childTnLst>
                              <p:par>
                                <p:cTn id="126" presetID="53" presetClass="entr" presetSubtype="16" fill="hold" grpId="0" nodeType="clickEffect">
                                  <p:stCondLst>
                                    <p:cond delay="0"/>
                                  </p:stCondLst>
                                  <p:childTnLst>
                                    <p:set>
                                      <p:cBhvr>
                                        <p:cTn id="127" dur="1" fill="hold">
                                          <p:stCondLst>
                                            <p:cond delay="0"/>
                                          </p:stCondLst>
                                        </p:cTn>
                                        <p:tgtEl>
                                          <p:spTgt spid="21"/>
                                        </p:tgtEl>
                                        <p:attrNameLst>
                                          <p:attrName>style.visibility</p:attrName>
                                        </p:attrNameLst>
                                      </p:cBhvr>
                                      <p:to>
                                        <p:strVal val="visible"/>
                                      </p:to>
                                    </p:set>
                                    <p:anim calcmode="lin" valueType="num">
                                      <p:cBhvr>
                                        <p:cTn id="128" dur="500" fill="hold"/>
                                        <p:tgtEl>
                                          <p:spTgt spid="21"/>
                                        </p:tgtEl>
                                        <p:attrNameLst>
                                          <p:attrName>ppt_w</p:attrName>
                                        </p:attrNameLst>
                                      </p:cBhvr>
                                      <p:tavLst>
                                        <p:tav tm="0">
                                          <p:val>
                                            <p:fltVal val="0"/>
                                          </p:val>
                                        </p:tav>
                                        <p:tav tm="100000">
                                          <p:val>
                                            <p:strVal val="#ppt_w"/>
                                          </p:val>
                                        </p:tav>
                                      </p:tavLst>
                                    </p:anim>
                                    <p:anim calcmode="lin" valueType="num">
                                      <p:cBhvr>
                                        <p:cTn id="129" dur="500" fill="hold"/>
                                        <p:tgtEl>
                                          <p:spTgt spid="21"/>
                                        </p:tgtEl>
                                        <p:attrNameLst>
                                          <p:attrName>ppt_h</p:attrName>
                                        </p:attrNameLst>
                                      </p:cBhvr>
                                      <p:tavLst>
                                        <p:tav tm="0">
                                          <p:val>
                                            <p:fltVal val="0"/>
                                          </p:val>
                                        </p:tav>
                                        <p:tav tm="100000">
                                          <p:val>
                                            <p:strVal val="#ppt_h"/>
                                          </p:val>
                                        </p:tav>
                                      </p:tavLst>
                                    </p:anim>
                                    <p:animEffect transition="in" filter="fade">
                                      <p:cBhvr>
                                        <p:cTn id="130" dur="500"/>
                                        <p:tgtEl>
                                          <p:spTgt spid="21"/>
                                        </p:tgtEl>
                                      </p:cBhvr>
                                    </p:animEffect>
                                  </p:childTnLst>
                                </p:cTn>
                              </p:par>
                            </p:childTnLst>
                          </p:cTn>
                        </p:par>
                      </p:childTnLst>
                    </p:cTn>
                  </p:par>
                  <p:par>
                    <p:cTn id="131" fill="hold">
                      <p:stCondLst>
                        <p:cond delay="indefinite"/>
                      </p:stCondLst>
                      <p:childTnLst>
                        <p:par>
                          <p:cTn id="132" fill="hold">
                            <p:stCondLst>
                              <p:cond delay="0"/>
                            </p:stCondLst>
                            <p:childTnLst>
                              <p:par>
                                <p:cTn id="133" presetID="53" presetClass="exit" presetSubtype="32" fill="hold" grpId="1" nodeType="clickEffect">
                                  <p:stCondLst>
                                    <p:cond delay="0"/>
                                  </p:stCondLst>
                                  <p:childTnLst>
                                    <p:anim calcmode="lin" valueType="num">
                                      <p:cBhvr>
                                        <p:cTn id="134" dur="500"/>
                                        <p:tgtEl>
                                          <p:spTgt spid="21"/>
                                        </p:tgtEl>
                                        <p:attrNameLst>
                                          <p:attrName>ppt_w</p:attrName>
                                        </p:attrNameLst>
                                      </p:cBhvr>
                                      <p:tavLst>
                                        <p:tav tm="0">
                                          <p:val>
                                            <p:strVal val="ppt_w"/>
                                          </p:val>
                                        </p:tav>
                                        <p:tav tm="100000">
                                          <p:val>
                                            <p:fltVal val="0"/>
                                          </p:val>
                                        </p:tav>
                                      </p:tavLst>
                                    </p:anim>
                                    <p:anim calcmode="lin" valueType="num">
                                      <p:cBhvr>
                                        <p:cTn id="135" dur="500"/>
                                        <p:tgtEl>
                                          <p:spTgt spid="21"/>
                                        </p:tgtEl>
                                        <p:attrNameLst>
                                          <p:attrName>ppt_h</p:attrName>
                                        </p:attrNameLst>
                                      </p:cBhvr>
                                      <p:tavLst>
                                        <p:tav tm="0">
                                          <p:val>
                                            <p:strVal val="ppt_h"/>
                                          </p:val>
                                        </p:tav>
                                        <p:tav tm="100000">
                                          <p:val>
                                            <p:fltVal val="0"/>
                                          </p:val>
                                        </p:tav>
                                      </p:tavLst>
                                    </p:anim>
                                    <p:animEffect transition="out" filter="fade">
                                      <p:cBhvr>
                                        <p:cTn id="136" dur="500"/>
                                        <p:tgtEl>
                                          <p:spTgt spid="21"/>
                                        </p:tgtEl>
                                      </p:cBhvr>
                                    </p:animEffect>
                                    <p:set>
                                      <p:cBhvr>
                                        <p:cTn id="137" dur="1" fill="hold">
                                          <p:stCondLst>
                                            <p:cond delay="499"/>
                                          </p:stCondLst>
                                        </p:cTn>
                                        <p:tgtEl>
                                          <p:spTgt spid="21"/>
                                        </p:tgtEl>
                                        <p:attrNameLst>
                                          <p:attrName>style.visibility</p:attrName>
                                        </p:attrNameLst>
                                      </p:cBhvr>
                                      <p:to>
                                        <p:strVal val="hidden"/>
                                      </p:to>
                                    </p:set>
                                  </p:childTnLst>
                                </p:cTn>
                              </p:par>
                              <p:par>
                                <p:cTn id="138" presetID="53" presetClass="exit" presetSubtype="32" fill="hold" grpId="1" nodeType="withEffect">
                                  <p:stCondLst>
                                    <p:cond delay="0"/>
                                  </p:stCondLst>
                                  <p:childTnLst>
                                    <p:anim calcmode="lin" valueType="num">
                                      <p:cBhvr>
                                        <p:cTn id="139" dur="500"/>
                                        <p:tgtEl>
                                          <p:spTgt spid="20"/>
                                        </p:tgtEl>
                                        <p:attrNameLst>
                                          <p:attrName>ppt_w</p:attrName>
                                        </p:attrNameLst>
                                      </p:cBhvr>
                                      <p:tavLst>
                                        <p:tav tm="0">
                                          <p:val>
                                            <p:strVal val="ppt_w"/>
                                          </p:val>
                                        </p:tav>
                                        <p:tav tm="100000">
                                          <p:val>
                                            <p:fltVal val="0"/>
                                          </p:val>
                                        </p:tav>
                                      </p:tavLst>
                                    </p:anim>
                                    <p:anim calcmode="lin" valueType="num">
                                      <p:cBhvr>
                                        <p:cTn id="140" dur="500"/>
                                        <p:tgtEl>
                                          <p:spTgt spid="20"/>
                                        </p:tgtEl>
                                        <p:attrNameLst>
                                          <p:attrName>ppt_h</p:attrName>
                                        </p:attrNameLst>
                                      </p:cBhvr>
                                      <p:tavLst>
                                        <p:tav tm="0">
                                          <p:val>
                                            <p:strVal val="ppt_h"/>
                                          </p:val>
                                        </p:tav>
                                        <p:tav tm="100000">
                                          <p:val>
                                            <p:fltVal val="0"/>
                                          </p:val>
                                        </p:tav>
                                      </p:tavLst>
                                    </p:anim>
                                    <p:animEffect transition="out" filter="fade">
                                      <p:cBhvr>
                                        <p:cTn id="141" dur="500"/>
                                        <p:tgtEl>
                                          <p:spTgt spid="20"/>
                                        </p:tgtEl>
                                      </p:cBhvr>
                                    </p:animEffect>
                                    <p:set>
                                      <p:cBhvr>
                                        <p:cTn id="142" dur="1" fill="hold">
                                          <p:stCondLst>
                                            <p:cond delay="499"/>
                                          </p:stCondLst>
                                        </p:cTn>
                                        <p:tgtEl>
                                          <p:spTgt spid="20"/>
                                        </p:tgtEl>
                                        <p:attrNameLst>
                                          <p:attrName>style.visibility</p:attrName>
                                        </p:attrNameLst>
                                      </p:cBhvr>
                                      <p:to>
                                        <p:strVal val="hidden"/>
                                      </p:to>
                                    </p:set>
                                  </p:childTnLst>
                                </p:cTn>
                              </p:par>
                              <p:par>
                                <p:cTn id="143" presetID="53" presetClass="entr" presetSubtype="16" fill="hold" grpId="0" nodeType="withEffect">
                                  <p:stCondLst>
                                    <p:cond delay="0"/>
                                  </p:stCondLst>
                                  <p:childTnLst>
                                    <p:set>
                                      <p:cBhvr>
                                        <p:cTn id="144" dur="1" fill="hold">
                                          <p:stCondLst>
                                            <p:cond delay="0"/>
                                          </p:stCondLst>
                                        </p:cTn>
                                        <p:tgtEl>
                                          <p:spTgt spid="22"/>
                                        </p:tgtEl>
                                        <p:attrNameLst>
                                          <p:attrName>style.visibility</p:attrName>
                                        </p:attrNameLst>
                                      </p:cBhvr>
                                      <p:to>
                                        <p:strVal val="visible"/>
                                      </p:to>
                                    </p:set>
                                    <p:anim calcmode="lin" valueType="num">
                                      <p:cBhvr>
                                        <p:cTn id="145" dur="500" fill="hold"/>
                                        <p:tgtEl>
                                          <p:spTgt spid="22"/>
                                        </p:tgtEl>
                                        <p:attrNameLst>
                                          <p:attrName>ppt_w</p:attrName>
                                        </p:attrNameLst>
                                      </p:cBhvr>
                                      <p:tavLst>
                                        <p:tav tm="0">
                                          <p:val>
                                            <p:fltVal val="0"/>
                                          </p:val>
                                        </p:tav>
                                        <p:tav tm="100000">
                                          <p:val>
                                            <p:strVal val="#ppt_w"/>
                                          </p:val>
                                        </p:tav>
                                      </p:tavLst>
                                    </p:anim>
                                    <p:anim calcmode="lin" valueType="num">
                                      <p:cBhvr>
                                        <p:cTn id="146" dur="500" fill="hold"/>
                                        <p:tgtEl>
                                          <p:spTgt spid="22"/>
                                        </p:tgtEl>
                                        <p:attrNameLst>
                                          <p:attrName>ppt_h</p:attrName>
                                        </p:attrNameLst>
                                      </p:cBhvr>
                                      <p:tavLst>
                                        <p:tav tm="0">
                                          <p:val>
                                            <p:fltVal val="0"/>
                                          </p:val>
                                        </p:tav>
                                        <p:tav tm="100000">
                                          <p:val>
                                            <p:strVal val="#ppt_h"/>
                                          </p:val>
                                        </p:tav>
                                      </p:tavLst>
                                    </p:anim>
                                    <p:animEffect transition="in" filter="fade">
                                      <p:cBhvr>
                                        <p:cTn id="147" dur="500"/>
                                        <p:tgtEl>
                                          <p:spTgt spid="22"/>
                                        </p:tgtEl>
                                      </p:cBhvr>
                                    </p:animEffect>
                                  </p:childTnLst>
                                </p:cTn>
                              </p:par>
                            </p:childTnLst>
                          </p:cTn>
                        </p:par>
                      </p:childTnLst>
                    </p:cTn>
                  </p:par>
                  <p:par>
                    <p:cTn id="148" fill="hold">
                      <p:stCondLst>
                        <p:cond delay="indefinite"/>
                      </p:stCondLst>
                      <p:childTnLst>
                        <p:par>
                          <p:cTn id="149" fill="hold">
                            <p:stCondLst>
                              <p:cond delay="0"/>
                            </p:stCondLst>
                            <p:childTnLst>
                              <p:par>
                                <p:cTn id="150" presetID="53" presetClass="exit" presetSubtype="32" fill="hold" grpId="1" nodeType="clickEffect">
                                  <p:stCondLst>
                                    <p:cond delay="0"/>
                                  </p:stCondLst>
                                  <p:childTnLst>
                                    <p:anim calcmode="lin" valueType="num">
                                      <p:cBhvr>
                                        <p:cTn id="151" dur="500"/>
                                        <p:tgtEl>
                                          <p:spTgt spid="22"/>
                                        </p:tgtEl>
                                        <p:attrNameLst>
                                          <p:attrName>ppt_w</p:attrName>
                                        </p:attrNameLst>
                                      </p:cBhvr>
                                      <p:tavLst>
                                        <p:tav tm="0">
                                          <p:val>
                                            <p:strVal val="ppt_w"/>
                                          </p:val>
                                        </p:tav>
                                        <p:tav tm="100000">
                                          <p:val>
                                            <p:fltVal val="0"/>
                                          </p:val>
                                        </p:tav>
                                      </p:tavLst>
                                    </p:anim>
                                    <p:anim calcmode="lin" valueType="num">
                                      <p:cBhvr>
                                        <p:cTn id="152" dur="500"/>
                                        <p:tgtEl>
                                          <p:spTgt spid="22"/>
                                        </p:tgtEl>
                                        <p:attrNameLst>
                                          <p:attrName>ppt_h</p:attrName>
                                        </p:attrNameLst>
                                      </p:cBhvr>
                                      <p:tavLst>
                                        <p:tav tm="0">
                                          <p:val>
                                            <p:strVal val="ppt_h"/>
                                          </p:val>
                                        </p:tav>
                                        <p:tav tm="100000">
                                          <p:val>
                                            <p:fltVal val="0"/>
                                          </p:val>
                                        </p:tav>
                                      </p:tavLst>
                                    </p:anim>
                                    <p:animEffect transition="out" filter="fade">
                                      <p:cBhvr>
                                        <p:cTn id="153" dur="500"/>
                                        <p:tgtEl>
                                          <p:spTgt spid="22"/>
                                        </p:tgtEl>
                                      </p:cBhvr>
                                    </p:animEffect>
                                    <p:set>
                                      <p:cBhvr>
                                        <p:cTn id="154" dur="1" fill="hold">
                                          <p:stCondLst>
                                            <p:cond delay="499"/>
                                          </p:stCondLst>
                                        </p:cTn>
                                        <p:tgtEl>
                                          <p:spTgt spid="22"/>
                                        </p:tgtEl>
                                        <p:attrNameLst>
                                          <p:attrName>style.visibility</p:attrName>
                                        </p:attrNameLst>
                                      </p:cBhvr>
                                      <p:to>
                                        <p:strVal val="hidden"/>
                                      </p:to>
                                    </p:set>
                                  </p:childTnLst>
                                </p:cTn>
                              </p:par>
                              <p:par>
                                <p:cTn id="155" presetID="53" presetClass="entr" presetSubtype="16" fill="hold" grpId="0" nodeType="withEffect">
                                  <p:stCondLst>
                                    <p:cond delay="0"/>
                                  </p:stCondLst>
                                  <p:childTnLst>
                                    <p:set>
                                      <p:cBhvr>
                                        <p:cTn id="156" dur="1" fill="hold">
                                          <p:stCondLst>
                                            <p:cond delay="0"/>
                                          </p:stCondLst>
                                        </p:cTn>
                                        <p:tgtEl>
                                          <p:spTgt spid="23"/>
                                        </p:tgtEl>
                                        <p:attrNameLst>
                                          <p:attrName>style.visibility</p:attrName>
                                        </p:attrNameLst>
                                      </p:cBhvr>
                                      <p:to>
                                        <p:strVal val="visible"/>
                                      </p:to>
                                    </p:set>
                                    <p:anim calcmode="lin" valueType="num">
                                      <p:cBhvr>
                                        <p:cTn id="157" dur="500" fill="hold"/>
                                        <p:tgtEl>
                                          <p:spTgt spid="23"/>
                                        </p:tgtEl>
                                        <p:attrNameLst>
                                          <p:attrName>ppt_w</p:attrName>
                                        </p:attrNameLst>
                                      </p:cBhvr>
                                      <p:tavLst>
                                        <p:tav tm="0">
                                          <p:val>
                                            <p:fltVal val="0"/>
                                          </p:val>
                                        </p:tav>
                                        <p:tav tm="100000">
                                          <p:val>
                                            <p:strVal val="#ppt_w"/>
                                          </p:val>
                                        </p:tav>
                                      </p:tavLst>
                                    </p:anim>
                                    <p:anim calcmode="lin" valueType="num">
                                      <p:cBhvr>
                                        <p:cTn id="158" dur="500" fill="hold"/>
                                        <p:tgtEl>
                                          <p:spTgt spid="23"/>
                                        </p:tgtEl>
                                        <p:attrNameLst>
                                          <p:attrName>ppt_h</p:attrName>
                                        </p:attrNameLst>
                                      </p:cBhvr>
                                      <p:tavLst>
                                        <p:tav tm="0">
                                          <p:val>
                                            <p:fltVal val="0"/>
                                          </p:val>
                                        </p:tav>
                                        <p:tav tm="100000">
                                          <p:val>
                                            <p:strVal val="#ppt_h"/>
                                          </p:val>
                                        </p:tav>
                                      </p:tavLst>
                                    </p:anim>
                                    <p:animEffect transition="in" filter="fade">
                                      <p:cBhvr>
                                        <p:cTn id="159" dur="500"/>
                                        <p:tgtEl>
                                          <p:spTgt spid="23"/>
                                        </p:tgtEl>
                                      </p:cBhvr>
                                    </p:animEffect>
                                  </p:childTnLst>
                                </p:cTn>
                              </p:par>
                            </p:childTnLst>
                          </p:cTn>
                        </p:par>
                      </p:childTnLst>
                    </p:cTn>
                  </p:par>
                  <p:par>
                    <p:cTn id="160" fill="hold">
                      <p:stCondLst>
                        <p:cond delay="indefinite"/>
                      </p:stCondLst>
                      <p:childTnLst>
                        <p:par>
                          <p:cTn id="161" fill="hold">
                            <p:stCondLst>
                              <p:cond delay="0"/>
                            </p:stCondLst>
                            <p:childTnLst>
                              <p:par>
                                <p:cTn id="162" presetID="53" presetClass="exit" presetSubtype="32" fill="hold" grpId="1" nodeType="clickEffect">
                                  <p:stCondLst>
                                    <p:cond delay="0"/>
                                  </p:stCondLst>
                                  <p:childTnLst>
                                    <p:anim calcmode="lin" valueType="num">
                                      <p:cBhvr>
                                        <p:cTn id="163" dur="500"/>
                                        <p:tgtEl>
                                          <p:spTgt spid="23"/>
                                        </p:tgtEl>
                                        <p:attrNameLst>
                                          <p:attrName>ppt_w</p:attrName>
                                        </p:attrNameLst>
                                      </p:cBhvr>
                                      <p:tavLst>
                                        <p:tav tm="0">
                                          <p:val>
                                            <p:strVal val="ppt_w"/>
                                          </p:val>
                                        </p:tav>
                                        <p:tav tm="100000">
                                          <p:val>
                                            <p:fltVal val="0"/>
                                          </p:val>
                                        </p:tav>
                                      </p:tavLst>
                                    </p:anim>
                                    <p:anim calcmode="lin" valueType="num">
                                      <p:cBhvr>
                                        <p:cTn id="164" dur="500"/>
                                        <p:tgtEl>
                                          <p:spTgt spid="23"/>
                                        </p:tgtEl>
                                        <p:attrNameLst>
                                          <p:attrName>ppt_h</p:attrName>
                                        </p:attrNameLst>
                                      </p:cBhvr>
                                      <p:tavLst>
                                        <p:tav tm="0">
                                          <p:val>
                                            <p:strVal val="ppt_h"/>
                                          </p:val>
                                        </p:tav>
                                        <p:tav tm="100000">
                                          <p:val>
                                            <p:fltVal val="0"/>
                                          </p:val>
                                        </p:tav>
                                      </p:tavLst>
                                    </p:anim>
                                    <p:animEffect transition="out" filter="fade">
                                      <p:cBhvr>
                                        <p:cTn id="165" dur="500"/>
                                        <p:tgtEl>
                                          <p:spTgt spid="23"/>
                                        </p:tgtEl>
                                      </p:cBhvr>
                                    </p:animEffect>
                                    <p:set>
                                      <p:cBhvr>
                                        <p:cTn id="166" dur="1" fill="hold">
                                          <p:stCondLst>
                                            <p:cond delay="499"/>
                                          </p:stCondLst>
                                        </p:cTn>
                                        <p:tgtEl>
                                          <p:spTgt spid="23"/>
                                        </p:tgtEl>
                                        <p:attrNameLst>
                                          <p:attrName>style.visibility</p:attrName>
                                        </p:attrNameLst>
                                      </p:cBhvr>
                                      <p:to>
                                        <p:strVal val="hidden"/>
                                      </p:to>
                                    </p:set>
                                  </p:childTnLst>
                                </p:cTn>
                              </p:par>
                              <p:par>
                                <p:cTn id="167" presetID="53" presetClass="entr" presetSubtype="16" fill="hold" grpId="0" nodeType="withEffect">
                                  <p:stCondLst>
                                    <p:cond delay="0"/>
                                  </p:stCondLst>
                                  <p:childTnLst>
                                    <p:set>
                                      <p:cBhvr>
                                        <p:cTn id="168" dur="1" fill="hold">
                                          <p:stCondLst>
                                            <p:cond delay="0"/>
                                          </p:stCondLst>
                                        </p:cTn>
                                        <p:tgtEl>
                                          <p:spTgt spid="24"/>
                                        </p:tgtEl>
                                        <p:attrNameLst>
                                          <p:attrName>style.visibility</p:attrName>
                                        </p:attrNameLst>
                                      </p:cBhvr>
                                      <p:to>
                                        <p:strVal val="visible"/>
                                      </p:to>
                                    </p:set>
                                    <p:anim calcmode="lin" valueType="num">
                                      <p:cBhvr>
                                        <p:cTn id="169" dur="500" fill="hold"/>
                                        <p:tgtEl>
                                          <p:spTgt spid="24"/>
                                        </p:tgtEl>
                                        <p:attrNameLst>
                                          <p:attrName>ppt_w</p:attrName>
                                        </p:attrNameLst>
                                      </p:cBhvr>
                                      <p:tavLst>
                                        <p:tav tm="0">
                                          <p:val>
                                            <p:fltVal val="0"/>
                                          </p:val>
                                        </p:tav>
                                        <p:tav tm="100000">
                                          <p:val>
                                            <p:strVal val="#ppt_w"/>
                                          </p:val>
                                        </p:tav>
                                      </p:tavLst>
                                    </p:anim>
                                    <p:anim calcmode="lin" valueType="num">
                                      <p:cBhvr>
                                        <p:cTn id="170" dur="500" fill="hold"/>
                                        <p:tgtEl>
                                          <p:spTgt spid="24"/>
                                        </p:tgtEl>
                                        <p:attrNameLst>
                                          <p:attrName>ppt_h</p:attrName>
                                        </p:attrNameLst>
                                      </p:cBhvr>
                                      <p:tavLst>
                                        <p:tav tm="0">
                                          <p:val>
                                            <p:fltVal val="0"/>
                                          </p:val>
                                        </p:tav>
                                        <p:tav tm="100000">
                                          <p:val>
                                            <p:strVal val="#ppt_h"/>
                                          </p:val>
                                        </p:tav>
                                      </p:tavLst>
                                    </p:anim>
                                    <p:animEffect transition="in" filter="fade">
                                      <p:cBhvr>
                                        <p:cTn id="171" dur="500"/>
                                        <p:tgtEl>
                                          <p:spTgt spid="24"/>
                                        </p:tgtEl>
                                      </p:cBhvr>
                                    </p:animEffect>
                                  </p:childTnLst>
                                </p:cTn>
                              </p:par>
                            </p:childTnLst>
                          </p:cTn>
                        </p:par>
                      </p:childTnLst>
                    </p:cTn>
                  </p:par>
                  <p:par>
                    <p:cTn id="172" fill="hold">
                      <p:stCondLst>
                        <p:cond delay="indefinite"/>
                      </p:stCondLst>
                      <p:childTnLst>
                        <p:par>
                          <p:cTn id="173" fill="hold">
                            <p:stCondLst>
                              <p:cond delay="0"/>
                            </p:stCondLst>
                            <p:childTnLst>
                              <p:par>
                                <p:cTn id="174" presetID="53" presetClass="exit" presetSubtype="32" fill="hold" grpId="1" nodeType="clickEffect">
                                  <p:stCondLst>
                                    <p:cond delay="0"/>
                                  </p:stCondLst>
                                  <p:childTnLst>
                                    <p:anim calcmode="lin" valueType="num">
                                      <p:cBhvr>
                                        <p:cTn id="175" dur="500"/>
                                        <p:tgtEl>
                                          <p:spTgt spid="24"/>
                                        </p:tgtEl>
                                        <p:attrNameLst>
                                          <p:attrName>ppt_w</p:attrName>
                                        </p:attrNameLst>
                                      </p:cBhvr>
                                      <p:tavLst>
                                        <p:tav tm="0">
                                          <p:val>
                                            <p:strVal val="ppt_w"/>
                                          </p:val>
                                        </p:tav>
                                        <p:tav tm="100000">
                                          <p:val>
                                            <p:fltVal val="0"/>
                                          </p:val>
                                        </p:tav>
                                      </p:tavLst>
                                    </p:anim>
                                    <p:anim calcmode="lin" valueType="num">
                                      <p:cBhvr>
                                        <p:cTn id="176" dur="500"/>
                                        <p:tgtEl>
                                          <p:spTgt spid="24"/>
                                        </p:tgtEl>
                                        <p:attrNameLst>
                                          <p:attrName>ppt_h</p:attrName>
                                        </p:attrNameLst>
                                      </p:cBhvr>
                                      <p:tavLst>
                                        <p:tav tm="0">
                                          <p:val>
                                            <p:strVal val="ppt_h"/>
                                          </p:val>
                                        </p:tav>
                                        <p:tav tm="100000">
                                          <p:val>
                                            <p:fltVal val="0"/>
                                          </p:val>
                                        </p:tav>
                                      </p:tavLst>
                                    </p:anim>
                                    <p:animEffect transition="out" filter="fade">
                                      <p:cBhvr>
                                        <p:cTn id="177" dur="500"/>
                                        <p:tgtEl>
                                          <p:spTgt spid="24"/>
                                        </p:tgtEl>
                                      </p:cBhvr>
                                    </p:animEffect>
                                    <p:set>
                                      <p:cBhvr>
                                        <p:cTn id="178" dur="1" fill="hold">
                                          <p:stCondLst>
                                            <p:cond delay="499"/>
                                          </p:stCondLst>
                                        </p:cTn>
                                        <p:tgtEl>
                                          <p:spTgt spid="24"/>
                                        </p:tgtEl>
                                        <p:attrNameLst>
                                          <p:attrName>style.visibility</p:attrName>
                                        </p:attrNameLst>
                                      </p:cBhvr>
                                      <p:to>
                                        <p:strVal val="hidden"/>
                                      </p:to>
                                    </p:set>
                                  </p:childTnLst>
                                </p:cTn>
                              </p:par>
                            </p:childTnLst>
                          </p:cTn>
                        </p:par>
                      </p:childTnLst>
                    </p:cTn>
                  </p:par>
                  <p:par>
                    <p:cTn id="179" fill="hold">
                      <p:stCondLst>
                        <p:cond delay="indefinite"/>
                      </p:stCondLst>
                      <p:childTnLst>
                        <p:par>
                          <p:cTn id="180" fill="hold">
                            <p:stCondLst>
                              <p:cond delay="0"/>
                            </p:stCondLst>
                            <p:childTnLst>
                              <p:par>
                                <p:cTn id="181" presetID="1" presetClass="entr" presetSubtype="0" fill="hold" nodeType="clickEffect">
                                  <p:stCondLst>
                                    <p:cond delay="0"/>
                                  </p:stCondLst>
                                  <p:childTnLst>
                                    <p:set>
                                      <p:cBhvr>
                                        <p:cTn id="18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83" fill="hold">
                      <p:stCondLst>
                        <p:cond delay="indefinite"/>
                      </p:stCondLst>
                      <p:childTnLst>
                        <p:par>
                          <p:cTn id="184" fill="hold">
                            <p:stCondLst>
                              <p:cond delay="0"/>
                            </p:stCondLst>
                            <p:childTnLst>
                              <p:par>
                                <p:cTn id="185" presetID="53" presetClass="entr" presetSubtype="16" fill="hold" grpId="0" nodeType="clickEffect">
                                  <p:stCondLst>
                                    <p:cond delay="0"/>
                                  </p:stCondLst>
                                  <p:childTnLst>
                                    <p:set>
                                      <p:cBhvr>
                                        <p:cTn id="186" dur="1" fill="hold">
                                          <p:stCondLst>
                                            <p:cond delay="0"/>
                                          </p:stCondLst>
                                        </p:cTn>
                                        <p:tgtEl>
                                          <p:spTgt spid="25"/>
                                        </p:tgtEl>
                                        <p:attrNameLst>
                                          <p:attrName>style.visibility</p:attrName>
                                        </p:attrNameLst>
                                      </p:cBhvr>
                                      <p:to>
                                        <p:strVal val="visible"/>
                                      </p:to>
                                    </p:set>
                                    <p:anim calcmode="lin" valueType="num">
                                      <p:cBhvr>
                                        <p:cTn id="187" dur="500" fill="hold"/>
                                        <p:tgtEl>
                                          <p:spTgt spid="25"/>
                                        </p:tgtEl>
                                        <p:attrNameLst>
                                          <p:attrName>ppt_w</p:attrName>
                                        </p:attrNameLst>
                                      </p:cBhvr>
                                      <p:tavLst>
                                        <p:tav tm="0">
                                          <p:val>
                                            <p:fltVal val="0"/>
                                          </p:val>
                                        </p:tav>
                                        <p:tav tm="100000">
                                          <p:val>
                                            <p:strVal val="#ppt_w"/>
                                          </p:val>
                                        </p:tav>
                                      </p:tavLst>
                                    </p:anim>
                                    <p:anim calcmode="lin" valueType="num">
                                      <p:cBhvr>
                                        <p:cTn id="188" dur="500" fill="hold"/>
                                        <p:tgtEl>
                                          <p:spTgt spid="25"/>
                                        </p:tgtEl>
                                        <p:attrNameLst>
                                          <p:attrName>ppt_h</p:attrName>
                                        </p:attrNameLst>
                                      </p:cBhvr>
                                      <p:tavLst>
                                        <p:tav tm="0">
                                          <p:val>
                                            <p:fltVal val="0"/>
                                          </p:val>
                                        </p:tav>
                                        <p:tav tm="100000">
                                          <p:val>
                                            <p:strVal val="#ppt_h"/>
                                          </p:val>
                                        </p:tav>
                                      </p:tavLst>
                                    </p:anim>
                                    <p:animEffect transition="in" filter="fade">
                                      <p:cBhvr>
                                        <p:cTn id="189" dur="500"/>
                                        <p:tgtEl>
                                          <p:spTgt spid="25"/>
                                        </p:tgtEl>
                                      </p:cBhvr>
                                    </p:animEffect>
                                  </p:childTnLst>
                                </p:cTn>
                              </p:par>
                            </p:childTnLst>
                          </p:cTn>
                        </p:par>
                      </p:childTnLst>
                    </p:cTn>
                  </p:par>
                  <p:par>
                    <p:cTn id="190" fill="hold">
                      <p:stCondLst>
                        <p:cond delay="indefinite"/>
                      </p:stCondLst>
                      <p:childTnLst>
                        <p:par>
                          <p:cTn id="191" fill="hold">
                            <p:stCondLst>
                              <p:cond delay="0"/>
                            </p:stCondLst>
                            <p:childTnLst>
                              <p:par>
                                <p:cTn id="192" presetID="53" presetClass="exit" presetSubtype="32" fill="hold" grpId="1" nodeType="clickEffect">
                                  <p:stCondLst>
                                    <p:cond delay="0"/>
                                  </p:stCondLst>
                                  <p:childTnLst>
                                    <p:anim calcmode="lin" valueType="num">
                                      <p:cBhvr>
                                        <p:cTn id="193" dur="500"/>
                                        <p:tgtEl>
                                          <p:spTgt spid="25"/>
                                        </p:tgtEl>
                                        <p:attrNameLst>
                                          <p:attrName>ppt_w</p:attrName>
                                        </p:attrNameLst>
                                      </p:cBhvr>
                                      <p:tavLst>
                                        <p:tav tm="0">
                                          <p:val>
                                            <p:strVal val="ppt_w"/>
                                          </p:val>
                                        </p:tav>
                                        <p:tav tm="100000">
                                          <p:val>
                                            <p:fltVal val="0"/>
                                          </p:val>
                                        </p:tav>
                                      </p:tavLst>
                                    </p:anim>
                                    <p:anim calcmode="lin" valueType="num">
                                      <p:cBhvr>
                                        <p:cTn id="194" dur="500"/>
                                        <p:tgtEl>
                                          <p:spTgt spid="25"/>
                                        </p:tgtEl>
                                        <p:attrNameLst>
                                          <p:attrName>ppt_h</p:attrName>
                                        </p:attrNameLst>
                                      </p:cBhvr>
                                      <p:tavLst>
                                        <p:tav tm="0">
                                          <p:val>
                                            <p:strVal val="ppt_h"/>
                                          </p:val>
                                        </p:tav>
                                        <p:tav tm="100000">
                                          <p:val>
                                            <p:fltVal val="0"/>
                                          </p:val>
                                        </p:tav>
                                      </p:tavLst>
                                    </p:anim>
                                    <p:animEffect transition="out" filter="fade">
                                      <p:cBhvr>
                                        <p:cTn id="195" dur="500"/>
                                        <p:tgtEl>
                                          <p:spTgt spid="25"/>
                                        </p:tgtEl>
                                      </p:cBhvr>
                                    </p:animEffect>
                                    <p:set>
                                      <p:cBhvr>
                                        <p:cTn id="196" dur="1" fill="hold">
                                          <p:stCondLst>
                                            <p:cond delay="499"/>
                                          </p:stCondLst>
                                        </p:cTn>
                                        <p:tgtEl>
                                          <p:spTgt spid="25"/>
                                        </p:tgtEl>
                                        <p:attrNameLst>
                                          <p:attrName>style.visibility</p:attrName>
                                        </p:attrNameLst>
                                      </p:cBhvr>
                                      <p:to>
                                        <p:strVal val="hidden"/>
                                      </p:to>
                                    </p:set>
                                  </p:childTnLst>
                                </p:cTn>
                              </p:par>
                              <p:par>
                                <p:cTn id="197" presetID="53" presetClass="entr" presetSubtype="16" fill="hold" grpId="0" nodeType="withEffect">
                                  <p:stCondLst>
                                    <p:cond delay="0"/>
                                  </p:stCondLst>
                                  <p:childTnLst>
                                    <p:set>
                                      <p:cBhvr>
                                        <p:cTn id="198" dur="1" fill="hold">
                                          <p:stCondLst>
                                            <p:cond delay="0"/>
                                          </p:stCondLst>
                                        </p:cTn>
                                        <p:tgtEl>
                                          <p:spTgt spid="26"/>
                                        </p:tgtEl>
                                        <p:attrNameLst>
                                          <p:attrName>style.visibility</p:attrName>
                                        </p:attrNameLst>
                                      </p:cBhvr>
                                      <p:to>
                                        <p:strVal val="visible"/>
                                      </p:to>
                                    </p:set>
                                    <p:anim calcmode="lin" valueType="num">
                                      <p:cBhvr>
                                        <p:cTn id="199" dur="500" fill="hold"/>
                                        <p:tgtEl>
                                          <p:spTgt spid="26"/>
                                        </p:tgtEl>
                                        <p:attrNameLst>
                                          <p:attrName>ppt_w</p:attrName>
                                        </p:attrNameLst>
                                      </p:cBhvr>
                                      <p:tavLst>
                                        <p:tav tm="0">
                                          <p:val>
                                            <p:fltVal val="0"/>
                                          </p:val>
                                        </p:tav>
                                        <p:tav tm="100000">
                                          <p:val>
                                            <p:strVal val="#ppt_w"/>
                                          </p:val>
                                        </p:tav>
                                      </p:tavLst>
                                    </p:anim>
                                    <p:anim calcmode="lin" valueType="num">
                                      <p:cBhvr>
                                        <p:cTn id="200" dur="500" fill="hold"/>
                                        <p:tgtEl>
                                          <p:spTgt spid="26"/>
                                        </p:tgtEl>
                                        <p:attrNameLst>
                                          <p:attrName>ppt_h</p:attrName>
                                        </p:attrNameLst>
                                      </p:cBhvr>
                                      <p:tavLst>
                                        <p:tav tm="0">
                                          <p:val>
                                            <p:fltVal val="0"/>
                                          </p:val>
                                        </p:tav>
                                        <p:tav tm="100000">
                                          <p:val>
                                            <p:strVal val="#ppt_h"/>
                                          </p:val>
                                        </p:tav>
                                      </p:tavLst>
                                    </p:anim>
                                    <p:animEffect transition="in" filter="fade">
                                      <p:cBhvr>
                                        <p:cTn id="201" dur="500"/>
                                        <p:tgtEl>
                                          <p:spTgt spid="26"/>
                                        </p:tgtEl>
                                      </p:cBhvr>
                                    </p:animEffect>
                                  </p:childTnLst>
                                </p:cTn>
                              </p:par>
                            </p:childTnLst>
                          </p:cTn>
                        </p:par>
                      </p:childTnLst>
                    </p:cTn>
                  </p:par>
                  <p:par>
                    <p:cTn id="202" fill="hold">
                      <p:stCondLst>
                        <p:cond delay="indefinite"/>
                      </p:stCondLst>
                      <p:childTnLst>
                        <p:par>
                          <p:cTn id="203" fill="hold">
                            <p:stCondLst>
                              <p:cond delay="0"/>
                            </p:stCondLst>
                            <p:childTnLst>
                              <p:par>
                                <p:cTn id="204" presetID="53" presetClass="exit" presetSubtype="32" fill="hold" grpId="1" nodeType="clickEffect">
                                  <p:stCondLst>
                                    <p:cond delay="0"/>
                                  </p:stCondLst>
                                  <p:childTnLst>
                                    <p:anim calcmode="lin" valueType="num">
                                      <p:cBhvr>
                                        <p:cTn id="205" dur="500"/>
                                        <p:tgtEl>
                                          <p:spTgt spid="26"/>
                                        </p:tgtEl>
                                        <p:attrNameLst>
                                          <p:attrName>ppt_w</p:attrName>
                                        </p:attrNameLst>
                                      </p:cBhvr>
                                      <p:tavLst>
                                        <p:tav tm="0">
                                          <p:val>
                                            <p:strVal val="ppt_w"/>
                                          </p:val>
                                        </p:tav>
                                        <p:tav tm="100000">
                                          <p:val>
                                            <p:fltVal val="0"/>
                                          </p:val>
                                        </p:tav>
                                      </p:tavLst>
                                    </p:anim>
                                    <p:anim calcmode="lin" valueType="num">
                                      <p:cBhvr>
                                        <p:cTn id="206" dur="500"/>
                                        <p:tgtEl>
                                          <p:spTgt spid="26"/>
                                        </p:tgtEl>
                                        <p:attrNameLst>
                                          <p:attrName>ppt_h</p:attrName>
                                        </p:attrNameLst>
                                      </p:cBhvr>
                                      <p:tavLst>
                                        <p:tav tm="0">
                                          <p:val>
                                            <p:strVal val="ppt_h"/>
                                          </p:val>
                                        </p:tav>
                                        <p:tav tm="100000">
                                          <p:val>
                                            <p:fltVal val="0"/>
                                          </p:val>
                                        </p:tav>
                                      </p:tavLst>
                                    </p:anim>
                                    <p:animEffect transition="out" filter="fade">
                                      <p:cBhvr>
                                        <p:cTn id="207" dur="500"/>
                                        <p:tgtEl>
                                          <p:spTgt spid="26"/>
                                        </p:tgtEl>
                                      </p:cBhvr>
                                    </p:animEffect>
                                    <p:set>
                                      <p:cBhvr>
                                        <p:cTn id="208" dur="1" fill="hold">
                                          <p:stCondLst>
                                            <p:cond delay="499"/>
                                          </p:stCondLst>
                                        </p:cTn>
                                        <p:tgtEl>
                                          <p:spTgt spid="26"/>
                                        </p:tgtEl>
                                        <p:attrNameLst>
                                          <p:attrName>style.visibility</p:attrName>
                                        </p:attrNameLst>
                                      </p:cBhvr>
                                      <p:to>
                                        <p:strVal val="hidden"/>
                                      </p:to>
                                    </p:set>
                                  </p:childTnLst>
                                </p:cTn>
                              </p:par>
                              <p:par>
                                <p:cTn id="209" presetID="53" presetClass="entr" presetSubtype="16" fill="hold" grpId="0" nodeType="withEffect">
                                  <p:stCondLst>
                                    <p:cond delay="0"/>
                                  </p:stCondLst>
                                  <p:childTnLst>
                                    <p:set>
                                      <p:cBhvr>
                                        <p:cTn id="210" dur="1" fill="hold">
                                          <p:stCondLst>
                                            <p:cond delay="0"/>
                                          </p:stCondLst>
                                        </p:cTn>
                                        <p:tgtEl>
                                          <p:spTgt spid="27"/>
                                        </p:tgtEl>
                                        <p:attrNameLst>
                                          <p:attrName>style.visibility</p:attrName>
                                        </p:attrNameLst>
                                      </p:cBhvr>
                                      <p:to>
                                        <p:strVal val="visible"/>
                                      </p:to>
                                    </p:set>
                                    <p:anim calcmode="lin" valueType="num">
                                      <p:cBhvr>
                                        <p:cTn id="211" dur="500" fill="hold"/>
                                        <p:tgtEl>
                                          <p:spTgt spid="27"/>
                                        </p:tgtEl>
                                        <p:attrNameLst>
                                          <p:attrName>ppt_w</p:attrName>
                                        </p:attrNameLst>
                                      </p:cBhvr>
                                      <p:tavLst>
                                        <p:tav tm="0">
                                          <p:val>
                                            <p:fltVal val="0"/>
                                          </p:val>
                                        </p:tav>
                                        <p:tav tm="100000">
                                          <p:val>
                                            <p:strVal val="#ppt_w"/>
                                          </p:val>
                                        </p:tav>
                                      </p:tavLst>
                                    </p:anim>
                                    <p:anim calcmode="lin" valueType="num">
                                      <p:cBhvr>
                                        <p:cTn id="212" dur="500" fill="hold"/>
                                        <p:tgtEl>
                                          <p:spTgt spid="27"/>
                                        </p:tgtEl>
                                        <p:attrNameLst>
                                          <p:attrName>ppt_h</p:attrName>
                                        </p:attrNameLst>
                                      </p:cBhvr>
                                      <p:tavLst>
                                        <p:tav tm="0">
                                          <p:val>
                                            <p:fltVal val="0"/>
                                          </p:val>
                                        </p:tav>
                                        <p:tav tm="100000">
                                          <p:val>
                                            <p:strVal val="#ppt_h"/>
                                          </p:val>
                                        </p:tav>
                                      </p:tavLst>
                                    </p:anim>
                                    <p:animEffect transition="in" filter="fade">
                                      <p:cBhvr>
                                        <p:cTn id="213" dur="500"/>
                                        <p:tgtEl>
                                          <p:spTgt spid="27"/>
                                        </p:tgtEl>
                                      </p:cBhvr>
                                    </p:animEffect>
                                  </p:childTnLst>
                                </p:cTn>
                              </p:par>
                            </p:childTnLst>
                          </p:cTn>
                        </p:par>
                      </p:childTnLst>
                    </p:cTn>
                  </p:par>
                  <p:par>
                    <p:cTn id="214" fill="hold">
                      <p:stCondLst>
                        <p:cond delay="indefinite"/>
                      </p:stCondLst>
                      <p:childTnLst>
                        <p:par>
                          <p:cTn id="215" fill="hold">
                            <p:stCondLst>
                              <p:cond delay="0"/>
                            </p:stCondLst>
                            <p:childTnLst>
                              <p:par>
                                <p:cTn id="216" presetID="53" presetClass="exit" presetSubtype="32" fill="hold" grpId="1" nodeType="clickEffect">
                                  <p:stCondLst>
                                    <p:cond delay="0"/>
                                  </p:stCondLst>
                                  <p:childTnLst>
                                    <p:anim calcmode="lin" valueType="num">
                                      <p:cBhvr>
                                        <p:cTn id="217" dur="500"/>
                                        <p:tgtEl>
                                          <p:spTgt spid="27"/>
                                        </p:tgtEl>
                                        <p:attrNameLst>
                                          <p:attrName>ppt_w</p:attrName>
                                        </p:attrNameLst>
                                      </p:cBhvr>
                                      <p:tavLst>
                                        <p:tav tm="0">
                                          <p:val>
                                            <p:strVal val="ppt_w"/>
                                          </p:val>
                                        </p:tav>
                                        <p:tav tm="100000">
                                          <p:val>
                                            <p:fltVal val="0"/>
                                          </p:val>
                                        </p:tav>
                                      </p:tavLst>
                                    </p:anim>
                                    <p:anim calcmode="lin" valueType="num">
                                      <p:cBhvr>
                                        <p:cTn id="218" dur="500"/>
                                        <p:tgtEl>
                                          <p:spTgt spid="27"/>
                                        </p:tgtEl>
                                        <p:attrNameLst>
                                          <p:attrName>ppt_h</p:attrName>
                                        </p:attrNameLst>
                                      </p:cBhvr>
                                      <p:tavLst>
                                        <p:tav tm="0">
                                          <p:val>
                                            <p:strVal val="ppt_h"/>
                                          </p:val>
                                        </p:tav>
                                        <p:tav tm="100000">
                                          <p:val>
                                            <p:fltVal val="0"/>
                                          </p:val>
                                        </p:tav>
                                      </p:tavLst>
                                    </p:anim>
                                    <p:animEffect transition="out" filter="fade">
                                      <p:cBhvr>
                                        <p:cTn id="219" dur="500"/>
                                        <p:tgtEl>
                                          <p:spTgt spid="27"/>
                                        </p:tgtEl>
                                      </p:cBhvr>
                                    </p:animEffect>
                                    <p:set>
                                      <p:cBhvr>
                                        <p:cTn id="220" dur="1" fill="hold">
                                          <p:stCondLst>
                                            <p:cond delay="499"/>
                                          </p:stCondLst>
                                        </p:cTn>
                                        <p:tgtEl>
                                          <p:spTgt spid="27"/>
                                        </p:tgtEl>
                                        <p:attrNameLst>
                                          <p:attrName>style.visibility</p:attrName>
                                        </p:attrNameLst>
                                      </p:cBhvr>
                                      <p:to>
                                        <p:strVal val="hidden"/>
                                      </p:to>
                                    </p:set>
                                  </p:childTnLst>
                                </p:cTn>
                              </p:par>
                              <p:par>
                                <p:cTn id="221" presetID="53" presetClass="entr" presetSubtype="16" fill="hold" grpId="0" nodeType="withEffect">
                                  <p:stCondLst>
                                    <p:cond delay="0"/>
                                  </p:stCondLst>
                                  <p:childTnLst>
                                    <p:set>
                                      <p:cBhvr>
                                        <p:cTn id="222" dur="1" fill="hold">
                                          <p:stCondLst>
                                            <p:cond delay="0"/>
                                          </p:stCondLst>
                                        </p:cTn>
                                        <p:tgtEl>
                                          <p:spTgt spid="28"/>
                                        </p:tgtEl>
                                        <p:attrNameLst>
                                          <p:attrName>style.visibility</p:attrName>
                                        </p:attrNameLst>
                                      </p:cBhvr>
                                      <p:to>
                                        <p:strVal val="visible"/>
                                      </p:to>
                                    </p:set>
                                    <p:anim calcmode="lin" valueType="num">
                                      <p:cBhvr>
                                        <p:cTn id="223" dur="500" fill="hold"/>
                                        <p:tgtEl>
                                          <p:spTgt spid="28"/>
                                        </p:tgtEl>
                                        <p:attrNameLst>
                                          <p:attrName>ppt_w</p:attrName>
                                        </p:attrNameLst>
                                      </p:cBhvr>
                                      <p:tavLst>
                                        <p:tav tm="0">
                                          <p:val>
                                            <p:fltVal val="0"/>
                                          </p:val>
                                        </p:tav>
                                        <p:tav tm="100000">
                                          <p:val>
                                            <p:strVal val="#ppt_w"/>
                                          </p:val>
                                        </p:tav>
                                      </p:tavLst>
                                    </p:anim>
                                    <p:anim calcmode="lin" valueType="num">
                                      <p:cBhvr>
                                        <p:cTn id="224" dur="500" fill="hold"/>
                                        <p:tgtEl>
                                          <p:spTgt spid="28"/>
                                        </p:tgtEl>
                                        <p:attrNameLst>
                                          <p:attrName>ppt_h</p:attrName>
                                        </p:attrNameLst>
                                      </p:cBhvr>
                                      <p:tavLst>
                                        <p:tav tm="0">
                                          <p:val>
                                            <p:fltVal val="0"/>
                                          </p:val>
                                        </p:tav>
                                        <p:tav tm="100000">
                                          <p:val>
                                            <p:strVal val="#ppt_h"/>
                                          </p:val>
                                        </p:tav>
                                      </p:tavLst>
                                    </p:anim>
                                    <p:animEffect transition="in" filter="fade">
                                      <p:cBhvr>
                                        <p:cTn id="225" dur="500"/>
                                        <p:tgtEl>
                                          <p:spTgt spid="28"/>
                                        </p:tgtEl>
                                      </p:cBhvr>
                                    </p:animEffect>
                                  </p:childTnLst>
                                </p:cTn>
                              </p:par>
                            </p:childTnLst>
                          </p:cTn>
                        </p:par>
                      </p:childTnLst>
                    </p:cTn>
                  </p:par>
                  <p:par>
                    <p:cTn id="226" fill="hold">
                      <p:stCondLst>
                        <p:cond delay="indefinite"/>
                      </p:stCondLst>
                      <p:childTnLst>
                        <p:par>
                          <p:cTn id="227" fill="hold">
                            <p:stCondLst>
                              <p:cond delay="0"/>
                            </p:stCondLst>
                            <p:childTnLst>
                              <p:par>
                                <p:cTn id="228" presetID="53" presetClass="exit" presetSubtype="32" fill="hold" grpId="1" nodeType="clickEffect">
                                  <p:stCondLst>
                                    <p:cond delay="0"/>
                                  </p:stCondLst>
                                  <p:childTnLst>
                                    <p:anim calcmode="lin" valueType="num">
                                      <p:cBhvr>
                                        <p:cTn id="229" dur="500"/>
                                        <p:tgtEl>
                                          <p:spTgt spid="28"/>
                                        </p:tgtEl>
                                        <p:attrNameLst>
                                          <p:attrName>ppt_w</p:attrName>
                                        </p:attrNameLst>
                                      </p:cBhvr>
                                      <p:tavLst>
                                        <p:tav tm="0">
                                          <p:val>
                                            <p:strVal val="ppt_w"/>
                                          </p:val>
                                        </p:tav>
                                        <p:tav tm="100000">
                                          <p:val>
                                            <p:fltVal val="0"/>
                                          </p:val>
                                        </p:tav>
                                      </p:tavLst>
                                    </p:anim>
                                    <p:anim calcmode="lin" valueType="num">
                                      <p:cBhvr>
                                        <p:cTn id="230" dur="500"/>
                                        <p:tgtEl>
                                          <p:spTgt spid="28"/>
                                        </p:tgtEl>
                                        <p:attrNameLst>
                                          <p:attrName>ppt_h</p:attrName>
                                        </p:attrNameLst>
                                      </p:cBhvr>
                                      <p:tavLst>
                                        <p:tav tm="0">
                                          <p:val>
                                            <p:strVal val="ppt_h"/>
                                          </p:val>
                                        </p:tav>
                                        <p:tav tm="100000">
                                          <p:val>
                                            <p:fltVal val="0"/>
                                          </p:val>
                                        </p:tav>
                                      </p:tavLst>
                                    </p:anim>
                                    <p:animEffect transition="out" filter="fade">
                                      <p:cBhvr>
                                        <p:cTn id="231" dur="500"/>
                                        <p:tgtEl>
                                          <p:spTgt spid="28"/>
                                        </p:tgtEl>
                                      </p:cBhvr>
                                    </p:animEffect>
                                    <p:set>
                                      <p:cBhvr>
                                        <p:cTn id="232" dur="1" fill="hold">
                                          <p:stCondLst>
                                            <p:cond delay="499"/>
                                          </p:stCondLst>
                                        </p:cTn>
                                        <p:tgtEl>
                                          <p:spTgt spid="28"/>
                                        </p:tgtEl>
                                        <p:attrNameLst>
                                          <p:attrName>style.visibility</p:attrName>
                                        </p:attrNameLst>
                                      </p:cBhvr>
                                      <p:to>
                                        <p:strVal val="hidden"/>
                                      </p:to>
                                    </p:set>
                                  </p:childTnLst>
                                </p:cTn>
                              </p:par>
                              <p:par>
                                <p:cTn id="233" presetID="53" presetClass="entr" presetSubtype="16" fill="hold" grpId="0" nodeType="withEffect">
                                  <p:stCondLst>
                                    <p:cond delay="0"/>
                                  </p:stCondLst>
                                  <p:childTnLst>
                                    <p:set>
                                      <p:cBhvr>
                                        <p:cTn id="234" dur="1" fill="hold">
                                          <p:stCondLst>
                                            <p:cond delay="0"/>
                                          </p:stCondLst>
                                        </p:cTn>
                                        <p:tgtEl>
                                          <p:spTgt spid="29"/>
                                        </p:tgtEl>
                                        <p:attrNameLst>
                                          <p:attrName>style.visibility</p:attrName>
                                        </p:attrNameLst>
                                      </p:cBhvr>
                                      <p:to>
                                        <p:strVal val="visible"/>
                                      </p:to>
                                    </p:set>
                                    <p:anim calcmode="lin" valueType="num">
                                      <p:cBhvr>
                                        <p:cTn id="235" dur="500" fill="hold"/>
                                        <p:tgtEl>
                                          <p:spTgt spid="29"/>
                                        </p:tgtEl>
                                        <p:attrNameLst>
                                          <p:attrName>ppt_w</p:attrName>
                                        </p:attrNameLst>
                                      </p:cBhvr>
                                      <p:tavLst>
                                        <p:tav tm="0">
                                          <p:val>
                                            <p:fltVal val="0"/>
                                          </p:val>
                                        </p:tav>
                                        <p:tav tm="100000">
                                          <p:val>
                                            <p:strVal val="#ppt_w"/>
                                          </p:val>
                                        </p:tav>
                                      </p:tavLst>
                                    </p:anim>
                                    <p:anim calcmode="lin" valueType="num">
                                      <p:cBhvr>
                                        <p:cTn id="236" dur="500" fill="hold"/>
                                        <p:tgtEl>
                                          <p:spTgt spid="29"/>
                                        </p:tgtEl>
                                        <p:attrNameLst>
                                          <p:attrName>ppt_h</p:attrName>
                                        </p:attrNameLst>
                                      </p:cBhvr>
                                      <p:tavLst>
                                        <p:tav tm="0">
                                          <p:val>
                                            <p:fltVal val="0"/>
                                          </p:val>
                                        </p:tav>
                                        <p:tav tm="100000">
                                          <p:val>
                                            <p:strVal val="#ppt_h"/>
                                          </p:val>
                                        </p:tav>
                                      </p:tavLst>
                                    </p:anim>
                                    <p:animEffect transition="in" filter="fade">
                                      <p:cBhvr>
                                        <p:cTn id="237" dur="500"/>
                                        <p:tgtEl>
                                          <p:spTgt spid="29"/>
                                        </p:tgtEl>
                                      </p:cBhvr>
                                    </p:animEffect>
                                  </p:childTnLst>
                                </p:cTn>
                              </p:par>
                            </p:childTnLst>
                          </p:cTn>
                        </p:par>
                      </p:childTnLst>
                    </p:cTn>
                  </p:par>
                  <p:par>
                    <p:cTn id="238" fill="hold">
                      <p:stCondLst>
                        <p:cond delay="indefinite"/>
                      </p:stCondLst>
                      <p:childTnLst>
                        <p:par>
                          <p:cTn id="239" fill="hold">
                            <p:stCondLst>
                              <p:cond delay="0"/>
                            </p:stCondLst>
                            <p:childTnLst>
                              <p:par>
                                <p:cTn id="240" presetID="53" presetClass="exit" presetSubtype="32" fill="hold" grpId="1" nodeType="clickEffect">
                                  <p:stCondLst>
                                    <p:cond delay="0"/>
                                  </p:stCondLst>
                                  <p:childTnLst>
                                    <p:anim calcmode="lin" valueType="num">
                                      <p:cBhvr>
                                        <p:cTn id="241" dur="500"/>
                                        <p:tgtEl>
                                          <p:spTgt spid="29"/>
                                        </p:tgtEl>
                                        <p:attrNameLst>
                                          <p:attrName>ppt_w</p:attrName>
                                        </p:attrNameLst>
                                      </p:cBhvr>
                                      <p:tavLst>
                                        <p:tav tm="0">
                                          <p:val>
                                            <p:strVal val="ppt_w"/>
                                          </p:val>
                                        </p:tav>
                                        <p:tav tm="100000">
                                          <p:val>
                                            <p:fltVal val="0"/>
                                          </p:val>
                                        </p:tav>
                                      </p:tavLst>
                                    </p:anim>
                                    <p:anim calcmode="lin" valueType="num">
                                      <p:cBhvr>
                                        <p:cTn id="242" dur="500"/>
                                        <p:tgtEl>
                                          <p:spTgt spid="29"/>
                                        </p:tgtEl>
                                        <p:attrNameLst>
                                          <p:attrName>ppt_h</p:attrName>
                                        </p:attrNameLst>
                                      </p:cBhvr>
                                      <p:tavLst>
                                        <p:tav tm="0">
                                          <p:val>
                                            <p:strVal val="ppt_h"/>
                                          </p:val>
                                        </p:tav>
                                        <p:tav tm="100000">
                                          <p:val>
                                            <p:fltVal val="0"/>
                                          </p:val>
                                        </p:tav>
                                      </p:tavLst>
                                    </p:anim>
                                    <p:animEffect transition="out" filter="fade">
                                      <p:cBhvr>
                                        <p:cTn id="243" dur="500"/>
                                        <p:tgtEl>
                                          <p:spTgt spid="29"/>
                                        </p:tgtEl>
                                      </p:cBhvr>
                                    </p:animEffect>
                                    <p:set>
                                      <p:cBhvr>
                                        <p:cTn id="244" dur="1" fill="hold">
                                          <p:stCondLst>
                                            <p:cond delay="499"/>
                                          </p:stCondLst>
                                        </p:cTn>
                                        <p:tgtEl>
                                          <p:spTgt spid="29"/>
                                        </p:tgtEl>
                                        <p:attrNameLst>
                                          <p:attrName>style.visibility</p:attrName>
                                        </p:attrNameLst>
                                      </p:cBhvr>
                                      <p:to>
                                        <p:strVal val="hidden"/>
                                      </p:to>
                                    </p:set>
                                  </p:childTnLst>
                                </p:cTn>
                              </p:par>
                            </p:childTnLst>
                          </p:cTn>
                        </p:par>
                      </p:childTnLst>
                    </p:cTn>
                  </p:par>
                  <p:par>
                    <p:cTn id="245" fill="hold">
                      <p:stCondLst>
                        <p:cond delay="indefinite"/>
                      </p:stCondLst>
                      <p:childTnLst>
                        <p:par>
                          <p:cTn id="246" fill="hold">
                            <p:stCondLst>
                              <p:cond delay="0"/>
                            </p:stCondLst>
                            <p:childTnLst>
                              <p:par>
                                <p:cTn id="247" presetID="53" presetClass="entr" presetSubtype="16" fill="hold" nodeType="clickEffect">
                                  <p:stCondLst>
                                    <p:cond delay="0"/>
                                  </p:stCondLst>
                                  <p:childTnLst>
                                    <p:set>
                                      <p:cBhvr>
                                        <p:cTn id="248" dur="1" fill="hold">
                                          <p:stCondLst>
                                            <p:cond delay="0"/>
                                          </p:stCondLst>
                                        </p:cTn>
                                        <p:tgtEl>
                                          <p:spTgt spid="17"/>
                                        </p:tgtEl>
                                        <p:attrNameLst>
                                          <p:attrName>style.visibility</p:attrName>
                                        </p:attrNameLst>
                                      </p:cBhvr>
                                      <p:to>
                                        <p:strVal val="visible"/>
                                      </p:to>
                                    </p:set>
                                    <p:anim calcmode="lin" valueType="num">
                                      <p:cBhvr>
                                        <p:cTn id="249" dur="500" fill="hold"/>
                                        <p:tgtEl>
                                          <p:spTgt spid="17"/>
                                        </p:tgtEl>
                                        <p:attrNameLst>
                                          <p:attrName>ppt_w</p:attrName>
                                        </p:attrNameLst>
                                      </p:cBhvr>
                                      <p:tavLst>
                                        <p:tav tm="0">
                                          <p:val>
                                            <p:fltVal val="0"/>
                                          </p:val>
                                        </p:tav>
                                        <p:tav tm="100000">
                                          <p:val>
                                            <p:strVal val="#ppt_w"/>
                                          </p:val>
                                        </p:tav>
                                      </p:tavLst>
                                    </p:anim>
                                    <p:anim calcmode="lin" valueType="num">
                                      <p:cBhvr>
                                        <p:cTn id="250" dur="500" fill="hold"/>
                                        <p:tgtEl>
                                          <p:spTgt spid="17"/>
                                        </p:tgtEl>
                                        <p:attrNameLst>
                                          <p:attrName>ppt_h</p:attrName>
                                        </p:attrNameLst>
                                      </p:cBhvr>
                                      <p:tavLst>
                                        <p:tav tm="0">
                                          <p:val>
                                            <p:fltVal val="0"/>
                                          </p:val>
                                        </p:tav>
                                        <p:tav tm="100000">
                                          <p:val>
                                            <p:strVal val="#ppt_h"/>
                                          </p:val>
                                        </p:tav>
                                      </p:tavLst>
                                    </p:anim>
                                    <p:animEffect transition="in" filter="fade">
                                      <p:cBhvr>
                                        <p:cTn id="251" dur="500"/>
                                        <p:tgtEl>
                                          <p:spTgt spid="17"/>
                                        </p:tgtEl>
                                      </p:cBhvr>
                                    </p:animEffect>
                                  </p:childTnLst>
                                </p:cTn>
                              </p:par>
                            </p:childTnLst>
                          </p:cTn>
                        </p:par>
                      </p:childTnLst>
                    </p:cTn>
                  </p:par>
                  <p:par>
                    <p:cTn id="252" fill="hold">
                      <p:stCondLst>
                        <p:cond delay="indefinite"/>
                      </p:stCondLst>
                      <p:childTnLst>
                        <p:par>
                          <p:cTn id="253" fill="hold">
                            <p:stCondLst>
                              <p:cond delay="0"/>
                            </p:stCondLst>
                            <p:childTnLst>
                              <p:par>
                                <p:cTn id="254" presetID="53" presetClass="entr" presetSubtype="16" fill="hold" nodeType="clickEffect">
                                  <p:stCondLst>
                                    <p:cond delay="0"/>
                                  </p:stCondLst>
                                  <p:childTnLst>
                                    <p:set>
                                      <p:cBhvr>
                                        <p:cTn id="255" dur="1" fill="hold">
                                          <p:stCondLst>
                                            <p:cond delay="0"/>
                                          </p:stCondLst>
                                        </p:cTn>
                                        <p:tgtEl>
                                          <p:spTgt spid="18"/>
                                        </p:tgtEl>
                                        <p:attrNameLst>
                                          <p:attrName>style.visibility</p:attrName>
                                        </p:attrNameLst>
                                      </p:cBhvr>
                                      <p:to>
                                        <p:strVal val="visible"/>
                                      </p:to>
                                    </p:set>
                                    <p:anim calcmode="lin" valueType="num">
                                      <p:cBhvr>
                                        <p:cTn id="256" dur="500" fill="hold"/>
                                        <p:tgtEl>
                                          <p:spTgt spid="18"/>
                                        </p:tgtEl>
                                        <p:attrNameLst>
                                          <p:attrName>ppt_w</p:attrName>
                                        </p:attrNameLst>
                                      </p:cBhvr>
                                      <p:tavLst>
                                        <p:tav tm="0">
                                          <p:val>
                                            <p:fltVal val="0"/>
                                          </p:val>
                                        </p:tav>
                                        <p:tav tm="100000">
                                          <p:val>
                                            <p:strVal val="#ppt_w"/>
                                          </p:val>
                                        </p:tav>
                                      </p:tavLst>
                                    </p:anim>
                                    <p:anim calcmode="lin" valueType="num">
                                      <p:cBhvr>
                                        <p:cTn id="257" dur="500" fill="hold"/>
                                        <p:tgtEl>
                                          <p:spTgt spid="18"/>
                                        </p:tgtEl>
                                        <p:attrNameLst>
                                          <p:attrName>ppt_h</p:attrName>
                                        </p:attrNameLst>
                                      </p:cBhvr>
                                      <p:tavLst>
                                        <p:tav tm="0">
                                          <p:val>
                                            <p:fltVal val="0"/>
                                          </p:val>
                                        </p:tav>
                                        <p:tav tm="100000">
                                          <p:val>
                                            <p:strVal val="#ppt_h"/>
                                          </p:val>
                                        </p:tav>
                                      </p:tavLst>
                                    </p:anim>
                                    <p:animEffect transition="in" filter="fade">
                                      <p:cBhvr>
                                        <p:cTn id="258" dur="500"/>
                                        <p:tgtEl>
                                          <p:spTgt spid="18"/>
                                        </p:tgtEl>
                                      </p:cBhvr>
                                    </p:animEffect>
                                  </p:childTnLst>
                                </p:cTn>
                              </p:par>
                            </p:childTnLst>
                          </p:cTn>
                        </p:par>
                      </p:childTnLst>
                    </p:cTn>
                  </p:par>
                  <p:par>
                    <p:cTn id="259" fill="hold">
                      <p:stCondLst>
                        <p:cond delay="indefinite"/>
                      </p:stCondLst>
                      <p:childTnLst>
                        <p:par>
                          <p:cTn id="260" fill="hold">
                            <p:stCondLst>
                              <p:cond delay="0"/>
                            </p:stCondLst>
                            <p:childTnLst>
                              <p:par>
                                <p:cTn id="261" presetID="53" presetClass="entr" presetSubtype="16" fill="hold" grpId="0" nodeType="clickEffect">
                                  <p:stCondLst>
                                    <p:cond delay="0"/>
                                  </p:stCondLst>
                                  <p:childTnLst>
                                    <p:set>
                                      <p:cBhvr>
                                        <p:cTn id="262" dur="1" fill="hold">
                                          <p:stCondLst>
                                            <p:cond delay="0"/>
                                          </p:stCondLst>
                                        </p:cTn>
                                        <p:tgtEl>
                                          <p:spTgt spid="14"/>
                                        </p:tgtEl>
                                        <p:attrNameLst>
                                          <p:attrName>style.visibility</p:attrName>
                                        </p:attrNameLst>
                                      </p:cBhvr>
                                      <p:to>
                                        <p:strVal val="visible"/>
                                      </p:to>
                                    </p:set>
                                    <p:anim calcmode="lin" valueType="num">
                                      <p:cBhvr>
                                        <p:cTn id="263" dur="500" fill="hold"/>
                                        <p:tgtEl>
                                          <p:spTgt spid="14"/>
                                        </p:tgtEl>
                                        <p:attrNameLst>
                                          <p:attrName>ppt_w</p:attrName>
                                        </p:attrNameLst>
                                      </p:cBhvr>
                                      <p:tavLst>
                                        <p:tav tm="0">
                                          <p:val>
                                            <p:fltVal val="0"/>
                                          </p:val>
                                        </p:tav>
                                        <p:tav tm="100000">
                                          <p:val>
                                            <p:strVal val="#ppt_w"/>
                                          </p:val>
                                        </p:tav>
                                      </p:tavLst>
                                    </p:anim>
                                    <p:anim calcmode="lin" valueType="num">
                                      <p:cBhvr>
                                        <p:cTn id="264" dur="500" fill="hold"/>
                                        <p:tgtEl>
                                          <p:spTgt spid="14"/>
                                        </p:tgtEl>
                                        <p:attrNameLst>
                                          <p:attrName>ppt_h</p:attrName>
                                        </p:attrNameLst>
                                      </p:cBhvr>
                                      <p:tavLst>
                                        <p:tav tm="0">
                                          <p:val>
                                            <p:fltVal val="0"/>
                                          </p:val>
                                        </p:tav>
                                        <p:tav tm="100000">
                                          <p:val>
                                            <p:strVal val="#ppt_h"/>
                                          </p:val>
                                        </p:tav>
                                      </p:tavLst>
                                    </p:anim>
                                    <p:animEffect transition="in" filter="fade">
                                      <p:cBhvr>
                                        <p:cTn id="26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P spid="8" grpId="0" animBg="1"/>
      <p:bldP spid="8" grpId="1" animBg="1"/>
      <p:bldP spid="9" grpId="0" animBg="1"/>
      <p:bldP spid="9" grpId="1" animBg="1"/>
      <p:bldP spid="10" grpId="0" animBg="1"/>
      <p:bldP spid="10" grpId="1" animBg="1"/>
      <p:bldP spid="5" grpId="0" animBg="1"/>
      <p:bldP spid="5" grpId="1" animBg="1"/>
      <p:bldP spid="3" grpId="0" animBg="1"/>
      <p:bldP spid="3" grpId="1" animBg="1"/>
      <p:bldP spid="6" grpId="0" animBg="1"/>
      <p:bldP spid="6" grpId="1" animBg="1"/>
      <p:bldP spid="19" grpId="0" animBg="1"/>
      <p:bldP spid="19" grpId="1" animBg="1"/>
      <p:bldP spid="22" grpId="0" animBg="1"/>
      <p:bldP spid="22" grpId="1" animBg="1"/>
      <p:bldP spid="23" grpId="0" animBg="1"/>
      <p:bldP spid="23" grpId="1" animBg="1"/>
      <p:bldP spid="11" grpId="0" animBg="1"/>
      <p:bldP spid="11" grpId="1" animBg="1"/>
      <p:bldP spid="20" grpId="0" animBg="1"/>
      <p:bldP spid="20" grpId="1" animBg="1"/>
      <p:bldP spid="21" grpId="0" animBg="1"/>
      <p:bldP spid="21" grpId="1" animBg="1"/>
      <p:bldP spid="24" grpId="0" animBg="1"/>
      <p:bldP spid="24" grpId="1" animBg="1"/>
      <p:bldP spid="26" grpId="0" animBg="1"/>
      <p:bldP spid="26" grpId="1" animBg="1"/>
      <p:bldP spid="27" grpId="0" animBg="1"/>
      <p:bldP spid="27" grpId="1" animBg="1"/>
      <p:bldP spid="29" grpId="0" animBg="1"/>
      <p:bldP spid="29" grpId="1" animBg="1"/>
      <p:bldP spid="28" grpId="0" animBg="1"/>
      <p:bldP spid="28" grpId="1" animBg="1"/>
      <p:bldP spid="25" grpId="0" animBg="1"/>
      <p:bldP spid="25" grpId="1" animBg="1"/>
    </p:bld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570B1D-71AA-4F79-9D22-F6F108069D2D}"/>
              </a:ext>
            </a:extLst>
          </p:cNvPr>
          <p:cNvSpPr txBox="1"/>
          <p:nvPr/>
        </p:nvSpPr>
        <p:spPr>
          <a:xfrm>
            <a:off x="2839452" y="797511"/>
            <a:ext cx="9352547" cy="5262979"/>
          </a:xfrm>
          <a:prstGeom prst="rect">
            <a:avLst/>
          </a:prstGeom>
          <a:solidFill>
            <a:schemeClr val="bg1"/>
          </a:solidFill>
          <a:ln w="38100">
            <a:solidFill>
              <a:srgbClr val="00B050"/>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2:36-41 (NASB77)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36  "Therefore let all the house of Israel know for certain that God has 	made Him both Lord and Christ -- this Jesus whom you crucified."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37  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Now when they heard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this</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they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were pierced to the heart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said to 	Peter and the rest of the apostles,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Brethren, what shall we do?"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38  And Peter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said</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 them,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Repent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let each of you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be baptized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in 	the name of Jesus Christ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for the forgiveness of your sins</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you shall 	receive the gift of the Holy Spirit.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39  "For the promise is for you and your children, and for all who are far 	off, as many as the Lord our God shall call to Himself."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40  And with many other words he solemnly testified and kept on 	exhorting them, saying, "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Be saved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from this perverse generation!"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41  So then, those who had received his word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were baptized</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there 	were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added that day about three thousand souls. </a:t>
            </a:r>
          </a:p>
        </p:txBody>
      </p:sp>
      <p:sp>
        <p:nvSpPr>
          <p:cNvPr id="2" name="TextBox 1">
            <a:extLst>
              <a:ext uri="{FF2B5EF4-FFF2-40B4-BE49-F238E27FC236}">
                <a16:creationId xmlns:a16="http://schemas.microsoft.com/office/drawing/2014/main" id="{8FD2B842-E328-454A-A18A-A79AEAD4F8D6}"/>
              </a:ext>
            </a:extLst>
          </p:cNvPr>
          <p:cNvSpPr txBox="1"/>
          <p:nvPr/>
        </p:nvSpPr>
        <p:spPr>
          <a:xfrm rot="16200000">
            <a:off x="-2719152" y="3167391"/>
            <a:ext cx="6100021" cy="523220"/>
          </a:xfrm>
          <a:prstGeom prst="rect">
            <a:avLst/>
          </a:prstGeom>
          <a:solidFill>
            <a:schemeClr val="bg1"/>
          </a:solidFill>
          <a:ln w="38100">
            <a:solidFill>
              <a:srgbClr val="00B050"/>
            </a:solid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JEWS ON PENTECOST</a:t>
            </a:r>
          </a:p>
        </p:txBody>
      </p:sp>
      <p:sp>
        <p:nvSpPr>
          <p:cNvPr id="4" name="Oval 3">
            <a:extLst>
              <a:ext uri="{FF2B5EF4-FFF2-40B4-BE49-F238E27FC236}">
                <a16:creationId xmlns:a16="http://schemas.microsoft.com/office/drawing/2014/main" id="{1AA42F00-9060-4398-9320-08FF00395280}"/>
              </a:ext>
            </a:extLst>
          </p:cNvPr>
          <p:cNvSpPr/>
          <p:nvPr/>
        </p:nvSpPr>
        <p:spPr>
          <a:xfrm>
            <a:off x="685480" y="378989"/>
            <a:ext cx="1994316" cy="81814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Heard</a:t>
            </a:r>
          </a:p>
        </p:txBody>
      </p:sp>
      <p:sp>
        <p:nvSpPr>
          <p:cNvPr id="5" name="Oval 4">
            <a:extLst>
              <a:ext uri="{FF2B5EF4-FFF2-40B4-BE49-F238E27FC236}">
                <a16:creationId xmlns:a16="http://schemas.microsoft.com/office/drawing/2014/main" id="{E8E30476-7EBC-4CE7-8C8D-21F0AA264CCF}"/>
              </a:ext>
            </a:extLst>
          </p:cNvPr>
          <p:cNvSpPr/>
          <p:nvPr/>
        </p:nvSpPr>
        <p:spPr>
          <a:xfrm>
            <a:off x="685480" y="1487483"/>
            <a:ext cx="1994317" cy="81814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Believed</a:t>
            </a:r>
          </a:p>
        </p:txBody>
      </p:sp>
      <p:sp>
        <p:nvSpPr>
          <p:cNvPr id="6" name="Oval 5">
            <a:extLst>
              <a:ext uri="{FF2B5EF4-FFF2-40B4-BE49-F238E27FC236}">
                <a16:creationId xmlns:a16="http://schemas.microsoft.com/office/drawing/2014/main" id="{A58AE5FD-B74E-4BD4-9D01-00942EC35453}"/>
              </a:ext>
            </a:extLst>
          </p:cNvPr>
          <p:cNvSpPr/>
          <p:nvPr/>
        </p:nvSpPr>
        <p:spPr>
          <a:xfrm>
            <a:off x="676691" y="2595978"/>
            <a:ext cx="1994318" cy="81814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Repented</a:t>
            </a:r>
          </a:p>
        </p:txBody>
      </p:sp>
      <p:sp>
        <p:nvSpPr>
          <p:cNvPr id="7" name="Oval 6">
            <a:extLst>
              <a:ext uri="{FF2B5EF4-FFF2-40B4-BE49-F238E27FC236}">
                <a16:creationId xmlns:a16="http://schemas.microsoft.com/office/drawing/2014/main" id="{0DF0AA2A-F4E4-41FF-9E5E-F55C2C2E584E}"/>
              </a:ext>
            </a:extLst>
          </p:cNvPr>
          <p:cNvSpPr/>
          <p:nvPr/>
        </p:nvSpPr>
        <p:spPr>
          <a:xfrm>
            <a:off x="676693" y="3604535"/>
            <a:ext cx="1994316" cy="81814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Baptized</a:t>
            </a:r>
          </a:p>
        </p:txBody>
      </p:sp>
      <p:sp>
        <p:nvSpPr>
          <p:cNvPr id="8" name="Oval 7">
            <a:extLst>
              <a:ext uri="{FF2B5EF4-FFF2-40B4-BE49-F238E27FC236}">
                <a16:creationId xmlns:a16="http://schemas.microsoft.com/office/drawing/2014/main" id="{F1B0BE29-D41E-4D07-994F-BC563E657D2E}"/>
              </a:ext>
            </a:extLst>
          </p:cNvPr>
          <p:cNvSpPr/>
          <p:nvPr/>
        </p:nvSpPr>
        <p:spPr>
          <a:xfrm>
            <a:off x="685480" y="4602410"/>
            <a:ext cx="1994316" cy="81814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Forgiven of sins</a:t>
            </a:r>
          </a:p>
        </p:txBody>
      </p:sp>
      <p:sp>
        <p:nvSpPr>
          <p:cNvPr id="9" name="Oval 8">
            <a:extLst>
              <a:ext uri="{FF2B5EF4-FFF2-40B4-BE49-F238E27FC236}">
                <a16:creationId xmlns:a16="http://schemas.microsoft.com/office/drawing/2014/main" id="{FC53C06C-BBA9-4FD4-A1B9-F88B0939C1F5}"/>
              </a:ext>
            </a:extLst>
          </p:cNvPr>
          <p:cNvSpPr/>
          <p:nvPr/>
        </p:nvSpPr>
        <p:spPr>
          <a:xfrm>
            <a:off x="685480" y="5614560"/>
            <a:ext cx="1994316" cy="81814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Added to saved</a:t>
            </a:r>
          </a:p>
        </p:txBody>
      </p:sp>
      <p:cxnSp>
        <p:nvCxnSpPr>
          <p:cNvPr id="11" name="Straight Arrow Connector 10">
            <a:extLst>
              <a:ext uri="{FF2B5EF4-FFF2-40B4-BE49-F238E27FC236}">
                <a16:creationId xmlns:a16="http://schemas.microsoft.com/office/drawing/2014/main" id="{D4FABC06-6AEA-493F-A549-96991D98B807}"/>
              </a:ext>
            </a:extLst>
          </p:cNvPr>
          <p:cNvCxnSpPr/>
          <p:nvPr/>
        </p:nvCxnSpPr>
        <p:spPr>
          <a:xfrm flipH="1" flipV="1">
            <a:off x="2538663" y="986589"/>
            <a:ext cx="824010" cy="105877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Left Brace 11">
            <a:extLst>
              <a:ext uri="{FF2B5EF4-FFF2-40B4-BE49-F238E27FC236}">
                <a16:creationId xmlns:a16="http://schemas.microsoft.com/office/drawing/2014/main" id="{F93FCB87-73CA-4E25-B36A-761F1DD9510A}"/>
              </a:ext>
            </a:extLst>
          </p:cNvPr>
          <p:cNvSpPr/>
          <p:nvPr/>
        </p:nvSpPr>
        <p:spPr>
          <a:xfrm>
            <a:off x="7113069" y="1997240"/>
            <a:ext cx="430730" cy="649706"/>
          </a:xfrm>
          <a:prstGeom prst="leftBrace">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3" name="Straight Arrow Connector 12">
            <a:extLst>
              <a:ext uri="{FF2B5EF4-FFF2-40B4-BE49-F238E27FC236}">
                <a16:creationId xmlns:a16="http://schemas.microsoft.com/office/drawing/2014/main" id="{39BC7EC8-5ACC-45C2-8442-2B8DB778E9C6}"/>
              </a:ext>
            </a:extLst>
          </p:cNvPr>
          <p:cNvCxnSpPr>
            <a:cxnSpLocks/>
            <a:endCxn id="5" idx="6"/>
          </p:cNvCxnSpPr>
          <p:nvPr/>
        </p:nvCxnSpPr>
        <p:spPr>
          <a:xfrm flipH="1" flipV="1">
            <a:off x="2679797" y="1896557"/>
            <a:ext cx="4221766" cy="42152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DFD887D-B046-4462-92B3-77D215ECFC72}"/>
              </a:ext>
            </a:extLst>
          </p:cNvPr>
          <p:cNvCxnSpPr>
            <a:endCxn id="6" idx="6"/>
          </p:cNvCxnSpPr>
          <p:nvPr/>
        </p:nvCxnSpPr>
        <p:spPr>
          <a:xfrm flipH="1">
            <a:off x="2671009" y="2827421"/>
            <a:ext cx="3765886" cy="17763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2BC7ECD-933E-4350-A2BD-F2B4DEB79CF8}"/>
              </a:ext>
            </a:extLst>
          </p:cNvPr>
          <p:cNvCxnSpPr>
            <a:cxnSpLocks/>
            <a:endCxn id="7" idx="6"/>
          </p:cNvCxnSpPr>
          <p:nvPr/>
        </p:nvCxnSpPr>
        <p:spPr>
          <a:xfrm flipH="1">
            <a:off x="2671009" y="2866357"/>
            <a:ext cx="7214936" cy="114725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7737FB2E-DF82-4B27-A1A1-6FCE5F3D1345}"/>
              </a:ext>
            </a:extLst>
          </p:cNvPr>
          <p:cNvCxnSpPr>
            <a:cxnSpLocks/>
          </p:cNvCxnSpPr>
          <p:nvPr/>
        </p:nvCxnSpPr>
        <p:spPr>
          <a:xfrm flipH="1">
            <a:off x="2466471" y="3221319"/>
            <a:ext cx="3739814" cy="163643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5CA9A7F-6718-44E3-8EA5-1698955E5A76}"/>
              </a:ext>
            </a:extLst>
          </p:cNvPr>
          <p:cNvCxnSpPr>
            <a:cxnSpLocks/>
          </p:cNvCxnSpPr>
          <p:nvPr/>
        </p:nvCxnSpPr>
        <p:spPr>
          <a:xfrm flipH="1">
            <a:off x="2538663" y="5035083"/>
            <a:ext cx="3765886" cy="76201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58F59AA-A708-4D7E-B19D-5C255B7FAAD0}"/>
              </a:ext>
            </a:extLst>
          </p:cNvPr>
          <p:cNvCxnSpPr>
            <a:cxnSpLocks/>
            <a:endCxn id="9" idx="6"/>
          </p:cNvCxnSpPr>
          <p:nvPr/>
        </p:nvCxnSpPr>
        <p:spPr>
          <a:xfrm flipH="1">
            <a:off x="2679796" y="5797101"/>
            <a:ext cx="1146248" cy="22653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18F7928C-E000-4863-9140-AF936142C750}"/>
              </a:ext>
            </a:extLst>
          </p:cNvPr>
          <p:cNvSpPr txBox="1"/>
          <p:nvPr/>
        </p:nvSpPr>
        <p:spPr>
          <a:xfrm rot="5400000" flipV="1">
            <a:off x="8791076" y="3167390"/>
            <a:ext cx="6100021" cy="523220"/>
          </a:xfrm>
          <a:prstGeom prst="rect">
            <a:avLst/>
          </a:prstGeom>
          <a:solidFill>
            <a:schemeClr val="bg1"/>
          </a:solidFill>
          <a:ln w="38100">
            <a:solidFill>
              <a:srgbClr val="00B050"/>
            </a:solid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GENTILES ACTS 10-11</a:t>
            </a:r>
          </a:p>
        </p:txBody>
      </p:sp>
      <p:sp>
        <p:nvSpPr>
          <p:cNvPr id="29" name="Oval 28">
            <a:extLst>
              <a:ext uri="{FF2B5EF4-FFF2-40B4-BE49-F238E27FC236}">
                <a16:creationId xmlns:a16="http://schemas.microsoft.com/office/drawing/2014/main" id="{34A3B70A-A367-441C-9346-06D3089DFAE3}"/>
              </a:ext>
            </a:extLst>
          </p:cNvPr>
          <p:cNvSpPr/>
          <p:nvPr/>
        </p:nvSpPr>
        <p:spPr>
          <a:xfrm>
            <a:off x="9512204" y="524390"/>
            <a:ext cx="1994316" cy="81814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Heard</a:t>
            </a:r>
          </a:p>
        </p:txBody>
      </p:sp>
      <p:sp>
        <p:nvSpPr>
          <p:cNvPr id="30" name="TextBox 29">
            <a:extLst>
              <a:ext uri="{FF2B5EF4-FFF2-40B4-BE49-F238E27FC236}">
                <a16:creationId xmlns:a16="http://schemas.microsoft.com/office/drawing/2014/main" id="{FD804D11-29FD-44F8-B50B-CAA3E20CD017}"/>
              </a:ext>
            </a:extLst>
          </p:cNvPr>
          <p:cNvSpPr txBox="1"/>
          <p:nvPr/>
        </p:nvSpPr>
        <p:spPr>
          <a:xfrm>
            <a:off x="29532" y="333252"/>
            <a:ext cx="9222752" cy="6124754"/>
          </a:xfrm>
          <a:prstGeom prst="rect">
            <a:avLst/>
          </a:prstGeom>
          <a:solidFill>
            <a:schemeClr val="bg1"/>
          </a:solidFill>
          <a:ln w="38100">
            <a:solidFill>
              <a:srgbClr val="00B05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15:7-11 (NASB77)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  And after there had been much debate, Peter stood up and 	said to them, "Brethren, you know that in the early days God 	made a choice among you, that by my mouth the Gentiles 	should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hear the word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of the gospel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believe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8  "And God, who knows the heart, bore witness to them, 	giving them the Holy Spirit, just as He also did to us;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9  and He </a:t>
            </a:r>
            <a:r>
              <a:rPr kumimoji="0" lang="en-US" sz="2800" b="1" i="0" u="sng" strike="noStrike" kern="1200" cap="none" spc="0" normalizeH="0" baseline="0" noProof="0" dirty="0">
                <a:ln>
                  <a:noFill/>
                </a:ln>
                <a:solidFill>
                  <a:srgbClr val="FF0000"/>
                </a:solidFill>
                <a:effectLst/>
                <a:uLnTx/>
                <a:uFillTx/>
                <a:latin typeface="Calibri" panose="020F0502020204030204"/>
                <a:ea typeface="+mn-ea"/>
                <a:cs typeface="+mn-cs"/>
              </a:rPr>
              <a:t>made no distinction between us and them</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cleansing their hearts by faith</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10  "Now therefore why do you put God to the test by placing 	upon the neck of the disciples a yoke which neither our 	fathers nor we have been able to bear?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11  "But we believe that we are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saved through the grace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of the 	Lord Jesus, in </a:t>
            </a:r>
            <a:r>
              <a:rPr kumimoji="0" lang="en-US" sz="2800" b="1" i="0" u="sng" strike="noStrike" kern="1200" cap="none" spc="0" normalizeH="0" baseline="0" noProof="0" dirty="0">
                <a:ln>
                  <a:noFill/>
                </a:ln>
                <a:solidFill>
                  <a:srgbClr val="FF0000"/>
                </a:solidFill>
                <a:effectLst/>
                <a:uLnTx/>
                <a:uFillTx/>
                <a:latin typeface="Calibri" panose="020F0502020204030204"/>
                <a:ea typeface="+mn-ea"/>
                <a:cs typeface="+mn-cs"/>
              </a:rPr>
              <a:t>the same way as they also are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1" name="Oval 30">
            <a:extLst>
              <a:ext uri="{FF2B5EF4-FFF2-40B4-BE49-F238E27FC236}">
                <a16:creationId xmlns:a16="http://schemas.microsoft.com/office/drawing/2014/main" id="{5A4706F4-8022-42D1-87AE-16506C93F779}"/>
              </a:ext>
            </a:extLst>
          </p:cNvPr>
          <p:cNvSpPr/>
          <p:nvPr/>
        </p:nvSpPr>
        <p:spPr>
          <a:xfrm>
            <a:off x="9500937" y="1549795"/>
            <a:ext cx="1994317" cy="81814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Believed</a:t>
            </a:r>
          </a:p>
        </p:txBody>
      </p:sp>
      <p:sp>
        <p:nvSpPr>
          <p:cNvPr id="32" name="Oval 31">
            <a:extLst>
              <a:ext uri="{FF2B5EF4-FFF2-40B4-BE49-F238E27FC236}">
                <a16:creationId xmlns:a16="http://schemas.microsoft.com/office/drawing/2014/main" id="{A0A597C8-2526-4139-8098-9554111BB723}"/>
              </a:ext>
            </a:extLst>
          </p:cNvPr>
          <p:cNvSpPr/>
          <p:nvPr/>
        </p:nvSpPr>
        <p:spPr>
          <a:xfrm>
            <a:off x="9494378" y="5651415"/>
            <a:ext cx="1994316" cy="81814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Added to saved</a:t>
            </a:r>
          </a:p>
        </p:txBody>
      </p:sp>
      <p:sp>
        <p:nvSpPr>
          <p:cNvPr id="33" name="Oval 32">
            <a:extLst>
              <a:ext uri="{FF2B5EF4-FFF2-40B4-BE49-F238E27FC236}">
                <a16:creationId xmlns:a16="http://schemas.microsoft.com/office/drawing/2014/main" id="{65F59175-B9BA-4E8A-B5E3-A58520F03FB8}"/>
              </a:ext>
            </a:extLst>
          </p:cNvPr>
          <p:cNvSpPr/>
          <p:nvPr/>
        </p:nvSpPr>
        <p:spPr>
          <a:xfrm>
            <a:off x="9500939" y="4626010"/>
            <a:ext cx="1994316" cy="81814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Forgiven of sins</a:t>
            </a:r>
          </a:p>
        </p:txBody>
      </p:sp>
      <p:sp>
        <p:nvSpPr>
          <p:cNvPr id="34" name="Oval 33">
            <a:extLst>
              <a:ext uri="{FF2B5EF4-FFF2-40B4-BE49-F238E27FC236}">
                <a16:creationId xmlns:a16="http://schemas.microsoft.com/office/drawing/2014/main" id="{67CD10DD-04B9-4C64-8C1C-CB35CFBF3B35}"/>
              </a:ext>
            </a:extLst>
          </p:cNvPr>
          <p:cNvSpPr/>
          <p:nvPr/>
        </p:nvSpPr>
        <p:spPr>
          <a:xfrm>
            <a:off x="9500939" y="2575200"/>
            <a:ext cx="1994318" cy="81814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prstClr val="white"/>
                </a:solidFill>
                <a:effectLst/>
                <a:uLnTx/>
                <a:uFillTx/>
                <a:latin typeface="Calibri" panose="020F0502020204030204"/>
                <a:ea typeface="+mn-ea"/>
                <a:cs typeface="+mn-cs"/>
              </a:rPr>
              <a:t>Repented</a:t>
            </a:r>
          </a:p>
        </p:txBody>
      </p:sp>
      <p:sp>
        <p:nvSpPr>
          <p:cNvPr id="35" name="Oval 34">
            <a:extLst>
              <a:ext uri="{FF2B5EF4-FFF2-40B4-BE49-F238E27FC236}">
                <a16:creationId xmlns:a16="http://schemas.microsoft.com/office/drawing/2014/main" id="{8365A85B-E0AB-4103-8FA3-90A705B5411F}"/>
              </a:ext>
            </a:extLst>
          </p:cNvPr>
          <p:cNvSpPr/>
          <p:nvPr/>
        </p:nvSpPr>
        <p:spPr>
          <a:xfrm>
            <a:off x="9494378" y="3600605"/>
            <a:ext cx="1994316" cy="81814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prstClr val="white"/>
                </a:solidFill>
                <a:effectLst/>
                <a:uLnTx/>
                <a:uFillTx/>
                <a:latin typeface="Calibri" panose="020F0502020204030204"/>
                <a:ea typeface="+mn-ea"/>
                <a:cs typeface="+mn-cs"/>
              </a:rPr>
              <a:t>Baptized</a:t>
            </a:r>
          </a:p>
        </p:txBody>
      </p:sp>
      <p:cxnSp>
        <p:nvCxnSpPr>
          <p:cNvPr id="37" name="Straight Arrow Connector 36">
            <a:extLst>
              <a:ext uri="{FF2B5EF4-FFF2-40B4-BE49-F238E27FC236}">
                <a16:creationId xmlns:a16="http://schemas.microsoft.com/office/drawing/2014/main" id="{849B6B90-6298-45D0-8307-D6DB6398F0C0}"/>
              </a:ext>
            </a:extLst>
          </p:cNvPr>
          <p:cNvCxnSpPr>
            <a:endCxn id="29" idx="2"/>
          </p:cNvCxnSpPr>
          <p:nvPr/>
        </p:nvCxnSpPr>
        <p:spPr>
          <a:xfrm flipV="1">
            <a:off x="3446892" y="933464"/>
            <a:ext cx="6065312" cy="133357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2E140016-DD96-456C-A325-A0203DA17EFA}"/>
              </a:ext>
            </a:extLst>
          </p:cNvPr>
          <p:cNvCxnSpPr>
            <a:cxnSpLocks/>
            <a:endCxn id="31" idx="2"/>
          </p:cNvCxnSpPr>
          <p:nvPr/>
        </p:nvCxnSpPr>
        <p:spPr>
          <a:xfrm flipV="1">
            <a:off x="7061218" y="1958869"/>
            <a:ext cx="2439719" cy="34676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9AFBA80D-12CA-4E11-A3E0-9A63DD7FFE03}"/>
              </a:ext>
            </a:extLst>
          </p:cNvPr>
          <p:cNvCxnSpPr>
            <a:cxnSpLocks/>
          </p:cNvCxnSpPr>
          <p:nvPr/>
        </p:nvCxnSpPr>
        <p:spPr>
          <a:xfrm>
            <a:off x="4747069" y="4009677"/>
            <a:ext cx="4747309" cy="102540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82818F13-2ABD-4C1E-A691-8EFE5BA8A395}"/>
              </a:ext>
            </a:extLst>
          </p:cNvPr>
          <p:cNvCxnSpPr/>
          <p:nvPr/>
        </p:nvCxnSpPr>
        <p:spPr>
          <a:xfrm>
            <a:off x="4790680" y="4009677"/>
            <a:ext cx="470369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458F6B9F-0DA1-4667-91BD-84290157B969}"/>
              </a:ext>
            </a:extLst>
          </p:cNvPr>
          <p:cNvCxnSpPr>
            <a:cxnSpLocks/>
            <a:endCxn id="34" idx="2"/>
          </p:cNvCxnSpPr>
          <p:nvPr/>
        </p:nvCxnSpPr>
        <p:spPr>
          <a:xfrm flipV="1">
            <a:off x="4798559" y="2984274"/>
            <a:ext cx="4702380" cy="102540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Left Brace 53">
            <a:extLst>
              <a:ext uri="{FF2B5EF4-FFF2-40B4-BE49-F238E27FC236}">
                <a16:creationId xmlns:a16="http://schemas.microsoft.com/office/drawing/2014/main" id="{9281A634-19A7-4A02-963C-8D591EB2A97F}"/>
              </a:ext>
            </a:extLst>
          </p:cNvPr>
          <p:cNvSpPr/>
          <p:nvPr/>
        </p:nvSpPr>
        <p:spPr>
          <a:xfrm>
            <a:off x="8986661" y="486889"/>
            <a:ext cx="770950" cy="6037859"/>
          </a:xfrm>
          <a:prstGeom prst="leftBrace">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id="{BA25BC16-3F6C-4072-90C9-781A01716A32}"/>
              </a:ext>
            </a:extLst>
          </p:cNvPr>
          <p:cNvSpPr txBox="1"/>
          <p:nvPr/>
        </p:nvSpPr>
        <p:spPr>
          <a:xfrm>
            <a:off x="29532" y="0"/>
            <a:ext cx="9214731" cy="2677656"/>
          </a:xfrm>
          <a:prstGeom prst="rect">
            <a:avLst/>
          </a:prstGeom>
          <a:solidFill>
            <a:schemeClr val="bg1"/>
          </a:solidFill>
          <a:ln w="38100">
            <a:solidFill>
              <a:srgbClr val="C0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10:47-48 (NASB77)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47  " Surely no one can refuse the water for these to be 	baptized who have received the Holy Spirit just as we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did,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can he?"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48  And </a:t>
            </a:r>
            <a:r>
              <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he ordered them to be baptized in the name of Jesus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Christ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Then they asked him to stay on for a few days.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61" name="Straight Arrow Connector 60">
            <a:extLst>
              <a:ext uri="{FF2B5EF4-FFF2-40B4-BE49-F238E27FC236}">
                <a16:creationId xmlns:a16="http://schemas.microsoft.com/office/drawing/2014/main" id="{508515C9-3DF0-4CD4-9376-B96C6477C01A}"/>
              </a:ext>
            </a:extLst>
          </p:cNvPr>
          <p:cNvCxnSpPr>
            <a:cxnSpLocks/>
            <a:endCxn id="35" idx="1"/>
          </p:cNvCxnSpPr>
          <p:nvPr/>
        </p:nvCxnSpPr>
        <p:spPr>
          <a:xfrm>
            <a:off x="8683878" y="2110942"/>
            <a:ext cx="1102561" cy="160947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7F5C8D7D-B178-43B3-90AB-489E36958C4E}"/>
              </a:ext>
            </a:extLst>
          </p:cNvPr>
          <p:cNvCxnSpPr>
            <a:cxnSpLocks/>
          </p:cNvCxnSpPr>
          <p:nvPr/>
        </p:nvCxnSpPr>
        <p:spPr>
          <a:xfrm flipV="1">
            <a:off x="6781987" y="3559629"/>
            <a:ext cx="2111642" cy="250086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276A5081-39A9-4ACF-A4CF-CAD2E1D19819}"/>
              </a:ext>
            </a:extLst>
          </p:cNvPr>
          <p:cNvCxnSpPr>
            <a:cxnSpLocks/>
          </p:cNvCxnSpPr>
          <p:nvPr/>
        </p:nvCxnSpPr>
        <p:spPr>
          <a:xfrm flipV="1">
            <a:off x="7794170" y="3505818"/>
            <a:ext cx="969618" cy="10823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6DFA7DD5-63F1-497B-99C2-596BB4C2D869}"/>
              </a:ext>
            </a:extLst>
          </p:cNvPr>
          <p:cNvCxnSpPr>
            <a:cxnSpLocks/>
          </p:cNvCxnSpPr>
          <p:nvPr/>
        </p:nvCxnSpPr>
        <p:spPr>
          <a:xfrm flipH="1" flipV="1">
            <a:off x="2559934" y="4085871"/>
            <a:ext cx="5892254" cy="133468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A6580A32-C180-417D-B9F9-F832DAEF9E52}"/>
              </a:ext>
            </a:extLst>
          </p:cNvPr>
          <p:cNvCxnSpPr>
            <a:cxnSpLocks/>
          </p:cNvCxnSpPr>
          <p:nvPr/>
        </p:nvCxnSpPr>
        <p:spPr>
          <a:xfrm flipV="1">
            <a:off x="7158794" y="6023633"/>
            <a:ext cx="2335584" cy="16084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9" name="Rectangle 78">
            <a:extLst>
              <a:ext uri="{FF2B5EF4-FFF2-40B4-BE49-F238E27FC236}">
                <a16:creationId xmlns:a16="http://schemas.microsoft.com/office/drawing/2014/main" id="{956F2311-FE94-40C3-9942-E7260AD575D8}"/>
              </a:ext>
            </a:extLst>
          </p:cNvPr>
          <p:cNvSpPr/>
          <p:nvPr/>
        </p:nvSpPr>
        <p:spPr>
          <a:xfrm>
            <a:off x="3174523" y="2764710"/>
            <a:ext cx="5842954" cy="132858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SAME GOSPEL TO BOTH </a:t>
            </a:r>
            <a:b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JEW AND GENTILES</a:t>
            </a:r>
          </a:p>
        </p:txBody>
      </p:sp>
      <p:sp>
        <p:nvSpPr>
          <p:cNvPr id="10" name="TextBox 9">
            <a:extLst>
              <a:ext uri="{FF2B5EF4-FFF2-40B4-BE49-F238E27FC236}">
                <a16:creationId xmlns:a16="http://schemas.microsoft.com/office/drawing/2014/main" id="{25F7E760-F052-42B2-988D-C2D4A22B2B57}"/>
              </a:ext>
            </a:extLst>
          </p:cNvPr>
          <p:cNvSpPr txBox="1"/>
          <p:nvPr/>
        </p:nvSpPr>
        <p:spPr>
          <a:xfrm>
            <a:off x="2757909" y="4216725"/>
            <a:ext cx="6676182" cy="2246769"/>
          </a:xfrm>
          <a:prstGeom prst="rect">
            <a:avLst/>
          </a:prstGeom>
          <a:solidFill>
            <a:schemeClr val="bg1"/>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Romans 1:16 (NASB77)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16  For I am not ashamed of the gospel, for it 	is the power of God for salvation to 	everyone who believes, to the Jew first 	and also to the Greek.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62" name="TextBox 61">
            <a:extLst>
              <a:ext uri="{FF2B5EF4-FFF2-40B4-BE49-F238E27FC236}">
                <a16:creationId xmlns:a16="http://schemas.microsoft.com/office/drawing/2014/main" id="{5C41ABE2-50BA-4BF5-8389-A672349D9E7A}"/>
              </a:ext>
            </a:extLst>
          </p:cNvPr>
          <p:cNvSpPr txBox="1"/>
          <p:nvPr/>
        </p:nvSpPr>
        <p:spPr>
          <a:xfrm>
            <a:off x="89303" y="2707202"/>
            <a:ext cx="9125428" cy="3339376"/>
          </a:xfrm>
          <a:prstGeom prst="rect">
            <a:avLst/>
          </a:prstGeom>
          <a:solidFill>
            <a:schemeClr val="bg1"/>
          </a:solidFill>
          <a:ln w="38100">
            <a:solidFill>
              <a:srgbClr val="C0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Acts 11:18 (NASB77)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18  And when they heard this, they quieted down, and 	glorified God, saying, "Well then, God has granted to the 	Gentiles also the </a:t>
            </a:r>
            <a:r>
              <a:rPr kumimoji="0" lang="en-US" sz="2800" b="1" i="0" u="sng" strike="noStrike" kern="1200" cap="none" spc="0" normalizeH="0" baseline="0" noProof="0" dirty="0">
                <a:ln>
                  <a:noFill/>
                </a:ln>
                <a:solidFill>
                  <a:srgbClr val="FF0000"/>
                </a:solidFill>
                <a:effectLst/>
                <a:uLnTx/>
                <a:uFillTx/>
                <a:latin typeface="Calibri" panose="020F0502020204030204"/>
                <a:ea typeface="+mn-ea"/>
                <a:cs typeface="+mn-cs"/>
              </a:rPr>
              <a:t>repentance </a:t>
            </a:r>
            <a:r>
              <a:rPr kumimoji="0" lang="en-US" sz="2800" b="1" i="1" u="sng" strike="noStrike" kern="1200" cap="none" spc="0" normalizeH="0" baseline="0" noProof="0" dirty="0">
                <a:ln>
                  <a:noFill/>
                </a:ln>
                <a:solidFill>
                  <a:srgbClr val="FF0000"/>
                </a:solidFill>
                <a:effectLst/>
                <a:uLnTx/>
                <a:uFillTx/>
                <a:latin typeface="Calibri" panose="020F0502020204030204"/>
                <a:ea typeface="+mn-ea"/>
                <a:cs typeface="+mn-cs"/>
              </a:rPr>
              <a:t>that leads</a:t>
            </a:r>
            <a:r>
              <a:rPr kumimoji="0" lang="en-US" sz="2800" b="1" i="0" u="sng" strike="noStrike" kern="1200" cap="none" spc="0" normalizeH="0" baseline="0" noProof="0" dirty="0">
                <a:ln>
                  <a:noFill/>
                </a:ln>
                <a:solidFill>
                  <a:srgbClr val="FF0000"/>
                </a:solidFill>
                <a:effectLst/>
                <a:uLnTx/>
                <a:uFillTx/>
                <a:latin typeface="Calibri" panose="020F0502020204030204"/>
                <a:ea typeface="+mn-ea"/>
                <a:cs typeface="+mn-cs"/>
              </a:rPr>
              <a:t> to life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17:30 (NASB77)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30  "Therefore having overlooked the times of ignorance, God 	is now </a:t>
            </a:r>
            <a:r>
              <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declaring to men that all everywhere should repent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cxnSp>
        <p:nvCxnSpPr>
          <p:cNvPr id="65" name="Straight Arrow Connector 64">
            <a:extLst>
              <a:ext uri="{FF2B5EF4-FFF2-40B4-BE49-F238E27FC236}">
                <a16:creationId xmlns:a16="http://schemas.microsoft.com/office/drawing/2014/main" id="{6B849EC8-9D88-48D6-86A8-3191B9DC942E}"/>
              </a:ext>
            </a:extLst>
          </p:cNvPr>
          <p:cNvCxnSpPr>
            <a:cxnSpLocks/>
          </p:cNvCxnSpPr>
          <p:nvPr/>
        </p:nvCxnSpPr>
        <p:spPr>
          <a:xfrm flipV="1">
            <a:off x="8739898" y="3315501"/>
            <a:ext cx="1140823" cy="243460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F131A386-5356-4A2C-BA20-23AB37D7819B}"/>
              </a:ext>
            </a:extLst>
          </p:cNvPr>
          <p:cNvCxnSpPr>
            <a:cxnSpLocks/>
          </p:cNvCxnSpPr>
          <p:nvPr/>
        </p:nvCxnSpPr>
        <p:spPr>
          <a:xfrm flipV="1">
            <a:off x="7202352" y="3102429"/>
            <a:ext cx="2429714" cy="114725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9FA054C9-E593-434B-839A-62A1B8756278}"/>
              </a:ext>
            </a:extLst>
          </p:cNvPr>
          <p:cNvSpPr txBox="1"/>
          <p:nvPr/>
        </p:nvSpPr>
        <p:spPr>
          <a:xfrm>
            <a:off x="66709" y="2724153"/>
            <a:ext cx="9125428" cy="1384995"/>
          </a:xfrm>
          <a:prstGeom prst="rect">
            <a:avLst/>
          </a:prstGeom>
          <a:solidFill>
            <a:schemeClr val="bg1"/>
          </a:solidFill>
          <a:ln w="38100">
            <a:solidFill>
              <a:srgbClr val="C0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Acts 11:14 (NASB77)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14  and he shall speak words to you by which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you will be 	saved</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you and all your household.'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40" name="Straight Arrow Connector 39">
            <a:extLst>
              <a:ext uri="{FF2B5EF4-FFF2-40B4-BE49-F238E27FC236}">
                <a16:creationId xmlns:a16="http://schemas.microsoft.com/office/drawing/2014/main" id="{EE295F4A-4732-466F-8B42-0B3440E57940}"/>
              </a:ext>
            </a:extLst>
          </p:cNvPr>
          <p:cNvCxnSpPr>
            <a:endCxn id="32" idx="1"/>
          </p:cNvCxnSpPr>
          <p:nvPr/>
        </p:nvCxnSpPr>
        <p:spPr>
          <a:xfrm>
            <a:off x="8251371" y="3554141"/>
            <a:ext cx="1535068" cy="221708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9880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1"/>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3"/>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2"/>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1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69"/>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17"/>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2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9"/>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4"/>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2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nodeType="clickEffect">
                                  <p:stCondLst>
                                    <p:cond delay="0"/>
                                  </p:stCondLst>
                                  <p:childTnLst>
                                    <p:set>
                                      <p:cBhvr>
                                        <p:cTn id="74" dur="1" fill="hold">
                                          <p:stCondLst>
                                            <p:cond delay="0"/>
                                          </p:stCondLst>
                                        </p:cTn>
                                        <p:tgtEl>
                                          <p:spTgt spid="22"/>
                                        </p:tgtEl>
                                        <p:attrNameLst>
                                          <p:attrName>style.visibility</p:attrName>
                                        </p:attrNameLst>
                                      </p:cBhvr>
                                      <p:to>
                                        <p:strVal val="hidden"/>
                                      </p:to>
                                    </p:set>
                                  </p:childTnLst>
                                </p:cTn>
                              </p:par>
                              <p:par>
                                <p:cTn id="75" presetID="1" presetClass="exit" presetSubtype="0" fill="hold" nodeType="withEffect">
                                  <p:stCondLst>
                                    <p:cond delay="0"/>
                                  </p:stCondLst>
                                  <p:childTnLst>
                                    <p:set>
                                      <p:cBhvr>
                                        <p:cTn id="76" dur="1" fill="hold">
                                          <p:stCondLst>
                                            <p:cond delay="0"/>
                                          </p:stCondLst>
                                        </p:cTn>
                                        <p:tgtEl>
                                          <p:spTgt spid="24"/>
                                        </p:tgtEl>
                                        <p:attrNameLst>
                                          <p:attrName>style.visibility</p:attrName>
                                        </p:attrNameLst>
                                      </p:cBhvr>
                                      <p:to>
                                        <p:strVal val="hidden"/>
                                      </p:to>
                                    </p:set>
                                  </p:childTnLst>
                                </p:cTn>
                              </p:par>
                              <p:par>
                                <p:cTn id="77" presetID="1" presetClass="exit" presetSubtype="0" fill="hold" grpId="0" nodeType="withEffect">
                                  <p:stCondLst>
                                    <p:cond delay="0"/>
                                  </p:stCondLst>
                                  <p:childTnLst>
                                    <p:set>
                                      <p:cBhvr>
                                        <p:cTn id="78" dur="1" fill="hold">
                                          <p:stCondLst>
                                            <p:cond delay="0"/>
                                          </p:stCondLst>
                                        </p:cTn>
                                        <p:tgtEl>
                                          <p:spTgt spid="3"/>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1" nodeType="clickEffect">
                                  <p:stCondLst>
                                    <p:cond delay="0"/>
                                  </p:stCondLst>
                                  <p:childTnLst>
                                    <p:set>
                                      <p:cBhvr>
                                        <p:cTn id="82" dur="1" fill="hold">
                                          <p:stCondLst>
                                            <p:cond delay="0"/>
                                          </p:stCondLst>
                                        </p:cTn>
                                        <p:tgtEl>
                                          <p:spTgt spid="4"/>
                                        </p:tgtEl>
                                        <p:attrNameLst>
                                          <p:attrName>style.visibility</p:attrName>
                                        </p:attrNameLst>
                                      </p:cBhvr>
                                      <p:to>
                                        <p:strVal val="hidden"/>
                                      </p:to>
                                    </p:set>
                                  </p:childTnLst>
                                </p:cTn>
                              </p:par>
                              <p:par>
                                <p:cTn id="83" presetID="1" presetClass="exit" presetSubtype="0" fill="hold" grpId="1" nodeType="withEffect">
                                  <p:stCondLst>
                                    <p:cond delay="0"/>
                                  </p:stCondLst>
                                  <p:childTnLst>
                                    <p:set>
                                      <p:cBhvr>
                                        <p:cTn id="84" dur="1" fill="hold">
                                          <p:stCondLst>
                                            <p:cond delay="0"/>
                                          </p:stCondLst>
                                        </p:cTn>
                                        <p:tgtEl>
                                          <p:spTgt spid="5"/>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6"/>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7"/>
                                        </p:tgtEl>
                                        <p:attrNameLst>
                                          <p:attrName>style.visibility</p:attrName>
                                        </p:attrNameLst>
                                      </p:cBhvr>
                                      <p:to>
                                        <p:strVal val="hidden"/>
                                      </p:to>
                                    </p:set>
                                  </p:childTnLst>
                                </p:cTn>
                              </p:par>
                              <p:par>
                                <p:cTn id="89" presetID="1" presetClass="exit" presetSubtype="0" fill="hold" grpId="1" nodeType="withEffect">
                                  <p:stCondLst>
                                    <p:cond delay="0"/>
                                  </p:stCondLst>
                                  <p:childTnLst>
                                    <p:set>
                                      <p:cBhvr>
                                        <p:cTn id="90" dur="1" fill="hold">
                                          <p:stCondLst>
                                            <p:cond delay="0"/>
                                          </p:stCondLst>
                                        </p:cTn>
                                        <p:tgtEl>
                                          <p:spTgt spid="8"/>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9"/>
                                        </p:tgtEl>
                                        <p:attrNameLst>
                                          <p:attrName>style.visibility</p:attrName>
                                        </p:attrNameLst>
                                      </p:cBhvr>
                                      <p:to>
                                        <p:strVal val="hidden"/>
                                      </p:to>
                                    </p:set>
                                  </p:childTnLst>
                                </p:cTn>
                              </p:par>
                              <p:par>
                                <p:cTn id="93" presetID="1" presetClass="exit" presetSubtype="0" fill="hold" grpId="0" nodeType="withEffect">
                                  <p:stCondLst>
                                    <p:cond delay="0"/>
                                  </p:stCondLst>
                                  <p:childTnLst>
                                    <p:set>
                                      <p:cBhvr>
                                        <p:cTn id="94" dur="1" fill="hold">
                                          <p:stCondLst>
                                            <p:cond delay="0"/>
                                          </p:stCondLst>
                                        </p:cTn>
                                        <p:tgtEl>
                                          <p:spTgt spid="2"/>
                                        </p:tgtEl>
                                        <p:attrNameLst>
                                          <p:attrName>style.visibility</p:attrName>
                                        </p:attrNameLst>
                                      </p:cBhvr>
                                      <p:to>
                                        <p:strVal val="hidden"/>
                                      </p:to>
                                    </p:set>
                                  </p:childTnLst>
                                </p:cTn>
                              </p:par>
                              <p:par>
                                <p:cTn id="95" presetID="1" presetClass="entr" presetSubtype="0" fill="hold" grpId="0" nodeType="withEffect">
                                  <p:stCondLst>
                                    <p:cond delay="0"/>
                                  </p:stCondLst>
                                  <p:childTnLst>
                                    <p:set>
                                      <p:cBhvr>
                                        <p:cTn id="96" dur="1" fill="hold">
                                          <p:stCondLst>
                                            <p:cond delay="0"/>
                                          </p:stCondLst>
                                        </p:cTn>
                                        <p:tgtEl>
                                          <p:spTgt spid="28"/>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30"/>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29"/>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37"/>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nodeType="clickEffect">
                                  <p:stCondLst>
                                    <p:cond delay="0"/>
                                  </p:stCondLst>
                                  <p:childTnLst>
                                    <p:set>
                                      <p:cBhvr>
                                        <p:cTn id="110" dur="1" fill="hold">
                                          <p:stCondLst>
                                            <p:cond delay="0"/>
                                          </p:stCondLst>
                                        </p:cTn>
                                        <p:tgtEl>
                                          <p:spTgt spid="37"/>
                                        </p:tgtEl>
                                        <p:attrNameLst>
                                          <p:attrName>style.visibility</p:attrName>
                                        </p:attrNameLst>
                                      </p:cBhvr>
                                      <p:to>
                                        <p:strVal val="hidden"/>
                                      </p:to>
                                    </p:set>
                                  </p:childTnLst>
                                </p:cTn>
                              </p:par>
                              <p:par>
                                <p:cTn id="111" presetID="1" presetClass="entr" presetSubtype="0" fill="hold" grpId="0" nodeType="withEffect">
                                  <p:stCondLst>
                                    <p:cond delay="0"/>
                                  </p:stCondLst>
                                  <p:childTnLst>
                                    <p:set>
                                      <p:cBhvr>
                                        <p:cTn id="112" dur="1" fill="hold">
                                          <p:stCondLst>
                                            <p:cond delay="0"/>
                                          </p:stCondLst>
                                        </p:cTn>
                                        <p:tgtEl>
                                          <p:spTgt spid="31"/>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39"/>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nodeType="clickEffect">
                                  <p:stCondLst>
                                    <p:cond delay="0"/>
                                  </p:stCondLst>
                                  <p:childTnLst>
                                    <p:set>
                                      <p:cBhvr>
                                        <p:cTn id="118" dur="1" fill="hold">
                                          <p:stCondLst>
                                            <p:cond delay="0"/>
                                          </p:stCondLst>
                                        </p:cTn>
                                        <p:tgtEl>
                                          <p:spTgt spid="39"/>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34"/>
                                        </p:tgtEl>
                                        <p:attrNameLst>
                                          <p:attrName>style.visibility</p:attrName>
                                        </p:attrNameLst>
                                      </p:cBhvr>
                                      <p:to>
                                        <p:strVal val="visible"/>
                                      </p:to>
                                    </p:set>
                                  </p:childTnLst>
                                </p:cTn>
                              </p:par>
                              <p:par>
                                <p:cTn id="123" presetID="1" presetClass="entr" presetSubtype="0" fill="hold" nodeType="withEffect">
                                  <p:stCondLst>
                                    <p:cond delay="0"/>
                                  </p:stCondLst>
                                  <p:childTnLst>
                                    <p:set>
                                      <p:cBhvr>
                                        <p:cTn id="124" dur="1" fill="hold">
                                          <p:stCondLst>
                                            <p:cond delay="0"/>
                                          </p:stCondLst>
                                        </p:cTn>
                                        <p:tgtEl>
                                          <p:spTgt spid="47"/>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35"/>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45"/>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33"/>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42"/>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xit" presetSubtype="0" fill="hold" nodeType="clickEffect">
                                  <p:stCondLst>
                                    <p:cond delay="0"/>
                                  </p:stCondLst>
                                  <p:childTnLst>
                                    <p:set>
                                      <p:cBhvr>
                                        <p:cTn id="136" dur="1" fill="hold">
                                          <p:stCondLst>
                                            <p:cond delay="0"/>
                                          </p:stCondLst>
                                        </p:cTn>
                                        <p:tgtEl>
                                          <p:spTgt spid="47"/>
                                        </p:tgtEl>
                                        <p:attrNameLst>
                                          <p:attrName>style.visibility</p:attrName>
                                        </p:attrNameLst>
                                      </p:cBhvr>
                                      <p:to>
                                        <p:strVal val="hidden"/>
                                      </p:to>
                                    </p:set>
                                  </p:childTnLst>
                                </p:cTn>
                              </p:par>
                              <p:par>
                                <p:cTn id="137" presetID="1" presetClass="exit" presetSubtype="0" fill="hold" nodeType="withEffect">
                                  <p:stCondLst>
                                    <p:cond delay="0"/>
                                  </p:stCondLst>
                                  <p:childTnLst>
                                    <p:set>
                                      <p:cBhvr>
                                        <p:cTn id="138" dur="1" fill="hold">
                                          <p:stCondLst>
                                            <p:cond delay="0"/>
                                          </p:stCondLst>
                                        </p:cTn>
                                        <p:tgtEl>
                                          <p:spTgt spid="42"/>
                                        </p:tgtEl>
                                        <p:attrNameLst>
                                          <p:attrName>style.visibility</p:attrName>
                                        </p:attrNameLst>
                                      </p:cBhvr>
                                      <p:to>
                                        <p:strVal val="hidden"/>
                                      </p:to>
                                    </p:set>
                                  </p:childTnLst>
                                </p:cTn>
                              </p:par>
                              <p:par>
                                <p:cTn id="139" presetID="1" presetClass="exit" presetSubtype="0" fill="hold" nodeType="withEffect">
                                  <p:stCondLst>
                                    <p:cond delay="0"/>
                                  </p:stCondLst>
                                  <p:childTnLst>
                                    <p:set>
                                      <p:cBhvr>
                                        <p:cTn id="140" dur="1" fill="hold">
                                          <p:stCondLst>
                                            <p:cond delay="0"/>
                                          </p:stCondLst>
                                        </p:cTn>
                                        <p:tgtEl>
                                          <p:spTgt spid="45"/>
                                        </p:tgtEl>
                                        <p:attrNameLst>
                                          <p:attrName>style.visibility</p:attrName>
                                        </p:attrNameLst>
                                      </p:cBhvr>
                                      <p:to>
                                        <p:strVal val="hidden"/>
                                      </p:to>
                                    </p:se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grpId="0" nodeType="clickEffect">
                                  <p:stCondLst>
                                    <p:cond delay="0"/>
                                  </p:stCondLst>
                                  <p:childTnLst>
                                    <p:set>
                                      <p:cBhvr>
                                        <p:cTn id="144" dur="1" fill="hold">
                                          <p:stCondLst>
                                            <p:cond delay="0"/>
                                          </p:stCondLst>
                                        </p:cTn>
                                        <p:tgtEl>
                                          <p:spTgt spid="32"/>
                                        </p:tgtEl>
                                        <p:attrNameLst>
                                          <p:attrName>style.visibility</p:attrName>
                                        </p:attrNameLst>
                                      </p:cBhvr>
                                      <p:to>
                                        <p:strVal val="visible"/>
                                      </p:to>
                                    </p:set>
                                  </p:childTnLst>
                                </p:cTn>
                              </p:par>
                              <p:par>
                                <p:cTn id="145" presetID="1" presetClass="entr" presetSubtype="0" fill="hold" nodeType="withEffect">
                                  <p:stCondLst>
                                    <p:cond delay="0"/>
                                  </p:stCondLst>
                                  <p:childTnLst>
                                    <p:set>
                                      <p:cBhvr>
                                        <p:cTn id="146" dur="1" fill="hold">
                                          <p:stCondLst>
                                            <p:cond delay="0"/>
                                          </p:stCondLst>
                                        </p:cTn>
                                        <p:tgtEl>
                                          <p:spTgt spid="50"/>
                                        </p:tgtEl>
                                        <p:attrNameLst>
                                          <p:attrName>style.visibility</p:attrName>
                                        </p:attrNameLst>
                                      </p:cBhvr>
                                      <p:to>
                                        <p:strVal val="visible"/>
                                      </p:to>
                                    </p:set>
                                  </p:childTnLst>
                                </p:cTn>
                              </p:par>
                              <p:par>
                                <p:cTn id="147" presetID="53" presetClass="entr" presetSubtype="16" fill="hold" grpId="0" nodeType="withEffect">
                                  <p:stCondLst>
                                    <p:cond delay="0"/>
                                  </p:stCondLst>
                                  <p:childTnLst>
                                    <p:set>
                                      <p:cBhvr>
                                        <p:cTn id="148" dur="1" fill="hold">
                                          <p:stCondLst>
                                            <p:cond delay="0"/>
                                          </p:stCondLst>
                                        </p:cTn>
                                        <p:tgtEl>
                                          <p:spTgt spid="36"/>
                                        </p:tgtEl>
                                        <p:attrNameLst>
                                          <p:attrName>style.visibility</p:attrName>
                                        </p:attrNameLst>
                                      </p:cBhvr>
                                      <p:to>
                                        <p:strVal val="visible"/>
                                      </p:to>
                                    </p:set>
                                    <p:anim calcmode="lin" valueType="num">
                                      <p:cBhvr>
                                        <p:cTn id="149" dur="500" fill="hold"/>
                                        <p:tgtEl>
                                          <p:spTgt spid="36"/>
                                        </p:tgtEl>
                                        <p:attrNameLst>
                                          <p:attrName>ppt_w</p:attrName>
                                        </p:attrNameLst>
                                      </p:cBhvr>
                                      <p:tavLst>
                                        <p:tav tm="0">
                                          <p:val>
                                            <p:fltVal val="0"/>
                                          </p:val>
                                        </p:tav>
                                        <p:tav tm="100000">
                                          <p:val>
                                            <p:strVal val="#ppt_w"/>
                                          </p:val>
                                        </p:tav>
                                      </p:tavLst>
                                    </p:anim>
                                    <p:anim calcmode="lin" valueType="num">
                                      <p:cBhvr>
                                        <p:cTn id="150" dur="500" fill="hold"/>
                                        <p:tgtEl>
                                          <p:spTgt spid="36"/>
                                        </p:tgtEl>
                                        <p:attrNameLst>
                                          <p:attrName>ppt_h</p:attrName>
                                        </p:attrNameLst>
                                      </p:cBhvr>
                                      <p:tavLst>
                                        <p:tav tm="0">
                                          <p:val>
                                            <p:fltVal val="0"/>
                                          </p:val>
                                        </p:tav>
                                        <p:tav tm="100000">
                                          <p:val>
                                            <p:strVal val="#ppt_h"/>
                                          </p:val>
                                        </p:tav>
                                      </p:tavLst>
                                    </p:anim>
                                    <p:animEffect transition="in" filter="fade">
                                      <p:cBhvr>
                                        <p:cTn id="151" dur="500"/>
                                        <p:tgtEl>
                                          <p:spTgt spid="36"/>
                                        </p:tgtEl>
                                      </p:cBhvr>
                                    </p:animEffect>
                                  </p:childTnLst>
                                </p:cTn>
                              </p:par>
                              <p:par>
                                <p:cTn id="152" presetID="53" presetClass="entr" presetSubtype="16" fill="hold" nodeType="withEffect">
                                  <p:stCondLst>
                                    <p:cond delay="0"/>
                                  </p:stCondLst>
                                  <p:childTnLst>
                                    <p:set>
                                      <p:cBhvr>
                                        <p:cTn id="153" dur="1" fill="hold">
                                          <p:stCondLst>
                                            <p:cond delay="0"/>
                                          </p:stCondLst>
                                        </p:cTn>
                                        <p:tgtEl>
                                          <p:spTgt spid="40"/>
                                        </p:tgtEl>
                                        <p:attrNameLst>
                                          <p:attrName>style.visibility</p:attrName>
                                        </p:attrNameLst>
                                      </p:cBhvr>
                                      <p:to>
                                        <p:strVal val="visible"/>
                                      </p:to>
                                    </p:set>
                                    <p:anim calcmode="lin" valueType="num">
                                      <p:cBhvr>
                                        <p:cTn id="154" dur="500" fill="hold"/>
                                        <p:tgtEl>
                                          <p:spTgt spid="40"/>
                                        </p:tgtEl>
                                        <p:attrNameLst>
                                          <p:attrName>ppt_w</p:attrName>
                                        </p:attrNameLst>
                                      </p:cBhvr>
                                      <p:tavLst>
                                        <p:tav tm="0">
                                          <p:val>
                                            <p:fltVal val="0"/>
                                          </p:val>
                                        </p:tav>
                                        <p:tav tm="100000">
                                          <p:val>
                                            <p:strVal val="#ppt_w"/>
                                          </p:val>
                                        </p:tav>
                                      </p:tavLst>
                                    </p:anim>
                                    <p:anim calcmode="lin" valueType="num">
                                      <p:cBhvr>
                                        <p:cTn id="155" dur="500" fill="hold"/>
                                        <p:tgtEl>
                                          <p:spTgt spid="40"/>
                                        </p:tgtEl>
                                        <p:attrNameLst>
                                          <p:attrName>ppt_h</p:attrName>
                                        </p:attrNameLst>
                                      </p:cBhvr>
                                      <p:tavLst>
                                        <p:tav tm="0">
                                          <p:val>
                                            <p:fltVal val="0"/>
                                          </p:val>
                                        </p:tav>
                                        <p:tav tm="100000">
                                          <p:val>
                                            <p:strVal val="#ppt_h"/>
                                          </p:val>
                                        </p:tav>
                                      </p:tavLst>
                                    </p:anim>
                                    <p:animEffect transition="in" filter="fade">
                                      <p:cBhvr>
                                        <p:cTn id="156" dur="500"/>
                                        <p:tgtEl>
                                          <p:spTgt spid="40"/>
                                        </p:tgtEl>
                                      </p:cBhvr>
                                    </p:animEffect>
                                  </p:childTnLst>
                                </p:cTn>
                              </p:par>
                            </p:childTnLst>
                          </p:cTn>
                        </p:par>
                      </p:childTnLst>
                    </p:cTn>
                  </p:par>
                  <p:par>
                    <p:cTn id="157" fill="hold">
                      <p:stCondLst>
                        <p:cond delay="indefinite"/>
                      </p:stCondLst>
                      <p:childTnLst>
                        <p:par>
                          <p:cTn id="158" fill="hold">
                            <p:stCondLst>
                              <p:cond delay="0"/>
                            </p:stCondLst>
                            <p:childTnLst>
                              <p:par>
                                <p:cTn id="159" presetID="53" presetClass="exit" presetSubtype="32" fill="hold" grpId="1" nodeType="clickEffect">
                                  <p:stCondLst>
                                    <p:cond delay="0"/>
                                  </p:stCondLst>
                                  <p:childTnLst>
                                    <p:anim calcmode="lin" valueType="num">
                                      <p:cBhvr>
                                        <p:cTn id="160" dur="500"/>
                                        <p:tgtEl>
                                          <p:spTgt spid="36"/>
                                        </p:tgtEl>
                                        <p:attrNameLst>
                                          <p:attrName>ppt_w</p:attrName>
                                        </p:attrNameLst>
                                      </p:cBhvr>
                                      <p:tavLst>
                                        <p:tav tm="0">
                                          <p:val>
                                            <p:strVal val="ppt_w"/>
                                          </p:val>
                                        </p:tav>
                                        <p:tav tm="100000">
                                          <p:val>
                                            <p:fltVal val="0"/>
                                          </p:val>
                                        </p:tav>
                                      </p:tavLst>
                                    </p:anim>
                                    <p:anim calcmode="lin" valueType="num">
                                      <p:cBhvr>
                                        <p:cTn id="161" dur="500"/>
                                        <p:tgtEl>
                                          <p:spTgt spid="36"/>
                                        </p:tgtEl>
                                        <p:attrNameLst>
                                          <p:attrName>ppt_h</p:attrName>
                                        </p:attrNameLst>
                                      </p:cBhvr>
                                      <p:tavLst>
                                        <p:tav tm="0">
                                          <p:val>
                                            <p:strVal val="ppt_h"/>
                                          </p:val>
                                        </p:tav>
                                        <p:tav tm="100000">
                                          <p:val>
                                            <p:fltVal val="0"/>
                                          </p:val>
                                        </p:tav>
                                      </p:tavLst>
                                    </p:anim>
                                    <p:animEffect transition="out" filter="fade">
                                      <p:cBhvr>
                                        <p:cTn id="162" dur="500"/>
                                        <p:tgtEl>
                                          <p:spTgt spid="36"/>
                                        </p:tgtEl>
                                      </p:cBhvr>
                                    </p:animEffect>
                                    <p:set>
                                      <p:cBhvr>
                                        <p:cTn id="163" dur="1" fill="hold">
                                          <p:stCondLst>
                                            <p:cond delay="499"/>
                                          </p:stCondLst>
                                        </p:cTn>
                                        <p:tgtEl>
                                          <p:spTgt spid="36"/>
                                        </p:tgtEl>
                                        <p:attrNameLst>
                                          <p:attrName>style.visibility</p:attrName>
                                        </p:attrNameLst>
                                      </p:cBhvr>
                                      <p:to>
                                        <p:strVal val="hidden"/>
                                      </p:to>
                                    </p:set>
                                  </p:childTnLst>
                                </p:cTn>
                              </p:par>
                              <p:par>
                                <p:cTn id="164" presetID="1" presetClass="exit" presetSubtype="0" fill="hold" nodeType="withEffect">
                                  <p:stCondLst>
                                    <p:cond delay="0"/>
                                  </p:stCondLst>
                                  <p:childTnLst>
                                    <p:set>
                                      <p:cBhvr>
                                        <p:cTn id="165" dur="1" fill="hold">
                                          <p:stCondLst>
                                            <p:cond delay="0"/>
                                          </p:stCondLst>
                                        </p:cTn>
                                        <p:tgtEl>
                                          <p:spTgt spid="50"/>
                                        </p:tgtEl>
                                        <p:attrNameLst>
                                          <p:attrName>style.visibility</p:attrName>
                                        </p:attrNameLst>
                                      </p:cBhvr>
                                      <p:to>
                                        <p:strVal val="hidden"/>
                                      </p:to>
                                    </p:set>
                                  </p:childTnLst>
                                </p:cTn>
                              </p:par>
                              <p:par>
                                <p:cTn id="166" presetID="53" presetClass="exit" presetSubtype="32" fill="hold" nodeType="withEffect">
                                  <p:stCondLst>
                                    <p:cond delay="0"/>
                                  </p:stCondLst>
                                  <p:childTnLst>
                                    <p:anim calcmode="lin" valueType="num">
                                      <p:cBhvr>
                                        <p:cTn id="167" dur="500"/>
                                        <p:tgtEl>
                                          <p:spTgt spid="40"/>
                                        </p:tgtEl>
                                        <p:attrNameLst>
                                          <p:attrName>ppt_w</p:attrName>
                                        </p:attrNameLst>
                                      </p:cBhvr>
                                      <p:tavLst>
                                        <p:tav tm="0">
                                          <p:val>
                                            <p:strVal val="ppt_w"/>
                                          </p:val>
                                        </p:tav>
                                        <p:tav tm="100000">
                                          <p:val>
                                            <p:fltVal val="0"/>
                                          </p:val>
                                        </p:tav>
                                      </p:tavLst>
                                    </p:anim>
                                    <p:anim calcmode="lin" valueType="num">
                                      <p:cBhvr>
                                        <p:cTn id="168" dur="500"/>
                                        <p:tgtEl>
                                          <p:spTgt spid="40"/>
                                        </p:tgtEl>
                                        <p:attrNameLst>
                                          <p:attrName>ppt_h</p:attrName>
                                        </p:attrNameLst>
                                      </p:cBhvr>
                                      <p:tavLst>
                                        <p:tav tm="0">
                                          <p:val>
                                            <p:strVal val="ppt_h"/>
                                          </p:val>
                                        </p:tav>
                                        <p:tav tm="100000">
                                          <p:val>
                                            <p:fltVal val="0"/>
                                          </p:val>
                                        </p:tav>
                                      </p:tavLst>
                                    </p:anim>
                                    <p:animEffect transition="out" filter="fade">
                                      <p:cBhvr>
                                        <p:cTn id="169" dur="500"/>
                                        <p:tgtEl>
                                          <p:spTgt spid="40"/>
                                        </p:tgtEl>
                                      </p:cBhvr>
                                    </p:animEffect>
                                    <p:set>
                                      <p:cBhvr>
                                        <p:cTn id="170" dur="1" fill="hold">
                                          <p:stCondLst>
                                            <p:cond delay="499"/>
                                          </p:stCondLst>
                                        </p:cTn>
                                        <p:tgtEl>
                                          <p:spTgt spid="40"/>
                                        </p:tgtEl>
                                        <p:attrNameLst>
                                          <p:attrName>style.visibility</p:attrName>
                                        </p:attrNameLst>
                                      </p:cBhvr>
                                      <p:to>
                                        <p:strVal val="hidden"/>
                                      </p:to>
                                    </p:set>
                                  </p:childTnLst>
                                </p:cTn>
                              </p:par>
                            </p:childTnLst>
                          </p:cTn>
                        </p:par>
                      </p:childTnLst>
                    </p:cTn>
                  </p:par>
                  <p:par>
                    <p:cTn id="171" fill="hold">
                      <p:stCondLst>
                        <p:cond delay="indefinite"/>
                      </p:stCondLst>
                      <p:childTnLst>
                        <p:par>
                          <p:cTn id="172" fill="hold">
                            <p:stCondLst>
                              <p:cond delay="0"/>
                            </p:stCondLst>
                            <p:childTnLst>
                              <p:par>
                                <p:cTn id="173" presetID="1" presetClass="entr" presetSubtype="0" fill="hold" grpId="0" nodeType="clickEffect">
                                  <p:stCondLst>
                                    <p:cond delay="0"/>
                                  </p:stCondLst>
                                  <p:childTnLst>
                                    <p:set>
                                      <p:cBhvr>
                                        <p:cTn id="174" dur="1" fill="hold">
                                          <p:stCondLst>
                                            <p:cond delay="0"/>
                                          </p:stCondLst>
                                        </p:cTn>
                                        <p:tgtEl>
                                          <p:spTgt spid="54"/>
                                        </p:tgtEl>
                                        <p:attrNameLst>
                                          <p:attrName>style.visibility</p:attrName>
                                        </p:attrNameLst>
                                      </p:cBhvr>
                                      <p:to>
                                        <p:strVal val="visible"/>
                                      </p:to>
                                    </p:set>
                                  </p:childTnLst>
                                </p:cTn>
                              </p:par>
                              <p:par>
                                <p:cTn id="175" presetID="1" presetClass="entr" presetSubtype="0" fill="hold" nodeType="withEffect">
                                  <p:stCondLst>
                                    <p:cond delay="0"/>
                                  </p:stCondLst>
                                  <p:childTnLst>
                                    <p:set>
                                      <p:cBhvr>
                                        <p:cTn id="176" dur="1" fill="hold">
                                          <p:stCondLst>
                                            <p:cond delay="0"/>
                                          </p:stCondLst>
                                        </p:cTn>
                                        <p:tgtEl>
                                          <p:spTgt spid="52"/>
                                        </p:tgtEl>
                                        <p:attrNameLst>
                                          <p:attrName>style.visibility</p:attrName>
                                        </p:attrNameLst>
                                      </p:cBhvr>
                                      <p:to>
                                        <p:strVal val="visible"/>
                                      </p:to>
                                    </p:set>
                                  </p:childTnLst>
                                </p:cTn>
                              </p:par>
                              <p:par>
                                <p:cTn id="177" presetID="1" presetClass="entr" presetSubtype="0" fill="hold" nodeType="withEffect">
                                  <p:stCondLst>
                                    <p:cond delay="0"/>
                                  </p:stCondLst>
                                  <p:childTnLst>
                                    <p:set>
                                      <p:cBhvr>
                                        <p:cTn id="178" dur="1" fill="hold">
                                          <p:stCondLst>
                                            <p:cond delay="0"/>
                                          </p:stCondLst>
                                        </p:cTn>
                                        <p:tgtEl>
                                          <p:spTgt spid="57"/>
                                        </p:tgtEl>
                                        <p:attrNameLst>
                                          <p:attrName>style.visibility</p:attrName>
                                        </p:attrNameLst>
                                      </p:cBhvr>
                                      <p:to>
                                        <p:strVal val="visible"/>
                                      </p:to>
                                    </p:set>
                                  </p:childTnLst>
                                </p:cTn>
                              </p:par>
                            </p:childTnLst>
                          </p:cTn>
                        </p:par>
                      </p:childTnLst>
                    </p:cTn>
                  </p:par>
                  <p:par>
                    <p:cTn id="179" fill="hold">
                      <p:stCondLst>
                        <p:cond delay="indefinite"/>
                      </p:stCondLst>
                      <p:childTnLst>
                        <p:par>
                          <p:cTn id="180" fill="hold">
                            <p:stCondLst>
                              <p:cond delay="0"/>
                            </p:stCondLst>
                            <p:childTnLst>
                              <p:par>
                                <p:cTn id="181" presetID="53" presetClass="entr" presetSubtype="16" fill="hold" grpId="0" nodeType="clickEffect">
                                  <p:stCondLst>
                                    <p:cond delay="0"/>
                                  </p:stCondLst>
                                  <p:childTnLst>
                                    <p:set>
                                      <p:cBhvr>
                                        <p:cTn id="182" dur="1" fill="hold">
                                          <p:stCondLst>
                                            <p:cond delay="0"/>
                                          </p:stCondLst>
                                        </p:cTn>
                                        <p:tgtEl>
                                          <p:spTgt spid="62"/>
                                        </p:tgtEl>
                                        <p:attrNameLst>
                                          <p:attrName>style.visibility</p:attrName>
                                        </p:attrNameLst>
                                      </p:cBhvr>
                                      <p:to>
                                        <p:strVal val="visible"/>
                                      </p:to>
                                    </p:set>
                                    <p:anim calcmode="lin" valueType="num">
                                      <p:cBhvr>
                                        <p:cTn id="183" dur="500" fill="hold"/>
                                        <p:tgtEl>
                                          <p:spTgt spid="62"/>
                                        </p:tgtEl>
                                        <p:attrNameLst>
                                          <p:attrName>ppt_w</p:attrName>
                                        </p:attrNameLst>
                                      </p:cBhvr>
                                      <p:tavLst>
                                        <p:tav tm="0">
                                          <p:val>
                                            <p:fltVal val="0"/>
                                          </p:val>
                                        </p:tav>
                                        <p:tav tm="100000">
                                          <p:val>
                                            <p:strVal val="#ppt_w"/>
                                          </p:val>
                                        </p:tav>
                                      </p:tavLst>
                                    </p:anim>
                                    <p:anim calcmode="lin" valueType="num">
                                      <p:cBhvr>
                                        <p:cTn id="184" dur="500" fill="hold"/>
                                        <p:tgtEl>
                                          <p:spTgt spid="62"/>
                                        </p:tgtEl>
                                        <p:attrNameLst>
                                          <p:attrName>ppt_h</p:attrName>
                                        </p:attrNameLst>
                                      </p:cBhvr>
                                      <p:tavLst>
                                        <p:tav tm="0">
                                          <p:val>
                                            <p:fltVal val="0"/>
                                          </p:val>
                                        </p:tav>
                                        <p:tav tm="100000">
                                          <p:val>
                                            <p:strVal val="#ppt_h"/>
                                          </p:val>
                                        </p:tav>
                                      </p:tavLst>
                                    </p:anim>
                                    <p:animEffect transition="in" filter="fade">
                                      <p:cBhvr>
                                        <p:cTn id="185" dur="500"/>
                                        <p:tgtEl>
                                          <p:spTgt spid="62"/>
                                        </p:tgtEl>
                                      </p:cBhvr>
                                    </p:animEffect>
                                  </p:childTnLst>
                                </p:cTn>
                              </p:par>
                              <p:par>
                                <p:cTn id="186" presetID="53" presetClass="entr" presetSubtype="16" fill="hold" nodeType="withEffect">
                                  <p:stCondLst>
                                    <p:cond delay="0"/>
                                  </p:stCondLst>
                                  <p:childTnLst>
                                    <p:set>
                                      <p:cBhvr>
                                        <p:cTn id="187" dur="1" fill="hold">
                                          <p:stCondLst>
                                            <p:cond delay="0"/>
                                          </p:stCondLst>
                                        </p:cTn>
                                        <p:tgtEl>
                                          <p:spTgt spid="67"/>
                                        </p:tgtEl>
                                        <p:attrNameLst>
                                          <p:attrName>style.visibility</p:attrName>
                                        </p:attrNameLst>
                                      </p:cBhvr>
                                      <p:to>
                                        <p:strVal val="visible"/>
                                      </p:to>
                                    </p:set>
                                    <p:anim calcmode="lin" valueType="num">
                                      <p:cBhvr>
                                        <p:cTn id="188" dur="500" fill="hold"/>
                                        <p:tgtEl>
                                          <p:spTgt spid="67"/>
                                        </p:tgtEl>
                                        <p:attrNameLst>
                                          <p:attrName>ppt_w</p:attrName>
                                        </p:attrNameLst>
                                      </p:cBhvr>
                                      <p:tavLst>
                                        <p:tav tm="0">
                                          <p:val>
                                            <p:fltVal val="0"/>
                                          </p:val>
                                        </p:tav>
                                        <p:tav tm="100000">
                                          <p:val>
                                            <p:strVal val="#ppt_w"/>
                                          </p:val>
                                        </p:tav>
                                      </p:tavLst>
                                    </p:anim>
                                    <p:anim calcmode="lin" valueType="num">
                                      <p:cBhvr>
                                        <p:cTn id="189" dur="500" fill="hold"/>
                                        <p:tgtEl>
                                          <p:spTgt spid="67"/>
                                        </p:tgtEl>
                                        <p:attrNameLst>
                                          <p:attrName>ppt_h</p:attrName>
                                        </p:attrNameLst>
                                      </p:cBhvr>
                                      <p:tavLst>
                                        <p:tav tm="0">
                                          <p:val>
                                            <p:fltVal val="0"/>
                                          </p:val>
                                        </p:tav>
                                        <p:tav tm="100000">
                                          <p:val>
                                            <p:strVal val="#ppt_h"/>
                                          </p:val>
                                        </p:tav>
                                      </p:tavLst>
                                    </p:anim>
                                    <p:animEffect transition="in" filter="fade">
                                      <p:cBhvr>
                                        <p:cTn id="190" dur="500"/>
                                        <p:tgtEl>
                                          <p:spTgt spid="67"/>
                                        </p:tgtEl>
                                      </p:cBhvr>
                                    </p:animEffect>
                                  </p:childTnLst>
                                </p:cTn>
                              </p:par>
                              <p:par>
                                <p:cTn id="191" presetID="53" presetClass="entr" presetSubtype="16" fill="hold" nodeType="withEffect">
                                  <p:stCondLst>
                                    <p:cond delay="0"/>
                                  </p:stCondLst>
                                  <p:childTnLst>
                                    <p:set>
                                      <p:cBhvr>
                                        <p:cTn id="192" dur="1" fill="hold">
                                          <p:stCondLst>
                                            <p:cond delay="0"/>
                                          </p:stCondLst>
                                        </p:cTn>
                                        <p:tgtEl>
                                          <p:spTgt spid="65"/>
                                        </p:tgtEl>
                                        <p:attrNameLst>
                                          <p:attrName>style.visibility</p:attrName>
                                        </p:attrNameLst>
                                      </p:cBhvr>
                                      <p:to>
                                        <p:strVal val="visible"/>
                                      </p:to>
                                    </p:set>
                                    <p:anim calcmode="lin" valueType="num">
                                      <p:cBhvr>
                                        <p:cTn id="193" dur="500" fill="hold"/>
                                        <p:tgtEl>
                                          <p:spTgt spid="65"/>
                                        </p:tgtEl>
                                        <p:attrNameLst>
                                          <p:attrName>ppt_w</p:attrName>
                                        </p:attrNameLst>
                                      </p:cBhvr>
                                      <p:tavLst>
                                        <p:tav tm="0">
                                          <p:val>
                                            <p:fltVal val="0"/>
                                          </p:val>
                                        </p:tav>
                                        <p:tav tm="100000">
                                          <p:val>
                                            <p:strVal val="#ppt_w"/>
                                          </p:val>
                                        </p:tav>
                                      </p:tavLst>
                                    </p:anim>
                                    <p:anim calcmode="lin" valueType="num">
                                      <p:cBhvr>
                                        <p:cTn id="194" dur="500" fill="hold"/>
                                        <p:tgtEl>
                                          <p:spTgt spid="65"/>
                                        </p:tgtEl>
                                        <p:attrNameLst>
                                          <p:attrName>ppt_h</p:attrName>
                                        </p:attrNameLst>
                                      </p:cBhvr>
                                      <p:tavLst>
                                        <p:tav tm="0">
                                          <p:val>
                                            <p:fltVal val="0"/>
                                          </p:val>
                                        </p:tav>
                                        <p:tav tm="100000">
                                          <p:val>
                                            <p:strVal val="#ppt_h"/>
                                          </p:val>
                                        </p:tav>
                                      </p:tavLst>
                                    </p:anim>
                                    <p:animEffect transition="in" filter="fade">
                                      <p:cBhvr>
                                        <p:cTn id="195" dur="500"/>
                                        <p:tgtEl>
                                          <p:spTgt spid="65"/>
                                        </p:tgtEl>
                                      </p:cBhvr>
                                    </p:animEffect>
                                  </p:childTnLst>
                                </p:cTn>
                              </p:par>
                            </p:childTnLst>
                          </p:cTn>
                        </p:par>
                      </p:childTnLst>
                    </p:cTn>
                  </p:par>
                  <p:par>
                    <p:cTn id="196" fill="hold">
                      <p:stCondLst>
                        <p:cond delay="indefinite"/>
                      </p:stCondLst>
                      <p:childTnLst>
                        <p:par>
                          <p:cTn id="197" fill="hold">
                            <p:stCondLst>
                              <p:cond delay="0"/>
                            </p:stCondLst>
                            <p:childTnLst>
                              <p:par>
                                <p:cTn id="198" presetID="53" presetClass="exit" presetSubtype="32" fill="hold" nodeType="clickEffect">
                                  <p:stCondLst>
                                    <p:cond delay="0"/>
                                  </p:stCondLst>
                                  <p:childTnLst>
                                    <p:anim calcmode="lin" valueType="num">
                                      <p:cBhvr>
                                        <p:cTn id="199" dur="500"/>
                                        <p:tgtEl>
                                          <p:spTgt spid="67"/>
                                        </p:tgtEl>
                                        <p:attrNameLst>
                                          <p:attrName>ppt_w</p:attrName>
                                        </p:attrNameLst>
                                      </p:cBhvr>
                                      <p:tavLst>
                                        <p:tav tm="0">
                                          <p:val>
                                            <p:strVal val="ppt_w"/>
                                          </p:val>
                                        </p:tav>
                                        <p:tav tm="100000">
                                          <p:val>
                                            <p:fltVal val="0"/>
                                          </p:val>
                                        </p:tav>
                                      </p:tavLst>
                                    </p:anim>
                                    <p:anim calcmode="lin" valueType="num">
                                      <p:cBhvr>
                                        <p:cTn id="200" dur="500"/>
                                        <p:tgtEl>
                                          <p:spTgt spid="67"/>
                                        </p:tgtEl>
                                        <p:attrNameLst>
                                          <p:attrName>ppt_h</p:attrName>
                                        </p:attrNameLst>
                                      </p:cBhvr>
                                      <p:tavLst>
                                        <p:tav tm="0">
                                          <p:val>
                                            <p:strVal val="ppt_h"/>
                                          </p:val>
                                        </p:tav>
                                        <p:tav tm="100000">
                                          <p:val>
                                            <p:fltVal val="0"/>
                                          </p:val>
                                        </p:tav>
                                      </p:tavLst>
                                    </p:anim>
                                    <p:animEffect transition="out" filter="fade">
                                      <p:cBhvr>
                                        <p:cTn id="201" dur="500"/>
                                        <p:tgtEl>
                                          <p:spTgt spid="67"/>
                                        </p:tgtEl>
                                      </p:cBhvr>
                                    </p:animEffect>
                                    <p:set>
                                      <p:cBhvr>
                                        <p:cTn id="202" dur="1" fill="hold">
                                          <p:stCondLst>
                                            <p:cond delay="499"/>
                                          </p:stCondLst>
                                        </p:cTn>
                                        <p:tgtEl>
                                          <p:spTgt spid="67"/>
                                        </p:tgtEl>
                                        <p:attrNameLst>
                                          <p:attrName>style.visibility</p:attrName>
                                        </p:attrNameLst>
                                      </p:cBhvr>
                                      <p:to>
                                        <p:strVal val="hidden"/>
                                      </p:to>
                                    </p:set>
                                  </p:childTnLst>
                                </p:cTn>
                              </p:par>
                              <p:par>
                                <p:cTn id="203" presetID="53" presetClass="exit" presetSubtype="32" fill="hold" nodeType="withEffect">
                                  <p:stCondLst>
                                    <p:cond delay="0"/>
                                  </p:stCondLst>
                                  <p:childTnLst>
                                    <p:anim calcmode="lin" valueType="num">
                                      <p:cBhvr>
                                        <p:cTn id="204" dur="500"/>
                                        <p:tgtEl>
                                          <p:spTgt spid="65"/>
                                        </p:tgtEl>
                                        <p:attrNameLst>
                                          <p:attrName>ppt_w</p:attrName>
                                        </p:attrNameLst>
                                      </p:cBhvr>
                                      <p:tavLst>
                                        <p:tav tm="0">
                                          <p:val>
                                            <p:strVal val="ppt_w"/>
                                          </p:val>
                                        </p:tav>
                                        <p:tav tm="100000">
                                          <p:val>
                                            <p:fltVal val="0"/>
                                          </p:val>
                                        </p:tav>
                                      </p:tavLst>
                                    </p:anim>
                                    <p:anim calcmode="lin" valueType="num">
                                      <p:cBhvr>
                                        <p:cTn id="205" dur="500"/>
                                        <p:tgtEl>
                                          <p:spTgt spid="65"/>
                                        </p:tgtEl>
                                        <p:attrNameLst>
                                          <p:attrName>ppt_h</p:attrName>
                                        </p:attrNameLst>
                                      </p:cBhvr>
                                      <p:tavLst>
                                        <p:tav tm="0">
                                          <p:val>
                                            <p:strVal val="ppt_h"/>
                                          </p:val>
                                        </p:tav>
                                        <p:tav tm="100000">
                                          <p:val>
                                            <p:fltVal val="0"/>
                                          </p:val>
                                        </p:tav>
                                      </p:tavLst>
                                    </p:anim>
                                    <p:animEffect transition="out" filter="fade">
                                      <p:cBhvr>
                                        <p:cTn id="206" dur="500"/>
                                        <p:tgtEl>
                                          <p:spTgt spid="65"/>
                                        </p:tgtEl>
                                      </p:cBhvr>
                                    </p:animEffect>
                                    <p:set>
                                      <p:cBhvr>
                                        <p:cTn id="207" dur="1" fill="hold">
                                          <p:stCondLst>
                                            <p:cond delay="499"/>
                                          </p:stCondLst>
                                        </p:cTn>
                                        <p:tgtEl>
                                          <p:spTgt spid="65"/>
                                        </p:tgtEl>
                                        <p:attrNameLst>
                                          <p:attrName>style.visibility</p:attrName>
                                        </p:attrNameLst>
                                      </p:cBhvr>
                                      <p:to>
                                        <p:strVal val="hidden"/>
                                      </p:to>
                                    </p:set>
                                  </p:childTnLst>
                                </p:cTn>
                              </p:par>
                              <p:par>
                                <p:cTn id="208" presetID="53" presetClass="exit" presetSubtype="32" fill="hold" grpId="1" nodeType="withEffect">
                                  <p:stCondLst>
                                    <p:cond delay="0"/>
                                  </p:stCondLst>
                                  <p:childTnLst>
                                    <p:anim calcmode="lin" valueType="num">
                                      <p:cBhvr>
                                        <p:cTn id="209" dur="500"/>
                                        <p:tgtEl>
                                          <p:spTgt spid="62"/>
                                        </p:tgtEl>
                                        <p:attrNameLst>
                                          <p:attrName>ppt_w</p:attrName>
                                        </p:attrNameLst>
                                      </p:cBhvr>
                                      <p:tavLst>
                                        <p:tav tm="0">
                                          <p:val>
                                            <p:strVal val="ppt_w"/>
                                          </p:val>
                                        </p:tav>
                                        <p:tav tm="100000">
                                          <p:val>
                                            <p:fltVal val="0"/>
                                          </p:val>
                                        </p:tav>
                                      </p:tavLst>
                                    </p:anim>
                                    <p:anim calcmode="lin" valueType="num">
                                      <p:cBhvr>
                                        <p:cTn id="210" dur="500"/>
                                        <p:tgtEl>
                                          <p:spTgt spid="62"/>
                                        </p:tgtEl>
                                        <p:attrNameLst>
                                          <p:attrName>ppt_h</p:attrName>
                                        </p:attrNameLst>
                                      </p:cBhvr>
                                      <p:tavLst>
                                        <p:tav tm="0">
                                          <p:val>
                                            <p:strVal val="ppt_h"/>
                                          </p:val>
                                        </p:tav>
                                        <p:tav tm="100000">
                                          <p:val>
                                            <p:fltVal val="0"/>
                                          </p:val>
                                        </p:tav>
                                      </p:tavLst>
                                    </p:anim>
                                    <p:animEffect transition="out" filter="fade">
                                      <p:cBhvr>
                                        <p:cTn id="211" dur="500"/>
                                        <p:tgtEl>
                                          <p:spTgt spid="62"/>
                                        </p:tgtEl>
                                      </p:cBhvr>
                                    </p:animEffect>
                                    <p:set>
                                      <p:cBhvr>
                                        <p:cTn id="212" dur="1" fill="hold">
                                          <p:stCondLst>
                                            <p:cond delay="499"/>
                                          </p:stCondLst>
                                        </p:cTn>
                                        <p:tgtEl>
                                          <p:spTgt spid="62"/>
                                        </p:tgtEl>
                                        <p:attrNameLst>
                                          <p:attrName>style.visibility</p:attrName>
                                        </p:attrNameLst>
                                      </p:cBhvr>
                                      <p:to>
                                        <p:strVal val="hidden"/>
                                      </p:to>
                                    </p:set>
                                  </p:childTnLst>
                                </p:cTn>
                              </p:par>
                              <p:par>
                                <p:cTn id="213" presetID="53" presetClass="entr" presetSubtype="16" fill="hold" grpId="0" nodeType="withEffect">
                                  <p:stCondLst>
                                    <p:cond delay="0"/>
                                  </p:stCondLst>
                                  <p:childTnLst>
                                    <p:set>
                                      <p:cBhvr>
                                        <p:cTn id="214" dur="1" fill="hold">
                                          <p:stCondLst>
                                            <p:cond delay="0"/>
                                          </p:stCondLst>
                                        </p:cTn>
                                        <p:tgtEl>
                                          <p:spTgt spid="59"/>
                                        </p:tgtEl>
                                        <p:attrNameLst>
                                          <p:attrName>style.visibility</p:attrName>
                                        </p:attrNameLst>
                                      </p:cBhvr>
                                      <p:to>
                                        <p:strVal val="visible"/>
                                      </p:to>
                                    </p:set>
                                    <p:anim calcmode="lin" valueType="num">
                                      <p:cBhvr>
                                        <p:cTn id="215" dur="500" fill="hold"/>
                                        <p:tgtEl>
                                          <p:spTgt spid="59"/>
                                        </p:tgtEl>
                                        <p:attrNameLst>
                                          <p:attrName>ppt_w</p:attrName>
                                        </p:attrNameLst>
                                      </p:cBhvr>
                                      <p:tavLst>
                                        <p:tav tm="0">
                                          <p:val>
                                            <p:fltVal val="0"/>
                                          </p:val>
                                        </p:tav>
                                        <p:tav tm="100000">
                                          <p:val>
                                            <p:strVal val="#ppt_w"/>
                                          </p:val>
                                        </p:tav>
                                      </p:tavLst>
                                    </p:anim>
                                    <p:anim calcmode="lin" valueType="num">
                                      <p:cBhvr>
                                        <p:cTn id="216" dur="500" fill="hold"/>
                                        <p:tgtEl>
                                          <p:spTgt spid="59"/>
                                        </p:tgtEl>
                                        <p:attrNameLst>
                                          <p:attrName>ppt_h</p:attrName>
                                        </p:attrNameLst>
                                      </p:cBhvr>
                                      <p:tavLst>
                                        <p:tav tm="0">
                                          <p:val>
                                            <p:fltVal val="0"/>
                                          </p:val>
                                        </p:tav>
                                        <p:tav tm="100000">
                                          <p:val>
                                            <p:strVal val="#ppt_h"/>
                                          </p:val>
                                        </p:tav>
                                      </p:tavLst>
                                    </p:anim>
                                    <p:animEffect transition="in" filter="fade">
                                      <p:cBhvr>
                                        <p:cTn id="217" dur="500"/>
                                        <p:tgtEl>
                                          <p:spTgt spid="59"/>
                                        </p:tgtEl>
                                      </p:cBhvr>
                                    </p:animEffect>
                                  </p:childTnLst>
                                </p:cTn>
                              </p:par>
                              <p:par>
                                <p:cTn id="218" presetID="53" presetClass="entr" presetSubtype="16" fill="hold" nodeType="withEffect">
                                  <p:stCondLst>
                                    <p:cond delay="0"/>
                                  </p:stCondLst>
                                  <p:childTnLst>
                                    <p:set>
                                      <p:cBhvr>
                                        <p:cTn id="219" dur="1" fill="hold">
                                          <p:stCondLst>
                                            <p:cond delay="0"/>
                                          </p:stCondLst>
                                        </p:cTn>
                                        <p:tgtEl>
                                          <p:spTgt spid="61"/>
                                        </p:tgtEl>
                                        <p:attrNameLst>
                                          <p:attrName>style.visibility</p:attrName>
                                        </p:attrNameLst>
                                      </p:cBhvr>
                                      <p:to>
                                        <p:strVal val="visible"/>
                                      </p:to>
                                    </p:set>
                                    <p:anim calcmode="lin" valueType="num">
                                      <p:cBhvr>
                                        <p:cTn id="220" dur="500" fill="hold"/>
                                        <p:tgtEl>
                                          <p:spTgt spid="61"/>
                                        </p:tgtEl>
                                        <p:attrNameLst>
                                          <p:attrName>ppt_w</p:attrName>
                                        </p:attrNameLst>
                                      </p:cBhvr>
                                      <p:tavLst>
                                        <p:tav tm="0">
                                          <p:val>
                                            <p:fltVal val="0"/>
                                          </p:val>
                                        </p:tav>
                                        <p:tav tm="100000">
                                          <p:val>
                                            <p:strVal val="#ppt_w"/>
                                          </p:val>
                                        </p:tav>
                                      </p:tavLst>
                                    </p:anim>
                                    <p:anim calcmode="lin" valueType="num">
                                      <p:cBhvr>
                                        <p:cTn id="221" dur="500" fill="hold"/>
                                        <p:tgtEl>
                                          <p:spTgt spid="61"/>
                                        </p:tgtEl>
                                        <p:attrNameLst>
                                          <p:attrName>ppt_h</p:attrName>
                                        </p:attrNameLst>
                                      </p:cBhvr>
                                      <p:tavLst>
                                        <p:tav tm="0">
                                          <p:val>
                                            <p:fltVal val="0"/>
                                          </p:val>
                                        </p:tav>
                                        <p:tav tm="100000">
                                          <p:val>
                                            <p:strVal val="#ppt_h"/>
                                          </p:val>
                                        </p:tav>
                                      </p:tavLst>
                                    </p:anim>
                                    <p:animEffect transition="in" filter="fade">
                                      <p:cBhvr>
                                        <p:cTn id="222" dur="500"/>
                                        <p:tgtEl>
                                          <p:spTgt spid="61"/>
                                        </p:tgtEl>
                                      </p:cBhvr>
                                    </p:animEffect>
                                  </p:childTnLst>
                                </p:cTn>
                              </p:par>
                            </p:childTnLst>
                          </p:cTn>
                        </p:par>
                      </p:childTnLst>
                    </p:cTn>
                  </p:par>
                  <p:par>
                    <p:cTn id="223" fill="hold">
                      <p:stCondLst>
                        <p:cond delay="indefinite"/>
                      </p:stCondLst>
                      <p:childTnLst>
                        <p:par>
                          <p:cTn id="224" fill="hold">
                            <p:stCondLst>
                              <p:cond delay="0"/>
                            </p:stCondLst>
                            <p:childTnLst>
                              <p:par>
                                <p:cTn id="225" presetID="53" presetClass="exit" presetSubtype="32" fill="hold" nodeType="clickEffect">
                                  <p:stCondLst>
                                    <p:cond delay="0"/>
                                  </p:stCondLst>
                                  <p:childTnLst>
                                    <p:anim calcmode="lin" valueType="num">
                                      <p:cBhvr>
                                        <p:cTn id="226" dur="500"/>
                                        <p:tgtEl>
                                          <p:spTgt spid="61"/>
                                        </p:tgtEl>
                                        <p:attrNameLst>
                                          <p:attrName>ppt_w</p:attrName>
                                        </p:attrNameLst>
                                      </p:cBhvr>
                                      <p:tavLst>
                                        <p:tav tm="0">
                                          <p:val>
                                            <p:strVal val="ppt_w"/>
                                          </p:val>
                                        </p:tav>
                                        <p:tav tm="100000">
                                          <p:val>
                                            <p:fltVal val="0"/>
                                          </p:val>
                                        </p:tav>
                                      </p:tavLst>
                                    </p:anim>
                                    <p:anim calcmode="lin" valueType="num">
                                      <p:cBhvr>
                                        <p:cTn id="227" dur="500"/>
                                        <p:tgtEl>
                                          <p:spTgt spid="61"/>
                                        </p:tgtEl>
                                        <p:attrNameLst>
                                          <p:attrName>ppt_h</p:attrName>
                                        </p:attrNameLst>
                                      </p:cBhvr>
                                      <p:tavLst>
                                        <p:tav tm="0">
                                          <p:val>
                                            <p:strVal val="ppt_h"/>
                                          </p:val>
                                        </p:tav>
                                        <p:tav tm="100000">
                                          <p:val>
                                            <p:fltVal val="0"/>
                                          </p:val>
                                        </p:tav>
                                      </p:tavLst>
                                    </p:anim>
                                    <p:animEffect transition="out" filter="fade">
                                      <p:cBhvr>
                                        <p:cTn id="228" dur="500"/>
                                        <p:tgtEl>
                                          <p:spTgt spid="61"/>
                                        </p:tgtEl>
                                      </p:cBhvr>
                                    </p:animEffect>
                                    <p:set>
                                      <p:cBhvr>
                                        <p:cTn id="229" dur="1" fill="hold">
                                          <p:stCondLst>
                                            <p:cond delay="499"/>
                                          </p:stCondLst>
                                        </p:cTn>
                                        <p:tgtEl>
                                          <p:spTgt spid="61"/>
                                        </p:tgtEl>
                                        <p:attrNameLst>
                                          <p:attrName>style.visibility</p:attrName>
                                        </p:attrNameLst>
                                      </p:cBhvr>
                                      <p:to>
                                        <p:strVal val="hidden"/>
                                      </p:to>
                                    </p:set>
                                  </p:childTnLst>
                                </p:cTn>
                              </p:par>
                              <p:par>
                                <p:cTn id="230" presetID="53" presetClass="exit" presetSubtype="32" fill="hold" grpId="1" nodeType="withEffect">
                                  <p:stCondLst>
                                    <p:cond delay="0"/>
                                  </p:stCondLst>
                                  <p:childTnLst>
                                    <p:anim calcmode="lin" valueType="num">
                                      <p:cBhvr>
                                        <p:cTn id="231" dur="500"/>
                                        <p:tgtEl>
                                          <p:spTgt spid="59"/>
                                        </p:tgtEl>
                                        <p:attrNameLst>
                                          <p:attrName>ppt_w</p:attrName>
                                        </p:attrNameLst>
                                      </p:cBhvr>
                                      <p:tavLst>
                                        <p:tav tm="0">
                                          <p:val>
                                            <p:strVal val="ppt_w"/>
                                          </p:val>
                                        </p:tav>
                                        <p:tav tm="100000">
                                          <p:val>
                                            <p:fltVal val="0"/>
                                          </p:val>
                                        </p:tav>
                                      </p:tavLst>
                                    </p:anim>
                                    <p:anim calcmode="lin" valueType="num">
                                      <p:cBhvr>
                                        <p:cTn id="232" dur="500"/>
                                        <p:tgtEl>
                                          <p:spTgt spid="59"/>
                                        </p:tgtEl>
                                        <p:attrNameLst>
                                          <p:attrName>ppt_h</p:attrName>
                                        </p:attrNameLst>
                                      </p:cBhvr>
                                      <p:tavLst>
                                        <p:tav tm="0">
                                          <p:val>
                                            <p:strVal val="ppt_h"/>
                                          </p:val>
                                        </p:tav>
                                        <p:tav tm="100000">
                                          <p:val>
                                            <p:fltVal val="0"/>
                                          </p:val>
                                        </p:tav>
                                      </p:tavLst>
                                    </p:anim>
                                    <p:animEffect transition="out" filter="fade">
                                      <p:cBhvr>
                                        <p:cTn id="233" dur="500"/>
                                        <p:tgtEl>
                                          <p:spTgt spid="59"/>
                                        </p:tgtEl>
                                      </p:cBhvr>
                                    </p:animEffect>
                                    <p:set>
                                      <p:cBhvr>
                                        <p:cTn id="234" dur="1" fill="hold">
                                          <p:stCondLst>
                                            <p:cond delay="499"/>
                                          </p:stCondLst>
                                        </p:cTn>
                                        <p:tgtEl>
                                          <p:spTgt spid="59"/>
                                        </p:tgtEl>
                                        <p:attrNameLst>
                                          <p:attrName>style.visibility</p:attrName>
                                        </p:attrNameLst>
                                      </p:cBhvr>
                                      <p:to>
                                        <p:strVal val="hidden"/>
                                      </p:to>
                                    </p:set>
                                  </p:childTnLst>
                                </p:cTn>
                              </p:par>
                              <p:par>
                                <p:cTn id="235" presetID="1" presetClass="exit" presetSubtype="0" fill="hold" nodeType="withEffect">
                                  <p:stCondLst>
                                    <p:cond delay="0"/>
                                  </p:stCondLst>
                                  <p:childTnLst>
                                    <p:set>
                                      <p:cBhvr>
                                        <p:cTn id="236" dur="1" fill="hold">
                                          <p:stCondLst>
                                            <p:cond delay="0"/>
                                          </p:stCondLst>
                                        </p:cTn>
                                        <p:tgtEl>
                                          <p:spTgt spid="52"/>
                                        </p:tgtEl>
                                        <p:attrNameLst>
                                          <p:attrName>style.visibility</p:attrName>
                                        </p:attrNameLst>
                                      </p:cBhvr>
                                      <p:to>
                                        <p:strVal val="hidden"/>
                                      </p:to>
                                    </p:set>
                                  </p:childTnLst>
                                </p:cTn>
                              </p:par>
                              <p:par>
                                <p:cTn id="237" presetID="1" presetClass="exit" presetSubtype="0" fill="hold" nodeType="withEffect">
                                  <p:stCondLst>
                                    <p:cond delay="0"/>
                                  </p:stCondLst>
                                  <p:childTnLst>
                                    <p:set>
                                      <p:cBhvr>
                                        <p:cTn id="238" dur="1" fill="hold">
                                          <p:stCondLst>
                                            <p:cond delay="0"/>
                                          </p:stCondLst>
                                        </p:cTn>
                                        <p:tgtEl>
                                          <p:spTgt spid="57"/>
                                        </p:tgtEl>
                                        <p:attrNameLst>
                                          <p:attrName>style.visibility</p:attrName>
                                        </p:attrNameLst>
                                      </p:cBhvr>
                                      <p:to>
                                        <p:strVal val="hidden"/>
                                      </p:to>
                                    </p:set>
                                  </p:childTnLst>
                                </p:cTn>
                              </p:par>
                              <p:par>
                                <p:cTn id="239" presetID="1" presetClass="exit" presetSubtype="0" fill="hold" grpId="1" nodeType="withEffect">
                                  <p:stCondLst>
                                    <p:cond delay="0"/>
                                  </p:stCondLst>
                                  <p:childTnLst>
                                    <p:set>
                                      <p:cBhvr>
                                        <p:cTn id="240" dur="1" fill="hold">
                                          <p:stCondLst>
                                            <p:cond delay="0"/>
                                          </p:stCondLst>
                                        </p:cTn>
                                        <p:tgtEl>
                                          <p:spTgt spid="54"/>
                                        </p:tgtEl>
                                        <p:attrNameLst>
                                          <p:attrName>style.visibility</p:attrName>
                                        </p:attrNameLst>
                                      </p:cBhvr>
                                      <p:to>
                                        <p:strVal val="hidden"/>
                                      </p:to>
                                    </p:set>
                                  </p:childTnLst>
                                </p:cTn>
                              </p:par>
                            </p:childTnLst>
                          </p:cTn>
                        </p:par>
                      </p:childTnLst>
                    </p:cTn>
                  </p:par>
                  <p:par>
                    <p:cTn id="241" fill="hold">
                      <p:stCondLst>
                        <p:cond delay="indefinite"/>
                      </p:stCondLst>
                      <p:childTnLst>
                        <p:par>
                          <p:cTn id="242" fill="hold">
                            <p:stCondLst>
                              <p:cond delay="0"/>
                            </p:stCondLst>
                            <p:childTnLst>
                              <p:par>
                                <p:cTn id="243" presetID="1" presetClass="exit" presetSubtype="0" fill="hold" grpId="1" nodeType="clickEffect">
                                  <p:stCondLst>
                                    <p:cond delay="0"/>
                                  </p:stCondLst>
                                  <p:childTnLst>
                                    <p:set>
                                      <p:cBhvr>
                                        <p:cTn id="244" dur="1" fill="hold">
                                          <p:stCondLst>
                                            <p:cond delay="0"/>
                                          </p:stCondLst>
                                        </p:cTn>
                                        <p:tgtEl>
                                          <p:spTgt spid="30"/>
                                        </p:tgtEl>
                                        <p:attrNameLst>
                                          <p:attrName>style.visibility</p:attrName>
                                        </p:attrNameLst>
                                      </p:cBhvr>
                                      <p:to>
                                        <p:strVal val="hidden"/>
                                      </p:to>
                                    </p:set>
                                  </p:childTnLst>
                                </p:cTn>
                              </p:par>
                              <p:par>
                                <p:cTn id="245" presetID="1" presetClass="entr" presetSubtype="0" fill="hold" grpId="1" nodeType="withEffect">
                                  <p:stCondLst>
                                    <p:cond delay="0"/>
                                  </p:stCondLst>
                                  <p:childTnLst>
                                    <p:set>
                                      <p:cBhvr>
                                        <p:cTn id="246" dur="1" fill="hold">
                                          <p:stCondLst>
                                            <p:cond delay="0"/>
                                          </p:stCondLst>
                                        </p:cTn>
                                        <p:tgtEl>
                                          <p:spTgt spid="2"/>
                                        </p:tgtEl>
                                        <p:attrNameLst>
                                          <p:attrName>style.visibility</p:attrName>
                                        </p:attrNameLst>
                                      </p:cBhvr>
                                      <p:to>
                                        <p:strVal val="visible"/>
                                      </p:to>
                                    </p:set>
                                  </p:childTnLst>
                                </p:cTn>
                              </p:par>
                              <p:par>
                                <p:cTn id="247" presetID="1" presetClass="entr" presetSubtype="0" fill="hold" grpId="2" nodeType="withEffect">
                                  <p:stCondLst>
                                    <p:cond delay="0"/>
                                  </p:stCondLst>
                                  <p:childTnLst>
                                    <p:set>
                                      <p:cBhvr>
                                        <p:cTn id="248" dur="1" fill="hold">
                                          <p:stCondLst>
                                            <p:cond delay="0"/>
                                          </p:stCondLst>
                                        </p:cTn>
                                        <p:tgtEl>
                                          <p:spTgt spid="4"/>
                                        </p:tgtEl>
                                        <p:attrNameLst>
                                          <p:attrName>style.visibility</p:attrName>
                                        </p:attrNameLst>
                                      </p:cBhvr>
                                      <p:to>
                                        <p:strVal val="visible"/>
                                      </p:to>
                                    </p:set>
                                  </p:childTnLst>
                                </p:cTn>
                              </p:par>
                              <p:par>
                                <p:cTn id="249" presetID="1" presetClass="entr" presetSubtype="0" fill="hold" grpId="2" nodeType="withEffect">
                                  <p:stCondLst>
                                    <p:cond delay="0"/>
                                  </p:stCondLst>
                                  <p:childTnLst>
                                    <p:set>
                                      <p:cBhvr>
                                        <p:cTn id="250" dur="1" fill="hold">
                                          <p:stCondLst>
                                            <p:cond delay="0"/>
                                          </p:stCondLst>
                                        </p:cTn>
                                        <p:tgtEl>
                                          <p:spTgt spid="5"/>
                                        </p:tgtEl>
                                        <p:attrNameLst>
                                          <p:attrName>style.visibility</p:attrName>
                                        </p:attrNameLst>
                                      </p:cBhvr>
                                      <p:to>
                                        <p:strVal val="visible"/>
                                      </p:to>
                                    </p:set>
                                  </p:childTnLst>
                                </p:cTn>
                              </p:par>
                              <p:par>
                                <p:cTn id="251" presetID="1" presetClass="entr" presetSubtype="0" fill="hold" grpId="2" nodeType="withEffect">
                                  <p:stCondLst>
                                    <p:cond delay="0"/>
                                  </p:stCondLst>
                                  <p:childTnLst>
                                    <p:set>
                                      <p:cBhvr>
                                        <p:cTn id="252" dur="1" fill="hold">
                                          <p:stCondLst>
                                            <p:cond delay="0"/>
                                          </p:stCondLst>
                                        </p:cTn>
                                        <p:tgtEl>
                                          <p:spTgt spid="6"/>
                                        </p:tgtEl>
                                        <p:attrNameLst>
                                          <p:attrName>style.visibility</p:attrName>
                                        </p:attrNameLst>
                                      </p:cBhvr>
                                      <p:to>
                                        <p:strVal val="visible"/>
                                      </p:to>
                                    </p:set>
                                  </p:childTnLst>
                                </p:cTn>
                              </p:par>
                              <p:par>
                                <p:cTn id="253" presetID="1" presetClass="entr" presetSubtype="0" fill="hold" grpId="2" nodeType="withEffect">
                                  <p:stCondLst>
                                    <p:cond delay="0"/>
                                  </p:stCondLst>
                                  <p:childTnLst>
                                    <p:set>
                                      <p:cBhvr>
                                        <p:cTn id="254" dur="1" fill="hold">
                                          <p:stCondLst>
                                            <p:cond delay="0"/>
                                          </p:stCondLst>
                                        </p:cTn>
                                        <p:tgtEl>
                                          <p:spTgt spid="7"/>
                                        </p:tgtEl>
                                        <p:attrNameLst>
                                          <p:attrName>style.visibility</p:attrName>
                                        </p:attrNameLst>
                                      </p:cBhvr>
                                      <p:to>
                                        <p:strVal val="visible"/>
                                      </p:to>
                                    </p:set>
                                  </p:childTnLst>
                                </p:cTn>
                              </p:par>
                              <p:par>
                                <p:cTn id="255" presetID="1" presetClass="entr" presetSubtype="0" fill="hold" grpId="2" nodeType="withEffect">
                                  <p:stCondLst>
                                    <p:cond delay="0"/>
                                  </p:stCondLst>
                                  <p:childTnLst>
                                    <p:set>
                                      <p:cBhvr>
                                        <p:cTn id="256" dur="1" fill="hold">
                                          <p:stCondLst>
                                            <p:cond delay="0"/>
                                          </p:stCondLst>
                                        </p:cTn>
                                        <p:tgtEl>
                                          <p:spTgt spid="8"/>
                                        </p:tgtEl>
                                        <p:attrNameLst>
                                          <p:attrName>style.visibility</p:attrName>
                                        </p:attrNameLst>
                                      </p:cBhvr>
                                      <p:to>
                                        <p:strVal val="visible"/>
                                      </p:to>
                                    </p:set>
                                  </p:childTnLst>
                                </p:cTn>
                              </p:par>
                              <p:par>
                                <p:cTn id="257" presetID="1" presetClass="entr" presetSubtype="0" fill="hold" grpId="2" nodeType="withEffect">
                                  <p:stCondLst>
                                    <p:cond delay="0"/>
                                  </p:stCondLst>
                                  <p:childTnLst>
                                    <p:set>
                                      <p:cBhvr>
                                        <p:cTn id="258" dur="1" fill="hold">
                                          <p:stCondLst>
                                            <p:cond delay="0"/>
                                          </p:stCondLst>
                                        </p:cTn>
                                        <p:tgtEl>
                                          <p:spTgt spid="9"/>
                                        </p:tgtEl>
                                        <p:attrNameLst>
                                          <p:attrName>style.visibility</p:attrName>
                                        </p:attrNameLst>
                                      </p:cBhvr>
                                      <p:to>
                                        <p:strVal val="visible"/>
                                      </p:to>
                                    </p:set>
                                  </p:childTnLst>
                                </p:cTn>
                              </p:par>
                              <p:par>
                                <p:cTn id="259" presetID="45" presetClass="entr" presetSubtype="0" fill="hold" grpId="0" nodeType="withEffect">
                                  <p:stCondLst>
                                    <p:cond delay="0"/>
                                  </p:stCondLst>
                                  <p:childTnLst>
                                    <p:set>
                                      <p:cBhvr>
                                        <p:cTn id="260" dur="1" fill="hold">
                                          <p:stCondLst>
                                            <p:cond delay="0"/>
                                          </p:stCondLst>
                                        </p:cTn>
                                        <p:tgtEl>
                                          <p:spTgt spid="79"/>
                                        </p:tgtEl>
                                        <p:attrNameLst>
                                          <p:attrName>style.visibility</p:attrName>
                                        </p:attrNameLst>
                                      </p:cBhvr>
                                      <p:to>
                                        <p:strVal val="visible"/>
                                      </p:to>
                                    </p:set>
                                    <p:animEffect transition="in" filter="fade">
                                      <p:cBhvr>
                                        <p:cTn id="261" dur="2000"/>
                                        <p:tgtEl>
                                          <p:spTgt spid="79"/>
                                        </p:tgtEl>
                                      </p:cBhvr>
                                    </p:animEffect>
                                    <p:anim calcmode="lin" valueType="num">
                                      <p:cBhvr>
                                        <p:cTn id="262" dur="2000" fill="hold"/>
                                        <p:tgtEl>
                                          <p:spTgt spid="79"/>
                                        </p:tgtEl>
                                        <p:attrNameLst>
                                          <p:attrName>ppt_w</p:attrName>
                                        </p:attrNameLst>
                                      </p:cBhvr>
                                      <p:tavLst>
                                        <p:tav tm="0" fmla="#ppt_w*sin(2.5*pi*$)">
                                          <p:val>
                                            <p:fltVal val="0"/>
                                          </p:val>
                                        </p:tav>
                                        <p:tav tm="100000">
                                          <p:val>
                                            <p:fltVal val="1"/>
                                          </p:val>
                                        </p:tav>
                                      </p:tavLst>
                                    </p:anim>
                                    <p:anim calcmode="lin" valueType="num">
                                      <p:cBhvr>
                                        <p:cTn id="263" dur="2000" fill="hold"/>
                                        <p:tgtEl>
                                          <p:spTgt spid="79"/>
                                        </p:tgtEl>
                                        <p:attrNameLst>
                                          <p:attrName>ppt_h</p:attrName>
                                        </p:attrNameLst>
                                      </p:cBhvr>
                                      <p:tavLst>
                                        <p:tav tm="0">
                                          <p:val>
                                            <p:strVal val="#ppt_h"/>
                                          </p:val>
                                        </p:tav>
                                        <p:tav tm="100000">
                                          <p:val>
                                            <p:strVal val="#ppt_h"/>
                                          </p:val>
                                        </p:tav>
                                      </p:tavLst>
                                    </p:anim>
                                  </p:childTnLst>
                                </p:cTn>
                              </p:par>
                              <p:par>
                                <p:cTn id="264" presetID="53" presetClass="entr" presetSubtype="16" fill="hold" grpId="0" nodeType="withEffect">
                                  <p:stCondLst>
                                    <p:cond delay="0"/>
                                  </p:stCondLst>
                                  <p:childTnLst>
                                    <p:set>
                                      <p:cBhvr>
                                        <p:cTn id="265" dur="1" fill="hold">
                                          <p:stCondLst>
                                            <p:cond delay="0"/>
                                          </p:stCondLst>
                                        </p:cTn>
                                        <p:tgtEl>
                                          <p:spTgt spid="10"/>
                                        </p:tgtEl>
                                        <p:attrNameLst>
                                          <p:attrName>style.visibility</p:attrName>
                                        </p:attrNameLst>
                                      </p:cBhvr>
                                      <p:to>
                                        <p:strVal val="visible"/>
                                      </p:to>
                                    </p:set>
                                    <p:anim calcmode="lin" valueType="num">
                                      <p:cBhvr>
                                        <p:cTn id="266" dur="500" fill="hold"/>
                                        <p:tgtEl>
                                          <p:spTgt spid="10"/>
                                        </p:tgtEl>
                                        <p:attrNameLst>
                                          <p:attrName>ppt_w</p:attrName>
                                        </p:attrNameLst>
                                      </p:cBhvr>
                                      <p:tavLst>
                                        <p:tav tm="0">
                                          <p:val>
                                            <p:fltVal val="0"/>
                                          </p:val>
                                        </p:tav>
                                        <p:tav tm="100000">
                                          <p:val>
                                            <p:strVal val="#ppt_w"/>
                                          </p:val>
                                        </p:tav>
                                      </p:tavLst>
                                    </p:anim>
                                    <p:anim calcmode="lin" valueType="num">
                                      <p:cBhvr>
                                        <p:cTn id="267" dur="500" fill="hold"/>
                                        <p:tgtEl>
                                          <p:spTgt spid="10"/>
                                        </p:tgtEl>
                                        <p:attrNameLst>
                                          <p:attrName>ppt_h</p:attrName>
                                        </p:attrNameLst>
                                      </p:cBhvr>
                                      <p:tavLst>
                                        <p:tav tm="0">
                                          <p:val>
                                            <p:fltVal val="0"/>
                                          </p:val>
                                        </p:tav>
                                        <p:tav tm="100000">
                                          <p:val>
                                            <p:strVal val="#ppt_h"/>
                                          </p:val>
                                        </p:tav>
                                      </p:tavLst>
                                    </p:anim>
                                    <p:animEffect transition="in" filter="fade">
                                      <p:cBhvr>
                                        <p:cTn id="26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2" grpId="0" animBg="1"/>
      <p:bldP spid="2" grpId="1" animBg="1"/>
      <p:bldP spid="4" grpId="0" animBg="1"/>
      <p:bldP spid="4" grpId="1" animBg="1"/>
      <p:bldP spid="4" grpId="2" animBg="1"/>
      <p:bldP spid="5" grpId="0" animBg="1"/>
      <p:bldP spid="5" grpId="1" animBg="1"/>
      <p:bldP spid="5" grpId="2" animBg="1"/>
      <p:bldP spid="6" grpId="0" animBg="1"/>
      <p:bldP spid="6" grpId="1" animBg="1"/>
      <p:bldP spid="6" grpId="2" animBg="1"/>
      <p:bldP spid="7" grpId="0" animBg="1"/>
      <p:bldP spid="7" grpId="1" animBg="1"/>
      <p:bldP spid="7" grpId="2" animBg="1"/>
      <p:bldP spid="8" grpId="0" animBg="1"/>
      <p:bldP spid="8" grpId="1" animBg="1"/>
      <p:bldP spid="8" grpId="2" animBg="1"/>
      <p:bldP spid="9" grpId="0" animBg="1"/>
      <p:bldP spid="9" grpId="1" animBg="1"/>
      <p:bldP spid="9" grpId="2" animBg="1"/>
      <p:bldP spid="12" grpId="0" animBg="1"/>
      <p:bldP spid="12" grpId="1" animBg="1"/>
      <p:bldP spid="28" grpId="0" animBg="1"/>
      <p:bldP spid="29" grpId="0" animBg="1"/>
      <p:bldP spid="30" grpId="0" animBg="1"/>
      <p:bldP spid="30" grpId="1" animBg="1"/>
      <p:bldP spid="31" grpId="0" animBg="1"/>
      <p:bldP spid="32" grpId="0" animBg="1"/>
      <p:bldP spid="33" grpId="0" animBg="1"/>
      <p:bldP spid="34" grpId="0" animBg="1"/>
      <p:bldP spid="35" grpId="0" animBg="1"/>
      <p:bldP spid="54" grpId="0" animBg="1"/>
      <p:bldP spid="54" grpId="1" animBg="1"/>
      <p:bldP spid="59" grpId="0" animBg="1"/>
      <p:bldP spid="59" grpId="1" animBg="1"/>
      <p:bldP spid="79" grpId="0" animBg="1"/>
      <p:bldP spid="10" grpId="0" animBg="1"/>
      <p:bldP spid="62" grpId="0" animBg="1"/>
      <p:bldP spid="62" grpId="1" animBg="1"/>
      <p:bldP spid="36" grpId="0" animBg="1"/>
      <p:bldP spid="36" grpId="1" animBg="1"/>
    </p:bld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426799-99BF-4922-91B0-7AB4E6DF21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40092378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67CD467-953D-4CD5-8283-2CE3C93CC891}"/>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181E9E50-7AC4-4B9C-8A08-6A236D0237B7}"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26</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pic>
        <p:nvPicPr>
          <p:cNvPr id="91140" name="Picture 4">
            <a:extLst>
              <a:ext uri="{FF2B5EF4-FFF2-40B4-BE49-F238E27FC236}">
                <a16:creationId xmlns:a16="http://schemas.microsoft.com/office/drawing/2014/main" id="{D1698BB5-C230-47AF-9ECA-880A664893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
            <a:ext cx="7239000" cy="65135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797D51-4E3E-4956-A3F9-8156C7807A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5633200"/>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a:bodyPr>
          <a:lstStyle/>
          <a:p>
            <a:r>
              <a:rPr lang="en-US" baseline="30000" dirty="0"/>
              <a:t>30</a:t>
            </a:r>
            <a:r>
              <a:rPr lang="en-US" dirty="0"/>
              <a:t> The king stood up and the governor and Bernice, and those who were sitting with them, </a:t>
            </a:r>
            <a:r>
              <a:rPr lang="en-US" baseline="30000" dirty="0"/>
              <a:t>31</a:t>
            </a:r>
            <a:r>
              <a:rPr lang="en-US" dirty="0"/>
              <a:t> and when they had gone aside, they began talking to one another, saying, “This man is not doing anything worthy of death or imprisonment.” </a:t>
            </a:r>
            <a:r>
              <a:rPr lang="en-US" baseline="30000" dirty="0"/>
              <a:t>32</a:t>
            </a:r>
            <a:r>
              <a:rPr lang="en-US" dirty="0"/>
              <a:t> And Agrippa said to Festus, “This man might have been set free if he had not appealed to Caesar.”</a:t>
            </a:r>
          </a:p>
        </p:txBody>
      </p:sp>
      <p:sp>
        <p:nvSpPr>
          <p:cNvPr id="3" name="Text Placeholder 2"/>
          <p:cNvSpPr>
            <a:spLocks noGrp="1"/>
          </p:cNvSpPr>
          <p:nvPr>
            <p:ph type="body" sz="quarter" idx="11"/>
          </p:nvPr>
        </p:nvSpPr>
        <p:spPr/>
        <p:txBody>
          <a:bodyPr/>
          <a:lstStyle/>
          <a:p>
            <a:r>
              <a:rPr lang="en-US" dirty="0"/>
              <a:t>- Acts 26:30-32</a:t>
            </a:r>
          </a:p>
        </p:txBody>
      </p:sp>
    </p:spTree>
    <p:extLst>
      <p:ext uri="{BB962C8B-B14F-4D97-AF65-F5344CB8AC3E}">
        <p14:creationId xmlns:p14="http://schemas.microsoft.com/office/powerpoint/2010/main" val="804402195"/>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775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30 - 32</a:t>
            </a:r>
          </a:p>
          <a:p>
            <a:r>
              <a:rPr lang="en-US" dirty="0"/>
              <a:t>The course of remark and the feeling of the audience had now reached that painful crisis in which it was necessary either to yield at once to the power  of persuasion, or to break up the interview. Unfortunately for the audience, and especially for Agrippa, the latter alternative was chosen. The heart that beats beneath a royal robe is too deeply encased in worldly cares to often or seriously entertain the claims of such a religion as that of Jesus. A spurious religion, which shifts its demands to suit the rank of its devotees, has been acceptable to the great men of the nations, because it helps to soothe an aching conscience, and is often useful in controlling the ignorant masses; but men of rank and power are seldom willing to become altogether such as the Apostle Paul. They turn away from too close a pressure of the truth, as did Paul’s royal auditory.</a:t>
            </a:r>
          </a:p>
          <a:p>
            <a:pPr lvl="1"/>
            <a:r>
              <a:rPr lang="en-US" b="0" dirty="0"/>
              <a:t>McGarvey, J. W. (1872). </a:t>
            </a:r>
            <a:r>
              <a:rPr lang="en-US" b="0" i="1" u="sng" dirty="0">
                <a:hlinkClick r:id="rId2"/>
              </a:rPr>
              <a:t>A commentary on Acts of Apostles</a:t>
            </a:r>
            <a:r>
              <a:rPr lang="en-US" b="0" dirty="0">
                <a:hlinkClick r:id="rId2"/>
              </a:rPr>
              <a:t> (p. 281). Lexington, KY: Transylvania Printing and Publishing Co.</a:t>
            </a:r>
          </a:p>
          <a:p>
            <a:endParaRPr lang="en-US" dirty="0"/>
          </a:p>
          <a:p>
            <a:pPr marL="457200" lvl="1" indent="0">
              <a:buNone/>
            </a:pPr>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26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4203824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92500" lnSpcReduction="10000"/>
          </a:bodyPr>
          <a:lstStyle/>
          <a:p>
            <a:r>
              <a:rPr lang="en-US" sz="3800" dirty="0">
                <a:solidFill>
                  <a:schemeClr val="accent6">
                    <a:lumMod val="75000"/>
                  </a:schemeClr>
                </a:solidFill>
                <a:effectLst>
                  <a:outerShdw blurRad="38100" dist="38100" dir="2700000" algn="tl">
                    <a:srgbClr val="000000">
                      <a:alpha val="43137"/>
                    </a:srgbClr>
                  </a:outerShdw>
                </a:effectLst>
              </a:rPr>
              <a:t>VERSES 30 - 32</a:t>
            </a:r>
          </a:p>
          <a:p>
            <a:r>
              <a:rPr lang="en-US" dirty="0"/>
              <a:t>The decision that he had done nothing worthy of death or of bonds was the judgment of the whole company, while Agrippa went further, and said that he ought, by right, to be set at liberty. If Festus had decided thus honestly before Paul had made his appeal, he would have been released; but as the appeal had now been made, to </a:t>
            </a:r>
            <a:r>
              <a:rPr lang="en-US" dirty="0" err="1"/>
              <a:t>Cæsar</a:t>
            </a:r>
            <a:r>
              <a:rPr lang="en-US" dirty="0"/>
              <a:t> he must go. Whether Festus now knew any better than before what to write to </a:t>
            </a:r>
            <a:r>
              <a:rPr lang="en-US" dirty="0" err="1"/>
              <a:t>Cæsar</a:t>
            </a:r>
            <a:r>
              <a:rPr lang="en-US" dirty="0"/>
              <a:t>, Luke leaves to the imagination of the reader.</a:t>
            </a:r>
          </a:p>
          <a:p>
            <a:pPr lvl="1"/>
            <a:r>
              <a:rPr lang="en-US" b="0" dirty="0"/>
              <a:t>McGarvey, J. W. (1872). </a:t>
            </a:r>
            <a:r>
              <a:rPr lang="en-US" b="0" i="1" u="sng" dirty="0">
                <a:hlinkClick r:id="rId2"/>
              </a:rPr>
              <a:t>A commentary on Acts of Apostles</a:t>
            </a:r>
            <a:r>
              <a:rPr lang="en-US" b="0" dirty="0">
                <a:hlinkClick r:id="rId2"/>
              </a:rPr>
              <a:t> (p. 281). Lexington, KY: Transylvania Printing and Publishing Co.</a:t>
            </a:r>
          </a:p>
          <a:p>
            <a:endParaRPr lang="en-US" dirty="0"/>
          </a:p>
          <a:p>
            <a:pPr marL="457200" lvl="1" indent="0">
              <a:buNone/>
            </a:pPr>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26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1972657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A3C11103-27EC-4F1F-BBDF-B5C6DF8D7B77}"/>
              </a:ext>
            </a:extLst>
          </p:cNvPr>
          <p:cNvSpPr>
            <a:spLocks noGrp="1" noChangeArrowheads="1"/>
          </p:cNvSpPr>
          <p:nvPr>
            <p:ph type="title"/>
          </p:nvPr>
        </p:nvSpPr>
        <p:spPr>
          <a:xfrm>
            <a:off x="1752600" y="76200"/>
            <a:ext cx="8686800" cy="838200"/>
          </a:xfrm>
          <a:effectLst>
            <a:outerShdw dist="17961" dir="2700000" algn="ctr" rotWithShape="0">
              <a:srgbClr val="FF3399"/>
            </a:outerShdw>
          </a:effectLst>
        </p:spPr>
        <p:txBody>
          <a:bodyPr/>
          <a:lstStyle/>
          <a:p>
            <a:pPr>
              <a:defRPr/>
            </a:pPr>
            <a:r>
              <a:rPr lang="en-US" sz="5400" b="1">
                <a:effectLst/>
              </a:rPr>
              <a:t>Chronology</a:t>
            </a:r>
          </a:p>
        </p:txBody>
      </p:sp>
      <p:sp>
        <p:nvSpPr>
          <p:cNvPr id="21507" name="Rectangle 3">
            <a:extLst>
              <a:ext uri="{FF2B5EF4-FFF2-40B4-BE49-F238E27FC236}">
                <a16:creationId xmlns:a16="http://schemas.microsoft.com/office/drawing/2014/main" id="{12EBB55D-D58E-4279-81D0-652A403B0253}"/>
              </a:ext>
            </a:extLst>
          </p:cNvPr>
          <p:cNvSpPr>
            <a:spLocks noChangeArrowheads="1"/>
          </p:cNvSpPr>
          <p:nvPr/>
        </p:nvSpPr>
        <p:spPr bwMode="auto">
          <a:xfrm>
            <a:off x="1524000" y="0"/>
            <a:ext cx="152400" cy="6858000"/>
          </a:xfrm>
          <a:prstGeom prst="rect">
            <a:avLst/>
          </a:prstGeom>
          <a:gradFill rotWithShape="1">
            <a:gsLst>
              <a:gs pos="0">
                <a:srgbClr val="FF0000"/>
              </a:gs>
              <a:gs pos="50000">
                <a:srgbClr val="FF3399"/>
              </a:gs>
              <a:gs pos="100000">
                <a:srgbClr val="FF0000"/>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00"/>
              </a:solidFill>
              <a:effectLst/>
              <a:uLnTx/>
              <a:uFillTx/>
              <a:latin typeface="Times New Roman" panose="02020603050405020304" pitchFamily="18" charset="0"/>
              <a:ea typeface="+mn-ea"/>
              <a:cs typeface="+mn-cs"/>
            </a:endParaRPr>
          </a:p>
        </p:txBody>
      </p:sp>
      <p:sp>
        <p:nvSpPr>
          <p:cNvPr id="21508" name="Rectangle 4">
            <a:extLst>
              <a:ext uri="{FF2B5EF4-FFF2-40B4-BE49-F238E27FC236}">
                <a16:creationId xmlns:a16="http://schemas.microsoft.com/office/drawing/2014/main" id="{0DDF57CD-78CD-4DD6-A107-839ED63FC936}"/>
              </a:ext>
            </a:extLst>
          </p:cNvPr>
          <p:cNvSpPr>
            <a:spLocks noChangeArrowheads="1"/>
          </p:cNvSpPr>
          <p:nvPr/>
        </p:nvSpPr>
        <p:spPr bwMode="auto">
          <a:xfrm>
            <a:off x="10515600" y="0"/>
            <a:ext cx="152400" cy="6858000"/>
          </a:xfrm>
          <a:prstGeom prst="rect">
            <a:avLst/>
          </a:prstGeom>
          <a:gradFill rotWithShape="1">
            <a:gsLst>
              <a:gs pos="0">
                <a:srgbClr val="FF0000"/>
              </a:gs>
              <a:gs pos="50000">
                <a:srgbClr val="FF3399"/>
              </a:gs>
              <a:gs pos="100000">
                <a:srgbClr val="FF0000"/>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00"/>
              </a:solidFill>
              <a:effectLst/>
              <a:uLnTx/>
              <a:uFillTx/>
              <a:latin typeface="Times New Roman" panose="02020603050405020304" pitchFamily="18" charset="0"/>
              <a:ea typeface="+mn-ea"/>
              <a:cs typeface="+mn-cs"/>
            </a:endParaRPr>
          </a:p>
        </p:txBody>
      </p:sp>
      <p:sp>
        <p:nvSpPr>
          <p:cNvPr id="21509" name="Rectangle 5">
            <a:extLst>
              <a:ext uri="{FF2B5EF4-FFF2-40B4-BE49-F238E27FC236}">
                <a16:creationId xmlns:a16="http://schemas.microsoft.com/office/drawing/2014/main" id="{0F278BB9-5E9D-4EE9-8743-6778882605B7}"/>
              </a:ext>
            </a:extLst>
          </p:cNvPr>
          <p:cNvSpPr>
            <a:spLocks noChangeArrowheads="1"/>
          </p:cNvSpPr>
          <p:nvPr/>
        </p:nvSpPr>
        <p:spPr bwMode="auto">
          <a:xfrm>
            <a:off x="1524000" y="0"/>
            <a:ext cx="9144000" cy="152400"/>
          </a:xfrm>
          <a:prstGeom prst="rect">
            <a:avLst/>
          </a:prstGeom>
          <a:gradFill rotWithShape="1">
            <a:gsLst>
              <a:gs pos="0">
                <a:srgbClr val="FF3399"/>
              </a:gs>
              <a:gs pos="50000">
                <a:srgbClr val="FF0000"/>
              </a:gs>
              <a:gs pos="100000">
                <a:srgbClr val="FF3399"/>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00"/>
              </a:solidFill>
              <a:effectLst/>
              <a:uLnTx/>
              <a:uFillTx/>
              <a:latin typeface="Times New Roman" panose="02020603050405020304" pitchFamily="18" charset="0"/>
              <a:ea typeface="+mn-ea"/>
              <a:cs typeface="+mn-cs"/>
            </a:endParaRPr>
          </a:p>
        </p:txBody>
      </p:sp>
      <p:sp>
        <p:nvSpPr>
          <p:cNvPr id="21510" name="Rectangle 6">
            <a:extLst>
              <a:ext uri="{FF2B5EF4-FFF2-40B4-BE49-F238E27FC236}">
                <a16:creationId xmlns:a16="http://schemas.microsoft.com/office/drawing/2014/main" id="{904B768A-7322-45DC-BCEC-D5EB971A427E}"/>
              </a:ext>
            </a:extLst>
          </p:cNvPr>
          <p:cNvSpPr>
            <a:spLocks noChangeArrowheads="1"/>
          </p:cNvSpPr>
          <p:nvPr/>
        </p:nvSpPr>
        <p:spPr bwMode="auto">
          <a:xfrm>
            <a:off x="1524000" y="6705600"/>
            <a:ext cx="9144000" cy="152400"/>
          </a:xfrm>
          <a:prstGeom prst="rect">
            <a:avLst/>
          </a:prstGeom>
          <a:gradFill rotWithShape="1">
            <a:gsLst>
              <a:gs pos="0">
                <a:srgbClr val="FF3399"/>
              </a:gs>
              <a:gs pos="50000">
                <a:srgbClr val="FF0000"/>
              </a:gs>
              <a:gs pos="100000">
                <a:srgbClr val="FF3399"/>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00"/>
              </a:solidFill>
              <a:effectLst/>
              <a:uLnTx/>
              <a:uFillTx/>
              <a:latin typeface="Times New Roman" panose="02020603050405020304" pitchFamily="18" charset="0"/>
              <a:ea typeface="+mn-ea"/>
              <a:cs typeface="+mn-cs"/>
            </a:endParaRPr>
          </a:p>
        </p:txBody>
      </p:sp>
      <p:sp>
        <p:nvSpPr>
          <p:cNvPr id="43017" name="Text Box 9">
            <a:extLst>
              <a:ext uri="{FF2B5EF4-FFF2-40B4-BE49-F238E27FC236}">
                <a16:creationId xmlns:a16="http://schemas.microsoft.com/office/drawing/2014/main" id="{E037AF95-2477-4A70-A6EE-87D0BC9ABC40}"/>
              </a:ext>
            </a:extLst>
          </p:cNvPr>
          <p:cNvSpPr txBox="1">
            <a:spLocks noChangeArrowheads="1"/>
          </p:cNvSpPr>
          <p:nvPr/>
        </p:nvSpPr>
        <p:spPr bwMode="auto">
          <a:xfrm>
            <a:off x="1828800" y="1066800"/>
            <a:ext cx="4114800" cy="390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CAESARS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00"/>
              </a:solidFill>
              <a:effectLst/>
              <a:uLnTx/>
              <a:uFillTx/>
              <a:latin typeface="Times New Roman" panose="020206030504050203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Augustus	31 BC – 14 AD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Tiberius	14 AD – 37 AD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Caligula	37 AD – 41 AD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Claudius	41 AD – 54 AD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Nero		54 AD – 68 AD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Vespasian	69 AD – 79 AD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Titus		79 AD – 81 AD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Domitian	81 AD – 96 AD</a:t>
            </a:r>
          </a:p>
        </p:txBody>
      </p:sp>
      <p:sp>
        <p:nvSpPr>
          <p:cNvPr id="43018" name="Text Box 10">
            <a:extLst>
              <a:ext uri="{FF2B5EF4-FFF2-40B4-BE49-F238E27FC236}">
                <a16:creationId xmlns:a16="http://schemas.microsoft.com/office/drawing/2014/main" id="{B93ABF53-F3F9-4148-86B0-E62BC17C4017}"/>
              </a:ext>
            </a:extLst>
          </p:cNvPr>
          <p:cNvSpPr txBox="1">
            <a:spLocks noChangeArrowheads="1"/>
          </p:cNvSpPr>
          <p:nvPr/>
        </p:nvSpPr>
        <p:spPr bwMode="auto">
          <a:xfrm>
            <a:off x="6096000" y="1066801"/>
            <a:ext cx="4267200" cy="618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HERODS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00"/>
              </a:solidFill>
              <a:effectLst/>
              <a:uLnTx/>
              <a:uFillTx/>
              <a:latin typeface="Times New Roman" panose="020206030504050203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The Great	37 BC – 4 BC</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1"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(Judea, then territory east of Palestine. At Christ’s birth was ruler of all Palestine. After death the province was divided)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Archelaus	4 BC – 6 AD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1"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(Judea and Samaria)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Antipas	4 BC – 39 AD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1"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(Galilee and Perea)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Philip		4 BC – 34 AD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1"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(Country east of Galilee)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Agrippa I	37 AD – 44 AD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1"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(King of the whole country)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Agrippa II	50 AD – 100 AD</a:t>
            </a:r>
          </a:p>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1200" cap="none" spc="0" normalizeH="0" baseline="0" noProof="0">
              <a:ln>
                <a:noFill/>
              </a:ln>
              <a:solidFill>
                <a:srgbClr val="FFFF00"/>
              </a:solidFill>
              <a:effectLst/>
              <a:uLnTx/>
              <a:uFillTx/>
              <a:latin typeface="Times New Roman" panose="02020603050405020304" pitchFamily="18" charset="0"/>
              <a:ea typeface="+mn-ea"/>
              <a:cs typeface="+mn-cs"/>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3010"/>
                                        </p:tgtEl>
                                        <p:attrNameLst>
                                          <p:attrName>style.visibility</p:attrName>
                                        </p:attrNameLst>
                                      </p:cBhvr>
                                      <p:to>
                                        <p:strVal val="visible"/>
                                      </p:to>
                                    </p:set>
                                    <p:animEffect transition="in" filter="dissolve">
                                      <p:cBhvr>
                                        <p:cTn id="7" dur="500"/>
                                        <p:tgtEl>
                                          <p:spTgt spid="430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3017">
                                            <p:txEl>
                                              <p:pRg st="0" end="0"/>
                                            </p:txEl>
                                          </p:spTgt>
                                        </p:tgtEl>
                                        <p:attrNameLst>
                                          <p:attrName>style.visibility</p:attrName>
                                        </p:attrNameLst>
                                      </p:cBhvr>
                                      <p:to>
                                        <p:strVal val="visible"/>
                                      </p:to>
                                    </p:set>
                                    <p:animEffect transition="in" filter="dissolve">
                                      <p:cBhvr>
                                        <p:cTn id="12" dur="500"/>
                                        <p:tgtEl>
                                          <p:spTgt spid="4301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16" fill="hold" nodeType="clickEffect">
                                  <p:stCondLst>
                                    <p:cond delay="0"/>
                                  </p:stCondLst>
                                  <p:childTnLst>
                                    <p:set>
                                      <p:cBhvr>
                                        <p:cTn id="16" dur="1" fill="hold">
                                          <p:stCondLst>
                                            <p:cond delay="0"/>
                                          </p:stCondLst>
                                        </p:cTn>
                                        <p:tgtEl>
                                          <p:spTgt spid="43017">
                                            <p:txEl>
                                              <p:pRg st="2" end="2"/>
                                            </p:txEl>
                                          </p:spTgt>
                                        </p:tgtEl>
                                        <p:attrNameLst>
                                          <p:attrName>style.visibility</p:attrName>
                                        </p:attrNameLst>
                                      </p:cBhvr>
                                      <p:to>
                                        <p:strVal val="visible"/>
                                      </p:to>
                                    </p:set>
                                    <p:anim calcmode="lin" valueType="num">
                                      <p:cBhvr>
                                        <p:cTn id="17" dur="500" fill="hold"/>
                                        <p:tgtEl>
                                          <p:spTgt spid="43017">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43017">
                                            <p:txEl>
                                              <p:pRg st="2" end="2"/>
                                            </p:txEl>
                                          </p:spTgt>
                                        </p:tgtEl>
                                        <p:attrNameLst>
                                          <p:attrName>ppt_h</p:attrName>
                                        </p:attrNameLst>
                                      </p:cBhvr>
                                      <p:tavLst>
                                        <p:tav tm="0">
                                          <p:val>
                                            <p:fltVal val="0"/>
                                          </p:val>
                                        </p:tav>
                                        <p:tav tm="100000">
                                          <p:val>
                                            <p:strVal val="#ppt_h"/>
                                          </p:val>
                                        </p:tav>
                                      </p:tavLst>
                                    </p:anim>
                                  </p:childTnLst>
                                </p:cTn>
                              </p:par>
                              <p:par>
                                <p:cTn id="19" presetID="23" presetClass="entr" presetSubtype="16" fill="hold" nodeType="withEffect">
                                  <p:stCondLst>
                                    <p:cond delay="0"/>
                                  </p:stCondLst>
                                  <p:childTnLst>
                                    <p:set>
                                      <p:cBhvr>
                                        <p:cTn id="20" dur="1" fill="hold">
                                          <p:stCondLst>
                                            <p:cond delay="0"/>
                                          </p:stCondLst>
                                        </p:cTn>
                                        <p:tgtEl>
                                          <p:spTgt spid="43017">
                                            <p:txEl>
                                              <p:pRg st="3" end="3"/>
                                            </p:txEl>
                                          </p:spTgt>
                                        </p:tgtEl>
                                        <p:attrNameLst>
                                          <p:attrName>style.visibility</p:attrName>
                                        </p:attrNameLst>
                                      </p:cBhvr>
                                      <p:to>
                                        <p:strVal val="visible"/>
                                      </p:to>
                                    </p:set>
                                    <p:anim calcmode="lin" valueType="num">
                                      <p:cBhvr>
                                        <p:cTn id="21" dur="500" fill="hold"/>
                                        <p:tgtEl>
                                          <p:spTgt spid="43017">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43017">
                                            <p:txEl>
                                              <p:pRg st="3" end="3"/>
                                            </p:txEl>
                                          </p:spTgt>
                                        </p:tgtEl>
                                        <p:attrNameLst>
                                          <p:attrName>ppt_h</p:attrName>
                                        </p:attrNameLst>
                                      </p:cBhvr>
                                      <p:tavLst>
                                        <p:tav tm="0">
                                          <p:val>
                                            <p:fltVal val="0"/>
                                          </p:val>
                                        </p:tav>
                                        <p:tav tm="100000">
                                          <p:val>
                                            <p:strVal val="#ppt_h"/>
                                          </p:val>
                                        </p:tav>
                                      </p:tavLst>
                                    </p:anim>
                                  </p:childTnLst>
                                </p:cTn>
                              </p:par>
                              <p:par>
                                <p:cTn id="23" presetID="23" presetClass="entr" presetSubtype="16" fill="hold" nodeType="withEffect">
                                  <p:stCondLst>
                                    <p:cond delay="0"/>
                                  </p:stCondLst>
                                  <p:childTnLst>
                                    <p:set>
                                      <p:cBhvr>
                                        <p:cTn id="24" dur="1" fill="hold">
                                          <p:stCondLst>
                                            <p:cond delay="0"/>
                                          </p:stCondLst>
                                        </p:cTn>
                                        <p:tgtEl>
                                          <p:spTgt spid="43017">
                                            <p:txEl>
                                              <p:pRg st="4" end="4"/>
                                            </p:txEl>
                                          </p:spTgt>
                                        </p:tgtEl>
                                        <p:attrNameLst>
                                          <p:attrName>style.visibility</p:attrName>
                                        </p:attrNameLst>
                                      </p:cBhvr>
                                      <p:to>
                                        <p:strVal val="visible"/>
                                      </p:to>
                                    </p:set>
                                    <p:anim calcmode="lin" valueType="num">
                                      <p:cBhvr>
                                        <p:cTn id="25" dur="500" fill="hold"/>
                                        <p:tgtEl>
                                          <p:spTgt spid="43017">
                                            <p:txEl>
                                              <p:pRg st="4" end="4"/>
                                            </p:txEl>
                                          </p:spTgt>
                                        </p:tgtEl>
                                        <p:attrNameLst>
                                          <p:attrName>ppt_w</p:attrName>
                                        </p:attrNameLst>
                                      </p:cBhvr>
                                      <p:tavLst>
                                        <p:tav tm="0">
                                          <p:val>
                                            <p:fltVal val="0"/>
                                          </p:val>
                                        </p:tav>
                                        <p:tav tm="100000">
                                          <p:val>
                                            <p:strVal val="#ppt_w"/>
                                          </p:val>
                                        </p:tav>
                                      </p:tavLst>
                                    </p:anim>
                                    <p:anim calcmode="lin" valueType="num">
                                      <p:cBhvr>
                                        <p:cTn id="26" dur="500" fill="hold"/>
                                        <p:tgtEl>
                                          <p:spTgt spid="43017">
                                            <p:txEl>
                                              <p:pRg st="4" end="4"/>
                                            </p:txEl>
                                          </p:spTgt>
                                        </p:tgtEl>
                                        <p:attrNameLst>
                                          <p:attrName>ppt_h</p:attrName>
                                        </p:attrNameLst>
                                      </p:cBhvr>
                                      <p:tavLst>
                                        <p:tav tm="0">
                                          <p:val>
                                            <p:fltVal val="0"/>
                                          </p:val>
                                        </p:tav>
                                        <p:tav tm="100000">
                                          <p:val>
                                            <p:strVal val="#ppt_h"/>
                                          </p:val>
                                        </p:tav>
                                      </p:tavLst>
                                    </p:anim>
                                  </p:childTnLst>
                                </p:cTn>
                              </p:par>
                              <p:par>
                                <p:cTn id="27" presetID="23" presetClass="entr" presetSubtype="16" fill="hold" nodeType="withEffect">
                                  <p:stCondLst>
                                    <p:cond delay="0"/>
                                  </p:stCondLst>
                                  <p:childTnLst>
                                    <p:set>
                                      <p:cBhvr>
                                        <p:cTn id="28" dur="1" fill="hold">
                                          <p:stCondLst>
                                            <p:cond delay="0"/>
                                          </p:stCondLst>
                                        </p:cTn>
                                        <p:tgtEl>
                                          <p:spTgt spid="43017">
                                            <p:txEl>
                                              <p:pRg st="5" end="5"/>
                                            </p:txEl>
                                          </p:spTgt>
                                        </p:tgtEl>
                                        <p:attrNameLst>
                                          <p:attrName>style.visibility</p:attrName>
                                        </p:attrNameLst>
                                      </p:cBhvr>
                                      <p:to>
                                        <p:strVal val="visible"/>
                                      </p:to>
                                    </p:set>
                                    <p:anim calcmode="lin" valueType="num">
                                      <p:cBhvr>
                                        <p:cTn id="29" dur="500" fill="hold"/>
                                        <p:tgtEl>
                                          <p:spTgt spid="43017">
                                            <p:txEl>
                                              <p:pRg st="5" end="5"/>
                                            </p:txEl>
                                          </p:spTgt>
                                        </p:tgtEl>
                                        <p:attrNameLst>
                                          <p:attrName>ppt_w</p:attrName>
                                        </p:attrNameLst>
                                      </p:cBhvr>
                                      <p:tavLst>
                                        <p:tav tm="0">
                                          <p:val>
                                            <p:fltVal val="0"/>
                                          </p:val>
                                        </p:tav>
                                        <p:tav tm="100000">
                                          <p:val>
                                            <p:strVal val="#ppt_w"/>
                                          </p:val>
                                        </p:tav>
                                      </p:tavLst>
                                    </p:anim>
                                    <p:anim calcmode="lin" valueType="num">
                                      <p:cBhvr>
                                        <p:cTn id="30" dur="500" fill="hold"/>
                                        <p:tgtEl>
                                          <p:spTgt spid="43017">
                                            <p:txEl>
                                              <p:pRg st="5" end="5"/>
                                            </p:txEl>
                                          </p:spTgt>
                                        </p:tgtEl>
                                        <p:attrNameLst>
                                          <p:attrName>ppt_h</p:attrName>
                                        </p:attrNameLst>
                                      </p:cBhvr>
                                      <p:tavLst>
                                        <p:tav tm="0">
                                          <p:val>
                                            <p:fltVal val="0"/>
                                          </p:val>
                                        </p:tav>
                                        <p:tav tm="100000">
                                          <p:val>
                                            <p:strVal val="#ppt_h"/>
                                          </p:val>
                                        </p:tav>
                                      </p:tavLst>
                                    </p:anim>
                                  </p:childTnLst>
                                </p:cTn>
                              </p:par>
                              <p:par>
                                <p:cTn id="31" presetID="23" presetClass="entr" presetSubtype="16" fill="hold" nodeType="withEffect">
                                  <p:stCondLst>
                                    <p:cond delay="0"/>
                                  </p:stCondLst>
                                  <p:childTnLst>
                                    <p:set>
                                      <p:cBhvr>
                                        <p:cTn id="32" dur="1" fill="hold">
                                          <p:stCondLst>
                                            <p:cond delay="0"/>
                                          </p:stCondLst>
                                        </p:cTn>
                                        <p:tgtEl>
                                          <p:spTgt spid="43017">
                                            <p:txEl>
                                              <p:pRg st="6" end="6"/>
                                            </p:txEl>
                                          </p:spTgt>
                                        </p:tgtEl>
                                        <p:attrNameLst>
                                          <p:attrName>style.visibility</p:attrName>
                                        </p:attrNameLst>
                                      </p:cBhvr>
                                      <p:to>
                                        <p:strVal val="visible"/>
                                      </p:to>
                                    </p:set>
                                    <p:anim calcmode="lin" valueType="num">
                                      <p:cBhvr>
                                        <p:cTn id="33" dur="500" fill="hold"/>
                                        <p:tgtEl>
                                          <p:spTgt spid="43017">
                                            <p:txEl>
                                              <p:pRg st="6" end="6"/>
                                            </p:txEl>
                                          </p:spTgt>
                                        </p:tgtEl>
                                        <p:attrNameLst>
                                          <p:attrName>ppt_w</p:attrName>
                                        </p:attrNameLst>
                                      </p:cBhvr>
                                      <p:tavLst>
                                        <p:tav tm="0">
                                          <p:val>
                                            <p:fltVal val="0"/>
                                          </p:val>
                                        </p:tav>
                                        <p:tav tm="100000">
                                          <p:val>
                                            <p:strVal val="#ppt_w"/>
                                          </p:val>
                                        </p:tav>
                                      </p:tavLst>
                                    </p:anim>
                                    <p:anim calcmode="lin" valueType="num">
                                      <p:cBhvr>
                                        <p:cTn id="34" dur="500" fill="hold"/>
                                        <p:tgtEl>
                                          <p:spTgt spid="43017">
                                            <p:txEl>
                                              <p:pRg st="6" end="6"/>
                                            </p:txEl>
                                          </p:spTgt>
                                        </p:tgtEl>
                                        <p:attrNameLst>
                                          <p:attrName>ppt_h</p:attrName>
                                        </p:attrNameLst>
                                      </p:cBhvr>
                                      <p:tavLst>
                                        <p:tav tm="0">
                                          <p:val>
                                            <p:fltVal val="0"/>
                                          </p:val>
                                        </p:tav>
                                        <p:tav tm="100000">
                                          <p:val>
                                            <p:strVal val="#ppt_h"/>
                                          </p:val>
                                        </p:tav>
                                      </p:tavLst>
                                    </p:anim>
                                  </p:childTnLst>
                                </p:cTn>
                              </p:par>
                              <p:par>
                                <p:cTn id="35" presetID="23" presetClass="entr" presetSubtype="16" fill="hold" nodeType="withEffect">
                                  <p:stCondLst>
                                    <p:cond delay="0"/>
                                  </p:stCondLst>
                                  <p:childTnLst>
                                    <p:set>
                                      <p:cBhvr>
                                        <p:cTn id="36" dur="1" fill="hold">
                                          <p:stCondLst>
                                            <p:cond delay="0"/>
                                          </p:stCondLst>
                                        </p:cTn>
                                        <p:tgtEl>
                                          <p:spTgt spid="43017">
                                            <p:txEl>
                                              <p:pRg st="7" end="7"/>
                                            </p:txEl>
                                          </p:spTgt>
                                        </p:tgtEl>
                                        <p:attrNameLst>
                                          <p:attrName>style.visibility</p:attrName>
                                        </p:attrNameLst>
                                      </p:cBhvr>
                                      <p:to>
                                        <p:strVal val="visible"/>
                                      </p:to>
                                    </p:set>
                                    <p:anim calcmode="lin" valueType="num">
                                      <p:cBhvr>
                                        <p:cTn id="37" dur="500" fill="hold"/>
                                        <p:tgtEl>
                                          <p:spTgt spid="43017">
                                            <p:txEl>
                                              <p:pRg st="7" end="7"/>
                                            </p:txEl>
                                          </p:spTgt>
                                        </p:tgtEl>
                                        <p:attrNameLst>
                                          <p:attrName>ppt_w</p:attrName>
                                        </p:attrNameLst>
                                      </p:cBhvr>
                                      <p:tavLst>
                                        <p:tav tm="0">
                                          <p:val>
                                            <p:fltVal val="0"/>
                                          </p:val>
                                        </p:tav>
                                        <p:tav tm="100000">
                                          <p:val>
                                            <p:strVal val="#ppt_w"/>
                                          </p:val>
                                        </p:tav>
                                      </p:tavLst>
                                    </p:anim>
                                    <p:anim calcmode="lin" valueType="num">
                                      <p:cBhvr>
                                        <p:cTn id="38" dur="500" fill="hold"/>
                                        <p:tgtEl>
                                          <p:spTgt spid="43017">
                                            <p:txEl>
                                              <p:pRg st="7" end="7"/>
                                            </p:txEl>
                                          </p:spTgt>
                                        </p:tgtEl>
                                        <p:attrNameLst>
                                          <p:attrName>ppt_h</p:attrName>
                                        </p:attrNameLst>
                                      </p:cBhvr>
                                      <p:tavLst>
                                        <p:tav tm="0">
                                          <p:val>
                                            <p:fltVal val="0"/>
                                          </p:val>
                                        </p:tav>
                                        <p:tav tm="100000">
                                          <p:val>
                                            <p:strVal val="#ppt_h"/>
                                          </p:val>
                                        </p:tav>
                                      </p:tavLst>
                                    </p:anim>
                                  </p:childTnLst>
                                </p:cTn>
                              </p:par>
                              <p:par>
                                <p:cTn id="39" presetID="23" presetClass="entr" presetSubtype="16" fill="hold" nodeType="withEffect">
                                  <p:stCondLst>
                                    <p:cond delay="0"/>
                                  </p:stCondLst>
                                  <p:childTnLst>
                                    <p:set>
                                      <p:cBhvr>
                                        <p:cTn id="40" dur="1" fill="hold">
                                          <p:stCondLst>
                                            <p:cond delay="0"/>
                                          </p:stCondLst>
                                        </p:cTn>
                                        <p:tgtEl>
                                          <p:spTgt spid="43017">
                                            <p:txEl>
                                              <p:pRg st="8" end="8"/>
                                            </p:txEl>
                                          </p:spTgt>
                                        </p:tgtEl>
                                        <p:attrNameLst>
                                          <p:attrName>style.visibility</p:attrName>
                                        </p:attrNameLst>
                                      </p:cBhvr>
                                      <p:to>
                                        <p:strVal val="visible"/>
                                      </p:to>
                                    </p:set>
                                    <p:anim calcmode="lin" valueType="num">
                                      <p:cBhvr>
                                        <p:cTn id="41" dur="500" fill="hold"/>
                                        <p:tgtEl>
                                          <p:spTgt spid="43017">
                                            <p:txEl>
                                              <p:pRg st="8" end="8"/>
                                            </p:txEl>
                                          </p:spTgt>
                                        </p:tgtEl>
                                        <p:attrNameLst>
                                          <p:attrName>ppt_w</p:attrName>
                                        </p:attrNameLst>
                                      </p:cBhvr>
                                      <p:tavLst>
                                        <p:tav tm="0">
                                          <p:val>
                                            <p:fltVal val="0"/>
                                          </p:val>
                                        </p:tav>
                                        <p:tav tm="100000">
                                          <p:val>
                                            <p:strVal val="#ppt_w"/>
                                          </p:val>
                                        </p:tav>
                                      </p:tavLst>
                                    </p:anim>
                                    <p:anim calcmode="lin" valueType="num">
                                      <p:cBhvr>
                                        <p:cTn id="42" dur="500" fill="hold"/>
                                        <p:tgtEl>
                                          <p:spTgt spid="43017">
                                            <p:txEl>
                                              <p:pRg st="8" end="8"/>
                                            </p:txEl>
                                          </p:spTgt>
                                        </p:tgtEl>
                                        <p:attrNameLst>
                                          <p:attrName>ppt_h</p:attrName>
                                        </p:attrNameLst>
                                      </p:cBhvr>
                                      <p:tavLst>
                                        <p:tav tm="0">
                                          <p:val>
                                            <p:fltVal val="0"/>
                                          </p:val>
                                        </p:tav>
                                        <p:tav tm="100000">
                                          <p:val>
                                            <p:strVal val="#ppt_h"/>
                                          </p:val>
                                        </p:tav>
                                      </p:tavLst>
                                    </p:anim>
                                  </p:childTnLst>
                                </p:cTn>
                              </p:par>
                              <p:par>
                                <p:cTn id="43" presetID="23" presetClass="entr" presetSubtype="16" fill="hold" nodeType="withEffect">
                                  <p:stCondLst>
                                    <p:cond delay="0"/>
                                  </p:stCondLst>
                                  <p:childTnLst>
                                    <p:set>
                                      <p:cBhvr>
                                        <p:cTn id="44" dur="1" fill="hold">
                                          <p:stCondLst>
                                            <p:cond delay="0"/>
                                          </p:stCondLst>
                                        </p:cTn>
                                        <p:tgtEl>
                                          <p:spTgt spid="43017">
                                            <p:txEl>
                                              <p:pRg st="9" end="9"/>
                                            </p:txEl>
                                          </p:spTgt>
                                        </p:tgtEl>
                                        <p:attrNameLst>
                                          <p:attrName>style.visibility</p:attrName>
                                        </p:attrNameLst>
                                      </p:cBhvr>
                                      <p:to>
                                        <p:strVal val="visible"/>
                                      </p:to>
                                    </p:set>
                                    <p:anim calcmode="lin" valueType="num">
                                      <p:cBhvr>
                                        <p:cTn id="45" dur="500" fill="hold"/>
                                        <p:tgtEl>
                                          <p:spTgt spid="43017">
                                            <p:txEl>
                                              <p:pRg st="9" end="9"/>
                                            </p:txEl>
                                          </p:spTgt>
                                        </p:tgtEl>
                                        <p:attrNameLst>
                                          <p:attrName>ppt_w</p:attrName>
                                        </p:attrNameLst>
                                      </p:cBhvr>
                                      <p:tavLst>
                                        <p:tav tm="0">
                                          <p:val>
                                            <p:fltVal val="0"/>
                                          </p:val>
                                        </p:tav>
                                        <p:tav tm="100000">
                                          <p:val>
                                            <p:strVal val="#ppt_w"/>
                                          </p:val>
                                        </p:tav>
                                      </p:tavLst>
                                    </p:anim>
                                    <p:anim calcmode="lin" valueType="num">
                                      <p:cBhvr>
                                        <p:cTn id="46" dur="500" fill="hold"/>
                                        <p:tgtEl>
                                          <p:spTgt spid="43017">
                                            <p:txEl>
                                              <p:pRg st="9" end="9"/>
                                            </p:txEl>
                                          </p:spTgt>
                                        </p:tgtEl>
                                        <p:attrNameLst>
                                          <p:attrName>ppt_h</p:attrName>
                                        </p:attrNameLst>
                                      </p:cBhvr>
                                      <p:tavLst>
                                        <p:tav tm="0">
                                          <p:val>
                                            <p:fltVal val="0"/>
                                          </p:val>
                                        </p:tav>
                                        <p:tav tm="100000">
                                          <p:val>
                                            <p:strVal val="#ppt_h"/>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9" presetClass="entr" presetSubtype="0" fill="hold" nodeType="clickEffect">
                                  <p:stCondLst>
                                    <p:cond delay="0"/>
                                  </p:stCondLst>
                                  <p:childTnLst>
                                    <p:set>
                                      <p:cBhvr>
                                        <p:cTn id="50" dur="1" fill="hold">
                                          <p:stCondLst>
                                            <p:cond delay="0"/>
                                          </p:stCondLst>
                                        </p:cTn>
                                        <p:tgtEl>
                                          <p:spTgt spid="43018">
                                            <p:txEl>
                                              <p:pRg st="0" end="0"/>
                                            </p:txEl>
                                          </p:spTgt>
                                        </p:tgtEl>
                                        <p:attrNameLst>
                                          <p:attrName>style.visibility</p:attrName>
                                        </p:attrNameLst>
                                      </p:cBhvr>
                                      <p:to>
                                        <p:strVal val="visible"/>
                                      </p:to>
                                    </p:set>
                                    <p:animEffect transition="in" filter="dissolve">
                                      <p:cBhvr>
                                        <p:cTn id="51" dur="500"/>
                                        <p:tgtEl>
                                          <p:spTgt spid="43018">
                                            <p:txEl>
                                              <p:pRg st="0" end="0"/>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3" presetClass="entr" presetSubtype="16" fill="hold" nodeType="clickEffect">
                                  <p:stCondLst>
                                    <p:cond delay="0"/>
                                  </p:stCondLst>
                                  <p:childTnLst>
                                    <p:set>
                                      <p:cBhvr>
                                        <p:cTn id="55" dur="1" fill="hold">
                                          <p:stCondLst>
                                            <p:cond delay="0"/>
                                          </p:stCondLst>
                                        </p:cTn>
                                        <p:tgtEl>
                                          <p:spTgt spid="43018">
                                            <p:txEl>
                                              <p:pRg st="2" end="2"/>
                                            </p:txEl>
                                          </p:spTgt>
                                        </p:tgtEl>
                                        <p:attrNameLst>
                                          <p:attrName>style.visibility</p:attrName>
                                        </p:attrNameLst>
                                      </p:cBhvr>
                                      <p:to>
                                        <p:strVal val="visible"/>
                                      </p:to>
                                    </p:set>
                                    <p:anim calcmode="lin" valueType="num">
                                      <p:cBhvr>
                                        <p:cTn id="56" dur="500" fill="hold"/>
                                        <p:tgtEl>
                                          <p:spTgt spid="43018">
                                            <p:txEl>
                                              <p:pRg st="2" end="2"/>
                                            </p:txEl>
                                          </p:spTgt>
                                        </p:tgtEl>
                                        <p:attrNameLst>
                                          <p:attrName>ppt_w</p:attrName>
                                        </p:attrNameLst>
                                      </p:cBhvr>
                                      <p:tavLst>
                                        <p:tav tm="0">
                                          <p:val>
                                            <p:fltVal val="0"/>
                                          </p:val>
                                        </p:tav>
                                        <p:tav tm="100000">
                                          <p:val>
                                            <p:strVal val="#ppt_w"/>
                                          </p:val>
                                        </p:tav>
                                      </p:tavLst>
                                    </p:anim>
                                    <p:anim calcmode="lin" valueType="num">
                                      <p:cBhvr>
                                        <p:cTn id="57" dur="500" fill="hold"/>
                                        <p:tgtEl>
                                          <p:spTgt spid="43018">
                                            <p:txEl>
                                              <p:pRg st="2" end="2"/>
                                            </p:txEl>
                                          </p:spTgt>
                                        </p:tgtEl>
                                        <p:attrNameLst>
                                          <p:attrName>ppt_h</p:attrName>
                                        </p:attrNameLst>
                                      </p:cBhvr>
                                      <p:tavLst>
                                        <p:tav tm="0">
                                          <p:val>
                                            <p:fltVal val="0"/>
                                          </p:val>
                                        </p:tav>
                                        <p:tav tm="100000">
                                          <p:val>
                                            <p:strVal val="#ppt_h"/>
                                          </p:val>
                                        </p:tav>
                                      </p:tavLst>
                                    </p:anim>
                                  </p:childTnLst>
                                </p:cTn>
                              </p:par>
                            </p:childTnLst>
                          </p:cTn>
                        </p:par>
                        <p:par>
                          <p:cTn id="58" fill="hold" nodeType="afterGroup">
                            <p:stCondLst>
                              <p:cond delay="500"/>
                            </p:stCondLst>
                            <p:childTnLst>
                              <p:par>
                                <p:cTn id="59" presetID="23" presetClass="entr" presetSubtype="16" fill="hold" nodeType="afterEffect">
                                  <p:stCondLst>
                                    <p:cond delay="0"/>
                                  </p:stCondLst>
                                  <p:childTnLst>
                                    <p:set>
                                      <p:cBhvr>
                                        <p:cTn id="60" dur="1" fill="hold">
                                          <p:stCondLst>
                                            <p:cond delay="0"/>
                                          </p:stCondLst>
                                        </p:cTn>
                                        <p:tgtEl>
                                          <p:spTgt spid="43018">
                                            <p:txEl>
                                              <p:pRg st="3" end="3"/>
                                            </p:txEl>
                                          </p:spTgt>
                                        </p:tgtEl>
                                        <p:attrNameLst>
                                          <p:attrName>style.visibility</p:attrName>
                                        </p:attrNameLst>
                                      </p:cBhvr>
                                      <p:to>
                                        <p:strVal val="visible"/>
                                      </p:to>
                                    </p:set>
                                    <p:anim calcmode="lin" valueType="num">
                                      <p:cBhvr>
                                        <p:cTn id="61" dur="500" fill="hold"/>
                                        <p:tgtEl>
                                          <p:spTgt spid="43018">
                                            <p:txEl>
                                              <p:pRg st="3" end="3"/>
                                            </p:txEl>
                                          </p:spTgt>
                                        </p:tgtEl>
                                        <p:attrNameLst>
                                          <p:attrName>ppt_w</p:attrName>
                                        </p:attrNameLst>
                                      </p:cBhvr>
                                      <p:tavLst>
                                        <p:tav tm="0">
                                          <p:val>
                                            <p:fltVal val="0"/>
                                          </p:val>
                                        </p:tav>
                                        <p:tav tm="100000">
                                          <p:val>
                                            <p:strVal val="#ppt_w"/>
                                          </p:val>
                                        </p:tav>
                                      </p:tavLst>
                                    </p:anim>
                                    <p:anim calcmode="lin" valueType="num">
                                      <p:cBhvr>
                                        <p:cTn id="62" dur="500" fill="hold"/>
                                        <p:tgtEl>
                                          <p:spTgt spid="43018">
                                            <p:txEl>
                                              <p:pRg st="3" end="3"/>
                                            </p:txEl>
                                          </p:spTgt>
                                        </p:tgtEl>
                                        <p:attrNameLst>
                                          <p:attrName>ppt_h</p:attrName>
                                        </p:attrNameLst>
                                      </p:cBhvr>
                                      <p:tavLst>
                                        <p:tav tm="0">
                                          <p:val>
                                            <p:fltVal val="0"/>
                                          </p:val>
                                        </p:tav>
                                        <p:tav tm="100000">
                                          <p:val>
                                            <p:strVal val="#ppt_h"/>
                                          </p:val>
                                        </p:tav>
                                      </p:tavLst>
                                    </p:anim>
                                  </p:childTnLst>
                                </p:cTn>
                              </p:par>
                              <p:par>
                                <p:cTn id="63" presetID="23" presetClass="entr" presetSubtype="16" fill="hold" nodeType="withEffect">
                                  <p:stCondLst>
                                    <p:cond delay="0"/>
                                  </p:stCondLst>
                                  <p:childTnLst>
                                    <p:set>
                                      <p:cBhvr>
                                        <p:cTn id="64" dur="1" fill="hold">
                                          <p:stCondLst>
                                            <p:cond delay="0"/>
                                          </p:stCondLst>
                                        </p:cTn>
                                        <p:tgtEl>
                                          <p:spTgt spid="43018">
                                            <p:txEl>
                                              <p:pRg st="4" end="4"/>
                                            </p:txEl>
                                          </p:spTgt>
                                        </p:tgtEl>
                                        <p:attrNameLst>
                                          <p:attrName>style.visibility</p:attrName>
                                        </p:attrNameLst>
                                      </p:cBhvr>
                                      <p:to>
                                        <p:strVal val="visible"/>
                                      </p:to>
                                    </p:set>
                                    <p:anim calcmode="lin" valueType="num">
                                      <p:cBhvr>
                                        <p:cTn id="65" dur="500" fill="hold"/>
                                        <p:tgtEl>
                                          <p:spTgt spid="43018">
                                            <p:txEl>
                                              <p:pRg st="4" end="4"/>
                                            </p:txEl>
                                          </p:spTgt>
                                        </p:tgtEl>
                                        <p:attrNameLst>
                                          <p:attrName>ppt_w</p:attrName>
                                        </p:attrNameLst>
                                      </p:cBhvr>
                                      <p:tavLst>
                                        <p:tav tm="0">
                                          <p:val>
                                            <p:fltVal val="0"/>
                                          </p:val>
                                        </p:tav>
                                        <p:tav tm="100000">
                                          <p:val>
                                            <p:strVal val="#ppt_w"/>
                                          </p:val>
                                        </p:tav>
                                      </p:tavLst>
                                    </p:anim>
                                    <p:anim calcmode="lin" valueType="num">
                                      <p:cBhvr>
                                        <p:cTn id="66" dur="500" fill="hold"/>
                                        <p:tgtEl>
                                          <p:spTgt spid="43018">
                                            <p:txEl>
                                              <p:pRg st="4" end="4"/>
                                            </p:txEl>
                                          </p:spTgt>
                                        </p:tgtEl>
                                        <p:attrNameLst>
                                          <p:attrName>ppt_h</p:attrName>
                                        </p:attrNameLst>
                                      </p:cBhvr>
                                      <p:tavLst>
                                        <p:tav tm="0">
                                          <p:val>
                                            <p:fltVal val="0"/>
                                          </p:val>
                                        </p:tav>
                                        <p:tav tm="100000">
                                          <p:val>
                                            <p:strVal val="#ppt_h"/>
                                          </p:val>
                                        </p:tav>
                                      </p:tavLst>
                                    </p:anim>
                                  </p:childTnLst>
                                </p:cTn>
                              </p:par>
                              <p:par>
                                <p:cTn id="67" presetID="23" presetClass="entr" presetSubtype="16" fill="hold" nodeType="withEffect">
                                  <p:stCondLst>
                                    <p:cond delay="0"/>
                                  </p:stCondLst>
                                  <p:childTnLst>
                                    <p:set>
                                      <p:cBhvr>
                                        <p:cTn id="68" dur="1" fill="hold">
                                          <p:stCondLst>
                                            <p:cond delay="0"/>
                                          </p:stCondLst>
                                        </p:cTn>
                                        <p:tgtEl>
                                          <p:spTgt spid="43018">
                                            <p:txEl>
                                              <p:pRg st="5" end="5"/>
                                            </p:txEl>
                                          </p:spTgt>
                                        </p:tgtEl>
                                        <p:attrNameLst>
                                          <p:attrName>style.visibility</p:attrName>
                                        </p:attrNameLst>
                                      </p:cBhvr>
                                      <p:to>
                                        <p:strVal val="visible"/>
                                      </p:to>
                                    </p:set>
                                    <p:anim calcmode="lin" valueType="num">
                                      <p:cBhvr>
                                        <p:cTn id="69" dur="500" fill="hold"/>
                                        <p:tgtEl>
                                          <p:spTgt spid="43018">
                                            <p:txEl>
                                              <p:pRg st="5" end="5"/>
                                            </p:txEl>
                                          </p:spTgt>
                                        </p:tgtEl>
                                        <p:attrNameLst>
                                          <p:attrName>ppt_w</p:attrName>
                                        </p:attrNameLst>
                                      </p:cBhvr>
                                      <p:tavLst>
                                        <p:tav tm="0">
                                          <p:val>
                                            <p:fltVal val="0"/>
                                          </p:val>
                                        </p:tav>
                                        <p:tav tm="100000">
                                          <p:val>
                                            <p:strVal val="#ppt_w"/>
                                          </p:val>
                                        </p:tav>
                                      </p:tavLst>
                                    </p:anim>
                                    <p:anim calcmode="lin" valueType="num">
                                      <p:cBhvr>
                                        <p:cTn id="70" dur="500" fill="hold"/>
                                        <p:tgtEl>
                                          <p:spTgt spid="43018">
                                            <p:txEl>
                                              <p:pRg st="5" end="5"/>
                                            </p:txEl>
                                          </p:spTgt>
                                        </p:tgtEl>
                                        <p:attrNameLst>
                                          <p:attrName>ppt_h</p:attrName>
                                        </p:attrNameLst>
                                      </p:cBhvr>
                                      <p:tavLst>
                                        <p:tav tm="0">
                                          <p:val>
                                            <p:fltVal val="0"/>
                                          </p:val>
                                        </p:tav>
                                        <p:tav tm="100000">
                                          <p:val>
                                            <p:strVal val="#ppt_h"/>
                                          </p:val>
                                        </p:tav>
                                      </p:tavLst>
                                    </p:anim>
                                  </p:childTnLst>
                                </p:cTn>
                              </p:par>
                              <p:par>
                                <p:cTn id="71" presetID="23" presetClass="entr" presetSubtype="16" fill="hold" nodeType="withEffect">
                                  <p:stCondLst>
                                    <p:cond delay="0"/>
                                  </p:stCondLst>
                                  <p:childTnLst>
                                    <p:set>
                                      <p:cBhvr>
                                        <p:cTn id="72" dur="1" fill="hold">
                                          <p:stCondLst>
                                            <p:cond delay="0"/>
                                          </p:stCondLst>
                                        </p:cTn>
                                        <p:tgtEl>
                                          <p:spTgt spid="43018">
                                            <p:txEl>
                                              <p:pRg st="6" end="6"/>
                                            </p:txEl>
                                          </p:spTgt>
                                        </p:tgtEl>
                                        <p:attrNameLst>
                                          <p:attrName>style.visibility</p:attrName>
                                        </p:attrNameLst>
                                      </p:cBhvr>
                                      <p:to>
                                        <p:strVal val="visible"/>
                                      </p:to>
                                    </p:set>
                                    <p:anim calcmode="lin" valueType="num">
                                      <p:cBhvr>
                                        <p:cTn id="73" dur="500" fill="hold"/>
                                        <p:tgtEl>
                                          <p:spTgt spid="43018">
                                            <p:txEl>
                                              <p:pRg st="6" end="6"/>
                                            </p:txEl>
                                          </p:spTgt>
                                        </p:tgtEl>
                                        <p:attrNameLst>
                                          <p:attrName>ppt_w</p:attrName>
                                        </p:attrNameLst>
                                      </p:cBhvr>
                                      <p:tavLst>
                                        <p:tav tm="0">
                                          <p:val>
                                            <p:fltVal val="0"/>
                                          </p:val>
                                        </p:tav>
                                        <p:tav tm="100000">
                                          <p:val>
                                            <p:strVal val="#ppt_w"/>
                                          </p:val>
                                        </p:tav>
                                      </p:tavLst>
                                    </p:anim>
                                    <p:anim calcmode="lin" valueType="num">
                                      <p:cBhvr>
                                        <p:cTn id="74" dur="500" fill="hold"/>
                                        <p:tgtEl>
                                          <p:spTgt spid="43018">
                                            <p:txEl>
                                              <p:pRg st="6" end="6"/>
                                            </p:txEl>
                                          </p:spTgt>
                                        </p:tgtEl>
                                        <p:attrNameLst>
                                          <p:attrName>ppt_h</p:attrName>
                                        </p:attrNameLst>
                                      </p:cBhvr>
                                      <p:tavLst>
                                        <p:tav tm="0">
                                          <p:val>
                                            <p:fltVal val="0"/>
                                          </p:val>
                                        </p:tav>
                                        <p:tav tm="100000">
                                          <p:val>
                                            <p:strVal val="#ppt_h"/>
                                          </p:val>
                                        </p:tav>
                                      </p:tavLst>
                                    </p:anim>
                                  </p:childTnLst>
                                </p:cTn>
                              </p:par>
                              <p:par>
                                <p:cTn id="75" presetID="23" presetClass="entr" presetSubtype="16" fill="hold" nodeType="withEffect">
                                  <p:stCondLst>
                                    <p:cond delay="0"/>
                                  </p:stCondLst>
                                  <p:childTnLst>
                                    <p:set>
                                      <p:cBhvr>
                                        <p:cTn id="76" dur="1" fill="hold">
                                          <p:stCondLst>
                                            <p:cond delay="0"/>
                                          </p:stCondLst>
                                        </p:cTn>
                                        <p:tgtEl>
                                          <p:spTgt spid="43018">
                                            <p:txEl>
                                              <p:pRg st="7" end="7"/>
                                            </p:txEl>
                                          </p:spTgt>
                                        </p:tgtEl>
                                        <p:attrNameLst>
                                          <p:attrName>style.visibility</p:attrName>
                                        </p:attrNameLst>
                                      </p:cBhvr>
                                      <p:to>
                                        <p:strVal val="visible"/>
                                      </p:to>
                                    </p:set>
                                    <p:anim calcmode="lin" valueType="num">
                                      <p:cBhvr>
                                        <p:cTn id="77" dur="500" fill="hold"/>
                                        <p:tgtEl>
                                          <p:spTgt spid="43018">
                                            <p:txEl>
                                              <p:pRg st="7" end="7"/>
                                            </p:txEl>
                                          </p:spTgt>
                                        </p:tgtEl>
                                        <p:attrNameLst>
                                          <p:attrName>ppt_w</p:attrName>
                                        </p:attrNameLst>
                                      </p:cBhvr>
                                      <p:tavLst>
                                        <p:tav tm="0">
                                          <p:val>
                                            <p:fltVal val="0"/>
                                          </p:val>
                                        </p:tav>
                                        <p:tav tm="100000">
                                          <p:val>
                                            <p:strVal val="#ppt_w"/>
                                          </p:val>
                                        </p:tav>
                                      </p:tavLst>
                                    </p:anim>
                                    <p:anim calcmode="lin" valueType="num">
                                      <p:cBhvr>
                                        <p:cTn id="78" dur="500" fill="hold"/>
                                        <p:tgtEl>
                                          <p:spTgt spid="43018">
                                            <p:txEl>
                                              <p:pRg st="7" end="7"/>
                                            </p:txEl>
                                          </p:spTgt>
                                        </p:tgtEl>
                                        <p:attrNameLst>
                                          <p:attrName>ppt_h</p:attrName>
                                        </p:attrNameLst>
                                      </p:cBhvr>
                                      <p:tavLst>
                                        <p:tav tm="0">
                                          <p:val>
                                            <p:fltVal val="0"/>
                                          </p:val>
                                        </p:tav>
                                        <p:tav tm="100000">
                                          <p:val>
                                            <p:strVal val="#ppt_h"/>
                                          </p:val>
                                        </p:tav>
                                      </p:tavLst>
                                    </p:anim>
                                  </p:childTnLst>
                                </p:cTn>
                              </p:par>
                              <p:par>
                                <p:cTn id="79" presetID="23" presetClass="entr" presetSubtype="16" fill="hold" nodeType="withEffect">
                                  <p:stCondLst>
                                    <p:cond delay="0"/>
                                  </p:stCondLst>
                                  <p:childTnLst>
                                    <p:set>
                                      <p:cBhvr>
                                        <p:cTn id="80" dur="1" fill="hold">
                                          <p:stCondLst>
                                            <p:cond delay="0"/>
                                          </p:stCondLst>
                                        </p:cTn>
                                        <p:tgtEl>
                                          <p:spTgt spid="43018">
                                            <p:txEl>
                                              <p:pRg st="8" end="8"/>
                                            </p:txEl>
                                          </p:spTgt>
                                        </p:tgtEl>
                                        <p:attrNameLst>
                                          <p:attrName>style.visibility</p:attrName>
                                        </p:attrNameLst>
                                      </p:cBhvr>
                                      <p:to>
                                        <p:strVal val="visible"/>
                                      </p:to>
                                    </p:set>
                                    <p:anim calcmode="lin" valueType="num">
                                      <p:cBhvr>
                                        <p:cTn id="81" dur="500" fill="hold"/>
                                        <p:tgtEl>
                                          <p:spTgt spid="43018">
                                            <p:txEl>
                                              <p:pRg st="8" end="8"/>
                                            </p:txEl>
                                          </p:spTgt>
                                        </p:tgtEl>
                                        <p:attrNameLst>
                                          <p:attrName>ppt_w</p:attrName>
                                        </p:attrNameLst>
                                      </p:cBhvr>
                                      <p:tavLst>
                                        <p:tav tm="0">
                                          <p:val>
                                            <p:fltVal val="0"/>
                                          </p:val>
                                        </p:tav>
                                        <p:tav tm="100000">
                                          <p:val>
                                            <p:strVal val="#ppt_w"/>
                                          </p:val>
                                        </p:tav>
                                      </p:tavLst>
                                    </p:anim>
                                    <p:anim calcmode="lin" valueType="num">
                                      <p:cBhvr>
                                        <p:cTn id="82" dur="500" fill="hold"/>
                                        <p:tgtEl>
                                          <p:spTgt spid="43018">
                                            <p:txEl>
                                              <p:pRg st="8" end="8"/>
                                            </p:txEl>
                                          </p:spTgt>
                                        </p:tgtEl>
                                        <p:attrNameLst>
                                          <p:attrName>ppt_h</p:attrName>
                                        </p:attrNameLst>
                                      </p:cBhvr>
                                      <p:tavLst>
                                        <p:tav tm="0">
                                          <p:val>
                                            <p:fltVal val="0"/>
                                          </p:val>
                                        </p:tav>
                                        <p:tav tm="100000">
                                          <p:val>
                                            <p:strVal val="#ppt_h"/>
                                          </p:val>
                                        </p:tav>
                                      </p:tavLst>
                                    </p:anim>
                                  </p:childTnLst>
                                </p:cTn>
                              </p:par>
                              <p:par>
                                <p:cTn id="83" presetID="23" presetClass="entr" presetSubtype="16" fill="hold" nodeType="withEffect">
                                  <p:stCondLst>
                                    <p:cond delay="0"/>
                                  </p:stCondLst>
                                  <p:childTnLst>
                                    <p:set>
                                      <p:cBhvr>
                                        <p:cTn id="84" dur="1" fill="hold">
                                          <p:stCondLst>
                                            <p:cond delay="0"/>
                                          </p:stCondLst>
                                        </p:cTn>
                                        <p:tgtEl>
                                          <p:spTgt spid="43018">
                                            <p:txEl>
                                              <p:pRg st="9" end="9"/>
                                            </p:txEl>
                                          </p:spTgt>
                                        </p:tgtEl>
                                        <p:attrNameLst>
                                          <p:attrName>style.visibility</p:attrName>
                                        </p:attrNameLst>
                                      </p:cBhvr>
                                      <p:to>
                                        <p:strVal val="visible"/>
                                      </p:to>
                                    </p:set>
                                    <p:anim calcmode="lin" valueType="num">
                                      <p:cBhvr>
                                        <p:cTn id="85" dur="500" fill="hold"/>
                                        <p:tgtEl>
                                          <p:spTgt spid="43018">
                                            <p:txEl>
                                              <p:pRg st="9" end="9"/>
                                            </p:txEl>
                                          </p:spTgt>
                                        </p:tgtEl>
                                        <p:attrNameLst>
                                          <p:attrName>ppt_w</p:attrName>
                                        </p:attrNameLst>
                                      </p:cBhvr>
                                      <p:tavLst>
                                        <p:tav tm="0">
                                          <p:val>
                                            <p:fltVal val="0"/>
                                          </p:val>
                                        </p:tav>
                                        <p:tav tm="100000">
                                          <p:val>
                                            <p:strVal val="#ppt_w"/>
                                          </p:val>
                                        </p:tav>
                                      </p:tavLst>
                                    </p:anim>
                                    <p:anim calcmode="lin" valueType="num">
                                      <p:cBhvr>
                                        <p:cTn id="86" dur="500" fill="hold"/>
                                        <p:tgtEl>
                                          <p:spTgt spid="43018">
                                            <p:txEl>
                                              <p:pRg st="9" end="9"/>
                                            </p:txEl>
                                          </p:spTgt>
                                        </p:tgtEl>
                                        <p:attrNameLst>
                                          <p:attrName>ppt_h</p:attrName>
                                        </p:attrNameLst>
                                      </p:cBhvr>
                                      <p:tavLst>
                                        <p:tav tm="0">
                                          <p:val>
                                            <p:fltVal val="0"/>
                                          </p:val>
                                        </p:tav>
                                        <p:tav tm="100000">
                                          <p:val>
                                            <p:strVal val="#ppt_h"/>
                                          </p:val>
                                        </p:tav>
                                      </p:tavLst>
                                    </p:anim>
                                  </p:childTnLst>
                                </p:cTn>
                              </p:par>
                              <p:par>
                                <p:cTn id="87" presetID="23" presetClass="entr" presetSubtype="16" fill="hold" nodeType="withEffect">
                                  <p:stCondLst>
                                    <p:cond delay="0"/>
                                  </p:stCondLst>
                                  <p:childTnLst>
                                    <p:set>
                                      <p:cBhvr>
                                        <p:cTn id="88" dur="1" fill="hold">
                                          <p:stCondLst>
                                            <p:cond delay="0"/>
                                          </p:stCondLst>
                                        </p:cTn>
                                        <p:tgtEl>
                                          <p:spTgt spid="43018">
                                            <p:txEl>
                                              <p:pRg st="10" end="10"/>
                                            </p:txEl>
                                          </p:spTgt>
                                        </p:tgtEl>
                                        <p:attrNameLst>
                                          <p:attrName>style.visibility</p:attrName>
                                        </p:attrNameLst>
                                      </p:cBhvr>
                                      <p:to>
                                        <p:strVal val="visible"/>
                                      </p:to>
                                    </p:set>
                                    <p:anim calcmode="lin" valueType="num">
                                      <p:cBhvr>
                                        <p:cTn id="89" dur="500" fill="hold"/>
                                        <p:tgtEl>
                                          <p:spTgt spid="43018">
                                            <p:txEl>
                                              <p:pRg st="10" end="10"/>
                                            </p:txEl>
                                          </p:spTgt>
                                        </p:tgtEl>
                                        <p:attrNameLst>
                                          <p:attrName>ppt_w</p:attrName>
                                        </p:attrNameLst>
                                      </p:cBhvr>
                                      <p:tavLst>
                                        <p:tav tm="0">
                                          <p:val>
                                            <p:fltVal val="0"/>
                                          </p:val>
                                        </p:tav>
                                        <p:tav tm="100000">
                                          <p:val>
                                            <p:strVal val="#ppt_w"/>
                                          </p:val>
                                        </p:tav>
                                      </p:tavLst>
                                    </p:anim>
                                    <p:anim calcmode="lin" valueType="num">
                                      <p:cBhvr>
                                        <p:cTn id="90" dur="500" fill="hold"/>
                                        <p:tgtEl>
                                          <p:spTgt spid="43018">
                                            <p:txEl>
                                              <p:pRg st="10" end="10"/>
                                            </p:txEl>
                                          </p:spTgt>
                                        </p:tgtEl>
                                        <p:attrNameLst>
                                          <p:attrName>ppt_h</p:attrName>
                                        </p:attrNameLst>
                                      </p:cBhvr>
                                      <p:tavLst>
                                        <p:tav tm="0">
                                          <p:val>
                                            <p:fltVal val="0"/>
                                          </p:val>
                                        </p:tav>
                                        <p:tav tm="100000">
                                          <p:val>
                                            <p:strVal val="#ppt_h"/>
                                          </p:val>
                                        </p:tav>
                                      </p:tavLst>
                                    </p:anim>
                                  </p:childTnLst>
                                </p:cTn>
                              </p:par>
                              <p:par>
                                <p:cTn id="91" presetID="23" presetClass="entr" presetSubtype="16" fill="hold" nodeType="withEffect">
                                  <p:stCondLst>
                                    <p:cond delay="0"/>
                                  </p:stCondLst>
                                  <p:childTnLst>
                                    <p:set>
                                      <p:cBhvr>
                                        <p:cTn id="92" dur="1" fill="hold">
                                          <p:stCondLst>
                                            <p:cond delay="0"/>
                                          </p:stCondLst>
                                        </p:cTn>
                                        <p:tgtEl>
                                          <p:spTgt spid="43018">
                                            <p:txEl>
                                              <p:pRg st="11" end="11"/>
                                            </p:txEl>
                                          </p:spTgt>
                                        </p:tgtEl>
                                        <p:attrNameLst>
                                          <p:attrName>style.visibility</p:attrName>
                                        </p:attrNameLst>
                                      </p:cBhvr>
                                      <p:to>
                                        <p:strVal val="visible"/>
                                      </p:to>
                                    </p:set>
                                    <p:anim calcmode="lin" valueType="num">
                                      <p:cBhvr>
                                        <p:cTn id="93" dur="500" fill="hold"/>
                                        <p:tgtEl>
                                          <p:spTgt spid="43018">
                                            <p:txEl>
                                              <p:pRg st="11" end="11"/>
                                            </p:txEl>
                                          </p:spTgt>
                                        </p:tgtEl>
                                        <p:attrNameLst>
                                          <p:attrName>ppt_w</p:attrName>
                                        </p:attrNameLst>
                                      </p:cBhvr>
                                      <p:tavLst>
                                        <p:tav tm="0">
                                          <p:val>
                                            <p:fltVal val="0"/>
                                          </p:val>
                                        </p:tav>
                                        <p:tav tm="100000">
                                          <p:val>
                                            <p:strVal val="#ppt_w"/>
                                          </p:val>
                                        </p:tav>
                                      </p:tavLst>
                                    </p:anim>
                                    <p:anim calcmode="lin" valueType="num">
                                      <p:cBhvr>
                                        <p:cTn id="94" dur="500" fill="hold"/>
                                        <p:tgtEl>
                                          <p:spTgt spid="43018">
                                            <p:txEl>
                                              <p:pRg st="11" end="11"/>
                                            </p:txEl>
                                          </p:spTgt>
                                        </p:tgtEl>
                                        <p:attrNameLst>
                                          <p:attrName>ppt_h</p:attrName>
                                        </p:attrNameLst>
                                      </p:cBhvr>
                                      <p:tavLst>
                                        <p:tav tm="0">
                                          <p:val>
                                            <p:fltVal val="0"/>
                                          </p:val>
                                        </p:tav>
                                        <p:tav tm="100000">
                                          <p:val>
                                            <p:strVal val="#ppt_h"/>
                                          </p:val>
                                        </p:tav>
                                      </p:tavLst>
                                    </p:anim>
                                  </p:childTnLst>
                                </p:cTn>
                              </p:par>
                              <p:par>
                                <p:cTn id="95" presetID="23" presetClass="entr" presetSubtype="16" fill="hold" nodeType="withEffect">
                                  <p:stCondLst>
                                    <p:cond delay="0"/>
                                  </p:stCondLst>
                                  <p:childTnLst>
                                    <p:set>
                                      <p:cBhvr>
                                        <p:cTn id="96" dur="1" fill="hold">
                                          <p:stCondLst>
                                            <p:cond delay="0"/>
                                          </p:stCondLst>
                                        </p:cTn>
                                        <p:tgtEl>
                                          <p:spTgt spid="43018">
                                            <p:txEl>
                                              <p:pRg st="12" end="12"/>
                                            </p:txEl>
                                          </p:spTgt>
                                        </p:tgtEl>
                                        <p:attrNameLst>
                                          <p:attrName>style.visibility</p:attrName>
                                        </p:attrNameLst>
                                      </p:cBhvr>
                                      <p:to>
                                        <p:strVal val="visible"/>
                                      </p:to>
                                    </p:set>
                                    <p:anim calcmode="lin" valueType="num">
                                      <p:cBhvr>
                                        <p:cTn id="97" dur="500" fill="hold"/>
                                        <p:tgtEl>
                                          <p:spTgt spid="43018">
                                            <p:txEl>
                                              <p:pRg st="12" end="12"/>
                                            </p:txEl>
                                          </p:spTgt>
                                        </p:tgtEl>
                                        <p:attrNameLst>
                                          <p:attrName>ppt_w</p:attrName>
                                        </p:attrNameLst>
                                      </p:cBhvr>
                                      <p:tavLst>
                                        <p:tav tm="0">
                                          <p:val>
                                            <p:fltVal val="0"/>
                                          </p:val>
                                        </p:tav>
                                        <p:tav tm="100000">
                                          <p:val>
                                            <p:strVal val="#ppt_w"/>
                                          </p:val>
                                        </p:tav>
                                      </p:tavLst>
                                    </p:anim>
                                    <p:anim calcmode="lin" valueType="num">
                                      <p:cBhvr>
                                        <p:cTn id="98" dur="500" fill="hold"/>
                                        <p:tgtEl>
                                          <p:spTgt spid="43018">
                                            <p:txEl>
                                              <p:pRg st="12" end="1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0" grpId="0"/>
    </p:bld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2620AE-2F7A-4F9D-85FC-0A1E9C5D6F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3136" y="385010"/>
            <a:ext cx="11319309" cy="6140917"/>
          </a:xfrm>
          <a:prstGeom prst="rect">
            <a:avLst/>
          </a:prstGeom>
        </p:spPr>
      </p:pic>
      <p:sp>
        <p:nvSpPr>
          <p:cNvPr id="5" name="Rectangle: Rounded Corners 4">
            <a:extLst>
              <a:ext uri="{FF2B5EF4-FFF2-40B4-BE49-F238E27FC236}">
                <a16:creationId xmlns:a16="http://schemas.microsoft.com/office/drawing/2014/main" id="{070FB4D3-AFB5-4345-853B-4D5648192940}"/>
              </a:ext>
            </a:extLst>
          </p:cNvPr>
          <p:cNvSpPr/>
          <p:nvPr/>
        </p:nvSpPr>
        <p:spPr>
          <a:xfrm>
            <a:off x="3339965" y="721895"/>
            <a:ext cx="3320717" cy="1020278"/>
          </a:xfrm>
          <a:prstGeom prst="roundRect">
            <a:avLst/>
          </a:prstGeom>
          <a:noFill/>
          <a:ln w="762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6027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4CD6D0-88B6-45F4-AC60-54587D3C9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pic>
        <p:nvPicPr>
          <p:cNvPr id="4" name="Picture 3">
            <a:extLst>
              <a:ext uri="{FF2B5EF4-FFF2-40B4-BE49-F238E27FC236}">
                <a16:creationId xmlns:a16="http://schemas.microsoft.com/office/drawing/2014/main" id="{278A1CCB-54F7-4968-85CB-3F99F4182267}"/>
              </a:ext>
            </a:extLst>
          </p:cNvPr>
          <p:cNvPicPr>
            <a:picLocks noChangeAspect="1"/>
          </p:cNvPicPr>
          <p:nvPr/>
        </p:nvPicPr>
        <p:blipFill rotWithShape="1">
          <a:blip r:embed="rId2"/>
          <a:srcRect t="14877" b="10123"/>
          <a:stretch/>
        </p:blipFill>
        <p:spPr>
          <a:xfrm>
            <a:off x="20" y="10"/>
            <a:ext cx="12191980" cy="685799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11" name="Rectangle 10">
            <a:extLst>
              <a:ext uri="{FF2B5EF4-FFF2-40B4-BE49-F238E27FC236}">
                <a16:creationId xmlns:a16="http://schemas.microsoft.com/office/drawing/2014/main" id="{C2E86F6D-198D-45C3-AC93-8D31B8A4D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3429000"/>
          </a:xfrm>
          <a:prstGeom prst="rect">
            <a:avLst/>
          </a:prstGeom>
          <a:gradFill flip="none" rotWithShape="1">
            <a:gsLst>
              <a:gs pos="0">
                <a:srgbClr val="000000">
                  <a:alpha val="35000"/>
                </a:srgbClr>
              </a:gs>
              <a:gs pos="100000">
                <a:srgbClr val="000000">
                  <a:alpha val="0"/>
                </a:srgbClr>
              </a:gs>
              <a:gs pos="37000">
                <a:srgbClr val="000000">
                  <a:alpha val="2000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sp>
        <p:nvSpPr>
          <p:cNvPr id="2" name="Title 1">
            <a:extLst>
              <a:ext uri="{FF2B5EF4-FFF2-40B4-BE49-F238E27FC236}">
                <a16:creationId xmlns:a16="http://schemas.microsoft.com/office/drawing/2014/main" id="{A2A0D5DD-0326-45F5-88E5-1B53FD4BAFF5}"/>
              </a:ext>
            </a:extLst>
          </p:cNvPr>
          <p:cNvSpPr>
            <a:spLocks noGrp="1"/>
          </p:cNvSpPr>
          <p:nvPr>
            <p:ph type="ctrTitle"/>
          </p:nvPr>
        </p:nvSpPr>
        <p:spPr>
          <a:xfrm>
            <a:off x="-1" y="939567"/>
            <a:ext cx="4893545" cy="2489433"/>
          </a:xfrm>
        </p:spPr>
        <p:txBody>
          <a:bodyPr anchor="ctr">
            <a:noAutofit/>
          </a:bodyPr>
          <a:lstStyle/>
          <a:p>
            <a:r>
              <a:rPr lang="en-US" sz="5400" dirty="0">
                <a:solidFill>
                  <a:srgbClr val="FFFF00"/>
                </a:solidFill>
                <a:effectLst>
                  <a:outerShdw blurRad="38100" dist="38100" dir="2700000" algn="tl">
                    <a:srgbClr val="000000">
                      <a:alpha val="43137"/>
                    </a:srgbClr>
                  </a:outerShdw>
                </a:effectLst>
                <a:latin typeface="Broadway" panose="04040905080B02020502" pitchFamily="82" charset="0"/>
              </a:rPr>
              <a:t>The NEW TESTAMENT </a:t>
            </a:r>
            <a:r>
              <a:rPr lang="en-US" sz="7200" dirty="0">
                <a:solidFill>
                  <a:srgbClr val="FFFF00"/>
                </a:solidFill>
                <a:effectLst>
                  <a:outerShdw blurRad="38100" dist="38100" dir="2700000" algn="tl">
                    <a:srgbClr val="000000">
                      <a:alpha val="43137"/>
                    </a:srgbClr>
                  </a:outerShdw>
                </a:effectLst>
                <a:latin typeface="Broadway" panose="04040905080B02020502" pitchFamily="82" charset="0"/>
              </a:rPr>
              <a:t>BOOK OF </a:t>
            </a:r>
            <a:r>
              <a:rPr lang="en-US" sz="9600" b="1" dirty="0">
                <a:solidFill>
                  <a:srgbClr val="FFFF00"/>
                </a:solidFill>
                <a:effectLst>
                  <a:outerShdw blurRad="38100" dist="38100" dir="2700000" algn="tl">
                    <a:srgbClr val="000000">
                      <a:alpha val="43137"/>
                    </a:srgbClr>
                  </a:outerShdw>
                </a:effectLst>
                <a:latin typeface="Broadway" panose="04040905080B02020502" pitchFamily="82" charset="0"/>
              </a:rPr>
              <a:t>ACTS</a:t>
            </a:r>
          </a:p>
        </p:txBody>
      </p:sp>
      <p:cxnSp>
        <p:nvCxnSpPr>
          <p:cNvPr id="13" name="Straight Connector 12">
            <a:extLst>
              <a:ext uri="{FF2B5EF4-FFF2-40B4-BE49-F238E27FC236}">
                <a16:creationId xmlns:a16="http://schemas.microsoft.com/office/drawing/2014/main" id="{6C14D892-36B8-4065-9158-50C22E1E69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5826000" y="1437846"/>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9531597"/>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bg>
      <p:bgPr>
        <a:gradFill flip="none" rotWithShape="1">
          <a:gsLst>
            <a:gs pos="25000">
              <a:schemeClr val="tx1"/>
            </a:gs>
            <a:gs pos="91000">
              <a:schemeClr val="tx1"/>
            </a:gs>
            <a:gs pos="57000">
              <a:srgbClr val="0B4E8B"/>
            </a:gs>
          </a:gsLst>
          <a:lin ang="2700000" scaled="1"/>
          <a:tileRect/>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11F2E0-D44A-43D0-8FDA-403CB8CCE794}"/>
              </a:ext>
            </a:extLst>
          </p:cNvPr>
          <p:cNvSpPr/>
          <p:nvPr/>
        </p:nvSpPr>
        <p:spPr>
          <a:xfrm>
            <a:off x="7979344" y="2967335"/>
            <a:ext cx="1915428" cy="92333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solidFill>
                  <a:srgbClr val="FDDF8B"/>
                </a:solidFill>
                <a:effectLst/>
                <a:uLnTx/>
                <a:uFillTx/>
                <a:latin typeface="Calibri"/>
                <a:ea typeface="+mn-ea"/>
                <a:cs typeface="+mn-cs"/>
              </a:rPr>
              <a:t>10/10</a:t>
            </a:r>
          </a:p>
        </p:txBody>
      </p:sp>
      <p:sp>
        <p:nvSpPr>
          <p:cNvPr id="3" name="Arrow: Striped Right 2">
            <a:extLst>
              <a:ext uri="{FF2B5EF4-FFF2-40B4-BE49-F238E27FC236}">
                <a16:creationId xmlns:a16="http://schemas.microsoft.com/office/drawing/2014/main" id="{B529718A-2523-4C0F-8F9F-D6D9E2DCDCFD}"/>
              </a:ext>
            </a:extLst>
          </p:cNvPr>
          <p:cNvSpPr/>
          <p:nvPr/>
        </p:nvSpPr>
        <p:spPr>
          <a:xfrm>
            <a:off x="10000648" y="2967335"/>
            <a:ext cx="978408" cy="946297"/>
          </a:xfrm>
          <a:prstGeom prst="striped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spTree>
    <p:extLst>
      <p:ext uri="{BB962C8B-B14F-4D97-AF65-F5344CB8AC3E}">
        <p14:creationId xmlns:p14="http://schemas.microsoft.com/office/powerpoint/2010/main" val="32699504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000">
        <p14:vortex dir="r"/>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5917CB2-0F71-4455-962B-8A2086C3DFFD}"/>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E2930C41-B86A-4244-B7AF-8F78659C4A78}"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27</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36866" name="Text Box 2">
            <a:extLst>
              <a:ext uri="{FF2B5EF4-FFF2-40B4-BE49-F238E27FC236}">
                <a16:creationId xmlns:a16="http://schemas.microsoft.com/office/drawing/2014/main" id="{24D7F748-6E69-4F64-9445-E9C8EFC763EF}"/>
              </a:ext>
            </a:extLst>
          </p:cNvPr>
          <p:cNvSpPr txBox="1">
            <a:spLocks noChangeArrowheads="1"/>
          </p:cNvSpPr>
          <p:nvPr/>
        </p:nvSpPr>
        <p:spPr bwMode="auto">
          <a:xfrm>
            <a:off x="2667000" y="609600"/>
            <a:ext cx="7772400"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8.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Paul’s Third Missionary Journey: Revisiting Asia Minor and Greece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(18.22-20.38):</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Ephesus </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(18.19-21);</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Luke depicts Paul as determined to complete his last tour and head for the imperial capital, that is,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Rome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(19.21-22);</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Paul’s farewell speech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Miletus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(20.17-38);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See maps on the location of the major churches at the end of Paul’s ministry.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36866">
                                            <p:txEl>
                                              <p:pRg st="0" end="0"/>
                                            </p:txEl>
                                          </p:spTgt>
                                        </p:tgtEl>
                                        <p:attrNameLst>
                                          <p:attrName>style.visibility</p:attrName>
                                        </p:attrNameLst>
                                      </p:cBhvr>
                                      <p:to>
                                        <p:strVal val="visible"/>
                                      </p:to>
                                    </p:set>
                                    <p:anim calcmode="lin" valueType="num">
                                      <p:cBhvr additive="base">
                                        <p:cTn id="7" dur="300" fill="hold"/>
                                        <p:tgtEl>
                                          <p:spTgt spid="36866">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3686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36866">
                                            <p:txEl>
                                              <p:pRg st="1" end="1"/>
                                            </p:txEl>
                                          </p:spTgt>
                                        </p:tgtEl>
                                        <p:attrNameLst>
                                          <p:attrName>style.visibility</p:attrName>
                                        </p:attrNameLst>
                                      </p:cBhvr>
                                      <p:to>
                                        <p:strVal val="visible"/>
                                      </p:to>
                                    </p:set>
                                    <p:anim calcmode="lin" valueType="num">
                                      <p:cBhvr additive="base">
                                        <p:cTn id="13" dur="300" fill="hold"/>
                                        <p:tgtEl>
                                          <p:spTgt spid="36866">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3686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36866">
                                            <p:txEl>
                                              <p:pRg st="2" end="2"/>
                                            </p:txEl>
                                          </p:spTgt>
                                        </p:tgtEl>
                                        <p:attrNameLst>
                                          <p:attrName>style.visibility</p:attrName>
                                        </p:attrNameLst>
                                      </p:cBhvr>
                                      <p:to>
                                        <p:strVal val="visible"/>
                                      </p:to>
                                    </p:set>
                                    <p:anim calcmode="lin" valueType="num">
                                      <p:cBhvr additive="base">
                                        <p:cTn id="19" dur="300" fill="hold"/>
                                        <p:tgtEl>
                                          <p:spTgt spid="36866">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3686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36866">
                                            <p:txEl>
                                              <p:pRg st="3" end="3"/>
                                            </p:txEl>
                                          </p:spTgt>
                                        </p:tgtEl>
                                        <p:attrNameLst>
                                          <p:attrName>style.visibility</p:attrName>
                                        </p:attrNameLst>
                                      </p:cBhvr>
                                      <p:to>
                                        <p:strVal val="visible"/>
                                      </p:to>
                                    </p:set>
                                    <p:anim calcmode="lin" valueType="num">
                                      <p:cBhvr additive="base">
                                        <p:cTn id="25" dur="300" fill="hold"/>
                                        <p:tgtEl>
                                          <p:spTgt spid="36866">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3686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36866">
                                            <p:txEl>
                                              <p:pRg st="4" end="4"/>
                                            </p:txEl>
                                          </p:spTgt>
                                        </p:tgtEl>
                                        <p:attrNameLst>
                                          <p:attrName>style.visibility</p:attrName>
                                        </p:attrNameLst>
                                      </p:cBhvr>
                                      <p:to>
                                        <p:strVal val="visible"/>
                                      </p:to>
                                    </p:set>
                                    <p:anim calcmode="lin" valueType="num">
                                      <p:cBhvr additive="base">
                                        <p:cTn id="31" dur="300" fill="hold"/>
                                        <p:tgtEl>
                                          <p:spTgt spid="36866">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36866">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9E44A3C-34B1-4196-8582-D77FD170F022}"/>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60DE4F6E-ED65-445E-9AB6-8CDDB5A181B6}"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28</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pic>
        <p:nvPicPr>
          <p:cNvPr id="93188" name="Picture 4">
            <a:extLst>
              <a:ext uri="{FF2B5EF4-FFF2-40B4-BE49-F238E27FC236}">
                <a16:creationId xmlns:a16="http://schemas.microsoft.com/office/drawing/2014/main" id="{AFEA7972-0BCF-4FA3-BF31-257B952B96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2689" y="157164"/>
            <a:ext cx="7286625" cy="65436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563592E-FA0A-412A-8A95-9E20EDFDAE4C}"/>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FD7CCF31-AA71-43CF-A801-9B3B696CAA17}"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29</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pic>
        <p:nvPicPr>
          <p:cNvPr id="66562" name="Picture 2">
            <a:extLst>
              <a:ext uri="{FF2B5EF4-FFF2-40B4-BE49-F238E27FC236}">
                <a16:creationId xmlns:a16="http://schemas.microsoft.com/office/drawing/2014/main" id="{F3E4AC7E-041F-42E7-B0DC-F49451E758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228600"/>
            <a:ext cx="5486400" cy="6400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8A85742-3DD0-4629-B71D-6BA66C743A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884" y="279132"/>
            <a:ext cx="11492564" cy="6285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04979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914C79-0925-4CAD-982A-6B12007D5C31}"/>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9C61953A-625E-4F50-910E-D58A7AC8F3A7}"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30</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pic>
        <p:nvPicPr>
          <p:cNvPr id="87042" name="Picture 2">
            <a:extLst>
              <a:ext uri="{FF2B5EF4-FFF2-40B4-BE49-F238E27FC236}">
                <a16:creationId xmlns:a16="http://schemas.microsoft.com/office/drawing/2014/main" id="{AAA59318-91E1-4AB9-A65D-B4365E9B9A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685800"/>
            <a:ext cx="7696200" cy="5905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B557B856-8ED5-4922-9E75-556B93D169C9}"/>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3D02C8A7-09D5-4B1E-A52D-439F16244B82}"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31</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pic>
        <p:nvPicPr>
          <p:cNvPr id="86018" name="Picture 2">
            <a:extLst>
              <a:ext uri="{FF2B5EF4-FFF2-40B4-BE49-F238E27FC236}">
                <a16:creationId xmlns:a16="http://schemas.microsoft.com/office/drawing/2014/main" id="{347806F7-5093-4A28-8BB3-CB1E0BD41C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304801"/>
            <a:ext cx="8229600" cy="5681663"/>
          </a:xfrm>
          <a:prstGeom prst="rect">
            <a:avLst/>
          </a:prstGeom>
          <a:noFill/>
          <a:extLst>
            <a:ext uri="{909E8E84-426E-40DD-AFC4-6F175D3DCCD1}">
              <a14:hiddenFill xmlns:a14="http://schemas.microsoft.com/office/drawing/2010/main">
                <a:solidFill>
                  <a:srgbClr val="FFFFFF"/>
                </a:solidFill>
              </a14:hiddenFill>
            </a:ext>
          </a:extLst>
        </p:spPr>
      </p:pic>
      <p:sp>
        <p:nvSpPr>
          <p:cNvPr id="86019" name="Text Box 3">
            <a:extLst>
              <a:ext uri="{FF2B5EF4-FFF2-40B4-BE49-F238E27FC236}">
                <a16:creationId xmlns:a16="http://schemas.microsoft.com/office/drawing/2014/main" id="{794DD311-9B62-4B71-A9C9-A01C61FADC69}"/>
              </a:ext>
            </a:extLst>
          </p:cNvPr>
          <p:cNvSpPr txBox="1">
            <a:spLocks noChangeArrowheads="1"/>
          </p:cNvSpPr>
          <p:nvPr/>
        </p:nvSpPr>
        <p:spPr bwMode="auto">
          <a:xfrm>
            <a:off x="2209800" y="60960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Ephesus: General View of the Ancient City.</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E9BA128-E6B0-4450-B35E-A9A80F529102}"/>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E5C6F84E-3AE9-46F8-B133-AA0E1059105C}"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32</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37890" name="Text Box 2">
            <a:extLst>
              <a:ext uri="{FF2B5EF4-FFF2-40B4-BE49-F238E27FC236}">
                <a16:creationId xmlns:a16="http://schemas.microsoft.com/office/drawing/2014/main" id="{6F2A1257-B19C-49CE-8FE0-E5394DD24771}"/>
              </a:ext>
            </a:extLst>
          </p:cNvPr>
          <p:cNvSpPr txBox="1">
            <a:spLocks noChangeArrowheads="1"/>
          </p:cNvSpPr>
          <p:nvPr/>
        </p:nvSpPr>
        <p:spPr bwMode="auto">
          <a:xfrm>
            <a:off x="2743200" y="685800"/>
            <a:ext cx="7696200" cy="433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9.  </a:t>
            </a:r>
            <a:r>
              <a:rPr kumimoji="0" lang="en-US" altLang="en-US" sz="2400" b="1"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Paul’s arrest in Jerusalem and imprisonment in Caesarea</a:t>
            </a: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Maritime</a:t>
            </a: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(21.1-26.32):</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Paul returns to Jerusalem (21.17) ... accused of blasphemy and profaning the Temple;</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When arrested, Paul claims that he is a </a:t>
            </a:r>
            <a:r>
              <a:rPr kumimoji="0" lang="en-US" altLang="en-US" sz="2400" b="1"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Pharisee</a:t>
            </a: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(21.27-23.10);</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Paul is imprisoned ... in </a:t>
            </a:r>
            <a:r>
              <a:rPr kumimoji="0" lang="en-US" altLang="en-US" sz="2400" b="1"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Caesarea</a:t>
            </a: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(23.33-26.32);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he exercises his birthright as a </a:t>
            </a:r>
            <a:r>
              <a:rPr kumimoji="0" lang="en-US" altLang="en-US" sz="2400" b="1"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Roman citizen</a:t>
            </a: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(25.1-21);</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he defends himself (26.1-29);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37890">
                                            <p:txEl>
                                              <p:pRg st="0" end="0"/>
                                            </p:txEl>
                                          </p:spTgt>
                                        </p:tgtEl>
                                        <p:attrNameLst>
                                          <p:attrName>style.visibility</p:attrName>
                                        </p:attrNameLst>
                                      </p:cBhvr>
                                      <p:to>
                                        <p:strVal val="visible"/>
                                      </p:to>
                                    </p:set>
                                    <p:anim calcmode="lin" valueType="num">
                                      <p:cBhvr additive="base">
                                        <p:cTn id="7" dur="300" fill="hold"/>
                                        <p:tgtEl>
                                          <p:spTgt spid="37890">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3789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37890">
                                            <p:txEl>
                                              <p:pRg st="1" end="1"/>
                                            </p:txEl>
                                          </p:spTgt>
                                        </p:tgtEl>
                                        <p:attrNameLst>
                                          <p:attrName>style.visibility</p:attrName>
                                        </p:attrNameLst>
                                      </p:cBhvr>
                                      <p:to>
                                        <p:strVal val="visible"/>
                                      </p:to>
                                    </p:set>
                                    <p:anim calcmode="lin" valueType="num">
                                      <p:cBhvr additive="base">
                                        <p:cTn id="13" dur="300" fill="hold"/>
                                        <p:tgtEl>
                                          <p:spTgt spid="37890">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3789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37890">
                                            <p:txEl>
                                              <p:pRg st="2" end="2"/>
                                            </p:txEl>
                                          </p:spTgt>
                                        </p:tgtEl>
                                        <p:attrNameLst>
                                          <p:attrName>style.visibility</p:attrName>
                                        </p:attrNameLst>
                                      </p:cBhvr>
                                      <p:to>
                                        <p:strVal val="visible"/>
                                      </p:to>
                                    </p:set>
                                    <p:anim calcmode="lin" valueType="num">
                                      <p:cBhvr additive="base">
                                        <p:cTn id="19" dur="300" fill="hold"/>
                                        <p:tgtEl>
                                          <p:spTgt spid="37890">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3789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37890">
                                            <p:txEl>
                                              <p:pRg st="3" end="3"/>
                                            </p:txEl>
                                          </p:spTgt>
                                        </p:tgtEl>
                                        <p:attrNameLst>
                                          <p:attrName>style.visibility</p:attrName>
                                        </p:attrNameLst>
                                      </p:cBhvr>
                                      <p:to>
                                        <p:strVal val="visible"/>
                                      </p:to>
                                    </p:set>
                                    <p:anim calcmode="lin" valueType="num">
                                      <p:cBhvr additive="base">
                                        <p:cTn id="25" dur="300" fill="hold"/>
                                        <p:tgtEl>
                                          <p:spTgt spid="37890">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3789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37890">
                                            <p:txEl>
                                              <p:pRg st="4" end="4"/>
                                            </p:txEl>
                                          </p:spTgt>
                                        </p:tgtEl>
                                        <p:attrNameLst>
                                          <p:attrName>style.visibility</p:attrName>
                                        </p:attrNameLst>
                                      </p:cBhvr>
                                      <p:to>
                                        <p:strVal val="visible"/>
                                      </p:to>
                                    </p:set>
                                    <p:anim calcmode="lin" valueType="num">
                                      <p:cBhvr additive="base">
                                        <p:cTn id="31" dur="300" fill="hold"/>
                                        <p:tgtEl>
                                          <p:spTgt spid="37890">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37890">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iterate type="wd">
                                    <p:tmPct val="100000"/>
                                  </p:iterate>
                                  <p:childTnLst>
                                    <p:set>
                                      <p:cBhvr>
                                        <p:cTn id="36" dur="1" fill="hold">
                                          <p:stCondLst>
                                            <p:cond delay="0"/>
                                          </p:stCondLst>
                                        </p:cTn>
                                        <p:tgtEl>
                                          <p:spTgt spid="37890">
                                            <p:txEl>
                                              <p:pRg st="5" end="5"/>
                                            </p:txEl>
                                          </p:spTgt>
                                        </p:tgtEl>
                                        <p:attrNameLst>
                                          <p:attrName>style.visibility</p:attrName>
                                        </p:attrNameLst>
                                      </p:cBhvr>
                                      <p:to>
                                        <p:strVal val="visible"/>
                                      </p:to>
                                    </p:set>
                                    <p:anim calcmode="lin" valueType="num">
                                      <p:cBhvr additive="base">
                                        <p:cTn id="37" dur="300" fill="hold"/>
                                        <p:tgtEl>
                                          <p:spTgt spid="37890">
                                            <p:txEl>
                                              <p:pRg st="5" end="5"/>
                                            </p:txEl>
                                          </p:spTgt>
                                        </p:tgtEl>
                                        <p:attrNameLst>
                                          <p:attrName>ppt_x</p:attrName>
                                        </p:attrNameLst>
                                      </p:cBhvr>
                                      <p:tavLst>
                                        <p:tav tm="0">
                                          <p:val>
                                            <p:strVal val="0-#ppt_w/2"/>
                                          </p:val>
                                        </p:tav>
                                        <p:tav tm="100000">
                                          <p:val>
                                            <p:strVal val="#ppt_x"/>
                                          </p:val>
                                        </p:tav>
                                      </p:tavLst>
                                    </p:anim>
                                    <p:anim calcmode="lin" valueType="num">
                                      <p:cBhvr additive="base">
                                        <p:cTn id="38" dur="300" fill="hold"/>
                                        <p:tgtEl>
                                          <p:spTgt spid="37890">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E88BBE5-9E9E-4F45-9CE1-ABEE73B4F783}"/>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9281949B-CA98-493C-9EE2-72981C26DB59}"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33</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pic>
        <p:nvPicPr>
          <p:cNvPr id="76802" name="Picture 2">
            <a:extLst>
              <a:ext uri="{FF2B5EF4-FFF2-40B4-BE49-F238E27FC236}">
                <a16:creationId xmlns:a16="http://schemas.microsoft.com/office/drawing/2014/main" id="{26F37265-109C-4B5E-BBD5-D704FC5F3A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304800"/>
            <a:ext cx="5562600" cy="6324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663BE3C-6E8F-4A50-A8EB-7FD95815C1B7}"/>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C3FC003A-CD76-46AE-9352-81DFD610D83E}"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34</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38914" name="Text Box 2">
            <a:extLst>
              <a:ext uri="{FF2B5EF4-FFF2-40B4-BE49-F238E27FC236}">
                <a16:creationId xmlns:a16="http://schemas.microsoft.com/office/drawing/2014/main" id="{A70CDAC2-F2AA-4280-A9D1-698BD12057C3}"/>
              </a:ext>
            </a:extLst>
          </p:cNvPr>
          <p:cNvSpPr txBox="1">
            <a:spLocks noChangeArrowheads="1"/>
          </p:cNvSpPr>
          <p:nvPr/>
        </p:nvSpPr>
        <p:spPr bwMode="auto">
          <a:xfrm>
            <a:off x="2743200" y="685801"/>
            <a:ext cx="7696200"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10.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Paul’s Journey to Rome and His Preaching to Roman Jews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(27.1-28.31):</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Paul’s sea journey to Rome... a shipwreck on the island of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Malta </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(28.1 ) (see Map);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narrative in the first person plural, that is, “we”;</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Acts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ends with Paul’s arrival in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Rome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(28.16);</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 is under house arrest but is free to preach (28.31);</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He continues to evangelize the Romans (28.23-31);</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We are not told of Paul’s fate.</a:t>
            </a:r>
          </a:p>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38914">
                                            <p:txEl>
                                              <p:pRg st="0" end="0"/>
                                            </p:txEl>
                                          </p:spTgt>
                                        </p:tgtEl>
                                        <p:attrNameLst>
                                          <p:attrName>style.visibility</p:attrName>
                                        </p:attrNameLst>
                                      </p:cBhvr>
                                      <p:to>
                                        <p:strVal val="visible"/>
                                      </p:to>
                                    </p:set>
                                    <p:anim calcmode="lin" valueType="num">
                                      <p:cBhvr additive="base">
                                        <p:cTn id="7" dur="300" fill="hold"/>
                                        <p:tgtEl>
                                          <p:spTgt spid="38914">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3891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38914">
                                            <p:txEl>
                                              <p:pRg st="1" end="1"/>
                                            </p:txEl>
                                          </p:spTgt>
                                        </p:tgtEl>
                                        <p:attrNameLst>
                                          <p:attrName>style.visibility</p:attrName>
                                        </p:attrNameLst>
                                      </p:cBhvr>
                                      <p:to>
                                        <p:strVal val="visible"/>
                                      </p:to>
                                    </p:set>
                                    <p:anim calcmode="lin" valueType="num">
                                      <p:cBhvr additive="base">
                                        <p:cTn id="13" dur="300" fill="hold"/>
                                        <p:tgtEl>
                                          <p:spTgt spid="38914">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3891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38914">
                                            <p:txEl>
                                              <p:pRg st="2" end="2"/>
                                            </p:txEl>
                                          </p:spTgt>
                                        </p:tgtEl>
                                        <p:attrNameLst>
                                          <p:attrName>style.visibility</p:attrName>
                                        </p:attrNameLst>
                                      </p:cBhvr>
                                      <p:to>
                                        <p:strVal val="visible"/>
                                      </p:to>
                                    </p:set>
                                    <p:anim calcmode="lin" valueType="num">
                                      <p:cBhvr additive="base">
                                        <p:cTn id="19" dur="300" fill="hold"/>
                                        <p:tgtEl>
                                          <p:spTgt spid="38914">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3891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38914">
                                            <p:txEl>
                                              <p:pRg st="3" end="3"/>
                                            </p:txEl>
                                          </p:spTgt>
                                        </p:tgtEl>
                                        <p:attrNameLst>
                                          <p:attrName>style.visibility</p:attrName>
                                        </p:attrNameLst>
                                      </p:cBhvr>
                                      <p:to>
                                        <p:strVal val="visible"/>
                                      </p:to>
                                    </p:set>
                                    <p:anim calcmode="lin" valueType="num">
                                      <p:cBhvr additive="base">
                                        <p:cTn id="25" dur="300" fill="hold"/>
                                        <p:tgtEl>
                                          <p:spTgt spid="38914">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3891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38914">
                                            <p:txEl>
                                              <p:pRg st="4" end="4"/>
                                            </p:txEl>
                                          </p:spTgt>
                                        </p:tgtEl>
                                        <p:attrNameLst>
                                          <p:attrName>style.visibility</p:attrName>
                                        </p:attrNameLst>
                                      </p:cBhvr>
                                      <p:to>
                                        <p:strVal val="visible"/>
                                      </p:to>
                                    </p:set>
                                    <p:anim calcmode="lin" valueType="num">
                                      <p:cBhvr additive="base">
                                        <p:cTn id="31" dur="300" fill="hold"/>
                                        <p:tgtEl>
                                          <p:spTgt spid="38914">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3891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iterate type="wd">
                                    <p:tmPct val="100000"/>
                                  </p:iterate>
                                  <p:childTnLst>
                                    <p:set>
                                      <p:cBhvr>
                                        <p:cTn id="36" dur="1" fill="hold">
                                          <p:stCondLst>
                                            <p:cond delay="0"/>
                                          </p:stCondLst>
                                        </p:cTn>
                                        <p:tgtEl>
                                          <p:spTgt spid="38914">
                                            <p:txEl>
                                              <p:pRg st="5" end="5"/>
                                            </p:txEl>
                                          </p:spTgt>
                                        </p:tgtEl>
                                        <p:attrNameLst>
                                          <p:attrName>style.visibility</p:attrName>
                                        </p:attrNameLst>
                                      </p:cBhvr>
                                      <p:to>
                                        <p:strVal val="visible"/>
                                      </p:to>
                                    </p:set>
                                    <p:anim calcmode="lin" valueType="num">
                                      <p:cBhvr additive="base">
                                        <p:cTn id="37" dur="300" fill="hold"/>
                                        <p:tgtEl>
                                          <p:spTgt spid="38914">
                                            <p:txEl>
                                              <p:pRg st="5" end="5"/>
                                            </p:txEl>
                                          </p:spTgt>
                                        </p:tgtEl>
                                        <p:attrNameLst>
                                          <p:attrName>ppt_x</p:attrName>
                                        </p:attrNameLst>
                                      </p:cBhvr>
                                      <p:tavLst>
                                        <p:tav tm="0">
                                          <p:val>
                                            <p:strVal val="0-#ppt_w/2"/>
                                          </p:val>
                                        </p:tav>
                                        <p:tav tm="100000">
                                          <p:val>
                                            <p:strVal val="#ppt_x"/>
                                          </p:val>
                                        </p:tav>
                                      </p:tavLst>
                                    </p:anim>
                                    <p:anim calcmode="lin" valueType="num">
                                      <p:cBhvr additive="base">
                                        <p:cTn id="38" dur="300" fill="hold"/>
                                        <p:tgtEl>
                                          <p:spTgt spid="3891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iterate type="wd">
                                    <p:tmPct val="100000"/>
                                  </p:iterate>
                                  <p:childTnLst>
                                    <p:set>
                                      <p:cBhvr>
                                        <p:cTn id="42" dur="1" fill="hold">
                                          <p:stCondLst>
                                            <p:cond delay="0"/>
                                          </p:stCondLst>
                                        </p:cTn>
                                        <p:tgtEl>
                                          <p:spTgt spid="38914">
                                            <p:txEl>
                                              <p:pRg st="6" end="6"/>
                                            </p:txEl>
                                          </p:spTgt>
                                        </p:tgtEl>
                                        <p:attrNameLst>
                                          <p:attrName>style.visibility</p:attrName>
                                        </p:attrNameLst>
                                      </p:cBhvr>
                                      <p:to>
                                        <p:strVal val="visible"/>
                                      </p:to>
                                    </p:set>
                                    <p:anim calcmode="lin" valueType="num">
                                      <p:cBhvr additive="base">
                                        <p:cTn id="43" dur="300" fill="hold"/>
                                        <p:tgtEl>
                                          <p:spTgt spid="38914">
                                            <p:txEl>
                                              <p:pRg st="6" end="6"/>
                                            </p:txEl>
                                          </p:spTgt>
                                        </p:tgtEl>
                                        <p:attrNameLst>
                                          <p:attrName>ppt_x</p:attrName>
                                        </p:attrNameLst>
                                      </p:cBhvr>
                                      <p:tavLst>
                                        <p:tav tm="0">
                                          <p:val>
                                            <p:strVal val="0-#ppt_w/2"/>
                                          </p:val>
                                        </p:tav>
                                        <p:tav tm="100000">
                                          <p:val>
                                            <p:strVal val="#ppt_x"/>
                                          </p:val>
                                        </p:tav>
                                      </p:tavLst>
                                    </p:anim>
                                    <p:anim calcmode="lin" valueType="num">
                                      <p:cBhvr additive="base">
                                        <p:cTn id="44" dur="300" fill="hold"/>
                                        <p:tgtEl>
                                          <p:spTgt spid="38914">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build="p"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CFE29117-E0FB-4350-A87A-5BAF2CADF8F6}"/>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FB5B21C1-FB33-4A36-8720-525BB080B66D}"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35</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pic>
        <p:nvPicPr>
          <p:cNvPr id="95236" name="Picture 4">
            <a:extLst>
              <a:ext uri="{FF2B5EF4-FFF2-40B4-BE49-F238E27FC236}">
                <a16:creationId xmlns:a16="http://schemas.microsoft.com/office/drawing/2014/main" id="{4020B5CB-4C49-437F-8EC4-7674018ED9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0"/>
            <a:ext cx="8839200" cy="6045200"/>
          </a:xfrm>
          <a:prstGeom prst="rect">
            <a:avLst/>
          </a:prstGeom>
          <a:noFill/>
          <a:extLst>
            <a:ext uri="{909E8E84-426E-40DD-AFC4-6F175D3DCCD1}">
              <a14:hiddenFill xmlns:a14="http://schemas.microsoft.com/office/drawing/2010/main">
                <a:solidFill>
                  <a:srgbClr val="FFFFFF"/>
                </a:solidFill>
              </a14:hiddenFill>
            </a:ext>
          </a:extLst>
        </p:spPr>
      </p:pic>
      <p:sp>
        <p:nvSpPr>
          <p:cNvPr id="95237" name="Text Box 5">
            <a:extLst>
              <a:ext uri="{FF2B5EF4-FFF2-40B4-BE49-F238E27FC236}">
                <a16:creationId xmlns:a16="http://schemas.microsoft.com/office/drawing/2014/main" id="{4A32F304-451D-4B16-B735-D92CC51B1580}"/>
              </a:ext>
            </a:extLst>
          </p:cNvPr>
          <p:cNvSpPr txBox="1">
            <a:spLocks noChangeArrowheads="1"/>
          </p:cNvSpPr>
          <p:nvPr/>
        </p:nvSpPr>
        <p:spPr bwMode="auto">
          <a:xfrm>
            <a:off x="1905000" y="6172200"/>
            <a:ext cx="838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Paul’s Journey to Rome.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4BB14BD1-5D20-413D-ABAB-F8CDB6CE8B78}"/>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13F176BF-7935-4446-83D0-D311BAE0DD82}"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36</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pic>
        <p:nvPicPr>
          <p:cNvPr id="97284" name="Picture 4">
            <a:extLst>
              <a:ext uri="{FF2B5EF4-FFF2-40B4-BE49-F238E27FC236}">
                <a16:creationId xmlns:a16="http://schemas.microsoft.com/office/drawing/2014/main" id="{939608F9-F676-4D8D-8361-805AD00E1D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457200"/>
            <a:ext cx="4775200" cy="5715000"/>
          </a:xfrm>
          <a:prstGeom prst="rect">
            <a:avLst/>
          </a:prstGeom>
          <a:noFill/>
          <a:extLst>
            <a:ext uri="{909E8E84-426E-40DD-AFC4-6F175D3DCCD1}">
              <a14:hiddenFill xmlns:a14="http://schemas.microsoft.com/office/drawing/2010/main">
                <a:solidFill>
                  <a:srgbClr val="FFFFFF"/>
                </a:solidFill>
              </a14:hiddenFill>
            </a:ext>
          </a:extLst>
        </p:spPr>
      </p:pic>
      <p:sp>
        <p:nvSpPr>
          <p:cNvPr id="97285" name="Text Box 5">
            <a:extLst>
              <a:ext uri="{FF2B5EF4-FFF2-40B4-BE49-F238E27FC236}">
                <a16:creationId xmlns:a16="http://schemas.microsoft.com/office/drawing/2014/main" id="{018E7B0E-F4B8-4C83-B60A-5AA674C2CABF}"/>
              </a:ext>
            </a:extLst>
          </p:cNvPr>
          <p:cNvSpPr txBox="1">
            <a:spLocks noChangeArrowheads="1"/>
          </p:cNvSpPr>
          <p:nvPr/>
        </p:nvSpPr>
        <p:spPr bwMode="auto">
          <a:xfrm>
            <a:off x="8077200" y="3733800"/>
            <a:ext cx="25908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The Good Shepherd – in Catacombs of Rome.</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99F7ACF-6370-453D-B061-FF7BAE472C43}"/>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E3EE07ED-A413-4017-85D0-EF28070FAA94}"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37</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39938" name="Text Box 2">
            <a:extLst>
              <a:ext uri="{FF2B5EF4-FFF2-40B4-BE49-F238E27FC236}">
                <a16:creationId xmlns:a16="http://schemas.microsoft.com/office/drawing/2014/main" id="{2D35E2D6-9697-4C05-BCA7-6140C34EEECC}"/>
              </a:ext>
            </a:extLst>
          </p:cNvPr>
          <p:cNvSpPr txBox="1">
            <a:spLocks noChangeArrowheads="1"/>
          </p:cNvSpPr>
          <p:nvPr/>
        </p:nvSpPr>
        <p:spPr bwMode="auto">
          <a:xfrm>
            <a:off x="2743200" y="685801"/>
            <a:ext cx="7696200"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10.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Paul’s Journey to Rome and his Preaching to Roman Jews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(27.1-28.31) (contd.):</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Luke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has accomplished his task of tracing Christianity’s expansion from Jerusalem to “the ends of the earth” (1.8);</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Another theme emphasized: Paul and his successor evangelists will henceforth direct the Gospel primarily to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Non-Jews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for “the Gentiles will listen” (28.28);</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Luke quotes from Isaiah 6 (see also Mark 4.10-13);</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Christianity’s future belongs to the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Gentiles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iterate type="wd">
                                    <p:tmPct val="100000"/>
                                  </p:iterate>
                                  <p:childTnLst>
                                    <p:set>
                                      <p:cBhvr>
                                        <p:cTn id="6" dur="1" fill="hold">
                                          <p:stCondLst>
                                            <p:cond delay="0"/>
                                          </p:stCondLst>
                                        </p:cTn>
                                        <p:tgtEl>
                                          <p:spTgt spid="39938">
                                            <p:txEl>
                                              <p:pRg st="0" end="0"/>
                                            </p:txEl>
                                          </p:spTgt>
                                        </p:tgtEl>
                                        <p:attrNameLst>
                                          <p:attrName>style.visibility</p:attrName>
                                        </p:attrNameLst>
                                      </p:cBhvr>
                                      <p:to>
                                        <p:strVal val="visible"/>
                                      </p:to>
                                    </p:set>
                                    <p:anim calcmode="lin" valueType="num">
                                      <p:cBhvr additive="base">
                                        <p:cTn id="7" dur="300" fill="hold"/>
                                        <p:tgtEl>
                                          <p:spTgt spid="39938">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3993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iterate type="wd">
                                    <p:tmPct val="100000"/>
                                  </p:iterate>
                                  <p:childTnLst>
                                    <p:set>
                                      <p:cBhvr>
                                        <p:cTn id="12" dur="1" fill="hold">
                                          <p:stCondLst>
                                            <p:cond delay="0"/>
                                          </p:stCondLst>
                                        </p:cTn>
                                        <p:tgtEl>
                                          <p:spTgt spid="39938">
                                            <p:txEl>
                                              <p:pRg st="1" end="1"/>
                                            </p:txEl>
                                          </p:spTgt>
                                        </p:tgtEl>
                                        <p:attrNameLst>
                                          <p:attrName>style.visibility</p:attrName>
                                        </p:attrNameLst>
                                      </p:cBhvr>
                                      <p:to>
                                        <p:strVal val="visible"/>
                                      </p:to>
                                    </p:set>
                                    <p:anim calcmode="lin" valueType="num">
                                      <p:cBhvr additive="base">
                                        <p:cTn id="13" dur="300" fill="hold"/>
                                        <p:tgtEl>
                                          <p:spTgt spid="39938">
                                            <p:txEl>
                                              <p:pRg st="1" end="1"/>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3993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iterate type="wd">
                                    <p:tmPct val="100000"/>
                                  </p:iterate>
                                  <p:childTnLst>
                                    <p:set>
                                      <p:cBhvr>
                                        <p:cTn id="18" dur="1" fill="hold">
                                          <p:stCondLst>
                                            <p:cond delay="0"/>
                                          </p:stCondLst>
                                        </p:cTn>
                                        <p:tgtEl>
                                          <p:spTgt spid="39938">
                                            <p:txEl>
                                              <p:pRg st="2" end="2"/>
                                            </p:txEl>
                                          </p:spTgt>
                                        </p:tgtEl>
                                        <p:attrNameLst>
                                          <p:attrName>style.visibility</p:attrName>
                                        </p:attrNameLst>
                                      </p:cBhvr>
                                      <p:to>
                                        <p:strVal val="visible"/>
                                      </p:to>
                                    </p:set>
                                    <p:anim calcmode="lin" valueType="num">
                                      <p:cBhvr additive="base">
                                        <p:cTn id="19" dur="300" fill="hold"/>
                                        <p:tgtEl>
                                          <p:spTgt spid="39938">
                                            <p:txEl>
                                              <p:pRg st="2" end="2"/>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3993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iterate type="wd">
                                    <p:tmPct val="100000"/>
                                  </p:iterate>
                                  <p:childTnLst>
                                    <p:set>
                                      <p:cBhvr>
                                        <p:cTn id="24" dur="1" fill="hold">
                                          <p:stCondLst>
                                            <p:cond delay="0"/>
                                          </p:stCondLst>
                                        </p:cTn>
                                        <p:tgtEl>
                                          <p:spTgt spid="39938">
                                            <p:txEl>
                                              <p:pRg st="3" end="3"/>
                                            </p:txEl>
                                          </p:spTgt>
                                        </p:tgtEl>
                                        <p:attrNameLst>
                                          <p:attrName>style.visibility</p:attrName>
                                        </p:attrNameLst>
                                      </p:cBhvr>
                                      <p:to>
                                        <p:strVal val="visible"/>
                                      </p:to>
                                    </p:set>
                                    <p:anim calcmode="lin" valueType="num">
                                      <p:cBhvr additive="base">
                                        <p:cTn id="25" dur="300" fill="hold"/>
                                        <p:tgtEl>
                                          <p:spTgt spid="39938">
                                            <p:txEl>
                                              <p:pRg st="3" end="3"/>
                                            </p:txEl>
                                          </p:spTgt>
                                        </p:tgtEl>
                                        <p:attrNameLst>
                                          <p:attrName>ppt_x</p:attrName>
                                        </p:attrNameLst>
                                      </p:cBhvr>
                                      <p:tavLst>
                                        <p:tav tm="0">
                                          <p:val>
                                            <p:strVal val="#ppt_x"/>
                                          </p:val>
                                        </p:tav>
                                        <p:tav tm="100000">
                                          <p:val>
                                            <p:strVal val="#ppt_x"/>
                                          </p:val>
                                        </p:tav>
                                      </p:tavLst>
                                    </p:anim>
                                    <p:anim calcmode="lin" valueType="num">
                                      <p:cBhvr additive="base">
                                        <p:cTn id="26" dur="300" fill="hold"/>
                                        <p:tgtEl>
                                          <p:spTgt spid="3993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iterate type="wd">
                                    <p:tmPct val="100000"/>
                                  </p:iterate>
                                  <p:childTnLst>
                                    <p:set>
                                      <p:cBhvr>
                                        <p:cTn id="30" dur="1" fill="hold">
                                          <p:stCondLst>
                                            <p:cond delay="0"/>
                                          </p:stCondLst>
                                        </p:cTn>
                                        <p:tgtEl>
                                          <p:spTgt spid="39938">
                                            <p:txEl>
                                              <p:pRg st="4" end="4"/>
                                            </p:txEl>
                                          </p:spTgt>
                                        </p:tgtEl>
                                        <p:attrNameLst>
                                          <p:attrName>style.visibility</p:attrName>
                                        </p:attrNameLst>
                                      </p:cBhvr>
                                      <p:to>
                                        <p:strVal val="visible"/>
                                      </p:to>
                                    </p:set>
                                    <p:anim calcmode="lin" valueType="num">
                                      <p:cBhvr additive="base">
                                        <p:cTn id="31" dur="300" fill="hold"/>
                                        <p:tgtEl>
                                          <p:spTgt spid="39938">
                                            <p:txEl>
                                              <p:pRg st="4" end="4"/>
                                            </p:txEl>
                                          </p:spTgt>
                                        </p:tgtEl>
                                        <p:attrNameLst>
                                          <p:attrName>ppt_x</p:attrName>
                                        </p:attrNameLst>
                                      </p:cBhvr>
                                      <p:tavLst>
                                        <p:tav tm="0">
                                          <p:val>
                                            <p:strVal val="#ppt_x"/>
                                          </p:val>
                                        </p:tav>
                                        <p:tav tm="100000">
                                          <p:val>
                                            <p:strVal val="#ppt_x"/>
                                          </p:val>
                                        </p:tav>
                                      </p:tavLst>
                                    </p:anim>
                                    <p:anim calcmode="lin" valueType="num">
                                      <p:cBhvr additive="base">
                                        <p:cTn id="32" dur="300" fill="hold"/>
                                        <p:tgtEl>
                                          <p:spTgt spid="3993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5C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72FD5-E808-479D-938B-5B292035930F}"/>
              </a:ext>
            </a:extLst>
          </p:cNvPr>
          <p:cNvSpPr>
            <a:spLocks noGrp="1"/>
          </p:cNvSpPr>
          <p:nvPr>
            <p:ph type="title"/>
          </p:nvPr>
        </p:nvSpPr>
        <p:spPr>
          <a:xfrm>
            <a:off x="503339" y="776748"/>
            <a:ext cx="11688661" cy="5624052"/>
          </a:xfrm>
        </p:spPr>
        <p:txBody>
          <a:bodyPr>
            <a:noAutofit/>
          </a:bodyPr>
          <a:lstStyle/>
          <a:p>
            <a:r>
              <a:rPr lang="en-US" sz="5400" dirty="0">
                <a:solidFill>
                  <a:schemeClr val="accent2">
                    <a:lumMod val="20000"/>
                    <a:lumOff val="80000"/>
                  </a:schemeClr>
                </a:solidFill>
                <a:latin typeface="Ravie" panose="04040805050809020602" pitchFamily="82" charset="0"/>
              </a:rPr>
              <a:t>Basic Book Structure acts of the Apostles Centers </a:t>
            </a:r>
            <a:r>
              <a:rPr lang="en-US" sz="6000" dirty="0">
                <a:solidFill>
                  <a:schemeClr val="accent2">
                    <a:lumMod val="20000"/>
                    <a:lumOff val="80000"/>
                  </a:schemeClr>
                </a:solidFill>
                <a:latin typeface="Ravie" panose="04040805050809020602" pitchFamily="82" charset="0"/>
              </a:rPr>
              <a:t>around the great commission &amp; Call To evangelize Then known world!  </a:t>
            </a:r>
          </a:p>
        </p:txBody>
      </p:sp>
    </p:spTree>
    <p:extLst>
      <p:ext uri="{BB962C8B-B14F-4D97-AF65-F5344CB8AC3E}">
        <p14:creationId xmlns:p14="http://schemas.microsoft.com/office/powerpoint/2010/main" val="15680942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Where the Story takes Place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6618" y="2072640"/>
            <a:ext cx="8138765" cy="4267200"/>
          </a:xfrm>
          <a:prstGeom prst="rect">
            <a:avLst/>
          </a:prstGeom>
        </p:spPr>
      </p:pic>
    </p:spTree>
    <p:extLst>
      <p:ext uri="{BB962C8B-B14F-4D97-AF65-F5344CB8AC3E}">
        <p14:creationId xmlns:p14="http://schemas.microsoft.com/office/powerpoint/2010/main" val="3124652016"/>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693C33D-9BED-4881-B5AF-615CD2F98BB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7891" y="645294"/>
            <a:ext cx="10716547" cy="5668879"/>
          </a:xfrm>
        </p:spPr>
      </p:pic>
    </p:spTree>
    <p:extLst>
      <p:ext uri="{BB962C8B-B14F-4D97-AF65-F5344CB8AC3E}">
        <p14:creationId xmlns:p14="http://schemas.microsoft.com/office/powerpoint/2010/main" val="402326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38328"/>
            <a:ext cx="10972800" cy="1252728"/>
          </a:xfrm>
        </p:spPr>
        <p:txBody>
          <a:bodyPr>
            <a:noAutofit/>
          </a:bodyPr>
          <a:lstStyle/>
          <a:p>
            <a:r>
              <a:rPr lang="en-US" sz="4267" dirty="0"/>
              <a:t>The Land of Canaan in the Near East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1504" y="2108201"/>
            <a:ext cx="4876800" cy="3520783"/>
          </a:xfrm>
          <a:prstGeom prst="rect">
            <a:avLst/>
          </a:prstGeom>
        </p:spPr>
      </p:pic>
    </p:spTree>
    <p:extLst>
      <p:ext uri="{BB962C8B-B14F-4D97-AF65-F5344CB8AC3E}">
        <p14:creationId xmlns:p14="http://schemas.microsoft.com/office/powerpoint/2010/main" val="815555676"/>
      </p:ext>
    </p:extLst>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08000" y="1803400"/>
            <a:ext cx="11176000" cy="4673600"/>
          </a:xfrm>
        </p:spPr>
        <p:txBody>
          <a:bodyPr>
            <a:noAutofit/>
          </a:bodyPr>
          <a:lstStyle/>
          <a:p>
            <a:pPr marL="0" indent="0">
              <a:buNone/>
            </a:pPr>
            <a:r>
              <a:rPr lang="en-US" sz="2667" b="1" dirty="0"/>
              <a:t>Acts 1:8</a:t>
            </a:r>
            <a:br>
              <a:rPr lang="en-US" sz="2667" b="1" dirty="0"/>
            </a:br>
            <a:r>
              <a:rPr lang="en-US" sz="2400" dirty="0"/>
              <a:t>But ye shall receive power, after that the Holy Ghost is come upon you: and ye shall be witnesses unto me both in Jerusalem, and in all Judaea, and in Samaria, and unto the uttermost part of the earth. </a:t>
            </a:r>
          </a:p>
          <a:p>
            <a:pPr>
              <a:spcBef>
                <a:spcPts val="1600"/>
              </a:spcBef>
            </a:pPr>
            <a:r>
              <a:rPr lang="en-US" sz="2133" b="1" dirty="0">
                <a:solidFill>
                  <a:schemeClr val="tx2">
                    <a:lumMod val="75000"/>
                  </a:schemeClr>
                </a:solidFill>
              </a:rPr>
              <a:t>Matthew 28:19-20</a:t>
            </a:r>
            <a:br>
              <a:rPr lang="en-US" sz="2133" b="1" dirty="0">
                <a:solidFill>
                  <a:schemeClr val="tx2">
                    <a:lumMod val="75000"/>
                  </a:schemeClr>
                </a:solidFill>
              </a:rPr>
            </a:br>
            <a:r>
              <a:rPr lang="en-US" sz="2133" baseline="30000" dirty="0">
                <a:solidFill>
                  <a:schemeClr val="tx2">
                    <a:lumMod val="75000"/>
                  </a:schemeClr>
                </a:solidFill>
              </a:rPr>
              <a:t>19</a:t>
            </a:r>
            <a:r>
              <a:rPr lang="en-US" sz="2133" dirty="0">
                <a:solidFill>
                  <a:schemeClr val="tx2">
                    <a:lumMod val="75000"/>
                  </a:schemeClr>
                </a:solidFill>
              </a:rPr>
              <a:t> Go ye therefore, and teach all nations, baptizing them in the name of the Father, and of the Son, and of the Holy Ghost:  </a:t>
            </a:r>
            <a:br>
              <a:rPr lang="en-US" sz="2133" dirty="0">
                <a:solidFill>
                  <a:schemeClr val="tx2">
                    <a:lumMod val="75000"/>
                  </a:schemeClr>
                </a:solidFill>
              </a:rPr>
            </a:br>
            <a:r>
              <a:rPr lang="en-US" sz="2133" baseline="30000" dirty="0">
                <a:solidFill>
                  <a:schemeClr val="tx2">
                    <a:lumMod val="75000"/>
                  </a:schemeClr>
                </a:solidFill>
              </a:rPr>
              <a:t>20</a:t>
            </a:r>
            <a:r>
              <a:rPr lang="en-US" sz="2133" dirty="0">
                <a:solidFill>
                  <a:schemeClr val="tx2">
                    <a:lumMod val="75000"/>
                  </a:schemeClr>
                </a:solidFill>
              </a:rPr>
              <a:t> Teaching them to observe all things whatsoever I have commanded you: and, lo, I am with you </a:t>
            </a:r>
            <a:r>
              <a:rPr lang="en-US" sz="2133" dirty="0" err="1">
                <a:solidFill>
                  <a:schemeClr val="tx2">
                    <a:lumMod val="75000"/>
                  </a:schemeClr>
                </a:solidFill>
              </a:rPr>
              <a:t>alway</a:t>
            </a:r>
            <a:r>
              <a:rPr lang="en-US" sz="2133" dirty="0">
                <a:solidFill>
                  <a:schemeClr val="tx2">
                    <a:lumMod val="75000"/>
                  </a:schemeClr>
                </a:solidFill>
              </a:rPr>
              <a:t>, </a:t>
            </a:r>
            <a:r>
              <a:rPr lang="en-US" sz="2133" i="1" dirty="0">
                <a:solidFill>
                  <a:schemeClr val="tx2">
                    <a:lumMod val="75000"/>
                  </a:schemeClr>
                </a:solidFill>
              </a:rPr>
              <a:t>even </a:t>
            </a:r>
            <a:r>
              <a:rPr lang="en-US" sz="2133" dirty="0">
                <a:solidFill>
                  <a:schemeClr val="tx2">
                    <a:lumMod val="75000"/>
                  </a:schemeClr>
                </a:solidFill>
              </a:rPr>
              <a:t>unto the end of the world. Amen.</a:t>
            </a:r>
          </a:p>
          <a:p>
            <a:pPr>
              <a:spcBef>
                <a:spcPts val="1600"/>
              </a:spcBef>
            </a:pPr>
            <a:r>
              <a:rPr lang="en-US" sz="2133" b="1" dirty="0">
                <a:solidFill>
                  <a:schemeClr val="tx2">
                    <a:lumMod val="75000"/>
                  </a:schemeClr>
                </a:solidFill>
              </a:rPr>
              <a:t>Mark 16:15</a:t>
            </a:r>
            <a:br>
              <a:rPr lang="en-US" sz="2133" b="1" dirty="0">
                <a:solidFill>
                  <a:schemeClr val="tx2">
                    <a:lumMod val="75000"/>
                  </a:schemeClr>
                </a:solidFill>
              </a:rPr>
            </a:br>
            <a:r>
              <a:rPr lang="en-US" sz="2133" dirty="0">
                <a:solidFill>
                  <a:schemeClr val="tx2">
                    <a:lumMod val="75000"/>
                  </a:schemeClr>
                </a:solidFill>
              </a:rPr>
              <a:t>And he said unto them, Go ye into all the world, and preach the gospel to every creature. </a:t>
            </a:r>
            <a:endParaRPr lang="en-US" sz="2133" dirty="0">
              <a:solidFill>
                <a:schemeClr val="tx2">
                  <a:lumMod val="75000"/>
                </a:schemeClr>
              </a:solidFill>
              <a:latin typeface="+mj-lt"/>
            </a:endParaRPr>
          </a:p>
        </p:txBody>
      </p:sp>
      <p:sp>
        <p:nvSpPr>
          <p:cNvPr id="3" name="Title 2"/>
          <p:cNvSpPr>
            <a:spLocks noGrp="1"/>
          </p:cNvSpPr>
          <p:nvPr>
            <p:ph type="title"/>
          </p:nvPr>
        </p:nvSpPr>
        <p:spPr>
          <a:xfrm>
            <a:off x="609600" y="381000"/>
            <a:ext cx="10972800" cy="1252728"/>
          </a:xfrm>
        </p:spPr>
        <p:txBody>
          <a:bodyPr>
            <a:noAutofit/>
          </a:bodyPr>
          <a:lstStyle/>
          <a:p>
            <a:r>
              <a:rPr lang="en-US" sz="4267" dirty="0"/>
              <a:t>Acts 1:8 and the Great Commission</a:t>
            </a:r>
          </a:p>
        </p:txBody>
      </p:sp>
    </p:spTree>
    <p:extLst>
      <p:ext uri="{BB962C8B-B14F-4D97-AF65-F5344CB8AC3E}">
        <p14:creationId xmlns:p14="http://schemas.microsoft.com/office/powerpoint/2010/main" val="228491395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08000" y="1803400"/>
            <a:ext cx="11176000" cy="4673600"/>
          </a:xfrm>
        </p:spPr>
        <p:txBody>
          <a:bodyPr>
            <a:noAutofit/>
          </a:bodyPr>
          <a:lstStyle/>
          <a:p>
            <a:pPr marL="0" indent="0">
              <a:buNone/>
            </a:pPr>
            <a:r>
              <a:rPr lang="en-US" sz="2667" b="1" dirty="0"/>
              <a:t>Acts 1:8</a:t>
            </a:r>
            <a:br>
              <a:rPr lang="en-US" sz="2667" b="1" dirty="0"/>
            </a:br>
            <a:r>
              <a:rPr lang="en-US" sz="2400" dirty="0"/>
              <a:t>But ye shall receive power, after that the Holy Ghost is come upon you: and ye shall be witnesses unto me both in Jerusalem, and in all Judaea, and in Samaria, and unto </a:t>
            </a:r>
            <a:r>
              <a:rPr lang="en-US" sz="2400" dirty="0">
                <a:solidFill>
                  <a:srgbClr val="FF0000"/>
                </a:solidFill>
              </a:rPr>
              <a:t>the uttermost part of the earth</a:t>
            </a:r>
            <a:r>
              <a:rPr lang="en-US" sz="2400" dirty="0"/>
              <a:t>. </a:t>
            </a:r>
          </a:p>
          <a:p>
            <a:pPr>
              <a:spcBef>
                <a:spcPts val="1600"/>
              </a:spcBef>
            </a:pPr>
            <a:r>
              <a:rPr lang="en-US" sz="2133" b="1" dirty="0">
                <a:solidFill>
                  <a:schemeClr val="tx2">
                    <a:lumMod val="75000"/>
                  </a:schemeClr>
                </a:solidFill>
              </a:rPr>
              <a:t>Matthew 28:19-20</a:t>
            </a:r>
            <a:br>
              <a:rPr lang="en-US" sz="2133" b="1" dirty="0">
                <a:solidFill>
                  <a:schemeClr val="tx2">
                    <a:lumMod val="75000"/>
                  </a:schemeClr>
                </a:solidFill>
              </a:rPr>
            </a:br>
            <a:r>
              <a:rPr lang="en-US" sz="2133" baseline="30000" dirty="0">
                <a:solidFill>
                  <a:schemeClr val="tx2">
                    <a:lumMod val="75000"/>
                  </a:schemeClr>
                </a:solidFill>
              </a:rPr>
              <a:t>19</a:t>
            </a:r>
            <a:r>
              <a:rPr lang="en-US" sz="2133" dirty="0">
                <a:solidFill>
                  <a:schemeClr val="tx2">
                    <a:lumMod val="75000"/>
                  </a:schemeClr>
                </a:solidFill>
              </a:rPr>
              <a:t> Go ye therefore, and teach all nations, baptizing them in the name of the Father, and of the Son, and of the Holy Ghost:  </a:t>
            </a:r>
            <a:br>
              <a:rPr lang="en-US" sz="2133" dirty="0">
                <a:solidFill>
                  <a:schemeClr val="tx2">
                    <a:lumMod val="75000"/>
                  </a:schemeClr>
                </a:solidFill>
              </a:rPr>
            </a:br>
            <a:r>
              <a:rPr lang="en-US" sz="2133" baseline="30000" dirty="0">
                <a:solidFill>
                  <a:schemeClr val="tx2">
                    <a:lumMod val="75000"/>
                  </a:schemeClr>
                </a:solidFill>
              </a:rPr>
              <a:t>20</a:t>
            </a:r>
            <a:r>
              <a:rPr lang="en-US" sz="2133" dirty="0">
                <a:solidFill>
                  <a:schemeClr val="tx2">
                    <a:lumMod val="75000"/>
                  </a:schemeClr>
                </a:solidFill>
              </a:rPr>
              <a:t> Teaching them to observe all things whatsoever I have commanded you: and, lo, I am with you </a:t>
            </a:r>
            <a:r>
              <a:rPr lang="en-US" sz="2133" dirty="0" err="1">
                <a:solidFill>
                  <a:schemeClr val="tx2">
                    <a:lumMod val="75000"/>
                  </a:schemeClr>
                </a:solidFill>
              </a:rPr>
              <a:t>alway</a:t>
            </a:r>
            <a:r>
              <a:rPr lang="en-US" sz="2133" dirty="0">
                <a:solidFill>
                  <a:schemeClr val="tx2">
                    <a:lumMod val="75000"/>
                  </a:schemeClr>
                </a:solidFill>
              </a:rPr>
              <a:t>, </a:t>
            </a:r>
            <a:r>
              <a:rPr lang="en-US" sz="2133" i="1" dirty="0">
                <a:solidFill>
                  <a:schemeClr val="tx2">
                    <a:lumMod val="75000"/>
                  </a:schemeClr>
                </a:solidFill>
              </a:rPr>
              <a:t>even </a:t>
            </a:r>
            <a:r>
              <a:rPr lang="en-US" sz="2133" dirty="0">
                <a:solidFill>
                  <a:schemeClr val="tx2">
                    <a:lumMod val="75000"/>
                  </a:schemeClr>
                </a:solidFill>
              </a:rPr>
              <a:t>unto the end of the world. Amen.</a:t>
            </a:r>
          </a:p>
          <a:p>
            <a:pPr>
              <a:spcBef>
                <a:spcPts val="1600"/>
              </a:spcBef>
            </a:pPr>
            <a:r>
              <a:rPr lang="en-US" sz="2133" b="1" dirty="0">
                <a:solidFill>
                  <a:schemeClr val="tx2">
                    <a:lumMod val="75000"/>
                  </a:schemeClr>
                </a:solidFill>
              </a:rPr>
              <a:t>Mark 16:15</a:t>
            </a:r>
            <a:br>
              <a:rPr lang="en-US" sz="2133" b="1" dirty="0">
                <a:solidFill>
                  <a:schemeClr val="tx2">
                    <a:lumMod val="75000"/>
                  </a:schemeClr>
                </a:solidFill>
              </a:rPr>
            </a:br>
            <a:r>
              <a:rPr lang="en-US" sz="2133" dirty="0">
                <a:solidFill>
                  <a:schemeClr val="tx2">
                    <a:lumMod val="75000"/>
                  </a:schemeClr>
                </a:solidFill>
              </a:rPr>
              <a:t>And he said unto them, Go ye into all the world, and preach the gospel to every creature. </a:t>
            </a:r>
            <a:endParaRPr lang="en-US" sz="2133" dirty="0">
              <a:solidFill>
                <a:schemeClr val="tx2">
                  <a:lumMod val="75000"/>
                </a:schemeClr>
              </a:solidFill>
              <a:latin typeface="+mj-lt"/>
            </a:endParaRPr>
          </a:p>
        </p:txBody>
      </p:sp>
      <p:sp>
        <p:nvSpPr>
          <p:cNvPr id="3" name="Title 2"/>
          <p:cNvSpPr>
            <a:spLocks noGrp="1"/>
          </p:cNvSpPr>
          <p:nvPr>
            <p:ph type="title"/>
          </p:nvPr>
        </p:nvSpPr>
        <p:spPr>
          <a:xfrm>
            <a:off x="609600" y="381000"/>
            <a:ext cx="10972800" cy="1252728"/>
          </a:xfrm>
        </p:spPr>
        <p:txBody>
          <a:bodyPr>
            <a:noAutofit/>
          </a:bodyPr>
          <a:lstStyle/>
          <a:p>
            <a:r>
              <a:rPr lang="en-US" sz="4267" dirty="0"/>
              <a:t>Acts 1:8 and the Great Commission</a:t>
            </a:r>
          </a:p>
        </p:txBody>
      </p:sp>
    </p:spTree>
    <p:extLst>
      <p:ext uri="{BB962C8B-B14F-4D97-AF65-F5344CB8AC3E}">
        <p14:creationId xmlns:p14="http://schemas.microsoft.com/office/powerpoint/2010/main" val="3564819393"/>
      </p:ext>
    </p:extLst>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08000" y="1803400"/>
            <a:ext cx="11176000" cy="4673600"/>
          </a:xfrm>
        </p:spPr>
        <p:txBody>
          <a:bodyPr>
            <a:noAutofit/>
          </a:bodyPr>
          <a:lstStyle/>
          <a:p>
            <a:pPr marL="0" indent="0">
              <a:buNone/>
            </a:pPr>
            <a:r>
              <a:rPr lang="en-US" sz="2667" b="1" dirty="0"/>
              <a:t>Acts 1:8</a:t>
            </a:r>
            <a:br>
              <a:rPr lang="en-US" sz="2667" b="1" dirty="0"/>
            </a:br>
            <a:r>
              <a:rPr lang="en-US" sz="2400" dirty="0"/>
              <a:t>But ye shall receive power, after that the Holy Ghost is come upon you: and ye shall be witnesses unto me both in Jerusalem, and in all Judaea, and in Samaria, and unto </a:t>
            </a:r>
            <a:r>
              <a:rPr lang="en-US" sz="2400" dirty="0">
                <a:solidFill>
                  <a:srgbClr val="FF0000"/>
                </a:solidFill>
              </a:rPr>
              <a:t>the uttermost part of the earth</a:t>
            </a:r>
            <a:r>
              <a:rPr lang="en-US" sz="2400" dirty="0"/>
              <a:t>. </a:t>
            </a:r>
          </a:p>
          <a:p>
            <a:pPr>
              <a:spcBef>
                <a:spcPts val="1600"/>
              </a:spcBef>
            </a:pPr>
            <a:r>
              <a:rPr lang="en-US" sz="2133" b="1" dirty="0">
                <a:solidFill>
                  <a:schemeClr val="tx2">
                    <a:lumMod val="75000"/>
                  </a:schemeClr>
                </a:solidFill>
              </a:rPr>
              <a:t>Matthew 28:19-20</a:t>
            </a:r>
            <a:br>
              <a:rPr lang="en-US" sz="2133" b="1" dirty="0">
                <a:solidFill>
                  <a:schemeClr val="tx2">
                    <a:lumMod val="75000"/>
                  </a:schemeClr>
                </a:solidFill>
              </a:rPr>
            </a:br>
            <a:r>
              <a:rPr lang="en-US" sz="2133" baseline="30000" dirty="0">
                <a:solidFill>
                  <a:schemeClr val="tx2">
                    <a:lumMod val="75000"/>
                  </a:schemeClr>
                </a:solidFill>
              </a:rPr>
              <a:t>19</a:t>
            </a:r>
            <a:r>
              <a:rPr lang="en-US" sz="2133" dirty="0">
                <a:solidFill>
                  <a:schemeClr val="tx2">
                    <a:lumMod val="75000"/>
                  </a:schemeClr>
                </a:solidFill>
              </a:rPr>
              <a:t> Go ye therefore, and </a:t>
            </a:r>
            <a:r>
              <a:rPr lang="en-US" sz="2133" dirty="0">
                <a:solidFill>
                  <a:srgbClr val="FF0000"/>
                </a:solidFill>
              </a:rPr>
              <a:t>teach all nations</a:t>
            </a:r>
            <a:r>
              <a:rPr lang="en-US" sz="2133" dirty="0">
                <a:solidFill>
                  <a:schemeClr val="tx2">
                    <a:lumMod val="75000"/>
                  </a:schemeClr>
                </a:solidFill>
              </a:rPr>
              <a:t>, baptizing them in the name of the Father, and of the Son, and of the Holy Ghost:  </a:t>
            </a:r>
            <a:br>
              <a:rPr lang="en-US" sz="2133" dirty="0">
                <a:solidFill>
                  <a:schemeClr val="tx2">
                    <a:lumMod val="75000"/>
                  </a:schemeClr>
                </a:solidFill>
              </a:rPr>
            </a:br>
            <a:r>
              <a:rPr lang="en-US" sz="2133" baseline="30000" dirty="0">
                <a:solidFill>
                  <a:schemeClr val="tx2">
                    <a:lumMod val="75000"/>
                  </a:schemeClr>
                </a:solidFill>
              </a:rPr>
              <a:t>20</a:t>
            </a:r>
            <a:r>
              <a:rPr lang="en-US" sz="2133" dirty="0">
                <a:solidFill>
                  <a:schemeClr val="tx2">
                    <a:lumMod val="75000"/>
                  </a:schemeClr>
                </a:solidFill>
              </a:rPr>
              <a:t> Teaching them to observe all things whatsoever I have commanded you: and, lo, I am with you </a:t>
            </a:r>
            <a:r>
              <a:rPr lang="en-US" sz="2133" dirty="0" err="1">
                <a:solidFill>
                  <a:schemeClr val="tx2">
                    <a:lumMod val="75000"/>
                  </a:schemeClr>
                </a:solidFill>
              </a:rPr>
              <a:t>alway</a:t>
            </a:r>
            <a:r>
              <a:rPr lang="en-US" sz="2133" dirty="0">
                <a:solidFill>
                  <a:schemeClr val="tx2">
                    <a:lumMod val="75000"/>
                  </a:schemeClr>
                </a:solidFill>
              </a:rPr>
              <a:t>, </a:t>
            </a:r>
            <a:r>
              <a:rPr lang="en-US" sz="2133" i="1" dirty="0">
                <a:solidFill>
                  <a:schemeClr val="tx2">
                    <a:lumMod val="75000"/>
                  </a:schemeClr>
                </a:solidFill>
              </a:rPr>
              <a:t>even </a:t>
            </a:r>
            <a:r>
              <a:rPr lang="en-US" sz="2133" dirty="0">
                <a:solidFill>
                  <a:schemeClr val="tx2">
                    <a:lumMod val="75000"/>
                  </a:schemeClr>
                </a:solidFill>
              </a:rPr>
              <a:t>unto the end of the world. Amen.</a:t>
            </a:r>
          </a:p>
          <a:p>
            <a:pPr>
              <a:spcBef>
                <a:spcPts val="1600"/>
              </a:spcBef>
            </a:pPr>
            <a:r>
              <a:rPr lang="en-US" sz="2133" b="1" dirty="0">
                <a:solidFill>
                  <a:schemeClr val="tx2">
                    <a:lumMod val="75000"/>
                  </a:schemeClr>
                </a:solidFill>
              </a:rPr>
              <a:t>Mark 16:15</a:t>
            </a:r>
            <a:br>
              <a:rPr lang="en-US" sz="2133" b="1" dirty="0">
                <a:solidFill>
                  <a:schemeClr val="tx2">
                    <a:lumMod val="75000"/>
                  </a:schemeClr>
                </a:solidFill>
              </a:rPr>
            </a:br>
            <a:r>
              <a:rPr lang="en-US" sz="2133" dirty="0">
                <a:solidFill>
                  <a:schemeClr val="tx2">
                    <a:lumMod val="75000"/>
                  </a:schemeClr>
                </a:solidFill>
              </a:rPr>
              <a:t>And he said unto them, Go ye into all the world, and preach the gospel to every creature. </a:t>
            </a:r>
            <a:endParaRPr lang="en-US" sz="2133" dirty="0">
              <a:solidFill>
                <a:schemeClr val="tx2">
                  <a:lumMod val="75000"/>
                </a:schemeClr>
              </a:solidFill>
              <a:latin typeface="+mj-lt"/>
            </a:endParaRPr>
          </a:p>
        </p:txBody>
      </p:sp>
      <p:sp>
        <p:nvSpPr>
          <p:cNvPr id="3" name="Title 2"/>
          <p:cNvSpPr>
            <a:spLocks noGrp="1"/>
          </p:cNvSpPr>
          <p:nvPr>
            <p:ph type="title"/>
          </p:nvPr>
        </p:nvSpPr>
        <p:spPr>
          <a:xfrm>
            <a:off x="609600" y="381000"/>
            <a:ext cx="10972800" cy="1252728"/>
          </a:xfrm>
        </p:spPr>
        <p:txBody>
          <a:bodyPr>
            <a:noAutofit/>
          </a:bodyPr>
          <a:lstStyle/>
          <a:p>
            <a:r>
              <a:rPr lang="en-US" sz="4267" dirty="0"/>
              <a:t>Acts 1:8 and the Great Commission</a:t>
            </a:r>
          </a:p>
        </p:txBody>
      </p:sp>
    </p:spTree>
    <p:extLst>
      <p:ext uri="{BB962C8B-B14F-4D97-AF65-F5344CB8AC3E}">
        <p14:creationId xmlns:p14="http://schemas.microsoft.com/office/powerpoint/2010/main" val="3270650586"/>
      </p:ext>
    </p:extLst>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08000" y="1803400"/>
            <a:ext cx="11176000" cy="4673600"/>
          </a:xfrm>
        </p:spPr>
        <p:txBody>
          <a:bodyPr>
            <a:noAutofit/>
          </a:bodyPr>
          <a:lstStyle/>
          <a:p>
            <a:pPr marL="0" indent="0">
              <a:buNone/>
            </a:pPr>
            <a:r>
              <a:rPr lang="en-US" sz="2667" b="1" dirty="0"/>
              <a:t>Acts 1:8</a:t>
            </a:r>
            <a:br>
              <a:rPr lang="en-US" sz="2667" b="1" dirty="0"/>
            </a:br>
            <a:r>
              <a:rPr lang="en-US" sz="2400" dirty="0"/>
              <a:t>But ye shall receive power, after that the Holy Ghost is come upon you: and ye shall be witnesses unto me both in Jerusalem, and in all Judaea, and in Samaria, and unto </a:t>
            </a:r>
            <a:r>
              <a:rPr lang="en-US" sz="2400" dirty="0">
                <a:solidFill>
                  <a:srgbClr val="FF0000"/>
                </a:solidFill>
              </a:rPr>
              <a:t>the uttermost part of the earth</a:t>
            </a:r>
            <a:r>
              <a:rPr lang="en-US" sz="2400" dirty="0"/>
              <a:t>. </a:t>
            </a:r>
          </a:p>
          <a:p>
            <a:pPr>
              <a:spcBef>
                <a:spcPts val="1600"/>
              </a:spcBef>
            </a:pPr>
            <a:r>
              <a:rPr lang="en-US" sz="2133" b="1" dirty="0">
                <a:solidFill>
                  <a:schemeClr val="tx2">
                    <a:lumMod val="75000"/>
                  </a:schemeClr>
                </a:solidFill>
              </a:rPr>
              <a:t>Matthew 28:19-20</a:t>
            </a:r>
            <a:br>
              <a:rPr lang="en-US" sz="2133" b="1" dirty="0">
                <a:solidFill>
                  <a:schemeClr val="tx2">
                    <a:lumMod val="75000"/>
                  </a:schemeClr>
                </a:solidFill>
              </a:rPr>
            </a:br>
            <a:r>
              <a:rPr lang="en-US" sz="2133" baseline="30000" dirty="0">
                <a:solidFill>
                  <a:schemeClr val="tx2">
                    <a:lumMod val="75000"/>
                  </a:schemeClr>
                </a:solidFill>
              </a:rPr>
              <a:t>19</a:t>
            </a:r>
            <a:r>
              <a:rPr lang="en-US" sz="2133" dirty="0">
                <a:solidFill>
                  <a:schemeClr val="tx2">
                    <a:lumMod val="75000"/>
                  </a:schemeClr>
                </a:solidFill>
              </a:rPr>
              <a:t> Go ye therefore, and </a:t>
            </a:r>
            <a:r>
              <a:rPr lang="en-US" sz="2133" dirty="0">
                <a:solidFill>
                  <a:srgbClr val="FF0000"/>
                </a:solidFill>
              </a:rPr>
              <a:t>teach all nations</a:t>
            </a:r>
            <a:r>
              <a:rPr lang="en-US" sz="2133" dirty="0">
                <a:solidFill>
                  <a:schemeClr val="tx2">
                    <a:lumMod val="75000"/>
                  </a:schemeClr>
                </a:solidFill>
              </a:rPr>
              <a:t>, baptizing them in the name of the Father, and of the Son, and of the Holy Ghost:  </a:t>
            </a:r>
            <a:br>
              <a:rPr lang="en-US" sz="2133" dirty="0">
                <a:solidFill>
                  <a:schemeClr val="tx2">
                    <a:lumMod val="75000"/>
                  </a:schemeClr>
                </a:solidFill>
              </a:rPr>
            </a:br>
            <a:r>
              <a:rPr lang="en-US" sz="2133" baseline="30000" dirty="0">
                <a:solidFill>
                  <a:schemeClr val="tx2">
                    <a:lumMod val="75000"/>
                  </a:schemeClr>
                </a:solidFill>
              </a:rPr>
              <a:t>20</a:t>
            </a:r>
            <a:r>
              <a:rPr lang="en-US" sz="2133" dirty="0">
                <a:solidFill>
                  <a:schemeClr val="tx2">
                    <a:lumMod val="75000"/>
                  </a:schemeClr>
                </a:solidFill>
              </a:rPr>
              <a:t> Teaching them to observe all things whatsoever I have commanded you: and, lo, I am with you </a:t>
            </a:r>
            <a:r>
              <a:rPr lang="en-US" sz="2133" dirty="0" err="1">
                <a:solidFill>
                  <a:schemeClr val="tx2">
                    <a:lumMod val="75000"/>
                  </a:schemeClr>
                </a:solidFill>
              </a:rPr>
              <a:t>alway</a:t>
            </a:r>
            <a:r>
              <a:rPr lang="en-US" sz="2133" dirty="0">
                <a:solidFill>
                  <a:schemeClr val="tx2">
                    <a:lumMod val="75000"/>
                  </a:schemeClr>
                </a:solidFill>
              </a:rPr>
              <a:t>, </a:t>
            </a:r>
            <a:r>
              <a:rPr lang="en-US" sz="2133" i="1" dirty="0">
                <a:solidFill>
                  <a:schemeClr val="tx2">
                    <a:lumMod val="75000"/>
                  </a:schemeClr>
                </a:solidFill>
              </a:rPr>
              <a:t>even </a:t>
            </a:r>
            <a:r>
              <a:rPr lang="en-US" sz="2133" dirty="0">
                <a:solidFill>
                  <a:schemeClr val="tx2">
                    <a:lumMod val="75000"/>
                  </a:schemeClr>
                </a:solidFill>
              </a:rPr>
              <a:t>unto the end of the world. Amen.</a:t>
            </a:r>
          </a:p>
          <a:p>
            <a:pPr>
              <a:spcBef>
                <a:spcPts val="1600"/>
              </a:spcBef>
            </a:pPr>
            <a:r>
              <a:rPr lang="en-US" sz="2133" b="1" dirty="0">
                <a:solidFill>
                  <a:schemeClr val="tx2">
                    <a:lumMod val="75000"/>
                  </a:schemeClr>
                </a:solidFill>
              </a:rPr>
              <a:t>Mark 16:15</a:t>
            </a:r>
            <a:br>
              <a:rPr lang="en-US" sz="2133" b="1" dirty="0">
                <a:solidFill>
                  <a:schemeClr val="tx2">
                    <a:lumMod val="75000"/>
                  </a:schemeClr>
                </a:solidFill>
              </a:rPr>
            </a:br>
            <a:r>
              <a:rPr lang="en-US" sz="2133" dirty="0">
                <a:solidFill>
                  <a:schemeClr val="tx2">
                    <a:lumMod val="75000"/>
                  </a:schemeClr>
                </a:solidFill>
              </a:rPr>
              <a:t>And he said unto them, </a:t>
            </a:r>
            <a:r>
              <a:rPr lang="en-US" sz="2133" dirty="0">
                <a:solidFill>
                  <a:srgbClr val="FF0000"/>
                </a:solidFill>
              </a:rPr>
              <a:t>Go ye into all the world</a:t>
            </a:r>
            <a:r>
              <a:rPr lang="en-US" sz="2133" dirty="0">
                <a:solidFill>
                  <a:schemeClr val="tx2">
                    <a:lumMod val="75000"/>
                  </a:schemeClr>
                </a:solidFill>
              </a:rPr>
              <a:t>, and preach the gospel to every creature. </a:t>
            </a:r>
            <a:endParaRPr lang="en-US" sz="2133" dirty="0">
              <a:solidFill>
                <a:schemeClr val="tx2">
                  <a:lumMod val="75000"/>
                </a:schemeClr>
              </a:solidFill>
              <a:latin typeface="+mj-lt"/>
            </a:endParaRPr>
          </a:p>
        </p:txBody>
      </p:sp>
      <p:sp>
        <p:nvSpPr>
          <p:cNvPr id="3" name="Title 2"/>
          <p:cNvSpPr>
            <a:spLocks noGrp="1"/>
          </p:cNvSpPr>
          <p:nvPr>
            <p:ph type="title"/>
          </p:nvPr>
        </p:nvSpPr>
        <p:spPr>
          <a:xfrm>
            <a:off x="609600" y="381000"/>
            <a:ext cx="10972800" cy="1252728"/>
          </a:xfrm>
        </p:spPr>
        <p:txBody>
          <a:bodyPr>
            <a:noAutofit/>
          </a:bodyPr>
          <a:lstStyle/>
          <a:p>
            <a:r>
              <a:rPr lang="en-US" sz="4267" dirty="0"/>
              <a:t>Acts 1:8 and the Great Commission</a:t>
            </a:r>
          </a:p>
        </p:txBody>
      </p:sp>
    </p:spTree>
    <p:extLst>
      <p:ext uri="{BB962C8B-B14F-4D97-AF65-F5344CB8AC3E}">
        <p14:creationId xmlns:p14="http://schemas.microsoft.com/office/powerpoint/2010/main" val="3203583322"/>
      </p:ext>
    </p:extLst>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16000" y="1701800"/>
            <a:ext cx="10058400" cy="4572000"/>
          </a:xfrm>
        </p:spPr>
        <p:txBody>
          <a:bodyPr>
            <a:noAutofit/>
          </a:bodyPr>
          <a:lstStyle/>
          <a:p>
            <a:r>
              <a:rPr lang="en-US" sz="2667" b="1" dirty="0"/>
              <a:t>Acts 1:8</a:t>
            </a:r>
            <a:br>
              <a:rPr lang="en-US" sz="2667" b="1" dirty="0"/>
            </a:br>
            <a:r>
              <a:rPr lang="en-US" sz="2667" b="1" dirty="0"/>
              <a:t>… </a:t>
            </a:r>
            <a:r>
              <a:rPr lang="en-US" sz="2400" dirty="0"/>
              <a:t>ye shall be witnesses unto me both in Jerusalem, and in all Judaea, and in Samaria, and unto the uttermost part of the earth. </a:t>
            </a:r>
            <a:endParaRPr lang="en-US" sz="2400" dirty="0">
              <a:latin typeface="+mj-lt"/>
            </a:endParaRPr>
          </a:p>
          <a:p>
            <a:pPr>
              <a:spcBef>
                <a:spcPts val="2400"/>
              </a:spcBef>
            </a:pPr>
            <a:r>
              <a:rPr lang="en-US" sz="2667" dirty="0">
                <a:latin typeface="+mj-lt"/>
              </a:rPr>
              <a:t>1. </a:t>
            </a:r>
            <a:r>
              <a:rPr lang="en-US" sz="2667" dirty="0">
                <a:solidFill>
                  <a:srgbClr val="C00000"/>
                </a:solidFill>
                <a:latin typeface="+mj-lt"/>
              </a:rPr>
              <a:t>The witness in Jerusalem:</a:t>
            </a:r>
          </a:p>
          <a:p>
            <a:pPr lvl="2"/>
            <a:r>
              <a:rPr lang="en-US" dirty="0">
                <a:solidFill>
                  <a:schemeClr val="accent2"/>
                </a:solidFill>
                <a:latin typeface="+mj-lt"/>
              </a:rPr>
              <a:t>Chapters 1 to 7</a:t>
            </a:r>
          </a:p>
          <a:p>
            <a:r>
              <a:rPr lang="en-US" sz="2667" dirty="0">
                <a:latin typeface="+mj-lt"/>
              </a:rPr>
              <a:t>2. </a:t>
            </a:r>
            <a:r>
              <a:rPr lang="en-US" sz="2667" dirty="0">
                <a:solidFill>
                  <a:srgbClr val="C00000"/>
                </a:solidFill>
                <a:latin typeface="+mj-lt"/>
              </a:rPr>
              <a:t>The witness in Judaea and Samaria: </a:t>
            </a:r>
          </a:p>
          <a:p>
            <a:pPr lvl="2"/>
            <a:r>
              <a:rPr lang="en-US" dirty="0">
                <a:solidFill>
                  <a:schemeClr val="accent2"/>
                </a:solidFill>
                <a:latin typeface="+mj-lt"/>
              </a:rPr>
              <a:t>Chapters 8 to 12</a:t>
            </a:r>
          </a:p>
          <a:p>
            <a:r>
              <a:rPr lang="en-US" sz="2667" dirty="0">
                <a:latin typeface="+mj-lt"/>
              </a:rPr>
              <a:t>3. </a:t>
            </a:r>
            <a:r>
              <a:rPr lang="en-US" sz="2667" dirty="0">
                <a:solidFill>
                  <a:srgbClr val="C00000"/>
                </a:solidFill>
              </a:rPr>
              <a:t>The witness unto the uttermost parts of the earth</a:t>
            </a:r>
            <a:r>
              <a:rPr lang="en-US" sz="2667" dirty="0">
                <a:solidFill>
                  <a:srgbClr val="C00000"/>
                </a:solidFill>
                <a:latin typeface="+mj-lt"/>
              </a:rPr>
              <a:t>: </a:t>
            </a:r>
          </a:p>
          <a:p>
            <a:pPr lvl="2"/>
            <a:r>
              <a:rPr lang="en-US" dirty="0">
                <a:solidFill>
                  <a:schemeClr val="accent2"/>
                </a:solidFill>
                <a:latin typeface="+mj-lt"/>
              </a:rPr>
              <a:t>Chapters 13 to 28</a:t>
            </a:r>
          </a:p>
        </p:txBody>
      </p:sp>
      <p:sp>
        <p:nvSpPr>
          <p:cNvPr id="3" name="Title 2"/>
          <p:cNvSpPr>
            <a:spLocks noGrp="1"/>
          </p:cNvSpPr>
          <p:nvPr>
            <p:ph type="title"/>
          </p:nvPr>
        </p:nvSpPr>
        <p:spPr>
          <a:xfrm>
            <a:off x="609600" y="381000"/>
            <a:ext cx="10972800" cy="1252728"/>
          </a:xfrm>
        </p:spPr>
        <p:txBody>
          <a:bodyPr>
            <a:noAutofit/>
          </a:bodyPr>
          <a:lstStyle/>
          <a:p>
            <a:r>
              <a:rPr lang="en-US" sz="4267" dirty="0"/>
              <a:t>Acts 1:8 and the Structure of the Book</a:t>
            </a:r>
          </a:p>
        </p:txBody>
      </p:sp>
    </p:spTree>
    <p:extLst>
      <p:ext uri="{BB962C8B-B14F-4D97-AF65-F5344CB8AC3E}">
        <p14:creationId xmlns:p14="http://schemas.microsoft.com/office/powerpoint/2010/main" val="344950257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fade">
                                      <p:cBhvr>
                                        <p:cTn id="3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17602" y="2895600"/>
            <a:ext cx="9877777" cy="2438400"/>
          </a:xfrm>
        </p:spPr>
        <p:txBody>
          <a:bodyPr>
            <a:normAutofit/>
          </a:bodyPr>
          <a:lstStyle/>
          <a:p>
            <a:r>
              <a:rPr lang="en-US" sz="3733" dirty="0"/>
              <a:t>Part 1:  </a:t>
            </a:r>
            <a:r>
              <a:rPr lang="en-US" sz="3733" dirty="0">
                <a:solidFill>
                  <a:schemeClr val="accent2"/>
                </a:solidFill>
              </a:rPr>
              <a:t>The Jews</a:t>
            </a:r>
          </a:p>
          <a:p>
            <a:r>
              <a:rPr lang="en-US" sz="3733" dirty="0"/>
              <a:t>Part 2:  </a:t>
            </a:r>
            <a:r>
              <a:rPr lang="en-US" sz="3733" dirty="0">
                <a:solidFill>
                  <a:schemeClr val="accent2"/>
                </a:solidFill>
              </a:rPr>
              <a:t>The Samaritans</a:t>
            </a:r>
          </a:p>
          <a:p>
            <a:r>
              <a:rPr lang="en-US" sz="3733" dirty="0"/>
              <a:t>Part 3:  </a:t>
            </a:r>
            <a:r>
              <a:rPr lang="en-US" sz="3733" dirty="0">
                <a:solidFill>
                  <a:schemeClr val="accent2"/>
                </a:solidFill>
              </a:rPr>
              <a:t>The Gentiles</a:t>
            </a:r>
          </a:p>
        </p:txBody>
      </p:sp>
      <p:sp>
        <p:nvSpPr>
          <p:cNvPr id="3" name="Title 2"/>
          <p:cNvSpPr>
            <a:spLocks noGrp="1"/>
          </p:cNvSpPr>
          <p:nvPr>
            <p:ph type="title"/>
          </p:nvPr>
        </p:nvSpPr>
        <p:spPr/>
        <p:txBody>
          <a:bodyPr>
            <a:normAutofit/>
          </a:bodyPr>
          <a:lstStyle/>
          <a:p>
            <a:r>
              <a:rPr lang="en-US" sz="4267" dirty="0"/>
              <a:t>The Three Audiences</a:t>
            </a:r>
          </a:p>
        </p:txBody>
      </p:sp>
    </p:spTree>
    <p:extLst>
      <p:ext uri="{BB962C8B-B14F-4D97-AF65-F5344CB8AC3E}">
        <p14:creationId xmlns:p14="http://schemas.microsoft.com/office/powerpoint/2010/main" val="154190589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17602" y="2819400"/>
            <a:ext cx="9877777" cy="2590800"/>
          </a:xfrm>
        </p:spPr>
        <p:txBody>
          <a:bodyPr>
            <a:normAutofit/>
          </a:bodyPr>
          <a:lstStyle/>
          <a:p>
            <a:r>
              <a:rPr lang="en-US" sz="3733" dirty="0">
                <a:latin typeface="+mj-lt"/>
              </a:rPr>
              <a:t>Part 1:   </a:t>
            </a:r>
            <a:r>
              <a:rPr lang="en-US" sz="3733" dirty="0">
                <a:solidFill>
                  <a:schemeClr val="accent2"/>
                </a:solidFill>
                <a:latin typeface="+mj-lt"/>
              </a:rPr>
              <a:t>Peter</a:t>
            </a:r>
          </a:p>
          <a:p>
            <a:r>
              <a:rPr lang="en-US" sz="3733" dirty="0">
                <a:latin typeface="+mj-lt"/>
              </a:rPr>
              <a:t>Part 2:   </a:t>
            </a:r>
            <a:r>
              <a:rPr lang="en-US" sz="3733" dirty="0">
                <a:solidFill>
                  <a:schemeClr val="accent2"/>
                </a:solidFill>
                <a:latin typeface="+mj-lt"/>
              </a:rPr>
              <a:t>Peter and Paul </a:t>
            </a:r>
            <a:r>
              <a:rPr lang="en-US" sz="2667" dirty="0">
                <a:solidFill>
                  <a:schemeClr val="accent2"/>
                </a:solidFill>
                <a:latin typeface="+mj-lt"/>
              </a:rPr>
              <a:t>(Saul of Tarsus) </a:t>
            </a:r>
            <a:endParaRPr lang="en-US" sz="3733" dirty="0">
              <a:solidFill>
                <a:schemeClr val="accent2"/>
              </a:solidFill>
              <a:latin typeface="+mj-lt"/>
            </a:endParaRPr>
          </a:p>
          <a:p>
            <a:r>
              <a:rPr lang="en-US" sz="3733" dirty="0">
                <a:latin typeface="+mj-lt"/>
              </a:rPr>
              <a:t>Part 3:   </a:t>
            </a:r>
            <a:r>
              <a:rPr lang="en-US" sz="3733" dirty="0">
                <a:solidFill>
                  <a:schemeClr val="accent2"/>
                </a:solidFill>
                <a:latin typeface="+mj-lt"/>
              </a:rPr>
              <a:t>Paul</a:t>
            </a:r>
          </a:p>
        </p:txBody>
      </p:sp>
      <p:sp>
        <p:nvSpPr>
          <p:cNvPr id="3" name="Title 2"/>
          <p:cNvSpPr>
            <a:spLocks noGrp="1"/>
          </p:cNvSpPr>
          <p:nvPr>
            <p:ph type="title"/>
          </p:nvPr>
        </p:nvSpPr>
        <p:spPr/>
        <p:txBody>
          <a:bodyPr>
            <a:normAutofit/>
          </a:bodyPr>
          <a:lstStyle/>
          <a:p>
            <a:r>
              <a:rPr lang="en-US" sz="4267" dirty="0"/>
              <a:t>The Pillars of the Church</a:t>
            </a:r>
          </a:p>
        </p:txBody>
      </p:sp>
    </p:spTree>
    <p:extLst>
      <p:ext uri="{BB962C8B-B14F-4D97-AF65-F5344CB8AC3E}">
        <p14:creationId xmlns:p14="http://schemas.microsoft.com/office/powerpoint/2010/main" val="395657064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62758" y="2514600"/>
            <a:ext cx="9911644" cy="3657600"/>
          </a:xfrm>
        </p:spPr>
        <p:txBody>
          <a:bodyPr>
            <a:normAutofit/>
          </a:bodyPr>
          <a:lstStyle/>
          <a:p>
            <a:r>
              <a:rPr lang="en-US" sz="3733" dirty="0">
                <a:latin typeface="+mj-lt"/>
              </a:rPr>
              <a:t>Part 1: 	</a:t>
            </a:r>
            <a:r>
              <a:rPr lang="en-US" sz="3733" dirty="0">
                <a:solidFill>
                  <a:schemeClr val="accent2"/>
                </a:solidFill>
                <a:latin typeface="+mj-lt"/>
              </a:rPr>
              <a:t>5 years (AD 30-35)</a:t>
            </a:r>
          </a:p>
          <a:p>
            <a:r>
              <a:rPr lang="en-US" sz="3733" dirty="0">
                <a:latin typeface="+mj-lt"/>
              </a:rPr>
              <a:t>Part 2: 	</a:t>
            </a:r>
            <a:r>
              <a:rPr lang="en-US" sz="3733" dirty="0">
                <a:solidFill>
                  <a:schemeClr val="accent2"/>
                </a:solidFill>
                <a:latin typeface="+mj-lt"/>
              </a:rPr>
              <a:t>13 years (AD 35-48)</a:t>
            </a:r>
          </a:p>
          <a:p>
            <a:r>
              <a:rPr lang="en-US" sz="3733" dirty="0">
                <a:latin typeface="+mj-lt"/>
              </a:rPr>
              <a:t>Part 3: 	</a:t>
            </a:r>
            <a:r>
              <a:rPr lang="en-US" sz="3733" dirty="0">
                <a:solidFill>
                  <a:schemeClr val="accent2"/>
                </a:solidFill>
                <a:latin typeface="+mj-lt"/>
              </a:rPr>
              <a:t>14 years (AD 48-62)</a:t>
            </a:r>
            <a:endParaRPr lang="en-US" sz="3733" dirty="0">
              <a:latin typeface="+mj-lt"/>
            </a:endParaRPr>
          </a:p>
          <a:p>
            <a:pPr lvl="5">
              <a:spcBef>
                <a:spcPts val="3200"/>
              </a:spcBef>
            </a:pPr>
            <a:r>
              <a:rPr lang="en-US" sz="3200" dirty="0"/>
              <a:t>A total of 32 years, </a:t>
            </a:r>
            <a:r>
              <a:rPr lang="en-US" sz="3200" i="1" dirty="0"/>
              <a:t>according to Nelson’s Complete Book of Bible Maps and Charts.</a:t>
            </a:r>
            <a:endParaRPr lang="en-US" sz="3733" i="1" dirty="0">
              <a:latin typeface="+mj-lt"/>
            </a:endParaRPr>
          </a:p>
          <a:p>
            <a:endParaRPr lang="en-US" dirty="0">
              <a:solidFill>
                <a:srgbClr val="FF0000"/>
              </a:solidFill>
            </a:endParaRPr>
          </a:p>
        </p:txBody>
      </p:sp>
      <p:sp>
        <p:nvSpPr>
          <p:cNvPr id="3" name="Title 2"/>
          <p:cNvSpPr>
            <a:spLocks noGrp="1"/>
          </p:cNvSpPr>
          <p:nvPr>
            <p:ph type="title"/>
          </p:nvPr>
        </p:nvSpPr>
        <p:spPr/>
        <p:txBody>
          <a:bodyPr>
            <a:normAutofit/>
          </a:bodyPr>
          <a:lstStyle/>
          <a:p>
            <a:r>
              <a:rPr lang="en-US" sz="4267" dirty="0"/>
              <a:t>The Timeline</a:t>
            </a:r>
          </a:p>
        </p:txBody>
      </p:sp>
    </p:spTree>
    <p:extLst>
      <p:ext uri="{BB962C8B-B14F-4D97-AF65-F5344CB8AC3E}">
        <p14:creationId xmlns:p14="http://schemas.microsoft.com/office/powerpoint/2010/main" val="38117965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64758" y="0"/>
            <a:ext cx="5862484" cy="6858000"/>
          </a:xfrm>
          <a:prstGeom prst="rect">
            <a:avLst/>
          </a:prstGeom>
        </p:spPr>
      </p:pic>
      <p:sp>
        <p:nvSpPr>
          <p:cNvPr id="3" name="TextBox 2"/>
          <p:cNvSpPr txBox="1"/>
          <p:nvPr/>
        </p:nvSpPr>
        <p:spPr>
          <a:xfrm>
            <a:off x="9121422" y="5982935"/>
            <a:ext cx="3026510" cy="830997"/>
          </a:xfrm>
          <a:prstGeom prst="rect">
            <a:avLst/>
          </a:prstGeom>
          <a:solidFill>
            <a:srgbClr val="FFFF00"/>
          </a:solidFill>
          <a:ln w="38100">
            <a:solidFill>
              <a:srgbClr val="FF3399"/>
            </a:solidFill>
          </a:ln>
        </p:spPr>
        <p:txBody>
          <a:bodyPr wrap="square" rtlCol="0">
            <a:spAutoFit/>
          </a:bodyPr>
          <a:lstStyle/>
          <a:p>
            <a:pPr marL="0" marR="0" lvl="0" indent="0" algn="ctr" defTabSz="27432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CHART BY</a:t>
            </a:r>
          </a:p>
          <a:p>
            <a:pPr marL="0" marR="0" lvl="0" indent="0" algn="ctr" defTabSz="27432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Mark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Dunagan</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12522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62C169C-7821-471B-A681-4FA2D722EC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982" y="241160"/>
            <a:ext cx="11374733" cy="6340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61693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C6B9339-F634-42C1-9A16-D6A9768863E6}"/>
              </a:ext>
            </a:extLst>
          </p:cNvPr>
          <p:cNvSpPr txBox="1"/>
          <p:nvPr/>
        </p:nvSpPr>
        <p:spPr>
          <a:xfrm>
            <a:off x="1588168" y="664144"/>
            <a:ext cx="10019899" cy="575542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PART ONE—The infancy of the church (the church in Jerusalem) (chapters 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(In this section, </a:t>
            </a:r>
            <a:r>
              <a:rPr kumimoji="0" lang="en-US" sz="1000" b="0" i="1" u="none" strike="noStrike" kern="1200" cap="none" spc="0" normalizeH="0" baseline="0" noProof="0" dirty="0">
                <a:ln>
                  <a:noFill/>
                </a:ln>
                <a:solidFill>
                  <a:prstClr val="black"/>
                </a:solidFill>
                <a:effectLst/>
                <a:uLnTx/>
                <a:uFillTx/>
                <a:latin typeface="Calibri"/>
                <a:ea typeface="+mn-ea"/>
                <a:cs typeface="+mn-cs"/>
              </a:rPr>
              <a:t>Jerusalem is the central city of Christianity and Peter is the most prominent person)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	THE POST-RESURRECTION MINISTRY OF CHRIST (1:1–8)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II.	THE ASCENSION OF CHRIST (1:9–11)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III.	THE WAITING IN THE UPPER ROOM (1:12–26)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IV.	THE ADVENT OF THE HOLY SPIRIT (2:1–41)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	THE SNAPSHOT OF THE EARLY CHURCH (2:42–47)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VI.	THE HEALING OF THE LAME MAN AND ITS CONSEQUENCES (3:1–4:31)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VII.	THE DEATH OF ANANIAS AND SAPPHIRA AND ITS EFFECTS (4:32–5:42)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VIII.	THE APPOINTMENT OF THE SEVEN (6:1–7)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IX.	THE MINISTRY OF STEPHEN (6:8–7:60)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PART TWO—The adolescence of the church (the church in all Judea and In Samaria) (chapters 8–12)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(In this section, </a:t>
            </a:r>
            <a:r>
              <a:rPr kumimoji="0" lang="en-US" sz="1000" b="0" i="1" u="none" strike="noStrike" kern="1200" cap="none" spc="0" normalizeH="0" baseline="0" noProof="0" dirty="0">
                <a:ln>
                  <a:noFill/>
                </a:ln>
                <a:solidFill>
                  <a:prstClr val="black"/>
                </a:solidFill>
                <a:effectLst/>
                <a:uLnTx/>
                <a:uFillTx/>
                <a:latin typeface="Calibri"/>
                <a:ea typeface="+mn-ea"/>
                <a:cs typeface="+mn-cs"/>
              </a:rPr>
              <a:t>Jerusalem is gradually being replaced by Antioch as the central city of Christianity and Peter is gradually being replaced by Paul as the most prominent person)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	THE FIRST MENTION OF PAUL (7:58; 8:1, 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II.	THE PERSECUTION AND SCATTERING OF THE JERUSALEM CHURCH (8:1–4)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III.	THE CONVERSION OF SAMARITANS (8:5–25)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IV.	THE CONVERSION OF A JEWISH PROSELYTE (8:26–40)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	THE CONVERSION OF SAUL (9:1–31)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VI.	THE EXPANSION OF THE CHURCH IN WESTERN JUDEA (9:32–43)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VII.	THE CONVERSION OF GENTILE GOD-FEARERS (chapter 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VIII.	THE GROWING VISION OF THE JEWISH LEADERS (11:1–18)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IX.	THE CONVERSION OF PAGAN GENTILES (11:19–26)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X.	THE GROWING TIES BETWEEN JEWISH AND GENTILE CHRISTIANITY (11:27–30)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XI.	THE COMPLETION OF THE TRANSITION (chapter 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PART THREE—The maturity of the church (the church in all the world) (chapters 13–28)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(In this section, </a:t>
            </a:r>
            <a:r>
              <a:rPr kumimoji="0" lang="en-US" sz="1000" b="0" i="1" u="none" strike="noStrike" kern="1200" cap="none" spc="0" normalizeH="0" baseline="0" noProof="0" dirty="0">
                <a:ln>
                  <a:noFill/>
                </a:ln>
                <a:solidFill>
                  <a:prstClr val="black"/>
                </a:solidFill>
                <a:effectLst/>
                <a:uLnTx/>
                <a:uFillTx/>
                <a:latin typeface="Calibri"/>
                <a:ea typeface="+mn-ea"/>
                <a:cs typeface="+mn-cs"/>
              </a:rPr>
              <a:t>Antioch is the central city of Christianity and Paul is the most prominent person)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	PAUL’S CALL AT ANTIOCH TO HIS LIFE’S WORK (13:1–3)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II.	PAUL’S FIRST MISSIONARY JOURNEY (13:4–14:27)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III.	PAUL’S TWO YEARS BACK IN ANTIOCH (14:28–15:35)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IV.	PAUL’S SECOND MISSIONARY JOURNEY (15:36–18:22)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	PAUL’S THIRD MISSIONARY JOURNEY (18:23–21:16)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VI.	PAUL’S ARREST AT JERUSALEM (21:17–23:35)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VII.	PAUL’S TWO-YEARS’ IMPRISONMENT AT CAESAREA (chapters 24–26)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VIII.	PAUL’S SHIPWRECK JOURNEY TO ROME (27:1–28:15)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IX.	PAUL’S FIRST ROMAN IMPRISONMENT (28:16–31)</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Gingrich, R. E. (2002). </a:t>
            </a:r>
            <a:r>
              <a:rPr kumimoji="0" lang="en-US" sz="1800" b="0" i="1" u="sng" strike="noStrike" kern="1200" cap="none" spc="0" normalizeH="0" baseline="0" noProof="0" dirty="0">
                <a:ln>
                  <a:noFill/>
                </a:ln>
                <a:solidFill>
                  <a:srgbClr val="0000FF"/>
                </a:solidFill>
                <a:effectLst/>
                <a:uLnTx/>
                <a:uFillTx/>
                <a:latin typeface="Calibri"/>
                <a:ea typeface="+mn-ea"/>
                <a:cs typeface="+mn-cs"/>
                <a:hlinkClick r:id="rId2"/>
              </a:rPr>
              <a:t>The Book of Acts</a:t>
            </a:r>
            <a:r>
              <a:rPr kumimoji="0" lang="en-US" sz="1800" b="0" i="0" u="none" strike="noStrike" kern="1200" cap="none" spc="0" normalizeH="0" baseline="0" noProof="0" dirty="0">
                <a:ln>
                  <a:noFill/>
                </a:ln>
                <a:solidFill>
                  <a:srgbClr val="0000FF"/>
                </a:solidFill>
                <a:effectLst/>
                <a:uLnTx/>
                <a:uFillTx/>
                <a:latin typeface="Calibri"/>
                <a:ea typeface="+mn-ea"/>
                <a:cs typeface="+mn-cs"/>
                <a:hlinkClick r:id="rId2"/>
              </a:rPr>
              <a:t> (pp. 5–6). Memphis, TN: Riverside Printing.</a:t>
            </a:r>
          </a:p>
        </p:txBody>
      </p:sp>
    </p:spTree>
    <p:extLst>
      <p:ext uri="{BB962C8B-B14F-4D97-AF65-F5344CB8AC3E}">
        <p14:creationId xmlns:p14="http://schemas.microsoft.com/office/powerpoint/2010/main" val="38541109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2242687" y="1453416"/>
            <a:ext cx="7151570" cy="4345006"/>
          </a:xfrm>
          <a:prstGeom prst="rect">
            <a:avLst/>
          </a:prstGeom>
          <a:solidFill>
            <a:srgbClr val="C3FF57"/>
          </a:solidFill>
          <a:ln w="76200">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tIns="365760" rtlCol="0" anchor="t" anchorCtr="0">
            <a:normAutofit fontScale="85000" lnSpcReduction="20000"/>
          </a:bodyPr>
          <a:lstStyle/>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19 – “10 + 9, Ephesus Time”</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20 – “Traveling </a:t>
            </a:r>
            <a:r>
              <a:rPr kumimoji="0" lang="en-US" sz="28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a:ea typeface="+mn-ea"/>
                <a:cs typeface="+mn-cs"/>
              </a:rPr>
              <a:t>A’Plenty</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21 – “Confinement Begun”</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22 – “Before A Mob, Not A Few”</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23 – “Before The Council, You See”</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24 – “Felix Listens No More”</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25 – “Agrippa Arrives”</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26 – “Agrippa Realizes Paul’s Fix”</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27 – “Shipwreck &amp; An Angel From Heaven”</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28 – “The End Of Our Wait”</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endParaRPr kumimoji="0" lang="en-US" sz="2800" b="0" i="1" u="none" strike="noStrike" kern="1200" cap="none" spc="0" normalizeH="0" baseline="0" noProof="0" dirty="0">
              <a:ln>
                <a:noFill/>
              </a:ln>
              <a:solidFill>
                <a:prstClr val="black"/>
              </a:solidFill>
              <a:effectLst/>
              <a:uLnTx/>
              <a:uFillTx/>
              <a:latin typeface="Calibri"/>
              <a:ea typeface="+mn-ea"/>
              <a:cs typeface="+mn-cs"/>
            </a:endParaRPr>
          </a:p>
        </p:txBody>
      </p:sp>
      <p:sp>
        <p:nvSpPr>
          <p:cNvPr id="21" name="Rectangle 20"/>
          <p:cNvSpPr/>
          <p:nvPr/>
        </p:nvSpPr>
        <p:spPr>
          <a:xfrm>
            <a:off x="1411550" y="838200"/>
            <a:ext cx="7546018" cy="762000"/>
          </a:xfrm>
          <a:prstGeom prst="rect">
            <a:avLst/>
          </a:prstGeom>
          <a:solidFill>
            <a:srgbClr val="3399FF"/>
          </a:solid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25475"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L.D. CARY &amp; SAM HOLT CATCH PHRASES</a:t>
            </a:r>
          </a:p>
        </p:txBody>
      </p:sp>
      <p:grpSp>
        <p:nvGrpSpPr>
          <p:cNvPr id="7" name="Group 6">
            <a:extLst>
              <a:ext uri="{FF2B5EF4-FFF2-40B4-BE49-F238E27FC236}">
                <a16:creationId xmlns:a16="http://schemas.microsoft.com/office/drawing/2014/main" id="{EE770738-2E1A-4A17-905C-B7993B35B18F}"/>
              </a:ext>
            </a:extLst>
          </p:cNvPr>
          <p:cNvGrpSpPr/>
          <p:nvPr/>
        </p:nvGrpSpPr>
        <p:grpSpPr>
          <a:xfrm>
            <a:off x="1241631" y="1674796"/>
            <a:ext cx="8605169" cy="4023360"/>
            <a:chOff x="8321032" y="-3283936"/>
            <a:chExt cx="73487" cy="9379936"/>
          </a:xfrm>
        </p:grpSpPr>
        <p:sp>
          <p:nvSpPr>
            <p:cNvPr id="8" name="Oval 7">
              <a:extLst>
                <a:ext uri="{FF2B5EF4-FFF2-40B4-BE49-F238E27FC236}">
                  <a16:creationId xmlns:a16="http://schemas.microsoft.com/office/drawing/2014/main" id="{DA89C463-1519-4310-9F7B-7C732C919D13}"/>
                </a:ext>
              </a:extLst>
            </p:cNvPr>
            <p:cNvSpPr/>
            <p:nvPr/>
          </p:nvSpPr>
          <p:spPr>
            <a:xfrm>
              <a:off x="8330077" y="-3283936"/>
              <a:ext cx="59946" cy="9379936"/>
            </a:xfrm>
            <a:prstGeom prst="ellipse">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0" scaled="1"/>
              <a:tileRect/>
            </a:grad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F45D30F8-0629-4059-92E9-34D73434E6B4}"/>
                </a:ext>
              </a:extLst>
            </p:cNvPr>
            <p:cNvSpPr txBox="1"/>
            <p:nvPr/>
          </p:nvSpPr>
          <p:spPr>
            <a:xfrm>
              <a:off x="8321032" y="-1735574"/>
              <a:ext cx="73487" cy="6424199"/>
            </a:xfrm>
            <a:prstGeom prst="rect">
              <a:avLst/>
            </a:prstGeom>
            <a:noFill/>
          </p:spPr>
          <p:txBody>
            <a:bodyPr wrap="square" rtlCol="0">
              <a:spAutoFit/>
            </a:bodyPr>
            <a:lstStyle/>
            <a:p>
              <a:pPr marL="1312863" marR="0" lvl="0" indent="0" algn="l" defTabSz="914400" rtl="0" eaLnBrk="1" fontAlgn="auto" latinLnBrk="0" hangingPunct="1">
                <a:lnSpc>
                  <a:spcPts val="5200"/>
                </a:lnSpc>
                <a:spcBef>
                  <a:spcPts val="0"/>
                </a:spcBef>
                <a:spcAft>
                  <a:spcPts val="0"/>
                </a:spcAft>
                <a:buClrTx/>
                <a:buSzTx/>
                <a:buFontTx/>
                <a:buNone/>
                <a:tabLst/>
                <a:defRPr/>
              </a:pPr>
              <a:r>
                <a:rPr kumimoji="0" lang="en-US" sz="4400" b="1" i="1" u="none" strike="noStrike" kern="1200" cap="none" spc="0" normalizeH="0" baseline="0" noProof="0" dirty="0">
                  <a:ln w="6350">
                    <a:solidFill>
                      <a:prstClr val="black"/>
                    </a:solidFill>
                  </a:ln>
                  <a:solidFill>
                    <a:prstClr val="white"/>
                  </a:solidFill>
                  <a:effectLst>
                    <a:outerShdw blurRad="50800" dist="38100" dir="2700000" algn="tl" rotWithShape="0">
                      <a:prstClr val="black">
                        <a:alpha val="40000"/>
                      </a:prstClr>
                    </a:outerShdw>
                  </a:effectLst>
                  <a:uLnTx/>
                  <a:uFill>
                    <a:solidFill>
                      <a:prstClr val="white"/>
                    </a:solidFill>
                  </a:uFill>
                  <a:latin typeface="Arial" pitchFamily="34" charset="0"/>
                  <a:ea typeface="+mn-ea"/>
                  <a:cs typeface="Arial" pitchFamily="34" charset="0"/>
                </a:rPr>
                <a:t> “Before The Council,                 …You See”</a:t>
              </a:r>
            </a:p>
            <a:p>
              <a:pPr marL="1312863" marR="0" lvl="0" indent="0" algn="l" defTabSz="914400" rtl="0" eaLnBrk="1" fontAlgn="auto" latinLnBrk="0" hangingPunct="1">
                <a:lnSpc>
                  <a:spcPts val="5200"/>
                </a:lnSpc>
                <a:spcBef>
                  <a:spcPts val="0"/>
                </a:spcBef>
                <a:spcAft>
                  <a:spcPts val="0"/>
                </a:spcAft>
                <a:buClrTx/>
                <a:buSzTx/>
                <a:buFontTx/>
                <a:buNone/>
                <a:tabLst/>
                <a:defRPr/>
              </a:pPr>
              <a:r>
                <a:rPr kumimoji="0" lang="en-US" sz="4400" b="1" i="1" u="none" strike="noStrike" kern="1200" cap="none" spc="0" normalizeH="0" baseline="0" noProof="0" dirty="0">
                  <a:ln w="6350">
                    <a:solidFill>
                      <a:prstClr val="black"/>
                    </a:solidFill>
                  </a:ln>
                  <a:solidFill>
                    <a:prstClr val="white"/>
                  </a:solidFill>
                  <a:effectLst>
                    <a:outerShdw blurRad="50800" dist="38100" dir="2700000" algn="tl" rotWithShape="0">
                      <a:prstClr val="black">
                        <a:alpha val="40000"/>
                      </a:prstClr>
                    </a:outerShdw>
                  </a:effectLst>
                  <a:uLnTx/>
                  <a:uFill>
                    <a:solidFill>
                      <a:prstClr val="white"/>
                    </a:solidFill>
                  </a:uFill>
                  <a:latin typeface="Arial" pitchFamily="34" charset="0"/>
                  <a:ea typeface="+mn-ea"/>
                  <a:cs typeface="Arial" pitchFamily="34" charset="0"/>
                </a:rPr>
                <a:t> </a:t>
              </a:r>
              <a:r>
                <a:rPr kumimoji="0" lang="en-US" sz="5400" b="1" i="1" u="none" strike="noStrike" kern="1200" cap="none" spc="0" normalizeH="0" baseline="0" noProof="0" dirty="0">
                  <a:ln w="19050">
                    <a:solidFill>
                      <a:prstClr val="black"/>
                    </a:solidFill>
                  </a:ln>
                  <a:solidFill>
                    <a:srgbClr val="B2FF4D"/>
                  </a:solidFill>
                  <a:effectLst>
                    <a:outerShdw blurRad="50800" dist="38100" dir="2700000" algn="tl" rotWithShape="0">
                      <a:prstClr val="black">
                        <a:alpha val="40000"/>
                      </a:prstClr>
                    </a:outerShdw>
                  </a:effectLst>
                  <a:uLnTx/>
                  <a:uFill>
                    <a:solidFill>
                      <a:prstClr val="white"/>
                    </a:solidFill>
                  </a:uFill>
                  <a:latin typeface="Bookman Old Style" pitchFamily="18" charset="0"/>
                  <a:ea typeface="+mn-ea"/>
                  <a:cs typeface="+mn-cs"/>
                </a:rPr>
                <a:t>Catch Phrase</a:t>
              </a:r>
            </a:p>
            <a:p>
              <a:pPr marL="0" marR="0" lvl="0" indent="0" algn="ctr" defTabSz="914400" rtl="0" eaLnBrk="1" fontAlgn="auto" latinLnBrk="0" hangingPunct="1">
                <a:lnSpc>
                  <a:spcPts val="5200"/>
                </a:lnSpc>
                <a:spcBef>
                  <a:spcPts val="0"/>
                </a:spcBef>
                <a:spcAft>
                  <a:spcPts val="0"/>
                </a:spcAft>
                <a:buClrTx/>
                <a:buSzTx/>
                <a:buFontTx/>
                <a:buNone/>
                <a:tabLst/>
                <a:defRPr/>
              </a:pPr>
              <a:r>
                <a:rPr kumimoji="0" lang="en-US" sz="6000" b="1" i="1" u="none" strike="noStrike" kern="1200" cap="none" spc="0" normalizeH="0" baseline="0" noProof="0" dirty="0">
                  <a:ln w="19050">
                    <a:solidFill>
                      <a:prstClr val="black"/>
                    </a:solidFill>
                  </a:ln>
                  <a:solidFill>
                    <a:srgbClr val="FF9900"/>
                  </a:solidFill>
                  <a:effectLst>
                    <a:outerShdw blurRad="50800" dist="38100" dir="2700000" algn="tl" rotWithShape="0">
                      <a:prstClr val="black">
                        <a:alpha val="40000"/>
                      </a:prstClr>
                    </a:outerShdw>
                  </a:effectLst>
                  <a:uLnTx/>
                  <a:uFill>
                    <a:solidFill>
                      <a:prstClr val="white"/>
                    </a:solidFill>
                  </a:uFill>
                  <a:latin typeface="Bookman Old Style" pitchFamily="18" charset="0"/>
                  <a:ea typeface="+mn-ea"/>
                  <a:cs typeface="+mn-cs"/>
                </a:rPr>
                <a:t>  </a:t>
              </a:r>
              <a:r>
                <a:rPr kumimoji="0" lang="en-US" sz="4000" b="1" i="1" u="none" strike="noStrike" kern="1200" cap="none" spc="0" normalizeH="0" baseline="0" noProof="0" dirty="0">
                  <a:ln w="19050">
                    <a:solidFill>
                      <a:prstClr val="black"/>
                    </a:solidFill>
                  </a:ln>
                  <a:solidFill>
                    <a:srgbClr val="FF9900"/>
                  </a:solidFill>
                  <a:effectLst>
                    <a:outerShdw blurRad="50800" dist="38100" dir="2700000" algn="tl" rotWithShape="0">
                      <a:prstClr val="black">
                        <a:alpha val="40000"/>
                      </a:prstClr>
                    </a:outerShdw>
                  </a:effectLst>
                  <a:uLnTx/>
                  <a:uFill>
                    <a:solidFill>
                      <a:prstClr val="white"/>
                    </a:solidFill>
                  </a:uFill>
                  <a:latin typeface="Bookman Old Style" pitchFamily="18" charset="0"/>
                  <a:ea typeface="+mn-ea"/>
                  <a:cs typeface="+mn-cs"/>
                </a:rPr>
                <a:t>Chapter Twenty-Three</a:t>
              </a:r>
            </a:p>
          </p:txBody>
        </p:sp>
      </p:grpSp>
    </p:spTree>
    <p:extLst>
      <p:ext uri="{BB962C8B-B14F-4D97-AF65-F5344CB8AC3E}">
        <p14:creationId xmlns:p14="http://schemas.microsoft.com/office/powerpoint/2010/main" val="107783885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ppt_x</p:attrName>
                                        </p:attrNameLst>
                                      </p:cBhvr>
                                      <p:tavLst>
                                        <p:tav tm="0">
                                          <p:val>
                                            <p:strVal val="#ppt_x+#ppt_w/2"/>
                                          </p:val>
                                        </p:tav>
                                        <p:tav tm="100000">
                                          <p:val>
                                            <p:strVal val="#ppt_x"/>
                                          </p:val>
                                        </p:tav>
                                      </p:tavLst>
                                    </p:anim>
                                    <p:anim calcmode="lin" valueType="num">
                                      <p:cBhvr>
                                        <p:cTn id="8" dur="500" fill="hold"/>
                                        <p:tgtEl>
                                          <p:spTgt spid="21"/>
                                        </p:tgtEl>
                                        <p:attrNameLst>
                                          <p:attrName>ppt_y</p:attrName>
                                        </p:attrNameLst>
                                      </p:cBhvr>
                                      <p:tavLst>
                                        <p:tav tm="0">
                                          <p:val>
                                            <p:strVal val="#ppt_y"/>
                                          </p:val>
                                        </p:tav>
                                        <p:tav tm="100000">
                                          <p:val>
                                            <p:strVal val="#ppt_y"/>
                                          </p:val>
                                        </p:tav>
                                      </p:tavLst>
                                    </p:anim>
                                    <p:anim calcmode="lin" valueType="num">
                                      <p:cBhvr>
                                        <p:cTn id="9" dur="500" fill="hold"/>
                                        <p:tgtEl>
                                          <p:spTgt spid="21"/>
                                        </p:tgtEl>
                                        <p:attrNameLst>
                                          <p:attrName>ppt_w</p:attrName>
                                        </p:attrNameLst>
                                      </p:cBhvr>
                                      <p:tavLst>
                                        <p:tav tm="0">
                                          <p:val>
                                            <p:fltVal val="0"/>
                                          </p:val>
                                        </p:tav>
                                        <p:tav tm="100000">
                                          <p:val>
                                            <p:strVal val="#ppt_w"/>
                                          </p:val>
                                        </p:tav>
                                      </p:tavLst>
                                    </p:anim>
                                    <p:anim calcmode="lin" valueType="num">
                                      <p:cBhvr>
                                        <p:cTn id="10" dur="500" fill="hold"/>
                                        <p:tgtEl>
                                          <p:spTgt spid="21"/>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1" fill="hold" grpId="0" nodeType="afterEffect">
                                  <p:stCondLst>
                                    <p:cond delay="0"/>
                                  </p:stCondLst>
                                  <p:childTnLst>
                                    <p:set>
                                      <p:cBhvr>
                                        <p:cTn id="13" dur="1" fill="hold">
                                          <p:stCondLst>
                                            <p:cond delay="0"/>
                                          </p:stCondLst>
                                        </p:cTn>
                                        <p:tgtEl>
                                          <p:spTgt spid="23">
                                            <p:bg/>
                                          </p:spTgt>
                                        </p:tgtEl>
                                        <p:attrNameLst>
                                          <p:attrName>style.visibility</p:attrName>
                                        </p:attrNameLst>
                                      </p:cBhvr>
                                      <p:to>
                                        <p:strVal val="visible"/>
                                      </p:to>
                                    </p:set>
                                    <p:anim calcmode="lin" valueType="num">
                                      <p:cBhvr>
                                        <p:cTn id="14" dur="500" fill="hold"/>
                                        <p:tgtEl>
                                          <p:spTgt spid="23">
                                            <p:bg/>
                                          </p:spTgt>
                                        </p:tgtEl>
                                        <p:attrNameLst>
                                          <p:attrName>ppt_x</p:attrName>
                                        </p:attrNameLst>
                                      </p:cBhvr>
                                      <p:tavLst>
                                        <p:tav tm="0">
                                          <p:val>
                                            <p:strVal val="#ppt_x"/>
                                          </p:val>
                                        </p:tav>
                                        <p:tav tm="100000">
                                          <p:val>
                                            <p:strVal val="#ppt_x"/>
                                          </p:val>
                                        </p:tav>
                                      </p:tavLst>
                                    </p:anim>
                                    <p:anim calcmode="lin" valueType="num">
                                      <p:cBhvr>
                                        <p:cTn id="15" dur="500" fill="hold"/>
                                        <p:tgtEl>
                                          <p:spTgt spid="23">
                                            <p:bg/>
                                          </p:spTgt>
                                        </p:tgtEl>
                                        <p:attrNameLst>
                                          <p:attrName>ppt_y</p:attrName>
                                        </p:attrNameLst>
                                      </p:cBhvr>
                                      <p:tavLst>
                                        <p:tav tm="0">
                                          <p:val>
                                            <p:strVal val="#ppt_y-#ppt_h/2"/>
                                          </p:val>
                                        </p:tav>
                                        <p:tav tm="100000">
                                          <p:val>
                                            <p:strVal val="#ppt_y"/>
                                          </p:val>
                                        </p:tav>
                                      </p:tavLst>
                                    </p:anim>
                                    <p:anim calcmode="lin" valueType="num">
                                      <p:cBhvr>
                                        <p:cTn id="16" dur="500" fill="hold"/>
                                        <p:tgtEl>
                                          <p:spTgt spid="23">
                                            <p:bg/>
                                          </p:spTgt>
                                        </p:tgtEl>
                                        <p:attrNameLst>
                                          <p:attrName>ppt_w</p:attrName>
                                        </p:attrNameLst>
                                      </p:cBhvr>
                                      <p:tavLst>
                                        <p:tav tm="0">
                                          <p:val>
                                            <p:strVal val="#ppt_w"/>
                                          </p:val>
                                        </p:tav>
                                        <p:tav tm="100000">
                                          <p:val>
                                            <p:strVal val="#ppt_w"/>
                                          </p:val>
                                        </p:tav>
                                      </p:tavLst>
                                    </p:anim>
                                    <p:anim calcmode="lin" valueType="num">
                                      <p:cBhvr>
                                        <p:cTn id="17" dur="500" fill="hold"/>
                                        <p:tgtEl>
                                          <p:spTgt spid="23">
                                            <p:bg/>
                                          </p:spTgt>
                                        </p:tgtEl>
                                        <p:attrNameLst>
                                          <p:attrName>ppt_h</p:attrName>
                                        </p:attrNameLst>
                                      </p:cBhvr>
                                      <p:tavLst>
                                        <p:tav tm="0">
                                          <p:val>
                                            <p:fltVal val="0"/>
                                          </p:val>
                                        </p:tav>
                                        <p:tav tm="100000">
                                          <p:val>
                                            <p:strVal val="#ppt_h"/>
                                          </p:val>
                                        </p:tav>
                                      </p:tavLst>
                                    </p:anim>
                                  </p:childTnLst>
                                </p:cTn>
                              </p:par>
                              <p:par>
                                <p:cTn id="18" presetID="17" presetClass="exit" presetSubtype="1" fill="hold" nodeType="withEffect">
                                  <p:stCondLst>
                                    <p:cond delay="0"/>
                                  </p:stCondLst>
                                  <p:childTnLst>
                                    <p:anim calcmode="lin" valueType="num">
                                      <p:cBhvr>
                                        <p:cTn id="19" dur="500"/>
                                        <p:tgtEl>
                                          <p:spTgt spid="23">
                                            <p:bg/>
                                          </p:spTgt>
                                        </p:tgtEl>
                                        <p:attrNameLst>
                                          <p:attrName>ppt_x</p:attrName>
                                        </p:attrNameLst>
                                      </p:cBhvr>
                                      <p:tavLst>
                                        <p:tav tm="0">
                                          <p:val>
                                            <p:strVal val="ppt_x"/>
                                          </p:val>
                                        </p:tav>
                                        <p:tav tm="100000">
                                          <p:val>
                                            <p:strVal val="ppt_x"/>
                                          </p:val>
                                        </p:tav>
                                      </p:tavLst>
                                    </p:anim>
                                    <p:anim calcmode="lin" valueType="num">
                                      <p:cBhvr>
                                        <p:cTn id="20" dur="500"/>
                                        <p:tgtEl>
                                          <p:spTgt spid="23">
                                            <p:bg/>
                                          </p:spTgt>
                                        </p:tgtEl>
                                        <p:attrNameLst>
                                          <p:attrName>ppt_y</p:attrName>
                                        </p:attrNameLst>
                                      </p:cBhvr>
                                      <p:tavLst>
                                        <p:tav tm="0">
                                          <p:val>
                                            <p:strVal val="ppt_y"/>
                                          </p:val>
                                        </p:tav>
                                        <p:tav tm="100000">
                                          <p:val>
                                            <p:strVal val="ppt_y-ppt_h/2"/>
                                          </p:val>
                                        </p:tav>
                                      </p:tavLst>
                                    </p:anim>
                                    <p:anim calcmode="lin" valueType="num">
                                      <p:cBhvr>
                                        <p:cTn id="21" dur="500"/>
                                        <p:tgtEl>
                                          <p:spTgt spid="23">
                                            <p:bg/>
                                          </p:spTgt>
                                        </p:tgtEl>
                                        <p:attrNameLst>
                                          <p:attrName>ppt_w</p:attrName>
                                        </p:attrNameLst>
                                      </p:cBhvr>
                                      <p:tavLst>
                                        <p:tav tm="0">
                                          <p:val>
                                            <p:strVal val="ppt_w"/>
                                          </p:val>
                                        </p:tav>
                                        <p:tav tm="100000">
                                          <p:val>
                                            <p:strVal val="ppt_w"/>
                                          </p:val>
                                        </p:tav>
                                      </p:tavLst>
                                    </p:anim>
                                    <p:anim calcmode="lin" valueType="num">
                                      <p:cBhvr>
                                        <p:cTn id="22" dur="500"/>
                                        <p:tgtEl>
                                          <p:spTgt spid="23">
                                            <p:bg/>
                                          </p:spTgt>
                                        </p:tgtEl>
                                        <p:attrNameLst>
                                          <p:attrName>ppt_h</p:attrName>
                                        </p:attrNameLst>
                                      </p:cBhvr>
                                      <p:tavLst>
                                        <p:tav tm="0">
                                          <p:val>
                                            <p:strVal val="ppt_h"/>
                                          </p:val>
                                        </p:tav>
                                        <p:tav tm="100000">
                                          <p:val>
                                            <p:fltVal val="0"/>
                                          </p:val>
                                        </p:tav>
                                      </p:tavLst>
                                    </p:anim>
                                    <p:set>
                                      <p:cBhvr>
                                        <p:cTn id="23" dur="1" fill="hold">
                                          <p:stCondLst>
                                            <p:cond delay="499"/>
                                          </p:stCondLst>
                                        </p:cTn>
                                        <p:tgtEl>
                                          <p:spTgt spid="23">
                                            <p:bg/>
                                          </p:spTgt>
                                        </p:tgtEl>
                                        <p:attrNameLst>
                                          <p:attrName>style.visibility</p:attrName>
                                        </p:attrNameLst>
                                      </p:cBhvr>
                                      <p:to>
                                        <p:strVal val="hidden"/>
                                      </p:to>
                                    </p:set>
                                  </p:childTnLst>
                                </p:cTn>
                              </p:par>
                            </p:childTnLst>
                          </p:cTn>
                        </p:par>
                        <p:par>
                          <p:cTn id="24" fill="hold">
                            <p:stCondLst>
                              <p:cond delay="1000"/>
                            </p:stCondLst>
                            <p:childTnLst>
                              <p:par>
                                <p:cTn id="25" presetID="17" presetClass="exit" presetSubtype="2" fill="hold" grpId="1" nodeType="afterEffect">
                                  <p:stCondLst>
                                    <p:cond delay="0"/>
                                  </p:stCondLst>
                                  <p:childTnLst>
                                    <p:anim calcmode="lin" valueType="num">
                                      <p:cBhvr>
                                        <p:cTn id="26" dur="500"/>
                                        <p:tgtEl>
                                          <p:spTgt spid="21"/>
                                        </p:tgtEl>
                                        <p:attrNameLst>
                                          <p:attrName>ppt_x</p:attrName>
                                        </p:attrNameLst>
                                      </p:cBhvr>
                                      <p:tavLst>
                                        <p:tav tm="0">
                                          <p:val>
                                            <p:strVal val="ppt_x"/>
                                          </p:val>
                                        </p:tav>
                                        <p:tav tm="100000">
                                          <p:val>
                                            <p:strVal val="ppt_x+ppt_w/2"/>
                                          </p:val>
                                        </p:tav>
                                      </p:tavLst>
                                    </p:anim>
                                    <p:anim calcmode="lin" valueType="num">
                                      <p:cBhvr>
                                        <p:cTn id="27" dur="500"/>
                                        <p:tgtEl>
                                          <p:spTgt spid="21"/>
                                        </p:tgtEl>
                                        <p:attrNameLst>
                                          <p:attrName>ppt_y</p:attrName>
                                        </p:attrNameLst>
                                      </p:cBhvr>
                                      <p:tavLst>
                                        <p:tav tm="0">
                                          <p:val>
                                            <p:strVal val="ppt_y"/>
                                          </p:val>
                                        </p:tav>
                                        <p:tav tm="100000">
                                          <p:val>
                                            <p:strVal val="ppt_y"/>
                                          </p:val>
                                        </p:tav>
                                      </p:tavLst>
                                    </p:anim>
                                    <p:anim calcmode="lin" valueType="num">
                                      <p:cBhvr>
                                        <p:cTn id="28" dur="500"/>
                                        <p:tgtEl>
                                          <p:spTgt spid="21"/>
                                        </p:tgtEl>
                                        <p:attrNameLst>
                                          <p:attrName>ppt_w</p:attrName>
                                        </p:attrNameLst>
                                      </p:cBhvr>
                                      <p:tavLst>
                                        <p:tav tm="0">
                                          <p:val>
                                            <p:strVal val="ppt_w"/>
                                          </p:val>
                                        </p:tav>
                                        <p:tav tm="100000">
                                          <p:val>
                                            <p:fltVal val="0"/>
                                          </p:val>
                                        </p:tav>
                                      </p:tavLst>
                                    </p:anim>
                                    <p:anim calcmode="lin" valueType="num">
                                      <p:cBhvr>
                                        <p:cTn id="29" dur="500"/>
                                        <p:tgtEl>
                                          <p:spTgt spid="21"/>
                                        </p:tgtEl>
                                        <p:attrNameLst>
                                          <p:attrName>ppt_h</p:attrName>
                                        </p:attrNameLst>
                                      </p:cBhvr>
                                      <p:tavLst>
                                        <p:tav tm="0">
                                          <p:val>
                                            <p:strVal val="ppt_h"/>
                                          </p:val>
                                        </p:tav>
                                        <p:tav tm="100000">
                                          <p:val>
                                            <p:strVal val="ppt_h"/>
                                          </p:val>
                                        </p:tav>
                                      </p:tavLst>
                                    </p:anim>
                                    <p:set>
                                      <p:cBhvr>
                                        <p:cTn id="30" dur="1" fill="hold">
                                          <p:stCondLst>
                                            <p:cond delay="499"/>
                                          </p:stCondLst>
                                        </p:cTn>
                                        <p:tgtEl>
                                          <p:spTgt spid="2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9" presetClass="emph" presetSubtype="0" nodeType="withEffect">
                                  <p:stCondLst>
                                    <p:cond delay="0"/>
                                  </p:stCondLst>
                                  <p:childTnLst>
                                    <p:set>
                                      <p:cBhvr rctx="PPT">
                                        <p:cTn id="36" dur="indefinite"/>
                                        <p:tgtEl>
                                          <p:spTgt spid="7"/>
                                        </p:tgtEl>
                                        <p:attrNameLst>
                                          <p:attrName>style.opacity</p:attrName>
                                        </p:attrNameLst>
                                      </p:cBhvr>
                                      <p:to>
                                        <p:strVal val="0.85"/>
                                      </p:to>
                                    </p:set>
                                    <p:animEffect filter="image" prLst="opacity: 0.85">
                                      <p:cBhvr rctx="IE">
                                        <p:cTn id="37" dur="indefinite"/>
                                        <p:tgtEl>
                                          <p:spTgt spid="7"/>
                                        </p:tgtEl>
                                      </p:cBhvr>
                                    </p:animEffect>
                                  </p:childTnLst>
                                </p:cTn>
                              </p:par>
                              <p:par>
                                <p:cTn id="38" presetID="56" presetClass="path" presetSubtype="0" accel="50000" decel="50000" fill="hold" nodeType="withEffect">
                                  <p:stCondLst>
                                    <p:cond delay="0"/>
                                  </p:stCondLst>
                                  <p:childTnLst>
                                    <p:animMotion origin="layout" path="M -3.95833E-6 1.48148E-6 L 0.34167 -0.27222 " pathEditMode="relative" rAng="0" ptsTypes="AA">
                                      <p:cBhvr>
                                        <p:cTn id="39" dur="2000" fill="hold"/>
                                        <p:tgtEl>
                                          <p:spTgt spid="7"/>
                                        </p:tgtEl>
                                        <p:attrNameLst>
                                          <p:attrName>ppt_x</p:attrName>
                                          <p:attrName>ppt_y</p:attrName>
                                        </p:attrNameLst>
                                      </p:cBhvr>
                                      <p:rCtr x="17083" y="-13611"/>
                                    </p:animMotion>
                                  </p:childTnLst>
                                </p:cTn>
                              </p:par>
                              <p:par>
                                <p:cTn id="40" presetID="6" presetClass="emph" presetSubtype="0" fill="hold" nodeType="withEffect">
                                  <p:stCondLst>
                                    <p:cond delay="0"/>
                                  </p:stCondLst>
                                  <p:childTnLst>
                                    <p:animScale>
                                      <p:cBhvr>
                                        <p:cTn id="41" dur="2000" fill="hold"/>
                                        <p:tgtEl>
                                          <p:spTgt spid="7"/>
                                        </p:tgtEl>
                                      </p:cBhvr>
                                      <p:by x="30000" y="30000"/>
                                    </p:animScale>
                                  </p:childTnLst>
                                </p:cTn>
                              </p:par>
                            </p:childTnLst>
                          </p:cTn>
                        </p:par>
                        <p:par>
                          <p:cTn id="42" fill="hold">
                            <p:stCondLst>
                              <p:cond delay="2000"/>
                            </p:stCondLst>
                            <p:childTnLst>
                              <p:par>
                                <p:cTn id="43" presetID="53" presetClass="exit" presetSubtype="0" fill="hold" nodeType="afterEffect">
                                  <p:stCondLst>
                                    <p:cond delay="0"/>
                                  </p:stCondLst>
                                  <p:childTnLst>
                                    <p:anim calcmode="lin" valueType="num">
                                      <p:cBhvr>
                                        <p:cTn id="44" dur="2000"/>
                                        <p:tgtEl>
                                          <p:spTgt spid="7"/>
                                        </p:tgtEl>
                                        <p:attrNameLst>
                                          <p:attrName>ppt_w</p:attrName>
                                        </p:attrNameLst>
                                      </p:cBhvr>
                                      <p:tavLst>
                                        <p:tav tm="0">
                                          <p:val>
                                            <p:strVal val="ppt_w"/>
                                          </p:val>
                                        </p:tav>
                                        <p:tav tm="100000">
                                          <p:val>
                                            <p:fltVal val="0"/>
                                          </p:val>
                                        </p:tav>
                                      </p:tavLst>
                                    </p:anim>
                                    <p:anim calcmode="lin" valueType="num">
                                      <p:cBhvr>
                                        <p:cTn id="45" dur="2000"/>
                                        <p:tgtEl>
                                          <p:spTgt spid="7"/>
                                        </p:tgtEl>
                                        <p:attrNameLst>
                                          <p:attrName>ppt_h</p:attrName>
                                        </p:attrNameLst>
                                      </p:cBhvr>
                                      <p:tavLst>
                                        <p:tav tm="0">
                                          <p:val>
                                            <p:strVal val="ppt_h"/>
                                          </p:val>
                                        </p:tav>
                                        <p:tav tm="100000">
                                          <p:val>
                                            <p:fltVal val="0"/>
                                          </p:val>
                                        </p:tav>
                                      </p:tavLst>
                                    </p:anim>
                                    <p:animEffect transition="out" filter="fade">
                                      <p:cBhvr>
                                        <p:cTn id="46" dur="2000"/>
                                        <p:tgtEl>
                                          <p:spTgt spid="7"/>
                                        </p:tgtEl>
                                      </p:cBhvr>
                                    </p:animEffect>
                                    <p:set>
                                      <p:cBhvr>
                                        <p:cTn id="47"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uiExpand="1" build="allAtOnce" animBg="1"/>
      <p:bldP spid="21" grpId="0" animBg="1"/>
      <p:bldP spid="21"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97280" y="2006600"/>
            <a:ext cx="4572000" cy="173348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1" i="0" u="none" strike="noStrike" kern="1200" cap="none" spc="0" normalizeH="0" baseline="0" noProof="0" dirty="0">
                <a:ln>
                  <a:noFill/>
                </a:ln>
                <a:solidFill>
                  <a:prstClr val="black"/>
                </a:solidFill>
                <a:effectLst/>
                <a:uLnTx/>
                <a:uFillTx/>
                <a:latin typeface="Candara"/>
                <a:ea typeface="+mn-ea"/>
                <a:cs typeface="+mn-cs"/>
              </a:rPr>
              <a:t>Acts 23:</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a:t>
            </a:r>
            <a:r>
              <a:rPr kumimoji="0" lang="en-US" sz="2133" b="0" i="0" u="none" strike="noStrike" kern="1200" cap="none" spc="0" normalizeH="0" baseline="0" noProof="0" dirty="0">
                <a:ln>
                  <a:noFill/>
                </a:ln>
                <a:solidFill>
                  <a:prstClr val="black"/>
                </a:solidFill>
                <a:effectLst/>
                <a:uLnTx/>
                <a:uFillTx/>
                <a:latin typeface="Candara"/>
                <a:ea typeface="+mn-ea"/>
                <a:cs typeface="+mn-cs"/>
              </a:rPr>
              <a:t> And Paul, earnestly beholding the council, said, Men </a:t>
            </a:r>
            <a:r>
              <a:rPr kumimoji="0" lang="en-US" sz="2133" b="0" i="1" u="none" strike="noStrike" kern="1200" cap="none" spc="0" normalizeH="0" baseline="0" noProof="0" dirty="0">
                <a:ln>
                  <a:noFill/>
                </a:ln>
                <a:solidFill>
                  <a:prstClr val="black"/>
                </a:solidFill>
                <a:effectLst/>
                <a:uLnTx/>
                <a:uFillTx/>
                <a:latin typeface="Candara"/>
                <a:ea typeface="+mn-ea"/>
                <a:cs typeface="+mn-cs"/>
              </a:rPr>
              <a:t>and </a:t>
            </a:r>
            <a:r>
              <a:rPr kumimoji="0" lang="en-US" sz="2133" b="0" i="0" u="none" strike="noStrike" kern="1200" cap="none" spc="0" normalizeH="0" baseline="0" noProof="0" dirty="0">
                <a:ln>
                  <a:noFill/>
                </a:ln>
                <a:solidFill>
                  <a:prstClr val="black"/>
                </a:solidFill>
                <a:effectLst/>
                <a:uLnTx/>
                <a:uFillTx/>
                <a:latin typeface="Candara"/>
                <a:ea typeface="+mn-ea"/>
                <a:cs typeface="+mn-cs"/>
              </a:rPr>
              <a:t>brethren, </a:t>
            </a:r>
            <a:br>
              <a:rPr kumimoji="0" lang="en-US" sz="2133" b="0" i="0" u="none" strike="noStrike" kern="1200" cap="none" spc="0" normalizeH="0" baseline="0" noProof="0" dirty="0">
                <a:ln>
                  <a:noFill/>
                </a:ln>
                <a:solidFill>
                  <a:prstClr val="black"/>
                </a:solidFill>
                <a:effectLst/>
                <a:uLnTx/>
                <a:uFillTx/>
                <a:latin typeface="Candara"/>
                <a:ea typeface="+mn-ea"/>
                <a:cs typeface="+mn-cs"/>
              </a:rPr>
            </a:br>
            <a:r>
              <a:rPr kumimoji="0" lang="en-US" sz="2133" b="0" i="0" u="none" strike="noStrike" kern="1200" cap="none" spc="0" normalizeH="0" baseline="0" noProof="0" dirty="0">
                <a:ln>
                  <a:noFill/>
                </a:ln>
                <a:solidFill>
                  <a:prstClr val="black"/>
                </a:solidFill>
                <a:effectLst/>
                <a:uLnTx/>
                <a:uFillTx/>
                <a:latin typeface="Candara"/>
                <a:ea typeface="+mn-ea"/>
                <a:cs typeface="+mn-cs"/>
              </a:rPr>
              <a:t>I have lived in all good conscience before God until this day.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4001" y="743120"/>
            <a:ext cx="4524727" cy="5378449"/>
          </a:xfrm>
          <a:prstGeom prst="rect">
            <a:avLst/>
          </a:prstGeom>
        </p:spPr>
      </p:pic>
    </p:spTree>
    <p:extLst>
      <p:ext uri="{BB962C8B-B14F-4D97-AF65-F5344CB8AC3E}">
        <p14:creationId xmlns:p14="http://schemas.microsoft.com/office/powerpoint/2010/main" val="2553530088"/>
      </p:ext>
    </p:extLst>
  </p:cSld>
  <p:clrMapOvr>
    <a:masterClrMapping/>
  </p:clrMapOvr>
  <p:transition spd="med">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97280" y="2514600"/>
            <a:ext cx="2641600" cy="173348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a:t>
            </a:r>
            <a:r>
              <a:rPr kumimoji="0" lang="en-US" sz="2133" b="0" i="0" u="none" strike="noStrike" kern="1200" cap="none" spc="0" normalizeH="0" baseline="0" noProof="0" dirty="0">
                <a:ln>
                  <a:noFill/>
                </a:ln>
                <a:solidFill>
                  <a:prstClr val="black"/>
                </a:solidFill>
                <a:effectLst/>
                <a:uLnTx/>
                <a:uFillTx/>
                <a:latin typeface="Candara"/>
                <a:ea typeface="+mn-ea"/>
                <a:cs typeface="+mn-cs"/>
              </a:rPr>
              <a:t> And the high priest Ananias commanded them that stood by him to smite him on the mouth.</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0880" y="1193800"/>
            <a:ext cx="6675120" cy="4343400"/>
          </a:xfrm>
          <a:prstGeom prst="rect">
            <a:avLst/>
          </a:prstGeom>
        </p:spPr>
      </p:pic>
    </p:spTree>
    <p:extLst>
      <p:ext uri="{BB962C8B-B14F-4D97-AF65-F5344CB8AC3E}">
        <p14:creationId xmlns:p14="http://schemas.microsoft.com/office/powerpoint/2010/main" val="2125329527"/>
      </p:ext>
    </p:extLst>
  </p:cSld>
  <p:clrMapOvr>
    <a:masterClrMapping/>
  </p:clrMapOvr>
  <p:transition spd="med">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97280" y="1875235"/>
            <a:ext cx="2641600" cy="304641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3</a:t>
            </a:r>
            <a:r>
              <a:rPr kumimoji="0" lang="en-US" sz="2133" b="0" i="0" u="none" strike="noStrike" kern="1200" cap="none" spc="0" normalizeH="0" baseline="0" noProof="0" dirty="0">
                <a:ln>
                  <a:noFill/>
                </a:ln>
                <a:solidFill>
                  <a:prstClr val="black"/>
                </a:solidFill>
                <a:effectLst/>
                <a:uLnTx/>
                <a:uFillTx/>
                <a:latin typeface="Candara"/>
                <a:ea typeface="+mn-ea"/>
                <a:cs typeface="+mn-cs"/>
              </a:rPr>
              <a:t> Then said Paul unto him, God shall smite thee, </a:t>
            </a:r>
            <a:r>
              <a:rPr kumimoji="0" lang="en-US" sz="2133" b="0" i="1" u="none" strike="noStrike" kern="1200" cap="none" spc="0" normalizeH="0" baseline="0" noProof="0" dirty="0">
                <a:ln>
                  <a:noFill/>
                </a:ln>
                <a:solidFill>
                  <a:prstClr val="black"/>
                </a:solidFill>
                <a:effectLst/>
                <a:uLnTx/>
                <a:uFillTx/>
                <a:latin typeface="Candara"/>
                <a:ea typeface="+mn-ea"/>
                <a:cs typeface="+mn-cs"/>
              </a:rPr>
              <a:t>thou </a:t>
            </a:r>
            <a:r>
              <a:rPr kumimoji="0" lang="en-US" sz="2133" b="0" i="0" u="none" strike="noStrike" kern="1200" cap="none" spc="0" normalizeH="0" baseline="0" noProof="0" dirty="0">
                <a:ln>
                  <a:noFill/>
                </a:ln>
                <a:solidFill>
                  <a:prstClr val="black"/>
                </a:solidFill>
                <a:effectLst/>
                <a:uLnTx/>
                <a:uFillTx/>
                <a:latin typeface="Candara"/>
                <a:ea typeface="+mn-ea"/>
                <a:cs typeface="+mn-cs"/>
              </a:rPr>
              <a:t>whited wall: for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sittest</a:t>
            </a:r>
            <a:r>
              <a:rPr kumimoji="0" lang="en-US" sz="2133" b="0" i="0" u="none" strike="noStrike" kern="1200" cap="none" spc="0" normalizeH="0" baseline="0" noProof="0" dirty="0">
                <a:ln>
                  <a:noFill/>
                </a:ln>
                <a:solidFill>
                  <a:prstClr val="black"/>
                </a:solidFill>
                <a:effectLst/>
                <a:uLnTx/>
                <a:uFillTx/>
                <a:latin typeface="Candara"/>
                <a:ea typeface="+mn-ea"/>
                <a:cs typeface="+mn-cs"/>
              </a:rPr>
              <a:t> thou to judge me after the law, and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commandest</a:t>
            </a:r>
            <a:r>
              <a:rPr kumimoji="0" lang="en-US" sz="2133" b="0" i="0" u="none" strike="noStrike" kern="1200" cap="none" spc="0" normalizeH="0" baseline="0" noProof="0" dirty="0">
                <a:ln>
                  <a:noFill/>
                </a:ln>
                <a:solidFill>
                  <a:prstClr val="black"/>
                </a:solidFill>
                <a:effectLst/>
                <a:uLnTx/>
                <a:uFillTx/>
                <a:latin typeface="Candara"/>
                <a:ea typeface="+mn-ea"/>
                <a:cs typeface="+mn-cs"/>
              </a:rPr>
              <a:t> me to be smitten contrary to the law?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0880" y="1193800"/>
            <a:ext cx="6675120" cy="4343400"/>
          </a:xfrm>
          <a:prstGeom prst="rect">
            <a:avLst/>
          </a:prstGeom>
        </p:spPr>
      </p:pic>
    </p:spTree>
    <p:extLst>
      <p:ext uri="{BB962C8B-B14F-4D97-AF65-F5344CB8AC3E}">
        <p14:creationId xmlns:p14="http://schemas.microsoft.com/office/powerpoint/2010/main" val="3209713704"/>
      </p:ext>
    </p:extLst>
  </p:cSld>
  <p:clrMapOvr>
    <a:masterClrMapping/>
  </p:clrMapOvr>
  <p:transition spd="med">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97280" y="1875235"/>
            <a:ext cx="2641600" cy="304641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3</a:t>
            </a:r>
            <a:r>
              <a:rPr kumimoji="0" lang="en-US" sz="2133" b="0" i="0" u="none" strike="noStrike" kern="1200" cap="none" spc="0" normalizeH="0" baseline="0" noProof="0" dirty="0">
                <a:ln>
                  <a:noFill/>
                </a:ln>
                <a:solidFill>
                  <a:prstClr val="black"/>
                </a:solidFill>
                <a:effectLst/>
                <a:uLnTx/>
                <a:uFillTx/>
                <a:latin typeface="Candara"/>
                <a:ea typeface="+mn-ea"/>
                <a:cs typeface="+mn-cs"/>
              </a:rPr>
              <a:t> Then said Paul unto him, God shall smite thee, </a:t>
            </a:r>
            <a:r>
              <a:rPr kumimoji="0" lang="en-US" sz="2133" b="0" i="1" u="none" strike="noStrike" kern="1200" cap="none" spc="0" normalizeH="0" baseline="0" noProof="0" dirty="0">
                <a:ln>
                  <a:noFill/>
                </a:ln>
                <a:solidFill>
                  <a:prstClr val="black"/>
                </a:solidFill>
                <a:effectLst/>
                <a:uLnTx/>
                <a:uFillTx/>
                <a:latin typeface="Candara"/>
                <a:ea typeface="+mn-ea"/>
                <a:cs typeface="+mn-cs"/>
              </a:rPr>
              <a:t>thou </a:t>
            </a:r>
            <a:r>
              <a:rPr kumimoji="0" lang="en-US" sz="2133" b="0" i="0" u="none" strike="noStrike" kern="1200" cap="none" spc="0" normalizeH="0" baseline="0" noProof="0" dirty="0">
                <a:ln>
                  <a:noFill/>
                </a:ln>
                <a:solidFill>
                  <a:prstClr val="black"/>
                </a:solidFill>
                <a:effectLst/>
                <a:uLnTx/>
                <a:uFillTx/>
                <a:latin typeface="Candara"/>
                <a:ea typeface="+mn-ea"/>
                <a:cs typeface="+mn-cs"/>
              </a:rPr>
              <a:t>whited wall: for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sittest</a:t>
            </a:r>
            <a:r>
              <a:rPr kumimoji="0" lang="en-US" sz="2133" b="0" i="0" u="none" strike="noStrike" kern="1200" cap="none" spc="0" normalizeH="0" baseline="0" noProof="0" dirty="0">
                <a:ln>
                  <a:noFill/>
                </a:ln>
                <a:solidFill>
                  <a:prstClr val="black"/>
                </a:solidFill>
                <a:effectLst/>
                <a:uLnTx/>
                <a:uFillTx/>
                <a:latin typeface="Candara"/>
                <a:ea typeface="+mn-ea"/>
                <a:cs typeface="+mn-cs"/>
              </a:rPr>
              <a:t> thou to judge me after the law, and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commandest</a:t>
            </a:r>
            <a:r>
              <a:rPr kumimoji="0" lang="en-US" sz="2133" b="0" i="0" u="none" strike="noStrike" kern="1200" cap="none" spc="0" normalizeH="0" baseline="0" noProof="0" dirty="0">
                <a:ln>
                  <a:noFill/>
                </a:ln>
                <a:solidFill>
                  <a:prstClr val="black"/>
                </a:solidFill>
                <a:effectLst/>
                <a:uLnTx/>
                <a:uFillTx/>
                <a:latin typeface="Candara"/>
                <a:ea typeface="+mn-ea"/>
                <a:cs typeface="+mn-cs"/>
              </a:rPr>
              <a:t> me to be smitten contrary to the law? </a:t>
            </a:r>
          </a:p>
        </p:txBody>
      </p:sp>
      <p:sp>
        <p:nvSpPr>
          <p:cNvPr id="4" name="TextBox 3"/>
          <p:cNvSpPr txBox="1"/>
          <p:nvPr/>
        </p:nvSpPr>
        <p:spPr>
          <a:xfrm>
            <a:off x="5486400" y="2072640"/>
            <a:ext cx="5080000" cy="238995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prstClr val="white"/>
                </a:solidFill>
                <a:effectLst/>
                <a:uLnTx/>
                <a:uFillTx/>
                <a:latin typeface="Candara"/>
                <a:ea typeface="+mn-ea"/>
                <a:cs typeface="+mn-cs"/>
              </a:rPr>
              <a:t>Matthew 23:27 </a:t>
            </a:r>
            <a:r>
              <a:rPr kumimoji="0" lang="en-US" sz="2133" b="0" i="0" u="none" strike="noStrike" kern="1200" cap="none" spc="0" normalizeH="0" baseline="0" noProof="0" dirty="0">
                <a:ln>
                  <a:noFill/>
                </a:ln>
                <a:solidFill>
                  <a:prstClr val="white"/>
                </a:solidFill>
                <a:effectLst/>
                <a:uLnTx/>
                <a:uFillTx/>
                <a:latin typeface="Candara"/>
                <a:ea typeface="+mn-ea"/>
                <a:cs typeface="+mn-cs"/>
              </a:rPr>
              <a:t>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Candara"/>
                <a:ea typeface="+mn-ea"/>
                <a:cs typeface="+mn-cs"/>
              </a:rPr>
              <a:t>Woe unto you, scribes and Pharisees, hypocrites! </a:t>
            </a:r>
            <a:br>
              <a:rPr kumimoji="0" lang="en-US" sz="2133" b="0" i="0" u="none" strike="noStrike" kern="1200" cap="none" spc="0" normalizeH="0" baseline="0" noProof="0" dirty="0">
                <a:ln>
                  <a:noFill/>
                </a:ln>
                <a:solidFill>
                  <a:prstClr val="white"/>
                </a:solidFill>
                <a:effectLst/>
                <a:uLnTx/>
                <a:uFillTx/>
                <a:latin typeface="Candara"/>
                <a:ea typeface="+mn-ea"/>
                <a:cs typeface="+mn-cs"/>
              </a:rPr>
            </a:br>
            <a:r>
              <a:rPr kumimoji="0" lang="en-US" sz="2133" b="0" i="0" u="none" strike="noStrike" kern="1200" cap="none" spc="0" normalizeH="0" baseline="0" noProof="0" dirty="0">
                <a:ln>
                  <a:noFill/>
                </a:ln>
                <a:solidFill>
                  <a:prstClr val="white"/>
                </a:solidFill>
                <a:effectLst/>
                <a:uLnTx/>
                <a:uFillTx/>
                <a:latin typeface="Candara"/>
                <a:ea typeface="+mn-ea"/>
                <a:cs typeface="+mn-cs"/>
              </a:rPr>
              <a:t>for ye are like unto whited </a:t>
            </a:r>
            <a:r>
              <a:rPr kumimoji="0" lang="en-US" sz="2133" b="0" i="0" u="none" strike="noStrike" kern="1200" cap="none" spc="0" normalizeH="0" baseline="0" noProof="0" dirty="0" err="1">
                <a:ln>
                  <a:noFill/>
                </a:ln>
                <a:solidFill>
                  <a:prstClr val="white"/>
                </a:solidFill>
                <a:effectLst/>
                <a:uLnTx/>
                <a:uFillTx/>
                <a:latin typeface="Candara"/>
                <a:ea typeface="+mn-ea"/>
                <a:cs typeface="+mn-cs"/>
              </a:rPr>
              <a:t>sepulchres</a:t>
            </a:r>
            <a:r>
              <a:rPr kumimoji="0" lang="en-US" sz="2133" b="0" i="0" u="none" strike="noStrike" kern="1200" cap="none" spc="0" normalizeH="0" baseline="0" noProof="0" dirty="0">
                <a:ln>
                  <a:noFill/>
                </a:ln>
                <a:solidFill>
                  <a:prstClr val="white"/>
                </a:solidFill>
                <a:effectLst/>
                <a:uLnTx/>
                <a:uFillTx/>
                <a:latin typeface="Candara"/>
                <a:ea typeface="+mn-ea"/>
                <a:cs typeface="+mn-cs"/>
              </a:rPr>
              <a:t>, which indeed appear beautiful outward, but are within full of dead </a:t>
            </a:r>
            <a:r>
              <a:rPr kumimoji="0" lang="en-US" sz="2133" b="0" i="1" u="none" strike="noStrike" kern="1200" cap="none" spc="0" normalizeH="0" baseline="0" noProof="0" dirty="0">
                <a:ln>
                  <a:noFill/>
                </a:ln>
                <a:solidFill>
                  <a:prstClr val="white"/>
                </a:solidFill>
                <a:effectLst/>
                <a:uLnTx/>
                <a:uFillTx/>
                <a:latin typeface="Candara"/>
                <a:ea typeface="+mn-ea"/>
                <a:cs typeface="+mn-cs"/>
              </a:rPr>
              <a:t>men's </a:t>
            </a:r>
            <a:r>
              <a:rPr kumimoji="0" lang="en-US" sz="2133" b="0" i="0" u="none" strike="noStrike" kern="1200" cap="none" spc="0" normalizeH="0" baseline="0" noProof="0" dirty="0">
                <a:ln>
                  <a:noFill/>
                </a:ln>
                <a:solidFill>
                  <a:prstClr val="white"/>
                </a:solidFill>
                <a:effectLst/>
                <a:uLnTx/>
                <a:uFillTx/>
                <a:latin typeface="Candara"/>
                <a:ea typeface="+mn-ea"/>
                <a:cs typeface="+mn-cs"/>
              </a:rPr>
              <a:t>bones, and of all uncleanness.</a:t>
            </a:r>
          </a:p>
        </p:txBody>
      </p:sp>
    </p:spTree>
    <p:extLst>
      <p:ext uri="{BB962C8B-B14F-4D97-AF65-F5344CB8AC3E}">
        <p14:creationId xmlns:p14="http://schemas.microsoft.com/office/powerpoint/2010/main" val="3925956362"/>
      </p:ext>
    </p:extLst>
  </p:cSld>
  <p:clrMapOvr>
    <a:masterClrMapping/>
  </p:clrMapOvr>
  <p:transition spd="med">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97280" y="2072641"/>
            <a:ext cx="4653280" cy="206171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4</a:t>
            </a:r>
            <a:r>
              <a:rPr kumimoji="0" lang="en-US" sz="2133" b="0" i="0" u="none" strike="noStrike" kern="1200" cap="none" spc="0" normalizeH="0" baseline="0" noProof="0" dirty="0">
                <a:ln>
                  <a:noFill/>
                </a:ln>
                <a:solidFill>
                  <a:prstClr val="black"/>
                </a:solidFill>
                <a:effectLst/>
                <a:uLnTx/>
                <a:uFillTx/>
                <a:latin typeface="Candara"/>
                <a:ea typeface="+mn-ea"/>
                <a:cs typeface="+mn-cs"/>
              </a:rPr>
              <a:t> And they that stood by said, </a:t>
            </a:r>
            <a:br>
              <a:rPr kumimoji="0" lang="en-US" sz="2133" b="0" i="0" u="none" strike="noStrike" kern="1200" cap="none" spc="0" normalizeH="0" baseline="0" noProof="0" dirty="0">
                <a:ln>
                  <a:noFill/>
                </a:ln>
                <a:solidFill>
                  <a:prstClr val="black"/>
                </a:solidFill>
                <a:effectLst/>
                <a:uLnTx/>
                <a:uFillTx/>
                <a:latin typeface="Candara"/>
                <a:ea typeface="+mn-ea"/>
                <a:cs typeface="+mn-cs"/>
              </a:rPr>
            </a:br>
            <a:r>
              <a:rPr kumimoji="0" lang="en-US" sz="2133" b="0" i="0" u="none" strike="noStrike" kern="1200" cap="none" spc="0" normalizeH="0" baseline="0" noProof="0" dirty="0" err="1">
                <a:ln>
                  <a:noFill/>
                </a:ln>
                <a:solidFill>
                  <a:prstClr val="black"/>
                </a:solidFill>
                <a:effectLst/>
                <a:uLnTx/>
                <a:uFillTx/>
                <a:latin typeface="Candara"/>
                <a:ea typeface="+mn-ea"/>
                <a:cs typeface="+mn-cs"/>
              </a:rPr>
              <a:t>Revilest</a:t>
            </a:r>
            <a:r>
              <a:rPr kumimoji="0" lang="en-US" sz="2133" b="0" i="0" u="none" strike="noStrike" kern="1200" cap="none" spc="0" normalizeH="0" baseline="0" noProof="0" dirty="0">
                <a:ln>
                  <a:noFill/>
                </a:ln>
                <a:solidFill>
                  <a:prstClr val="black"/>
                </a:solidFill>
                <a:effectLst/>
                <a:uLnTx/>
                <a:uFillTx/>
                <a:latin typeface="Candara"/>
                <a:ea typeface="+mn-ea"/>
                <a:cs typeface="+mn-cs"/>
              </a:rPr>
              <a:t> thou God's high priest?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5</a:t>
            </a:r>
            <a:r>
              <a:rPr kumimoji="0" lang="en-US" sz="2133" b="0" i="0" u="none" strike="noStrike" kern="1200" cap="none" spc="0" normalizeH="0" baseline="0" noProof="0" dirty="0">
                <a:ln>
                  <a:noFill/>
                </a:ln>
                <a:solidFill>
                  <a:prstClr val="black"/>
                </a:solidFill>
                <a:effectLst/>
                <a:uLnTx/>
                <a:uFillTx/>
                <a:latin typeface="Candara"/>
                <a:ea typeface="+mn-ea"/>
                <a:cs typeface="+mn-cs"/>
              </a:rPr>
              <a:t> Then said Paul, I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wist</a:t>
            </a:r>
            <a:r>
              <a:rPr kumimoji="0" lang="en-US" sz="2133" b="0" i="0" u="none" strike="noStrike" kern="1200" cap="none" spc="0" normalizeH="0" baseline="0" noProof="0" dirty="0">
                <a:ln>
                  <a:noFill/>
                </a:ln>
                <a:solidFill>
                  <a:prstClr val="black"/>
                </a:solidFill>
                <a:effectLst/>
                <a:uLnTx/>
                <a:uFillTx/>
                <a:latin typeface="Candara"/>
                <a:ea typeface="+mn-ea"/>
                <a:cs typeface="+mn-cs"/>
              </a:rPr>
              <a:t> not, brethren, that he was the high priest: for it is written, </a:t>
            </a:r>
            <a:r>
              <a:rPr kumimoji="0" lang="en-US" sz="2133" b="0" i="0" u="none" strike="noStrike" kern="1200" cap="none" spc="0" normalizeH="0" baseline="0" noProof="0" dirty="0">
                <a:ln>
                  <a:noFill/>
                </a:ln>
                <a:solidFill>
                  <a:srgbClr val="C00000"/>
                </a:solidFill>
                <a:effectLst/>
                <a:uLnTx/>
                <a:uFillTx/>
                <a:latin typeface="Candara"/>
                <a:ea typeface="+mn-ea"/>
                <a:cs typeface="+mn-cs"/>
              </a:rPr>
              <a:t>Thou shalt not speak evil of the ruler of thy people</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p>
        </p:txBody>
      </p:sp>
      <p:sp>
        <p:nvSpPr>
          <p:cNvPr id="5" name="TextBox 4"/>
          <p:cNvSpPr txBox="1"/>
          <p:nvPr/>
        </p:nvSpPr>
        <p:spPr>
          <a:xfrm>
            <a:off x="6827520" y="1701801"/>
            <a:ext cx="4165600" cy="321068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prstClr val="white"/>
                </a:solidFill>
                <a:effectLst/>
                <a:uLnTx/>
                <a:uFillTx/>
                <a:latin typeface="Candara"/>
                <a:ea typeface="+mn-ea"/>
                <a:cs typeface="+mn-cs"/>
              </a:rPr>
              <a:t>Exodus 22:28 </a:t>
            </a:r>
            <a:r>
              <a:rPr kumimoji="0" lang="en-US" sz="2133" b="0" i="0" u="none" strike="noStrike" kern="1200" cap="none" spc="0" normalizeH="0" baseline="0" noProof="0" dirty="0">
                <a:ln>
                  <a:noFill/>
                </a:ln>
                <a:solidFill>
                  <a:prstClr val="white"/>
                </a:solidFill>
                <a:effectLst/>
                <a:uLnTx/>
                <a:uFillTx/>
                <a:latin typeface="Candara"/>
                <a:ea typeface="+mn-ea"/>
                <a:cs typeface="+mn-cs"/>
              </a:rPr>
              <a:t>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Candara"/>
                <a:ea typeface="+mn-ea"/>
                <a:cs typeface="+mn-cs"/>
              </a:rPr>
              <a:t>Thou shalt not revile God, nor curse the ruler of thy people. </a:t>
            </a:r>
          </a:p>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1867" b="0" i="0" u="none" strike="noStrike" kern="1200" cap="none" spc="0" normalizeH="0" baseline="0" noProof="0" dirty="0">
                <a:ln>
                  <a:noFill/>
                </a:ln>
                <a:solidFill>
                  <a:srgbClr val="FFFF99"/>
                </a:solidFill>
                <a:effectLst/>
                <a:uLnTx/>
                <a:uFillTx/>
                <a:latin typeface="Candara"/>
                <a:ea typeface="+mn-ea"/>
                <a:cs typeface="+mn-cs"/>
              </a:rPr>
              <a:t>These are judges and magistrates.</a:t>
            </a:r>
          </a:p>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1" i="0" u="none" strike="noStrike" kern="1200" cap="none" spc="0" normalizeH="0" baseline="0" noProof="0" dirty="0">
                <a:ln>
                  <a:noFill/>
                </a:ln>
                <a:solidFill>
                  <a:prstClr val="white"/>
                </a:solidFill>
                <a:effectLst/>
                <a:uLnTx/>
                <a:uFillTx/>
                <a:latin typeface="Candara"/>
                <a:ea typeface="+mn-ea"/>
                <a:cs typeface="+mn-cs"/>
              </a:rPr>
              <a:t>1 Corinthians 8:5</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Candara"/>
                <a:ea typeface="+mn-ea"/>
                <a:cs typeface="+mn-cs"/>
              </a:rPr>
              <a:t>For though there be that are so-called gods, whether in heaven or earth, (as there be many, and lords many.) </a:t>
            </a:r>
          </a:p>
        </p:txBody>
      </p:sp>
    </p:spTree>
    <p:extLst>
      <p:ext uri="{BB962C8B-B14F-4D97-AF65-F5344CB8AC3E}">
        <p14:creationId xmlns:p14="http://schemas.microsoft.com/office/powerpoint/2010/main" val="305847229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500"/>
                                        <p:tgtEl>
                                          <p:spTgt spid="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fade">
                                      <p:cBhvr>
                                        <p:cTn id="20" dur="500"/>
                                        <p:tgtEl>
                                          <p:spTgt spid="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Effect transition="in" filter="fade">
                                      <p:cBhvr>
                                        <p:cTn id="25" dur="500"/>
                                        <p:tgtEl>
                                          <p:spTgt spid="5">
                                            <p:txEl>
                                              <p:pRg st="3" end="3"/>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animEffect transition="in" filter="fade">
                                      <p:cBhvr>
                                        <p:cTn id="28"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75360" y="975361"/>
            <a:ext cx="4389120" cy="501579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6</a:t>
            </a:r>
            <a:r>
              <a:rPr kumimoji="0" lang="en-US" sz="2133" b="0" i="0" u="none" strike="noStrike" kern="1200" cap="none" spc="0" normalizeH="0" baseline="0" noProof="0" dirty="0">
                <a:ln>
                  <a:noFill/>
                </a:ln>
                <a:solidFill>
                  <a:prstClr val="black"/>
                </a:solidFill>
                <a:effectLst/>
                <a:uLnTx/>
                <a:uFillTx/>
                <a:latin typeface="Candara"/>
                <a:ea typeface="+mn-ea"/>
                <a:cs typeface="+mn-cs"/>
              </a:rPr>
              <a:t> But when Paul perceived that the one part were Sadducees, and the other Pharisees, he cried out in the council, Men </a:t>
            </a:r>
            <a:r>
              <a:rPr kumimoji="0" lang="en-US" sz="2133" b="0" i="1" u="none" strike="noStrike" kern="1200" cap="none" spc="0" normalizeH="0" baseline="0" noProof="0" dirty="0">
                <a:ln>
                  <a:noFill/>
                </a:ln>
                <a:solidFill>
                  <a:prstClr val="black"/>
                </a:solidFill>
                <a:effectLst/>
                <a:uLnTx/>
                <a:uFillTx/>
                <a:latin typeface="Candara"/>
                <a:ea typeface="+mn-ea"/>
                <a:cs typeface="+mn-cs"/>
              </a:rPr>
              <a:t>and </a:t>
            </a:r>
            <a:r>
              <a:rPr kumimoji="0" lang="en-US" sz="2133" b="0" i="0" u="none" strike="noStrike" kern="1200" cap="none" spc="0" normalizeH="0" baseline="0" noProof="0" dirty="0">
                <a:ln>
                  <a:noFill/>
                </a:ln>
                <a:solidFill>
                  <a:prstClr val="black"/>
                </a:solidFill>
                <a:effectLst/>
                <a:uLnTx/>
                <a:uFillTx/>
                <a:latin typeface="Candara"/>
                <a:ea typeface="+mn-ea"/>
                <a:cs typeface="+mn-cs"/>
              </a:rPr>
              <a:t>brethren, I am a Pharisee, the son of a Pharisee: of the hope and resurrection of the dead I am called in question.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7</a:t>
            </a:r>
            <a:r>
              <a:rPr kumimoji="0" lang="en-US" sz="2133" b="0" i="0" u="none" strike="noStrike" kern="1200" cap="none" spc="0" normalizeH="0" baseline="0" noProof="0" dirty="0">
                <a:ln>
                  <a:noFill/>
                </a:ln>
                <a:solidFill>
                  <a:prstClr val="black"/>
                </a:solidFill>
                <a:effectLst/>
                <a:uLnTx/>
                <a:uFillTx/>
                <a:latin typeface="Candara"/>
                <a:ea typeface="+mn-ea"/>
                <a:cs typeface="+mn-cs"/>
              </a:rPr>
              <a:t> And when he had so said, there arose a dissension between the Pharisees and the Sadducees: and the multitude was divided.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8</a:t>
            </a:r>
            <a:r>
              <a:rPr kumimoji="0" lang="en-US" sz="2133" b="0" i="0" u="none" strike="noStrike" kern="1200" cap="none" spc="0" normalizeH="0" baseline="0" noProof="0" dirty="0">
                <a:ln>
                  <a:noFill/>
                </a:ln>
                <a:solidFill>
                  <a:prstClr val="black"/>
                </a:solidFill>
                <a:effectLst/>
                <a:uLnTx/>
                <a:uFillTx/>
                <a:latin typeface="Candara"/>
                <a:ea typeface="+mn-ea"/>
                <a:cs typeface="+mn-cs"/>
              </a:rPr>
              <a:t> For the Sadducees say that there is no resurrection, neither angel, nor spirit: but the Pharisees confess both.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64480" y="975361"/>
            <a:ext cx="5848149" cy="5067300"/>
          </a:xfrm>
          <a:prstGeom prst="rect">
            <a:avLst/>
          </a:prstGeom>
        </p:spPr>
      </p:pic>
    </p:spTree>
    <p:extLst>
      <p:ext uri="{BB962C8B-B14F-4D97-AF65-F5344CB8AC3E}">
        <p14:creationId xmlns:p14="http://schemas.microsoft.com/office/powerpoint/2010/main" val="233169362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75360" y="1092201"/>
            <a:ext cx="4389120" cy="46875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9</a:t>
            </a:r>
            <a:r>
              <a:rPr kumimoji="0" lang="en-US" sz="2133" b="0" i="0" u="none" strike="noStrike" kern="1200" cap="none" spc="0" normalizeH="0" baseline="0" noProof="0" dirty="0">
                <a:ln>
                  <a:noFill/>
                </a:ln>
                <a:solidFill>
                  <a:prstClr val="black"/>
                </a:solidFill>
                <a:effectLst/>
                <a:uLnTx/>
                <a:uFillTx/>
                <a:latin typeface="Candara"/>
                <a:ea typeface="+mn-ea"/>
                <a:cs typeface="+mn-cs"/>
              </a:rPr>
              <a:t> And there arose a great cry:         and the scribes </a:t>
            </a:r>
            <a:r>
              <a:rPr kumimoji="0" lang="en-US" sz="2133" b="0" i="1" u="none" strike="noStrike" kern="1200" cap="none" spc="0" normalizeH="0" baseline="0" noProof="0" dirty="0">
                <a:ln>
                  <a:noFill/>
                </a:ln>
                <a:solidFill>
                  <a:prstClr val="black"/>
                </a:solidFill>
                <a:effectLst/>
                <a:uLnTx/>
                <a:uFillTx/>
                <a:latin typeface="Candara"/>
                <a:ea typeface="+mn-ea"/>
                <a:cs typeface="+mn-cs"/>
              </a:rPr>
              <a:t>that were </a:t>
            </a:r>
            <a:r>
              <a:rPr kumimoji="0" lang="en-US" sz="2133" b="0" i="0" u="none" strike="noStrike" kern="1200" cap="none" spc="0" normalizeH="0" baseline="0" noProof="0" dirty="0">
                <a:ln>
                  <a:noFill/>
                </a:ln>
                <a:solidFill>
                  <a:prstClr val="black"/>
                </a:solidFill>
                <a:effectLst/>
                <a:uLnTx/>
                <a:uFillTx/>
                <a:latin typeface="Candara"/>
                <a:ea typeface="+mn-ea"/>
                <a:cs typeface="+mn-cs"/>
              </a:rPr>
              <a:t>of the Pharisees' part arose, and strove, saying, We find no evil in this man: but if a spirit or an angel hath spoken to him, let us not fight against God.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10</a:t>
            </a:r>
            <a:r>
              <a:rPr kumimoji="0" lang="en-US" sz="2133" b="0" i="0" u="none" strike="noStrike" kern="1200" cap="none" spc="0" normalizeH="0" baseline="0" noProof="0" dirty="0">
                <a:ln>
                  <a:noFill/>
                </a:ln>
                <a:solidFill>
                  <a:prstClr val="black"/>
                </a:solidFill>
                <a:effectLst/>
                <a:uLnTx/>
                <a:uFillTx/>
                <a:latin typeface="Candara"/>
                <a:ea typeface="+mn-ea"/>
                <a:cs typeface="+mn-cs"/>
              </a:rPr>
              <a:t> And when there arose a great dissension, the chief captain, fearing lest Paul should have been pulled in pieces of them, commanded the soldiers to go down, and to take him by force from among them, and to bring </a:t>
            </a:r>
            <a:r>
              <a:rPr kumimoji="0" lang="en-US" sz="2133" b="0" i="1" u="none" strike="noStrike" kern="1200" cap="none" spc="0" normalizeH="0" baseline="0" noProof="0" dirty="0">
                <a:ln>
                  <a:noFill/>
                </a:ln>
                <a:solidFill>
                  <a:prstClr val="black"/>
                </a:solidFill>
                <a:effectLst/>
                <a:uLnTx/>
                <a:uFillTx/>
                <a:latin typeface="Candara"/>
                <a:ea typeface="+mn-ea"/>
                <a:cs typeface="+mn-cs"/>
              </a:rPr>
              <a:t>him </a:t>
            </a:r>
            <a:r>
              <a:rPr kumimoji="0" lang="en-US" sz="2133" b="0" i="0" u="none" strike="noStrike" kern="1200" cap="none" spc="0" normalizeH="0" baseline="0" noProof="0" dirty="0">
                <a:ln>
                  <a:noFill/>
                </a:ln>
                <a:solidFill>
                  <a:prstClr val="black"/>
                </a:solidFill>
                <a:effectLst/>
                <a:uLnTx/>
                <a:uFillTx/>
                <a:latin typeface="Candara"/>
                <a:ea typeface="+mn-ea"/>
                <a:cs typeface="+mn-cs"/>
              </a:rPr>
              <a:t>into the castle.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64480" y="975361"/>
            <a:ext cx="5848149" cy="5067300"/>
          </a:xfrm>
          <a:prstGeom prst="rect">
            <a:avLst/>
          </a:prstGeom>
        </p:spPr>
      </p:pic>
    </p:spTree>
    <p:extLst>
      <p:ext uri="{BB962C8B-B14F-4D97-AF65-F5344CB8AC3E}">
        <p14:creationId xmlns:p14="http://schemas.microsoft.com/office/powerpoint/2010/main" val="416367282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12800" y="1706881"/>
            <a:ext cx="3149600" cy="271818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11</a:t>
            </a:r>
            <a:r>
              <a:rPr kumimoji="0" lang="en-US" sz="2133" b="0" i="0" u="none" strike="noStrike" kern="1200" cap="none" spc="0" normalizeH="0" baseline="0" noProof="0" dirty="0">
                <a:ln>
                  <a:noFill/>
                </a:ln>
                <a:solidFill>
                  <a:prstClr val="black"/>
                </a:solidFill>
                <a:effectLst/>
                <a:uLnTx/>
                <a:uFillTx/>
                <a:latin typeface="Candara"/>
                <a:ea typeface="+mn-ea"/>
                <a:cs typeface="+mn-cs"/>
              </a:rPr>
              <a:t> And the night following the Lord stood by him, and said, </a:t>
            </a:r>
            <a:r>
              <a:rPr kumimoji="0" lang="en-US" sz="2133" b="0" i="0" u="none" strike="noStrike" kern="1200" cap="none" spc="0" normalizeH="0" baseline="0" noProof="0" dirty="0">
                <a:ln>
                  <a:noFill/>
                </a:ln>
                <a:solidFill>
                  <a:srgbClr val="C00000"/>
                </a:solidFill>
                <a:effectLst/>
                <a:uLnTx/>
                <a:uFillTx/>
                <a:latin typeface="Candara"/>
                <a:ea typeface="+mn-ea"/>
                <a:cs typeface="+mn-cs"/>
              </a:rPr>
              <a:t>Be of good cheer, Paul: for as thou hast testified of me in Jerusalem, so must thou bear witness also at Rome.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4000" y="723900"/>
            <a:ext cx="7213600" cy="5410200"/>
          </a:xfrm>
          <a:prstGeom prst="rect">
            <a:avLst/>
          </a:prstGeom>
        </p:spPr>
      </p:pic>
    </p:spTree>
    <p:extLst>
      <p:ext uri="{BB962C8B-B14F-4D97-AF65-F5344CB8AC3E}">
        <p14:creationId xmlns:p14="http://schemas.microsoft.com/office/powerpoint/2010/main" val="2633445060"/>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8183328-B610-4193-9A55-24EF3849BF1A}"/>
              </a:ext>
            </a:extLst>
          </p:cNvPr>
          <p:cNvSpPr txBox="1"/>
          <p:nvPr/>
        </p:nvSpPr>
        <p:spPr>
          <a:xfrm>
            <a:off x="904775" y="625641"/>
            <a:ext cx="10366408" cy="553997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	THE AUTHOR OF THE BOOK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From earliest times, Luke, “the beloved physician,” has been looked upon by conservative Bible scholars as being the author of </a:t>
            </a:r>
            <a:r>
              <a:rPr kumimoji="0" lang="en-US" sz="1200" b="0" i="1" u="none" strike="noStrike" kern="1200" cap="none" spc="0" normalizeH="0" baseline="0" noProof="0" dirty="0">
                <a:ln>
                  <a:noFill/>
                </a:ln>
                <a:solidFill>
                  <a:prstClr val="black"/>
                </a:solidFill>
                <a:effectLst/>
                <a:uLnTx/>
                <a:uFillTx/>
                <a:latin typeface="Calibri"/>
                <a:ea typeface="+mn-ea"/>
                <a:cs typeface="+mn-cs"/>
              </a:rPr>
              <a:t>The Book of Acts. Both internal and external evidence support this belief.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Luke was: (1) </a:t>
            </a:r>
            <a:r>
              <a:rPr kumimoji="0" lang="en-US" sz="1200" b="0" i="1" u="none" strike="noStrike" kern="1200" cap="none" spc="0" normalizeH="0" baseline="0" noProof="0" dirty="0">
                <a:ln>
                  <a:noFill/>
                </a:ln>
                <a:solidFill>
                  <a:prstClr val="black"/>
                </a:solidFill>
                <a:effectLst/>
                <a:uLnTx/>
                <a:uFillTx/>
                <a:latin typeface="Calibri"/>
                <a:ea typeface="+mn-ea"/>
                <a:cs typeface="+mn-cs"/>
              </a:rPr>
              <a:t>a Gentile (Col. 4:10–14); (2) the only Gentile author of a Bible book; (3) a physician (a medical doctor), Col. 4:14; (4) a “beloved” person, Col. 4:14; (5) a frequent missionary companion of Paul (the so-called “we sections” of The Book of Acts, 16:10–17; 20:5–21:18; 27:1–28:16, prove this assertion); and (6) the author of The Gospel of Luke as well as The Book of Acts.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II.	THE ADDRESSEE OF THE BOOK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Luke addressed both </a:t>
            </a:r>
            <a:r>
              <a:rPr kumimoji="0" lang="en-US" sz="1200" b="0" i="1" u="none" strike="noStrike" kern="1200" cap="none" spc="0" normalizeH="0" baseline="0" noProof="0" dirty="0">
                <a:ln>
                  <a:noFill/>
                </a:ln>
                <a:solidFill>
                  <a:prstClr val="black"/>
                </a:solidFill>
                <a:effectLst/>
                <a:uLnTx/>
                <a:uFillTx/>
                <a:latin typeface="Calibri"/>
                <a:ea typeface="+mn-ea"/>
                <a:cs typeface="+mn-cs"/>
              </a:rPr>
              <a:t>The Gospel of Luke and The Book of Acts to Theophilus. Perhaps he had others in view as the ultimate readers of his two books.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We do not know the identity of Theophilus, nor do we know the place of his residence. He almost certainly was: (1) </a:t>
            </a:r>
            <a:r>
              <a:rPr kumimoji="0" lang="en-US" sz="1200" b="0" i="1" u="none" strike="noStrike" kern="1200" cap="none" spc="0" normalizeH="0" baseline="0" noProof="0" dirty="0">
                <a:ln>
                  <a:noFill/>
                </a:ln>
                <a:solidFill>
                  <a:prstClr val="black"/>
                </a:solidFill>
                <a:effectLst/>
                <a:uLnTx/>
                <a:uFillTx/>
                <a:latin typeface="Calibri"/>
                <a:ea typeface="+mn-ea"/>
                <a:cs typeface="+mn-cs"/>
              </a:rPr>
              <a:t>a friend of Luke and (2) a neophyte to Christianity (Luke wrote to Theophilus that he might know the certainty, the truthfulness, of the gospel truths wherein he had been instructed, Luke 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III.	THE PLACE AND THE DATE OF THE WRITING OF THE BOOK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We do not know </a:t>
            </a:r>
            <a:r>
              <a:rPr kumimoji="0" lang="en-US" sz="1200" b="0" i="1" u="none" strike="noStrike" kern="1200" cap="none" spc="0" normalizeH="0" baseline="0" noProof="0" dirty="0">
                <a:ln>
                  <a:noFill/>
                </a:ln>
                <a:solidFill>
                  <a:prstClr val="black"/>
                </a:solidFill>
                <a:effectLst/>
                <a:uLnTx/>
                <a:uFillTx/>
                <a:latin typeface="Calibri"/>
                <a:ea typeface="+mn-ea"/>
                <a:cs typeface="+mn-cs"/>
              </a:rPr>
              <a:t>the place of writing but we can know the approximate date of writing. We know that it was written after the Spring of </a:t>
            </a:r>
            <a:r>
              <a:rPr kumimoji="0" lang="en-US" sz="1200" b="0" i="1" u="none" strike="noStrike" kern="1200" cap="none" spc="0" normalizeH="0" baseline="0" noProof="0" dirty="0" err="1">
                <a:ln>
                  <a:noFill/>
                </a:ln>
                <a:solidFill>
                  <a:prstClr val="black"/>
                </a:solidFill>
                <a:effectLst/>
                <a:uLnTx/>
                <a:uFillTx/>
                <a:latin typeface="Calibri"/>
                <a:ea typeface="+mn-ea"/>
                <a:cs typeface="+mn-cs"/>
              </a:rPr>
              <a:t>a.d.</a:t>
            </a:r>
            <a:r>
              <a:rPr kumimoji="0" lang="en-US" sz="1200" b="0" i="1" u="none" strike="noStrike" kern="1200" cap="none" spc="0" normalizeH="0" baseline="0" noProof="0" dirty="0">
                <a:ln>
                  <a:noFill/>
                </a:ln>
                <a:solidFill>
                  <a:prstClr val="black"/>
                </a:solidFill>
                <a:effectLst/>
                <a:uLnTx/>
                <a:uFillTx/>
                <a:latin typeface="Calibri"/>
                <a:ea typeface="+mn-ea"/>
                <a:cs typeface="+mn-cs"/>
              </a:rPr>
              <a:t> 63 for the book’s historical record extends to the Spring of that year and we know that the book was probably written before the Fall of </a:t>
            </a:r>
            <a:r>
              <a:rPr kumimoji="0" lang="en-US" sz="1200" b="0" i="1" u="none" strike="noStrike" kern="1200" cap="none" spc="0" normalizeH="0" baseline="0" noProof="0" dirty="0" err="1">
                <a:ln>
                  <a:noFill/>
                </a:ln>
                <a:solidFill>
                  <a:prstClr val="black"/>
                </a:solidFill>
                <a:effectLst/>
                <a:uLnTx/>
                <a:uFillTx/>
                <a:latin typeface="Calibri"/>
                <a:ea typeface="+mn-ea"/>
                <a:cs typeface="+mn-cs"/>
              </a:rPr>
              <a:t>a.d.</a:t>
            </a:r>
            <a:r>
              <a:rPr kumimoji="0" lang="en-US" sz="1200" b="0" i="1" u="none" strike="noStrike" kern="1200" cap="none" spc="0" normalizeH="0" baseline="0" noProof="0" dirty="0">
                <a:ln>
                  <a:noFill/>
                </a:ln>
                <a:solidFill>
                  <a:prstClr val="black"/>
                </a:solidFill>
                <a:effectLst/>
                <a:uLnTx/>
                <a:uFillTx/>
                <a:latin typeface="Calibri"/>
                <a:ea typeface="+mn-ea"/>
                <a:cs typeface="+mn-cs"/>
              </a:rPr>
              <a:t> 64 for the book makes no mention or allusion to the Neronian persecution which began in October of </a:t>
            </a:r>
            <a:r>
              <a:rPr kumimoji="0" lang="en-US" sz="1200" b="0" i="1" u="none" strike="noStrike" kern="1200" cap="none" spc="0" normalizeH="0" baseline="0" noProof="0" dirty="0" err="1">
                <a:ln>
                  <a:noFill/>
                </a:ln>
                <a:solidFill>
                  <a:prstClr val="black"/>
                </a:solidFill>
                <a:effectLst/>
                <a:uLnTx/>
                <a:uFillTx/>
                <a:latin typeface="Calibri"/>
                <a:ea typeface="+mn-ea"/>
                <a:cs typeface="+mn-cs"/>
              </a:rPr>
              <a:t>a.d.</a:t>
            </a:r>
            <a:r>
              <a:rPr kumimoji="0" lang="en-US" sz="1200" b="0" i="1" u="none" strike="noStrike" kern="1200" cap="none" spc="0" normalizeH="0" baseline="0" noProof="0" dirty="0">
                <a:ln>
                  <a:noFill/>
                </a:ln>
                <a:solidFill>
                  <a:prstClr val="black"/>
                </a:solidFill>
                <a:effectLst/>
                <a:uLnTx/>
                <a:uFillTx/>
                <a:latin typeface="Calibri"/>
                <a:ea typeface="+mn-ea"/>
                <a:cs typeface="+mn-cs"/>
              </a:rPr>
              <a:t> 64. We know that the book was almost certainly written before </a:t>
            </a:r>
            <a:r>
              <a:rPr kumimoji="0" lang="en-US" sz="1200" b="0" i="1" u="none" strike="noStrike" kern="1200" cap="none" spc="0" normalizeH="0" baseline="0" noProof="0" dirty="0" err="1">
                <a:ln>
                  <a:noFill/>
                </a:ln>
                <a:solidFill>
                  <a:prstClr val="black"/>
                </a:solidFill>
                <a:effectLst/>
                <a:uLnTx/>
                <a:uFillTx/>
                <a:latin typeface="Calibri"/>
                <a:ea typeface="+mn-ea"/>
                <a:cs typeface="+mn-cs"/>
              </a:rPr>
              <a:t>a.d.</a:t>
            </a:r>
            <a:r>
              <a:rPr kumimoji="0" lang="en-US" sz="1200" b="0" i="1" u="none" strike="noStrike" kern="1200" cap="none" spc="0" normalizeH="0" baseline="0" noProof="0" dirty="0">
                <a:ln>
                  <a:noFill/>
                </a:ln>
                <a:solidFill>
                  <a:prstClr val="black"/>
                </a:solidFill>
                <a:effectLst/>
                <a:uLnTx/>
                <a:uFillTx/>
                <a:latin typeface="Calibri"/>
                <a:ea typeface="+mn-ea"/>
                <a:cs typeface="+mn-cs"/>
              </a:rPr>
              <a:t> 70 for it makes no mention or allusion to the fall of Jerusalem and the destruction of its temple, events which occurred in </a:t>
            </a:r>
            <a:r>
              <a:rPr kumimoji="0" lang="en-US" sz="1200" b="0" i="1" u="none" strike="noStrike" kern="1200" cap="none" spc="0" normalizeH="0" baseline="0" noProof="0" dirty="0" err="1">
                <a:ln>
                  <a:noFill/>
                </a:ln>
                <a:solidFill>
                  <a:prstClr val="black"/>
                </a:solidFill>
                <a:effectLst/>
                <a:uLnTx/>
                <a:uFillTx/>
                <a:latin typeface="Calibri"/>
                <a:ea typeface="+mn-ea"/>
                <a:cs typeface="+mn-cs"/>
              </a:rPr>
              <a:t>a.d.</a:t>
            </a:r>
            <a:r>
              <a:rPr kumimoji="0" lang="en-US" sz="1200" b="0" i="1" u="none" strike="noStrike" kern="1200" cap="none" spc="0" normalizeH="0" baseline="0" noProof="0" dirty="0">
                <a:ln>
                  <a:noFill/>
                </a:ln>
                <a:solidFill>
                  <a:prstClr val="black"/>
                </a:solidFill>
                <a:effectLst/>
                <a:uLnTx/>
                <a:uFillTx/>
                <a:latin typeface="Calibri"/>
                <a:ea typeface="+mn-ea"/>
                <a:cs typeface="+mn-cs"/>
              </a:rPr>
              <a:t> 70 which greatly affected the early church and first-century Christianity (these events ended the Judaizers opposition to the gospel and the practice of preaching the gospel first to the Jews and then to the Gentiles).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IV.	THE NAME OF THE BOOK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From the Second Century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a.d.</a:t>
            </a:r>
            <a:r>
              <a:rPr kumimoji="0" lang="en-US" sz="1200" b="0" i="0" u="none" strike="noStrike" kern="1200" cap="none" spc="0" normalizeH="0" baseline="0" noProof="0" dirty="0">
                <a:ln>
                  <a:noFill/>
                </a:ln>
                <a:solidFill>
                  <a:prstClr val="black"/>
                </a:solidFill>
                <a:effectLst/>
                <a:uLnTx/>
                <a:uFillTx/>
                <a:latin typeface="Calibri"/>
                <a:ea typeface="+mn-ea"/>
                <a:cs typeface="+mn-cs"/>
              </a:rPr>
              <a:t>, the common name for the book has been </a:t>
            </a:r>
            <a:r>
              <a:rPr kumimoji="0" lang="en-US" sz="1200" b="0" i="1" u="none" strike="noStrike" kern="1200" cap="none" spc="0" normalizeH="0" baseline="0" noProof="0" dirty="0">
                <a:ln>
                  <a:noFill/>
                </a:ln>
                <a:solidFill>
                  <a:prstClr val="black"/>
                </a:solidFill>
                <a:effectLst/>
                <a:uLnTx/>
                <a:uFillTx/>
                <a:latin typeface="Calibri"/>
                <a:ea typeface="+mn-ea"/>
                <a:cs typeface="+mn-cs"/>
              </a:rPr>
              <a:t>The Acts of the Apostles. This title is too comprehensive to be a correct one, for the book deals chiefly with the acts of only two apostles, Peter and Paul, and their acts are recorded only in part. A more apt title would be one of the following: (1) the Acts of the Risen Lord; (2) The Acts of the descended Holy Spirit; (3) Some of the Acts of Peter and Paul; (4) A Fragmentary History of the Early Church; (5) The First Chapter of Church History or (6) The only Inspired Chapter of Church History.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In the Greek manuscripts, the title is “Acts of Apostles.” This is a good and accurate title.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	THE CLASSIFICATION OF THE BOOK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It is one of the five historical books of the New Testament. The New Testament has five </a:t>
            </a:r>
            <a:r>
              <a:rPr kumimoji="0" lang="en-US" sz="1200" b="0" i="1" u="none" strike="noStrike" kern="1200" cap="none" spc="0" normalizeH="0" baseline="0" noProof="0" dirty="0">
                <a:ln>
                  <a:noFill/>
                </a:ln>
                <a:solidFill>
                  <a:prstClr val="black"/>
                </a:solidFill>
                <a:effectLst/>
                <a:uLnTx/>
                <a:uFillTx/>
                <a:latin typeface="Calibri"/>
                <a:ea typeface="+mn-ea"/>
                <a:cs typeface="+mn-cs"/>
              </a:rPr>
              <a:t>historical books (Matthew through Acts), twenty-one doctrinal books (Romans through Jude) and one prophetical book (Revelation).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The 5 New Testament historical books are the New Testament’s “Pentateuch.”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 Gingrich, R. E. (2002).  (pp. 34). Memphis, TN: Riverside Printing.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Gingrich, R. E. (2002). </a:t>
            </a:r>
            <a:r>
              <a:rPr kumimoji="0" lang="en-US" sz="1800" b="0" i="1" u="sng" strike="noStrike" kern="1200" cap="none" spc="0" normalizeH="0" baseline="0" noProof="0" dirty="0">
                <a:ln>
                  <a:noFill/>
                </a:ln>
                <a:solidFill>
                  <a:srgbClr val="0000FF"/>
                </a:solidFill>
                <a:effectLst/>
                <a:uLnTx/>
                <a:uFillTx/>
                <a:latin typeface="Calibri"/>
                <a:ea typeface="+mn-ea"/>
                <a:cs typeface="+mn-cs"/>
                <a:hlinkClick r:id="rId2"/>
              </a:rPr>
              <a:t>The Book of Acts</a:t>
            </a:r>
            <a:r>
              <a:rPr kumimoji="0" lang="en-US" sz="1800" b="0" i="0" u="none" strike="noStrike" kern="1200" cap="none" spc="0" normalizeH="0" baseline="0" noProof="0" dirty="0">
                <a:ln>
                  <a:noFill/>
                </a:ln>
                <a:solidFill>
                  <a:srgbClr val="0000FF"/>
                </a:solidFill>
                <a:effectLst/>
                <a:uLnTx/>
                <a:uFillTx/>
                <a:latin typeface="Calibri"/>
                <a:ea typeface="+mn-ea"/>
                <a:cs typeface="+mn-cs"/>
                <a:hlinkClick r:id="rId2"/>
              </a:rPr>
              <a:t> (pp. 3–4). Memphis, TN: Riverside Printing.</a:t>
            </a:r>
          </a:p>
        </p:txBody>
      </p:sp>
    </p:spTree>
    <p:extLst>
      <p:ext uri="{BB962C8B-B14F-4D97-AF65-F5344CB8AC3E}">
        <p14:creationId xmlns:p14="http://schemas.microsoft.com/office/powerpoint/2010/main" val="25928805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97280" y="1584960"/>
            <a:ext cx="10160000" cy="368241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F5C040">
                    <a:lumMod val="40000"/>
                    <a:lumOff val="60000"/>
                  </a:srgbClr>
                </a:solidFill>
                <a:effectLst/>
                <a:uLnTx/>
                <a:uFillTx/>
                <a:latin typeface="Candara"/>
                <a:ea typeface="+mn-ea"/>
                <a:cs typeface="+mn-cs"/>
              </a:rPr>
              <a:t>1) HIS INNER WITNESS</a:t>
            </a:r>
          </a:p>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1" i="0" u="none" strike="noStrike" kern="1200" cap="none" spc="0" normalizeH="0" baseline="0" noProof="0" dirty="0">
                <a:ln>
                  <a:noFill/>
                </a:ln>
                <a:solidFill>
                  <a:prstClr val="white"/>
                </a:solidFill>
                <a:effectLst/>
                <a:uLnTx/>
                <a:uFillTx/>
                <a:latin typeface="Candara"/>
                <a:ea typeface="+mn-ea"/>
                <a:cs typeface="+mn-cs"/>
              </a:rPr>
              <a:t>Acts 19:21</a:t>
            </a:r>
            <a:endParaRPr kumimoji="0" lang="en-US" sz="2133" b="0" i="0" u="none" strike="noStrike" kern="1200" cap="none" spc="0" normalizeH="0" baseline="0" noProof="0" dirty="0">
              <a:ln>
                <a:noFill/>
              </a:ln>
              <a:solidFill>
                <a:prstClr val="white"/>
              </a:solidFill>
              <a:effectLst/>
              <a:uLnTx/>
              <a:uFillTx/>
              <a:latin typeface="Candara"/>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Candara"/>
                <a:ea typeface="+mn-ea"/>
                <a:cs typeface="+mn-cs"/>
              </a:rPr>
              <a:t>After these things were ended, Paul purposed in the spirit, when he had passed through Macedonia and Achaia, to go to Jerusalem, saying, After I have been there,       I must also see Rome.</a:t>
            </a:r>
          </a:p>
          <a:p>
            <a:pPr marL="0" marR="0" lvl="0" indent="0" algn="l" defTabSz="1219170" rtl="0" eaLnBrk="1" fontAlgn="auto" latinLnBrk="0" hangingPunct="1">
              <a:lnSpc>
                <a:spcPct val="100000"/>
              </a:lnSpc>
              <a:spcBef>
                <a:spcPts val="1600"/>
              </a:spcBef>
              <a:spcAft>
                <a:spcPts val="0"/>
              </a:spcAft>
              <a:buClrTx/>
              <a:buSzTx/>
              <a:buFontTx/>
              <a:buNone/>
              <a:tabLst/>
              <a:defRPr/>
            </a:pPr>
            <a:r>
              <a:rPr kumimoji="0" lang="en-US" sz="2133" b="1" i="0" u="none" strike="noStrike" kern="1200" cap="none" spc="0" normalizeH="0" baseline="0" noProof="0" dirty="0">
                <a:ln>
                  <a:noFill/>
                </a:ln>
                <a:solidFill>
                  <a:prstClr val="white"/>
                </a:solidFill>
                <a:effectLst/>
                <a:uLnTx/>
                <a:uFillTx/>
                <a:latin typeface="Candara"/>
                <a:ea typeface="+mn-ea"/>
                <a:cs typeface="+mn-cs"/>
              </a:rPr>
              <a:t>Acts 20:22-23 </a:t>
            </a:r>
            <a:r>
              <a:rPr kumimoji="0" lang="en-US" sz="2133" b="0" i="0" u="none" strike="noStrike" kern="1200" cap="none" spc="0" normalizeH="0" baseline="0" noProof="0" dirty="0">
                <a:ln>
                  <a:noFill/>
                </a:ln>
                <a:solidFill>
                  <a:prstClr val="white"/>
                </a:solidFill>
                <a:effectLst/>
                <a:uLnTx/>
                <a:uFillTx/>
                <a:latin typeface="Candara"/>
                <a:ea typeface="+mn-ea"/>
                <a:cs typeface="+mn-cs"/>
              </a:rPr>
              <a:t>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white"/>
                </a:solidFill>
                <a:effectLst/>
                <a:uLnTx/>
                <a:uFillTx/>
                <a:latin typeface="Candara"/>
                <a:ea typeface="+mn-ea"/>
                <a:cs typeface="+mn-cs"/>
              </a:rPr>
              <a:t>22</a:t>
            </a:r>
            <a:r>
              <a:rPr kumimoji="0" lang="en-US" sz="2133" b="0" i="0" u="none" strike="noStrike" kern="1200" cap="none" spc="0" normalizeH="0" baseline="0" noProof="0" dirty="0">
                <a:ln>
                  <a:noFill/>
                </a:ln>
                <a:solidFill>
                  <a:prstClr val="white"/>
                </a:solidFill>
                <a:effectLst/>
                <a:uLnTx/>
                <a:uFillTx/>
                <a:latin typeface="Candara"/>
                <a:ea typeface="+mn-ea"/>
                <a:cs typeface="+mn-cs"/>
              </a:rPr>
              <a:t> And now, behold, I go bound in the spirit unto Jerusalem, not knowing the things that shall befall me there: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white"/>
                </a:solidFill>
                <a:effectLst/>
                <a:uLnTx/>
                <a:uFillTx/>
                <a:latin typeface="Candara"/>
                <a:ea typeface="+mn-ea"/>
                <a:cs typeface="+mn-cs"/>
              </a:rPr>
              <a:t>23</a:t>
            </a:r>
            <a:r>
              <a:rPr kumimoji="0" lang="en-US" sz="2133" b="0" i="0" u="none" strike="noStrike" kern="1200" cap="none" spc="0" normalizeH="0" baseline="0" noProof="0" dirty="0">
                <a:ln>
                  <a:noFill/>
                </a:ln>
                <a:solidFill>
                  <a:prstClr val="white"/>
                </a:solidFill>
                <a:effectLst/>
                <a:uLnTx/>
                <a:uFillTx/>
                <a:latin typeface="Candara"/>
                <a:ea typeface="+mn-ea"/>
                <a:cs typeface="+mn-cs"/>
              </a:rPr>
              <a:t> Save that the Holy Ghost </a:t>
            </a:r>
            <a:r>
              <a:rPr kumimoji="0" lang="en-US" sz="2133" b="0" i="0" u="none" strike="noStrike" kern="1200" cap="none" spc="0" normalizeH="0" baseline="0" noProof="0" dirty="0" err="1">
                <a:ln>
                  <a:noFill/>
                </a:ln>
                <a:solidFill>
                  <a:prstClr val="white"/>
                </a:solidFill>
                <a:effectLst/>
                <a:uLnTx/>
                <a:uFillTx/>
                <a:latin typeface="Candara"/>
                <a:ea typeface="+mn-ea"/>
                <a:cs typeface="+mn-cs"/>
              </a:rPr>
              <a:t>witnesseth</a:t>
            </a:r>
            <a:r>
              <a:rPr kumimoji="0" lang="en-US" sz="2133" b="0" i="0" u="none" strike="noStrike" kern="1200" cap="none" spc="0" normalizeH="0" baseline="0" noProof="0" dirty="0">
                <a:ln>
                  <a:noFill/>
                </a:ln>
                <a:solidFill>
                  <a:prstClr val="white"/>
                </a:solidFill>
                <a:effectLst/>
                <a:uLnTx/>
                <a:uFillTx/>
                <a:latin typeface="Candara"/>
                <a:ea typeface="+mn-ea"/>
                <a:cs typeface="+mn-cs"/>
              </a:rPr>
              <a:t> in every city, saying that bonds and afflictions abide me. </a:t>
            </a:r>
          </a:p>
        </p:txBody>
      </p:sp>
      <p:sp>
        <p:nvSpPr>
          <p:cNvPr id="3" name="TextBox 2"/>
          <p:cNvSpPr txBox="1"/>
          <p:nvPr/>
        </p:nvSpPr>
        <p:spPr>
          <a:xfrm>
            <a:off x="1097280" y="889001"/>
            <a:ext cx="8249920"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6E7FC"/>
                </a:solidFill>
                <a:effectLst/>
                <a:uLnTx/>
                <a:uFillTx/>
                <a:latin typeface="Candara"/>
                <a:ea typeface="+mn-ea"/>
                <a:cs typeface="+mn-cs"/>
              </a:rPr>
              <a:t>Did Paul disobey God by going to Jerusalem?</a:t>
            </a:r>
          </a:p>
        </p:txBody>
      </p:sp>
    </p:spTree>
    <p:extLst>
      <p:ext uri="{BB962C8B-B14F-4D97-AF65-F5344CB8AC3E}">
        <p14:creationId xmlns:p14="http://schemas.microsoft.com/office/powerpoint/2010/main" val="213757148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fade">
                                      <p:cBhvr>
                                        <p:cTn id="20" dur="500"/>
                                        <p:tgtEl>
                                          <p:spTgt spid="2">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fade">
                                      <p:cBhvr>
                                        <p:cTn id="23" dur="500"/>
                                        <p:tgtEl>
                                          <p:spTgt spid="2">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Effect transition="in" filter="fade">
                                      <p:cBhvr>
                                        <p:cTn id="26"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97280" y="1584960"/>
            <a:ext cx="10160000" cy="368241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FFFFCC"/>
                </a:solidFill>
                <a:effectLst/>
                <a:uLnTx/>
                <a:uFillTx/>
                <a:latin typeface="Candara"/>
                <a:ea typeface="+mn-ea"/>
                <a:cs typeface="+mn-cs"/>
              </a:rPr>
              <a:t>THE WITNESS OF OTHERS</a:t>
            </a:r>
          </a:p>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1" i="0" u="none" strike="noStrike" kern="1200" cap="none" spc="0" normalizeH="0" baseline="0" noProof="0" dirty="0">
                <a:ln>
                  <a:noFill/>
                </a:ln>
                <a:solidFill>
                  <a:prstClr val="white"/>
                </a:solidFill>
                <a:effectLst/>
                <a:uLnTx/>
                <a:uFillTx/>
                <a:latin typeface="Candara"/>
                <a:ea typeface="+mn-ea"/>
                <a:cs typeface="+mn-cs"/>
              </a:rPr>
              <a:t>Acts 21:11</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Candara"/>
                <a:ea typeface="+mn-ea"/>
                <a:cs typeface="+mn-cs"/>
              </a:rPr>
              <a:t>And when he [</a:t>
            </a:r>
            <a:r>
              <a:rPr kumimoji="0" lang="en-US" sz="2133" b="0" i="0" u="none" strike="noStrike" kern="1200" cap="none" spc="0" normalizeH="0" baseline="0" noProof="0" dirty="0" err="1">
                <a:ln>
                  <a:noFill/>
                </a:ln>
                <a:solidFill>
                  <a:prstClr val="white"/>
                </a:solidFill>
                <a:effectLst/>
                <a:uLnTx/>
                <a:uFillTx/>
                <a:latin typeface="Candara"/>
                <a:ea typeface="+mn-ea"/>
                <a:cs typeface="+mn-cs"/>
              </a:rPr>
              <a:t>Agabus</a:t>
            </a:r>
            <a:r>
              <a:rPr kumimoji="0" lang="en-US" sz="2133" b="0" i="0" u="none" strike="noStrike" kern="1200" cap="none" spc="0" normalizeH="0" baseline="0" noProof="0" dirty="0">
                <a:ln>
                  <a:noFill/>
                </a:ln>
                <a:solidFill>
                  <a:prstClr val="white"/>
                </a:solidFill>
                <a:effectLst/>
                <a:uLnTx/>
                <a:uFillTx/>
                <a:latin typeface="Candara"/>
                <a:ea typeface="+mn-ea"/>
                <a:cs typeface="+mn-cs"/>
              </a:rPr>
              <a:t>] was come unto us, he took Paul's girdle, and bound his own hands and feet, and said, Thus saith the Holy Ghost, So shall the Jews at Jerusalem bind the man that </a:t>
            </a:r>
            <a:r>
              <a:rPr kumimoji="0" lang="en-US" sz="2133" b="0" i="0" u="none" strike="noStrike" kern="1200" cap="none" spc="0" normalizeH="0" baseline="0" noProof="0" dirty="0" err="1">
                <a:ln>
                  <a:noFill/>
                </a:ln>
                <a:solidFill>
                  <a:prstClr val="white"/>
                </a:solidFill>
                <a:effectLst/>
                <a:uLnTx/>
                <a:uFillTx/>
                <a:latin typeface="Candara"/>
                <a:ea typeface="+mn-ea"/>
                <a:cs typeface="+mn-cs"/>
              </a:rPr>
              <a:t>owneth</a:t>
            </a:r>
            <a:r>
              <a:rPr kumimoji="0" lang="en-US" sz="2133" b="0" i="0" u="none" strike="noStrike" kern="1200" cap="none" spc="0" normalizeH="0" baseline="0" noProof="0" dirty="0">
                <a:ln>
                  <a:noFill/>
                </a:ln>
                <a:solidFill>
                  <a:prstClr val="white"/>
                </a:solidFill>
                <a:effectLst/>
                <a:uLnTx/>
                <a:uFillTx/>
                <a:latin typeface="Candara"/>
                <a:ea typeface="+mn-ea"/>
                <a:cs typeface="+mn-cs"/>
              </a:rPr>
              <a:t> this girdle, and shall deliver </a:t>
            </a:r>
            <a:r>
              <a:rPr kumimoji="0" lang="en-US" sz="2133" b="0" i="1" u="none" strike="noStrike" kern="1200" cap="none" spc="0" normalizeH="0" baseline="0" noProof="0" dirty="0">
                <a:ln>
                  <a:noFill/>
                </a:ln>
                <a:solidFill>
                  <a:prstClr val="white"/>
                </a:solidFill>
                <a:effectLst/>
                <a:uLnTx/>
                <a:uFillTx/>
                <a:latin typeface="Candara"/>
                <a:ea typeface="+mn-ea"/>
                <a:cs typeface="+mn-cs"/>
              </a:rPr>
              <a:t>him </a:t>
            </a:r>
            <a:r>
              <a:rPr kumimoji="0" lang="en-US" sz="2133" b="0" i="0" u="none" strike="noStrike" kern="1200" cap="none" spc="0" normalizeH="0" baseline="0" noProof="0" dirty="0">
                <a:ln>
                  <a:noFill/>
                </a:ln>
                <a:solidFill>
                  <a:prstClr val="white"/>
                </a:solidFill>
                <a:effectLst/>
                <a:uLnTx/>
                <a:uFillTx/>
                <a:latin typeface="Candara"/>
                <a:ea typeface="+mn-ea"/>
                <a:cs typeface="+mn-cs"/>
              </a:rPr>
              <a:t>into the hands of the Gentiles.</a:t>
            </a:r>
          </a:p>
          <a:p>
            <a:pPr marL="0" marR="0" lvl="0" indent="0" algn="l" defTabSz="1219170" rtl="0" eaLnBrk="1" fontAlgn="auto" latinLnBrk="0" hangingPunct="1">
              <a:lnSpc>
                <a:spcPct val="100000"/>
              </a:lnSpc>
              <a:spcBef>
                <a:spcPts val="1600"/>
              </a:spcBef>
              <a:spcAft>
                <a:spcPts val="0"/>
              </a:spcAft>
              <a:buClrTx/>
              <a:buSzTx/>
              <a:buFontTx/>
              <a:buNone/>
              <a:tabLst/>
              <a:defRPr/>
            </a:pPr>
            <a:r>
              <a:rPr kumimoji="0" lang="en-US" sz="2133" b="1" i="0" u="none" strike="noStrike" kern="1200" cap="none" spc="0" normalizeH="0" baseline="0" noProof="0" dirty="0">
                <a:ln>
                  <a:noFill/>
                </a:ln>
                <a:solidFill>
                  <a:prstClr val="white"/>
                </a:solidFill>
                <a:effectLst/>
                <a:uLnTx/>
                <a:uFillTx/>
                <a:latin typeface="Candara"/>
                <a:ea typeface="+mn-ea"/>
                <a:cs typeface="+mn-cs"/>
              </a:rPr>
              <a:t>Acts 21:12 and 14</a:t>
            </a:r>
            <a:endParaRPr kumimoji="0" lang="en-US" sz="2133" b="0" i="0" u="none" strike="noStrike" kern="1200" cap="none" spc="0" normalizeH="0" baseline="0" noProof="0" dirty="0">
              <a:ln>
                <a:noFill/>
              </a:ln>
              <a:solidFill>
                <a:prstClr val="white"/>
              </a:solidFill>
              <a:effectLst/>
              <a:uLnTx/>
              <a:uFillTx/>
              <a:latin typeface="Candara"/>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white"/>
                </a:solidFill>
                <a:effectLst/>
                <a:uLnTx/>
                <a:uFillTx/>
                <a:latin typeface="Candara"/>
                <a:ea typeface="+mn-ea"/>
                <a:cs typeface="+mn-cs"/>
              </a:rPr>
              <a:t>12</a:t>
            </a:r>
            <a:r>
              <a:rPr kumimoji="0" lang="en-US" sz="2133" b="0" i="0" u="none" strike="noStrike" kern="1200" cap="none" spc="0" normalizeH="0" baseline="0" noProof="0" dirty="0">
                <a:ln>
                  <a:noFill/>
                </a:ln>
                <a:solidFill>
                  <a:prstClr val="white"/>
                </a:solidFill>
                <a:effectLst/>
                <a:uLnTx/>
                <a:uFillTx/>
                <a:latin typeface="Candara"/>
                <a:ea typeface="+mn-ea"/>
                <a:cs typeface="+mn-cs"/>
              </a:rPr>
              <a:t> And when we [his friends and traveling companions] heard these things, both we, and they of that place, besought him not to go up to Jerusalem.  </a:t>
            </a:r>
            <a:endParaRPr kumimoji="0" lang="en-US" sz="2133" b="0" i="0" u="none" strike="noStrike" kern="1200" cap="none" spc="0" normalizeH="0" baseline="30000" noProof="0" dirty="0">
              <a:ln>
                <a:noFill/>
              </a:ln>
              <a:solidFill>
                <a:prstClr val="white"/>
              </a:solidFill>
              <a:effectLst/>
              <a:uLnTx/>
              <a:uFillTx/>
              <a:latin typeface="Candara"/>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white"/>
                </a:solidFill>
                <a:effectLst/>
                <a:uLnTx/>
                <a:uFillTx/>
                <a:latin typeface="Candara"/>
                <a:ea typeface="+mn-ea"/>
                <a:cs typeface="+mn-cs"/>
              </a:rPr>
              <a:t>14</a:t>
            </a:r>
            <a:r>
              <a:rPr kumimoji="0" lang="en-US" sz="2133" b="0" i="0" u="none" strike="noStrike" kern="1200" cap="none" spc="0" normalizeH="0" baseline="0" noProof="0" dirty="0">
                <a:ln>
                  <a:noFill/>
                </a:ln>
                <a:solidFill>
                  <a:prstClr val="white"/>
                </a:solidFill>
                <a:effectLst/>
                <a:uLnTx/>
                <a:uFillTx/>
                <a:latin typeface="Candara"/>
                <a:ea typeface="+mn-ea"/>
                <a:cs typeface="+mn-cs"/>
              </a:rPr>
              <a:t> And when he would not be persuaded, we ceased [trying to dissuade him], saying, The will of the Lord be done.</a:t>
            </a:r>
          </a:p>
        </p:txBody>
      </p:sp>
      <p:sp>
        <p:nvSpPr>
          <p:cNvPr id="4" name="TextBox 3"/>
          <p:cNvSpPr txBox="1"/>
          <p:nvPr/>
        </p:nvSpPr>
        <p:spPr>
          <a:xfrm>
            <a:off x="1097280" y="889001"/>
            <a:ext cx="8249920"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6E7FC"/>
                </a:solidFill>
                <a:effectLst/>
                <a:uLnTx/>
                <a:uFillTx/>
                <a:latin typeface="Candara"/>
                <a:ea typeface="+mn-ea"/>
                <a:cs typeface="+mn-cs"/>
              </a:rPr>
              <a:t>Did Paul disobey God by going to Jerusalem?</a:t>
            </a:r>
          </a:p>
        </p:txBody>
      </p:sp>
    </p:spTree>
    <p:extLst>
      <p:ext uri="{BB962C8B-B14F-4D97-AF65-F5344CB8AC3E}">
        <p14:creationId xmlns:p14="http://schemas.microsoft.com/office/powerpoint/2010/main" val="10217268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fade">
                                      <p:cBhvr>
                                        <p:cTn id="10" dur="500"/>
                                        <p:tgtEl>
                                          <p:spTgt spid="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Effect transition="in" filter="fade">
                                      <p:cBhvr>
                                        <p:cTn id="15" dur="500"/>
                                        <p:tgtEl>
                                          <p:spTgt spid="2">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4" end="4"/>
                                            </p:txEl>
                                          </p:spTgt>
                                        </p:tgtEl>
                                        <p:attrNameLst>
                                          <p:attrName>style.visibility</p:attrName>
                                        </p:attrNameLst>
                                      </p:cBhvr>
                                      <p:to>
                                        <p:strVal val="visible"/>
                                      </p:to>
                                    </p:set>
                                    <p:animEffect transition="in" filter="fade">
                                      <p:cBhvr>
                                        <p:cTn id="18" dur="500"/>
                                        <p:tgtEl>
                                          <p:spTgt spid="2">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animEffect transition="in" filter="fade">
                                      <p:cBhvr>
                                        <p:cTn id="21"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16000" y="1584960"/>
            <a:ext cx="10160000" cy="3887603"/>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FFFFCC"/>
                </a:solidFill>
                <a:effectLst/>
                <a:uLnTx/>
                <a:uFillTx/>
                <a:latin typeface="Candara"/>
                <a:ea typeface="+mn-ea"/>
                <a:cs typeface="+mn-cs"/>
              </a:rPr>
              <a:t>THE WITNESS OF CHRIST</a:t>
            </a:r>
          </a:p>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1" i="0" u="none" strike="noStrike" kern="1200" cap="none" spc="0" normalizeH="0" baseline="0" noProof="0" dirty="0">
                <a:ln>
                  <a:noFill/>
                </a:ln>
                <a:solidFill>
                  <a:prstClr val="white"/>
                </a:solidFill>
                <a:effectLst/>
                <a:uLnTx/>
                <a:uFillTx/>
                <a:latin typeface="Candara"/>
                <a:ea typeface="+mn-ea"/>
                <a:cs typeface="+mn-cs"/>
              </a:rPr>
              <a:t>Acts 23:11 </a:t>
            </a:r>
            <a:r>
              <a:rPr kumimoji="0" lang="en-US" sz="2133" b="0" i="0" u="none" strike="noStrike" kern="1200" cap="none" spc="0" normalizeH="0" baseline="0" noProof="0" dirty="0">
                <a:ln>
                  <a:noFill/>
                </a:ln>
                <a:solidFill>
                  <a:prstClr val="white"/>
                </a:solidFill>
                <a:effectLst/>
                <a:uLnTx/>
                <a:uFillTx/>
                <a:latin typeface="Candara"/>
                <a:ea typeface="+mn-ea"/>
                <a:cs typeface="+mn-cs"/>
              </a:rPr>
              <a:t> </a:t>
            </a:r>
            <a:br>
              <a:rPr kumimoji="0" lang="en-US" sz="2133" b="0" i="0" u="none" strike="noStrike" kern="1200" cap="none" spc="0" normalizeH="0" baseline="0" noProof="0" dirty="0">
                <a:ln>
                  <a:noFill/>
                </a:ln>
                <a:solidFill>
                  <a:prstClr val="white"/>
                </a:solidFill>
                <a:effectLst/>
                <a:uLnTx/>
                <a:uFillTx/>
                <a:latin typeface="Candara"/>
                <a:ea typeface="+mn-ea"/>
                <a:cs typeface="+mn-cs"/>
              </a:rPr>
            </a:br>
            <a:r>
              <a:rPr kumimoji="0" lang="en-US" sz="2133" b="0" i="0" u="none" strike="noStrike" kern="1200" cap="none" spc="0" normalizeH="0" baseline="0" noProof="0" dirty="0">
                <a:ln>
                  <a:noFill/>
                </a:ln>
                <a:solidFill>
                  <a:prstClr val="white"/>
                </a:solidFill>
                <a:effectLst/>
                <a:uLnTx/>
                <a:uFillTx/>
                <a:latin typeface="Candara"/>
                <a:ea typeface="+mn-ea"/>
                <a:cs typeface="+mn-cs"/>
              </a:rPr>
              <a:t>…Be of good cheer, Paul: for as thou hast testified of me in Jerusalem, so must thou bear witness also at Rome.</a:t>
            </a:r>
          </a:p>
          <a:p>
            <a:pPr marL="0" marR="0" lvl="0" indent="0" algn="l" defTabSz="1219170" rtl="0" eaLnBrk="1" fontAlgn="auto" latinLnBrk="0" hangingPunct="1">
              <a:lnSpc>
                <a:spcPct val="100000"/>
              </a:lnSpc>
              <a:spcBef>
                <a:spcPts val="1600"/>
              </a:spcBef>
              <a:spcAft>
                <a:spcPts val="0"/>
              </a:spcAft>
              <a:buClrTx/>
              <a:buSzTx/>
              <a:buFontTx/>
              <a:buNone/>
              <a:tabLst/>
              <a:defRPr/>
            </a:pPr>
            <a:r>
              <a:rPr kumimoji="0" lang="en-US" sz="2133" b="0" i="0" u="none" strike="noStrike" kern="1200" cap="none" spc="0" normalizeH="0" baseline="0" noProof="0" dirty="0">
                <a:ln>
                  <a:noFill/>
                </a:ln>
                <a:solidFill>
                  <a:srgbClr val="FFFFCC"/>
                </a:solidFill>
                <a:effectLst/>
                <a:uLnTx/>
                <a:uFillTx/>
                <a:latin typeface="Candara"/>
                <a:ea typeface="+mn-ea"/>
                <a:cs typeface="+mn-cs"/>
              </a:rPr>
              <a:t>See how this agrees with Paul’s own witness:</a:t>
            </a:r>
          </a:p>
          <a:p>
            <a:pPr marL="0" marR="0" lvl="0" indent="0" algn="l" defTabSz="1219170" rtl="0" eaLnBrk="1" fontAlgn="auto" latinLnBrk="0" hangingPunct="1">
              <a:lnSpc>
                <a:spcPct val="100000"/>
              </a:lnSpc>
              <a:spcBef>
                <a:spcPts val="1600"/>
              </a:spcBef>
              <a:spcAft>
                <a:spcPts val="0"/>
              </a:spcAft>
              <a:buClrTx/>
              <a:buSzTx/>
              <a:buFontTx/>
              <a:buNone/>
              <a:tabLst/>
              <a:defRPr/>
            </a:pPr>
            <a:r>
              <a:rPr kumimoji="0" lang="en-US" sz="2133" b="1" i="0" u="none" strike="noStrike" kern="1200" cap="none" spc="0" normalizeH="0" baseline="0" noProof="0" dirty="0">
                <a:ln>
                  <a:noFill/>
                </a:ln>
                <a:solidFill>
                  <a:prstClr val="white"/>
                </a:solidFill>
                <a:effectLst/>
                <a:uLnTx/>
                <a:uFillTx/>
                <a:latin typeface="Candara"/>
                <a:ea typeface="+mn-ea"/>
                <a:cs typeface="+mn-cs"/>
              </a:rPr>
              <a:t>Acts 19:21</a:t>
            </a:r>
            <a:endParaRPr kumimoji="0" lang="en-US" sz="2133" b="0" i="0" u="none" strike="noStrike" kern="1200" cap="none" spc="0" normalizeH="0" baseline="0" noProof="0" dirty="0">
              <a:ln>
                <a:noFill/>
              </a:ln>
              <a:solidFill>
                <a:prstClr val="white"/>
              </a:solidFill>
              <a:effectLst/>
              <a:uLnTx/>
              <a:uFillTx/>
              <a:latin typeface="Candara"/>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Candara"/>
                <a:ea typeface="+mn-ea"/>
                <a:cs typeface="+mn-cs"/>
              </a:rPr>
              <a:t>…Paul purposed in the spirit …to go to Jerusalem, saying, After I have been there, </a:t>
            </a:r>
            <a:br>
              <a:rPr kumimoji="0" lang="en-US" sz="2133" b="0" i="0" u="none" strike="noStrike" kern="1200" cap="none" spc="0" normalizeH="0" baseline="0" noProof="0" dirty="0">
                <a:ln>
                  <a:noFill/>
                </a:ln>
                <a:solidFill>
                  <a:prstClr val="white"/>
                </a:solidFill>
                <a:effectLst/>
                <a:uLnTx/>
                <a:uFillTx/>
                <a:latin typeface="Candara"/>
                <a:ea typeface="+mn-ea"/>
                <a:cs typeface="+mn-cs"/>
              </a:rPr>
            </a:br>
            <a:r>
              <a:rPr kumimoji="0" lang="en-US" sz="2133" b="0" i="0" u="none" strike="noStrike" kern="1200" cap="none" spc="0" normalizeH="0" baseline="0" noProof="0" dirty="0">
                <a:ln>
                  <a:noFill/>
                </a:ln>
                <a:solidFill>
                  <a:prstClr val="white"/>
                </a:solidFill>
                <a:effectLst/>
                <a:uLnTx/>
                <a:uFillTx/>
                <a:latin typeface="Candara"/>
                <a:ea typeface="+mn-ea"/>
                <a:cs typeface="+mn-cs"/>
              </a:rPr>
              <a:t>I must also see Rome.</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white"/>
              </a:solidFill>
              <a:effectLst/>
              <a:uLnTx/>
              <a:uFillTx/>
              <a:latin typeface="Candara"/>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FFFFCC"/>
                </a:solidFill>
                <a:effectLst/>
                <a:uLnTx/>
                <a:uFillTx/>
                <a:latin typeface="Candara"/>
                <a:ea typeface="+mn-ea"/>
                <a:cs typeface="+mn-cs"/>
              </a:rPr>
              <a:t>The Lord does not commend those who disobey him. </a:t>
            </a:r>
          </a:p>
        </p:txBody>
      </p:sp>
      <p:sp>
        <p:nvSpPr>
          <p:cNvPr id="4" name="TextBox 3"/>
          <p:cNvSpPr txBox="1"/>
          <p:nvPr/>
        </p:nvSpPr>
        <p:spPr>
          <a:xfrm>
            <a:off x="1097280" y="889001"/>
            <a:ext cx="8249920"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6E7FC"/>
                </a:solidFill>
                <a:effectLst/>
                <a:uLnTx/>
                <a:uFillTx/>
                <a:latin typeface="Candara"/>
                <a:ea typeface="+mn-ea"/>
                <a:cs typeface="+mn-cs"/>
              </a:rPr>
              <a:t>Did Paul disobey God by going to Jerusalem?</a:t>
            </a:r>
          </a:p>
        </p:txBody>
      </p:sp>
    </p:spTree>
    <p:extLst>
      <p:ext uri="{BB962C8B-B14F-4D97-AF65-F5344CB8AC3E}">
        <p14:creationId xmlns:p14="http://schemas.microsoft.com/office/powerpoint/2010/main" val="210466426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2">
                                            <p:txEl>
                                              <p:pRg st="4" end="4"/>
                                            </p:txEl>
                                          </p:spTgt>
                                        </p:tgtEl>
                                        <p:attrNameLst>
                                          <p:attrName>style.visibility</p:attrName>
                                        </p:attrNameLst>
                                      </p:cBhvr>
                                      <p:to>
                                        <p:strVal val="visible"/>
                                      </p:to>
                                    </p:set>
                                    <p:animEffect transition="in" filter="fade">
                                      <p:cBhvr>
                                        <p:cTn id="20" dur="500"/>
                                        <p:tgtEl>
                                          <p:spTgt spid="2">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fade">
                                      <p:cBhvr>
                                        <p:cTn id="25"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16000" y="1905001"/>
            <a:ext cx="10160000" cy="369607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FFFF99"/>
                </a:solidFill>
                <a:effectLst/>
                <a:uLnTx/>
                <a:uFillTx/>
                <a:latin typeface="Candara"/>
                <a:ea typeface="+mn-ea"/>
                <a:cs typeface="+mn-cs"/>
              </a:rPr>
              <a:t>THE ONE “PROBLEM” VERSE</a:t>
            </a:r>
          </a:p>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1" i="0" u="none" strike="noStrike" kern="1200" cap="none" spc="0" normalizeH="0" baseline="0" noProof="0" dirty="0">
                <a:ln>
                  <a:noFill/>
                </a:ln>
                <a:solidFill>
                  <a:prstClr val="white"/>
                </a:solidFill>
                <a:effectLst/>
                <a:uLnTx/>
                <a:uFillTx/>
                <a:latin typeface="Candara"/>
                <a:ea typeface="+mn-ea"/>
                <a:cs typeface="+mn-cs"/>
              </a:rPr>
              <a:t>Acts 21:4-5</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white"/>
                </a:solidFill>
                <a:effectLst/>
                <a:uLnTx/>
                <a:uFillTx/>
                <a:latin typeface="Candara"/>
                <a:ea typeface="+mn-ea"/>
                <a:cs typeface="+mn-cs"/>
              </a:rPr>
              <a:t>4</a:t>
            </a:r>
            <a:r>
              <a:rPr kumimoji="0" lang="en-US" sz="2133" b="0" i="0" u="none" strike="noStrike" kern="1200" cap="none" spc="0" normalizeH="0" baseline="0" noProof="0" dirty="0">
                <a:ln>
                  <a:noFill/>
                </a:ln>
                <a:solidFill>
                  <a:prstClr val="white"/>
                </a:solidFill>
                <a:effectLst/>
                <a:uLnTx/>
                <a:uFillTx/>
                <a:latin typeface="Candara"/>
                <a:ea typeface="+mn-ea"/>
                <a:cs typeface="+mn-cs"/>
              </a:rPr>
              <a:t> And finding disciples, we tarried there seven days: who said to Paul through the Spirit, that he should not go up to Jerusalem.</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white"/>
              </a:solidFill>
              <a:effectLst/>
              <a:uLnTx/>
              <a:uFillTx/>
              <a:latin typeface="Candara"/>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FFFF99"/>
                </a:solidFill>
                <a:effectLst/>
                <a:uLnTx/>
                <a:uFillTx/>
                <a:latin typeface="Candara"/>
                <a:ea typeface="+mn-ea"/>
                <a:cs typeface="+mn-cs"/>
              </a:rPr>
              <a:t>But it is not a problem when read in conjunction with the verse that follows:</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30000" noProof="0" dirty="0">
              <a:ln>
                <a:noFill/>
              </a:ln>
              <a:solidFill>
                <a:prstClr val="white"/>
              </a:solidFill>
              <a:effectLst/>
              <a:uLnTx/>
              <a:uFillTx/>
              <a:latin typeface="Candara"/>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white"/>
                </a:solidFill>
                <a:effectLst/>
                <a:uLnTx/>
                <a:uFillTx/>
                <a:latin typeface="Candara"/>
                <a:ea typeface="+mn-ea"/>
                <a:cs typeface="+mn-cs"/>
              </a:rPr>
              <a:t>5</a:t>
            </a:r>
            <a:r>
              <a:rPr kumimoji="0" lang="en-US" sz="2133" b="0" i="0" u="none" strike="noStrike" kern="1200" cap="none" spc="0" normalizeH="0" baseline="0" noProof="0" dirty="0">
                <a:ln>
                  <a:noFill/>
                </a:ln>
                <a:solidFill>
                  <a:prstClr val="white"/>
                </a:solidFill>
                <a:effectLst/>
                <a:uLnTx/>
                <a:uFillTx/>
                <a:latin typeface="Candara"/>
                <a:ea typeface="+mn-ea"/>
                <a:cs typeface="+mn-cs"/>
              </a:rPr>
              <a:t> And when we had accomplished those days [the seven days of tarrying], </a:t>
            </a:r>
            <a:br>
              <a:rPr kumimoji="0" lang="en-US" sz="2133" b="0" i="0" u="none" strike="noStrike" kern="1200" cap="none" spc="0" normalizeH="0" baseline="0" noProof="0" dirty="0">
                <a:ln>
                  <a:noFill/>
                </a:ln>
                <a:solidFill>
                  <a:prstClr val="white"/>
                </a:solidFill>
                <a:effectLst/>
                <a:uLnTx/>
                <a:uFillTx/>
                <a:latin typeface="Candara"/>
                <a:ea typeface="+mn-ea"/>
                <a:cs typeface="+mn-cs"/>
              </a:rPr>
            </a:br>
            <a:r>
              <a:rPr kumimoji="0" lang="en-US" sz="2133" b="0" i="0" u="none" strike="noStrike" kern="1200" cap="none" spc="0" normalizeH="0" baseline="0" noProof="0" dirty="0">
                <a:ln>
                  <a:noFill/>
                </a:ln>
                <a:solidFill>
                  <a:prstClr val="white"/>
                </a:solidFill>
                <a:effectLst/>
                <a:uLnTx/>
                <a:uFillTx/>
                <a:latin typeface="Candara"/>
                <a:ea typeface="+mn-ea"/>
                <a:cs typeface="+mn-cs"/>
              </a:rPr>
              <a:t>we departed and went our way...</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white"/>
              </a:solidFill>
              <a:effectLst/>
              <a:uLnTx/>
              <a:uFillTx/>
              <a:latin typeface="Candara"/>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FFFF99"/>
                </a:solidFill>
                <a:effectLst/>
                <a:uLnTx/>
                <a:uFillTx/>
                <a:latin typeface="Candara"/>
                <a:ea typeface="+mn-ea"/>
                <a:cs typeface="+mn-cs"/>
              </a:rPr>
              <a:t>This change in schedule put them in sync to rendezvous with </a:t>
            </a:r>
            <a:r>
              <a:rPr kumimoji="0" lang="en-US" sz="2133" b="0" i="0" u="none" strike="noStrike" kern="1200" cap="none" spc="0" normalizeH="0" baseline="0" noProof="0" dirty="0" err="1">
                <a:ln>
                  <a:noFill/>
                </a:ln>
                <a:solidFill>
                  <a:srgbClr val="FFFF99"/>
                </a:solidFill>
                <a:effectLst/>
                <a:uLnTx/>
                <a:uFillTx/>
                <a:latin typeface="Candara"/>
                <a:ea typeface="+mn-ea"/>
                <a:cs typeface="+mn-cs"/>
              </a:rPr>
              <a:t>Agabus</a:t>
            </a:r>
            <a:endParaRPr kumimoji="0" lang="en-US" sz="2133" b="0" i="0" u="none" strike="noStrike" kern="1200" cap="none" spc="0" normalizeH="0" baseline="0" noProof="0" dirty="0">
              <a:ln>
                <a:noFill/>
              </a:ln>
              <a:solidFill>
                <a:srgbClr val="FFFF99"/>
              </a:solidFill>
              <a:effectLst/>
              <a:uLnTx/>
              <a:uFillTx/>
              <a:latin typeface="Candara"/>
              <a:ea typeface="+mn-ea"/>
              <a:cs typeface="+mn-cs"/>
            </a:endParaRPr>
          </a:p>
        </p:txBody>
      </p:sp>
      <p:sp>
        <p:nvSpPr>
          <p:cNvPr id="4" name="TextBox 3"/>
          <p:cNvSpPr txBox="1"/>
          <p:nvPr/>
        </p:nvSpPr>
        <p:spPr>
          <a:xfrm>
            <a:off x="1097280" y="889001"/>
            <a:ext cx="8249920"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6E7FC"/>
                </a:solidFill>
                <a:effectLst/>
                <a:uLnTx/>
                <a:uFillTx/>
                <a:latin typeface="Candara"/>
                <a:ea typeface="+mn-ea"/>
                <a:cs typeface="+mn-cs"/>
              </a:rPr>
              <a:t>Did Paul disobey God by going to Jerusalem?</a:t>
            </a:r>
          </a:p>
        </p:txBody>
      </p:sp>
    </p:spTree>
    <p:extLst>
      <p:ext uri="{BB962C8B-B14F-4D97-AF65-F5344CB8AC3E}">
        <p14:creationId xmlns:p14="http://schemas.microsoft.com/office/powerpoint/2010/main" val="116535436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fade">
                                      <p:cBhvr>
                                        <p:cTn id="10" dur="500"/>
                                        <p:tgtEl>
                                          <p:spTgt spid="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animEffect transition="in" filter="fade">
                                      <p:cBhvr>
                                        <p:cTn id="15" dur="500"/>
                                        <p:tgtEl>
                                          <p:spTgt spid="2">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6" end="6"/>
                                            </p:txEl>
                                          </p:spTgt>
                                        </p:tgtEl>
                                        <p:attrNameLst>
                                          <p:attrName>style.visibility</p:attrName>
                                        </p:attrNameLst>
                                      </p:cBhvr>
                                      <p:to>
                                        <p:strVal val="visible"/>
                                      </p:to>
                                    </p:set>
                                    <p:animEffect transition="in" filter="fade">
                                      <p:cBhvr>
                                        <p:cTn id="20" dur="500"/>
                                        <p:tgtEl>
                                          <p:spTgt spid="2">
                                            <p:txEl>
                                              <p:pRg st="6" end="6"/>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animEffect transition="in" filter="fade">
                                      <p:cBhvr>
                                        <p:cTn id="25"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890118"/>
            <a:ext cx="3962400" cy="271818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12</a:t>
            </a:r>
            <a:r>
              <a:rPr kumimoji="0" lang="en-US" sz="2133" b="0" i="0" u="none" strike="noStrike" kern="1200" cap="none" spc="0" normalizeH="0" baseline="0" noProof="0" dirty="0">
                <a:ln>
                  <a:noFill/>
                </a:ln>
                <a:solidFill>
                  <a:prstClr val="black"/>
                </a:solidFill>
                <a:effectLst/>
                <a:uLnTx/>
                <a:uFillTx/>
                <a:latin typeface="Candara"/>
                <a:ea typeface="+mn-ea"/>
                <a:cs typeface="+mn-cs"/>
              </a:rPr>
              <a:t> And when it was day, certain of the Jews banded together, and bound themselves under a curse, saying that they would neither eat nor drink till they had killed Paul.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13</a:t>
            </a:r>
            <a:r>
              <a:rPr kumimoji="0" lang="en-US" sz="2133" b="0" i="0" u="none" strike="noStrike" kern="1200" cap="none" spc="0" normalizeH="0" baseline="0" noProof="0" dirty="0">
                <a:ln>
                  <a:noFill/>
                </a:ln>
                <a:solidFill>
                  <a:prstClr val="black"/>
                </a:solidFill>
                <a:effectLst/>
                <a:uLnTx/>
                <a:uFillTx/>
                <a:latin typeface="Candara"/>
                <a:ea typeface="+mn-ea"/>
                <a:cs typeface="+mn-cs"/>
              </a:rPr>
              <a:t> And they were more than forty which had made this conspiracy.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8401" y="1073994"/>
            <a:ext cx="6280017" cy="4710012"/>
          </a:xfrm>
          <a:prstGeom prst="rect">
            <a:avLst/>
          </a:prstGeom>
        </p:spPr>
      </p:pic>
    </p:spTree>
    <p:extLst>
      <p:ext uri="{BB962C8B-B14F-4D97-AF65-F5344CB8AC3E}">
        <p14:creationId xmlns:p14="http://schemas.microsoft.com/office/powerpoint/2010/main" val="123911500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193800"/>
            <a:ext cx="3962400" cy="435933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14</a:t>
            </a:r>
            <a:r>
              <a:rPr kumimoji="0" lang="en-US" sz="2133" b="0" i="0" u="none" strike="noStrike" kern="1200" cap="none" spc="0" normalizeH="0" baseline="0" noProof="0" dirty="0">
                <a:ln>
                  <a:noFill/>
                </a:ln>
                <a:solidFill>
                  <a:prstClr val="black"/>
                </a:solidFill>
                <a:effectLst/>
                <a:uLnTx/>
                <a:uFillTx/>
                <a:latin typeface="Candara"/>
                <a:ea typeface="+mn-ea"/>
                <a:cs typeface="+mn-cs"/>
              </a:rPr>
              <a:t> And they came to the chief priests and elders, and said, We have bound ourselves under a great curse, that we will eat nothing until we have slain Paul.</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15</a:t>
            </a:r>
            <a:r>
              <a:rPr kumimoji="0" lang="en-US" sz="2133" b="0" i="0" u="none" strike="noStrike" kern="1200" cap="none" spc="0" normalizeH="0" baseline="0" noProof="0" dirty="0">
                <a:ln>
                  <a:noFill/>
                </a:ln>
                <a:solidFill>
                  <a:prstClr val="black"/>
                </a:solidFill>
                <a:effectLst/>
                <a:uLnTx/>
                <a:uFillTx/>
                <a:latin typeface="Candara"/>
                <a:ea typeface="+mn-ea"/>
                <a:cs typeface="+mn-cs"/>
              </a:rPr>
              <a:t> Now therefore ye with the council signify to the chief captain that he bring him down unto you to morrow, as though ye would enquire something more perfectly concerning him: and we, or ever he come near, are ready to kill him.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8401" y="1073994"/>
            <a:ext cx="6280017" cy="4710012"/>
          </a:xfrm>
          <a:prstGeom prst="rect">
            <a:avLst/>
          </a:prstGeom>
        </p:spPr>
      </p:pic>
    </p:spTree>
    <p:extLst>
      <p:ext uri="{BB962C8B-B14F-4D97-AF65-F5344CB8AC3E}">
        <p14:creationId xmlns:p14="http://schemas.microsoft.com/office/powerpoint/2010/main" val="183898402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875235"/>
            <a:ext cx="4572000" cy="238995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16</a:t>
            </a:r>
            <a:r>
              <a:rPr kumimoji="0" lang="en-US" sz="2133" b="0" i="0" u="none" strike="noStrike" kern="1200" cap="none" spc="0" normalizeH="0" baseline="0" noProof="0" dirty="0">
                <a:ln>
                  <a:noFill/>
                </a:ln>
                <a:solidFill>
                  <a:prstClr val="black"/>
                </a:solidFill>
                <a:effectLst/>
                <a:uLnTx/>
                <a:uFillTx/>
                <a:latin typeface="Candara"/>
                <a:ea typeface="+mn-ea"/>
                <a:cs typeface="+mn-cs"/>
              </a:rPr>
              <a:t> And when Paul's sister's son heard of their lying in wait, he went and entered into the castle, and told Paul. </a:t>
            </a:r>
            <a:endParaRPr kumimoji="0" lang="en-US" sz="2133" b="0" i="0" u="none" strike="noStrike" kern="1200" cap="none" spc="0" normalizeH="0" baseline="30000" noProof="0" dirty="0">
              <a:ln>
                <a:noFill/>
              </a:ln>
              <a:solidFill>
                <a:prstClr val="black"/>
              </a:solidFill>
              <a:effectLst/>
              <a:uLnTx/>
              <a:uFillTx/>
              <a:latin typeface="Candara"/>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17</a:t>
            </a:r>
            <a:r>
              <a:rPr kumimoji="0" lang="en-US" sz="2133" b="0" i="0" u="none" strike="noStrike" kern="1200" cap="none" spc="0" normalizeH="0" baseline="0" noProof="0" dirty="0">
                <a:ln>
                  <a:noFill/>
                </a:ln>
                <a:solidFill>
                  <a:prstClr val="black"/>
                </a:solidFill>
                <a:effectLst/>
                <a:uLnTx/>
                <a:uFillTx/>
                <a:latin typeface="Candara"/>
                <a:ea typeface="+mn-ea"/>
                <a:cs typeface="+mn-cs"/>
              </a:rPr>
              <a:t> Then Paul called one of the centurions unto </a:t>
            </a:r>
            <a:r>
              <a:rPr kumimoji="0" lang="en-US" sz="2133" b="0" i="1" u="none" strike="noStrike" kern="1200" cap="none" spc="0" normalizeH="0" baseline="0" noProof="0" dirty="0">
                <a:ln>
                  <a:noFill/>
                </a:ln>
                <a:solidFill>
                  <a:prstClr val="black"/>
                </a:solidFill>
                <a:effectLst/>
                <a:uLnTx/>
                <a:uFillTx/>
                <a:latin typeface="Candara"/>
                <a:ea typeface="+mn-ea"/>
                <a:cs typeface="+mn-cs"/>
              </a:rPr>
              <a:t>him</a:t>
            </a:r>
            <a:r>
              <a:rPr kumimoji="0" lang="en-US" sz="2133" b="0" i="0" u="none" strike="noStrike" kern="1200" cap="none" spc="0" normalizeH="0" baseline="0" noProof="0" dirty="0">
                <a:ln>
                  <a:noFill/>
                </a:ln>
                <a:solidFill>
                  <a:prstClr val="black"/>
                </a:solidFill>
                <a:effectLst/>
                <a:uLnTx/>
                <a:uFillTx/>
                <a:latin typeface="Candara"/>
                <a:ea typeface="+mn-ea"/>
                <a:cs typeface="+mn-cs"/>
              </a:rPr>
              <a:t>, and said, Bring this young man unto the chief captain: for he hath a certain thing to tell him.  </a:t>
            </a:r>
          </a:p>
        </p:txBody>
      </p:sp>
      <p:pic>
        <p:nvPicPr>
          <p:cNvPr id="3" name="Picture 2" descr="C:\Users\Tim\Downloads\paul and nephe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1" y="640292"/>
            <a:ext cx="4587425" cy="5577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75313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75360" y="1097281"/>
            <a:ext cx="4876800" cy="46875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18</a:t>
            </a:r>
            <a:r>
              <a:rPr kumimoji="0" lang="en-US" sz="2133" b="0" i="0" u="none" strike="noStrike" kern="1200" cap="none" spc="0" normalizeH="0" baseline="0" noProof="0" dirty="0">
                <a:ln>
                  <a:noFill/>
                </a:ln>
                <a:solidFill>
                  <a:prstClr val="black"/>
                </a:solidFill>
                <a:effectLst/>
                <a:uLnTx/>
                <a:uFillTx/>
                <a:latin typeface="Candara"/>
                <a:ea typeface="+mn-ea"/>
                <a:cs typeface="+mn-cs"/>
              </a:rPr>
              <a:t> So he took him, and brought </a:t>
            </a:r>
            <a:r>
              <a:rPr kumimoji="0" lang="en-US" sz="2133" b="0" i="1" u="none" strike="noStrike" kern="1200" cap="none" spc="0" normalizeH="0" baseline="0" noProof="0" dirty="0">
                <a:ln>
                  <a:noFill/>
                </a:ln>
                <a:solidFill>
                  <a:prstClr val="black"/>
                </a:solidFill>
                <a:effectLst/>
                <a:uLnTx/>
                <a:uFillTx/>
                <a:latin typeface="Candara"/>
                <a:ea typeface="+mn-ea"/>
                <a:cs typeface="+mn-cs"/>
              </a:rPr>
              <a:t>him </a:t>
            </a:r>
            <a:r>
              <a:rPr kumimoji="0" lang="en-US" sz="2133" b="0" i="0" u="none" strike="noStrike" kern="1200" cap="none" spc="0" normalizeH="0" baseline="0" noProof="0" dirty="0">
                <a:ln>
                  <a:noFill/>
                </a:ln>
                <a:solidFill>
                  <a:prstClr val="black"/>
                </a:solidFill>
                <a:effectLst/>
                <a:uLnTx/>
                <a:uFillTx/>
                <a:latin typeface="Candara"/>
                <a:ea typeface="+mn-ea"/>
                <a:cs typeface="+mn-cs"/>
              </a:rPr>
              <a:t>to the chief captain, and said, Paul the prisoner called me unto </a:t>
            </a:r>
            <a:r>
              <a:rPr kumimoji="0" lang="en-US" sz="2133" b="0" i="1" u="none" strike="noStrike" kern="1200" cap="none" spc="0" normalizeH="0" baseline="0" noProof="0" dirty="0">
                <a:ln>
                  <a:noFill/>
                </a:ln>
                <a:solidFill>
                  <a:prstClr val="black"/>
                </a:solidFill>
                <a:effectLst/>
                <a:uLnTx/>
                <a:uFillTx/>
                <a:latin typeface="Candara"/>
                <a:ea typeface="+mn-ea"/>
                <a:cs typeface="+mn-cs"/>
              </a:rPr>
              <a:t>him</a:t>
            </a:r>
            <a:r>
              <a:rPr kumimoji="0" lang="en-US" sz="2133" b="0" i="0" u="none" strike="noStrike" kern="1200" cap="none" spc="0" normalizeH="0" baseline="0" noProof="0" dirty="0">
                <a:ln>
                  <a:noFill/>
                </a:ln>
                <a:solidFill>
                  <a:prstClr val="black"/>
                </a:solidFill>
                <a:effectLst/>
                <a:uLnTx/>
                <a:uFillTx/>
                <a:latin typeface="Candara"/>
                <a:ea typeface="+mn-ea"/>
                <a:cs typeface="+mn-cs"/>
              </a:rPr>
              <a:t>, and prayed me to bring this young man unto thee, who hath something to say unto thee.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19</a:t>
            </a:r>
            <a:r>
              <a:rPr kumimoji="0" lang="en-US" sz="2133" b="0" i="0" u="none" strike="noStrike" kern="1200" cap="none" spc="0" normalizeH="0" baseline="0" noProof="0" dirty="0">
                <a:ln>
                  <a:noFill/>
                </a:ln>
                <a:solidFill>
                  <a:prstClr val="black"/>
                </a:solidFill>
                <a:effectLst/>
                <a:uLnTx/>
                <a:uFillTx/>
                <a:latin typeface="Candara"/>
                <a:ea typeface="+mn-ea"/>
                <a:cs typeface="+mn-cs"/>
              </a:rPr>
              <a:t> Then the chief captain took him by the hand, and went </a:t>
            </a:r>
            <a:r>
              <a:rPr kumimoji="0" lang="en-US" sz="2133" b="0" i="1" u="none" strike="noStrike" kern="1200" cap="none" spc="0" normalizeH="0" baseline="0" noProof="0" dirty="0">
                <a:ln>
                  <a:noFill/>
                </a:ln>
                <a:solidFill>
                  <a:prstClr val="black"/>
                </a:solidFill>
                <a:effectLst/>
                <a:uLnTx/>
                <a:uFillTx/>
                <a:latin typeface="Candara"/>
                <a:ea typeface="+mn-ea"/>
                <a:cs typeface="+mn-cs"/>
              </a:rPr>
              <a:t>with him </a:t>
            </a:r>
            <a:r>
              <a:rPr kumimoji="0" lang="en-US" sz="2133" b="0" i="0" u="none" strike="noStrike" kern="1200" cap="none" spc="0" normalizeH="0" baseline="0" noProof="0" dirty="0">
                <a:ln>
                  <a:noFill/>
                </a:ln>
                <a:solidFill>
                  <a:prstClr val="black"/>
                </a:solidFill>
                <a:effectLst/>
                <a:uLnTx/>
                <a:uFillTx/>
                <a:latin typeface="Candara"/>
                <a:ea typeface="+mn-ea"/>
                <a:cs typeface="+mn-cs"/>
              </a:rPr>
              <a:t>aside privately, and asked </a:t>
            </a:r>
            <a:r>
              <a:rPr kumimoji="0" lang="en-US" sz="2133" b="0" i="1" u="none" strike="noStrike" kern="1200" cap="none" spc="0" normalizeH="0" baseline="0" noProof="0" dirty="0">
                <a:ln>
                  <a:noFill/>
                </a:ln>
                <a:solidFill>
                  <a:prstClr val="black"/>
                </a:solidFill>
                <a:effectLst/>
                <a:uLnTx/>
                <a:uFillTx/>
                <a:latin typeface="Candara"/>
                <a:ea typeface="+mn-ea"/>
                <a:cs typeface="+mn-cs"/>
              </a:rPr>
              <a:t>him</a:t>
            </a:r>
            <a:r>
              <a:rPr kumimoji="0" lang="en-US" sz="2133" b="0" i="0" u="none" strike="noStrike" kern="1200" cap="none" spc="0" normalizeH="0" baseline="0" noProof="0" dirty="0">
                <a:ln>
                  <a:noFill/>
                </a:ln>
                <a:solidFill>
                  <a:prstClr val="black"/>
                </a:solidFill>
                <a:effectLst/>
                <a:uLnTx/>
                <a:uFillTx/>
                <a:latin typeface="Candara"/>
                <a:ea typeface="+mn-ea"/>
                <a:cs typeface="+mn-cs"/>
              </a:rPr>
              <a:t>, What is that thou hast to tell me?</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20</a:t>
            </a:r>
            <a:r>
              <a:rPr kumimoji="0" lang="en-US" sz="2133" b="0" i="0" u="none" strike="noStrike" kern="1200" cap="none" spc="0" normalizeH="0" baseline="0" noProof="0" dirty="0">
                <a:ln>
                  <a:noFill/>
                </a:ln>
                <a:solidFill>
                  <a:prstClr val="black"/>
                </a:solidFill>
                <a:effectLst/>
                <a:uLnTx/>
                <a:uFillTx/>
                <a:latin typeface="Candara"/>
                <a:ea typeface="+mn-ea"/>
                <a:cs typeface="+mn-cs"/>
              </a:rPr>
              <a:t> And he said, The Jews have agreed to desire thee that thou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wouldest</a:t>
            </a:r>
            <a:r>
              <a:rPr kumimoji="0" lang="en-US" sz="2133" b="0" i="0" u="none" strike="noStrike" kern="1200" cap="none" spc="0" normalizeH="0" baseline="0" noProof="0" dirty="0">
                <a:ln>
                  <a:noFill/>
                </a:ln>
                <a:solidFill>
                  <a:prstClr val="black"/>
                </a:solidFill>
                <a:effectLst/>
                <a:uLnTx/>
                <a:uFillTx/>
                <a:latin typeface="Candara"/>
                <a:ea typeface="+mn-ea"/>
                <a:cs typeface="+mn-cs"/>
              </a:rPr>
              <a:t> bring down Paul to morrow into the council, as though they would enquire somewhat of him more perfectly.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838200"/>
            <a:ext cx="5181600" cy="5181600"/>
          </a:xfrm>
          <a:prstGeom prst="rect">
            <a:avLst/>
          </a:prstGeom>
        </p:spPr>
      </p:pic>
    </p:spTree>
    <p:extLst>
      <p:ext uri="{BB962C8B-B14F-4D97-AF65-F5344CB8AC3E}">
        <p14:creationId xmlns:p14="http://schemas.microsoft.com/office/powerpoint/2010/main" val="241255839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523445"/>
            <a:ext cx="4978400" cy="3702873"/>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21</a:t>
            </a:r>
            <a:r>
              <a:rPr kumimoji="0" lang="en-US" sz="2133" b="0" i="0" u="none" strike="noStrike" kern="1200" cap="none" spc="0" normalizeH="0" baseline="0" noProof="0" dirty="0">
                <a:ln>
                  <a:noFill/>
                </a:ln>
                <a:solidFill>
                  <a:prstClr val="black"/>
                </a:solidFill>
                <a:effectLst/>
                <a:uLnTx/>
                <a:uFillTx/>
                <a:latin typeface="Candara"/>
                <a:ea typeface="+mn-ea"/>
                <a:cs typeface="+mn-cs"/>
              </a:rPr>
              <a:t> But do not thou yield unto them: for there lie in wait for him of them more than forty men, which have bound themselves with an oath, that they will neither eat nor drink till they have killed him: and now are they ready, looking for a promise from thee.</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22</a:t>
            </a:r>
            <a:r>
              <a:rPr kumimoji="0" lang="en-US" sz="2133" b="0" i="0" u="none" strike="noStrike" kern="1200" cap="none" spc="0" normalizeH="0" baseline="0" noProof="0" dirty="0">
                <a:ln>
                  <a:noFill/>
                </a:ln>
                <a:solidFill>
                  <a:prstClr val="black"/>
                </a:solidFill>
                <a:effectLst/>
                <a:uLnTx/>
                <a:uFillTx/>
                <a:latin typeface="Candara"/>
                <a:ea typeface="+mn-ea"/>
                <a:cs typeface="+mn-cs"/>
              </a:rPr>
              <a:t> So the chief captain </a:t>
            </a:r>
            <a:r>
              <a:rPr kumimoji="0" lang="en-US" sz="2133" b="0" i="1" u="none" strike="noStrike" kern="1200" cap="none" spc="0" normalizeH="0" baseline="0" noProof="0" dirty="0">
                <a:ln>
                  <a:noFill/>
                </a:ln>
                <a:solidFill>
                  <a:prstClr val="black"/>
                </a:solidFill>
                <a:effectLst/>
                <a:uLnTx/>
                <a:uFillTx/>
                <a:latin typeface="Candara"/>
                <a:ea typeface="+mn-ea"/>
                <a:cs typeface="+mn-cs"/>
              </a:rPr>
              <a:t>then </a:t>
            </a:r>
            <a:r>
              <a:rPr kumimoji="0" lang="en-US" sz="2133" b="0" i="0" u="none" strike="noStrike" kern="1200" cap="none" spc="0" normalizeH="0" baseline="0" noProof="0" dirty="0">
                <a:ln>
                  <a:noFill/>
                </a:ln>
                <a:solidFill>
                  <a:prstClr val="black"/>
                </a:solidFill>
                <a:effectLst/>
                <a:uLnTx/>
                <a:uFillTx/>
                <a:latin typeface="Candara"/>
                <a:ea typeface="+mn-ea"/>
                <a:cs typeface="+mn-cs"/>
              </a:rPr>
              <a:t>let the young man depart, and charged </a:t>
            </a:r>
            <a:r>
              <a:rPr kumimoji="0" lang="en-US" sz="2133" b="0" i="1" u="none" strike="noStrike" kern="1200" cap="none" spc="0" normalizeH="0" baseline="0" noProof="0" dirty="0">
                <a:ln>
                  <a:noFill/>
                </a:ln>
                <a:solidFill>
                  <a:prstClr val="black"/>
                </a:solidFill>
                <a:effectLst/>
                <a:uLnTx/>
                <a:uFillTx/>
                <a:latin typeface="Candara"/>
                <a:ea typeface="+mn-ea"/>
                <a:cs typeface="+mn-cs"/>
              </a:rPr>
              <a:t>him, See thou </a:t>
            </a:r>
            <a:r>
              <a:rPr kumimoji="0" lang="en-US" sz="2133" b="0" i="0" u="none" strike="noStrike" kern="1200" cap="none" spc="0" normalizeH="0" baseline="0" noProof="0" dirty="0">
                <a:ln>
                  <a:noFill/>
                </a:ln>
                <a:solidFill>
                  <a:prstClr val="black"/>
                </a:solidFill>
                <a:effectLst/>
                <a:uLnTx/>
                <a:uFillTx/>
                <a:latin typeface="Candara"/>
                <a:ea typeface="+mn-ea"/>
                <a:cs typeface="+mn-cs"/>
              </a:rPr>
              <a:t>tell no man that thou hast shewed these things to me. </a:t>
            </a:r>
          </a:p>
        </p:txBody>
      </p:sp>
      <p:pic>
        <p:nvPicPr>
          <p:cNvPr id="3074" name="Picture 2" descr="C:\Users\Tim\Downloads\7f58a01ac6473fb564ce53e18da0a8d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700617"/>
            <a:ext cx="4908203" cy="5456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486648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273256"/>
            <a:ext cx="3962400" cy="403110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23</a:t>
            </a:r>
            <a:r>
              <a:rPr kumimoji="0" lang="en-US" sz="2133" b="0" i="0" u="none" strike="noStrike" kern="1200" cap="none" spc="0" normalizeH="0" baseline="0" noProof="0" dirty="0">
                <a:ln>
                  <a:noFill/>
                </a:ln>
                <a:solidFill>
                  <a:prstClr val="black"/>
                </a:solidFill>
                <a:effectLst/>
                <a:uLnTx/>
                <a:uFillTx/>
                <a:latin typeface="Candara"/>
                <a:ea typeface="+mn-ea"/>
                <a:cs typeface="+mn-cs"/>
              </a:rPr>
              <a:t> And he called unto </a:t>
            </a:r>
            <a:r>
              <a:rPr kumimoji="0" lang="en-US" sz="2133" b="0" i="1" u="none" strike="noStrike" kern="1200" cap="none" spc="0" normalizeH="0" baseline="0" noProof="0" dirty="0">
                <a:ln>
                  <a:noFill/>
                </a:ln>
                <a:solidFill>
                  <a:prstClr val="black"/>
                </a:solidFill>
                <a:effectLst/>
                <a:uLnTx/>
                <a:uFillTx/>
                <a:latin typeface="Candara"/>
                <a:ea typeface="+mn-ea"/>
                <a:cs typeface="+mn-cs"/>
              </a:rPr>
              <a:t>him </a:t>
            </a:r>
            <a:r>
              <a:rPr kumimoji="0" lang="en-US" sz="2133" b="0" i="0" u="none" strike="noStrike" kern="1200" cap="none" spc="0" normalizeH="0" baseline="0" noProof="0" dirty="0">
                <a:ln>
                  <a:noFill/>
                </a:ln>
                <a:solidFill>
                  <a:prstClr val="black"/>
                </a:solidFill>
                <a:effectLst/>
                <a:uLnTx/>
                <a:uFillTx/>
                <a:latin typeface="Candara"/>
                <a:ea typeface="+mn-ea"/>
                <a:cs typeface="+mn-cs"/>
              </a:rPr>
              <a:t>two centurions, saying, Make ready two hundred soldiers to go to Caesarea, and horsemen threescore and ten, and spearmen two hundred, at the third hour of the night;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24</a:t>
            </a:r>
            <a:r>
              <a:rPr kumimoji="0" lang="en-US" sz="2133" b="0" i="0" u="none" strike="noStrike" kern="1200" cap="none" spc="0" normalizeH="0" baseline="0" noProof="0" dirty="0">
                <a:ln>
                  <a:noFill/>
                </a:ln>
                <a:solidFill>
                  <a:prstClr val="black"/>
                </a:solidFill>
                <a:effectLst/>
                <a:uLnTx/>
                <a:uFillTx/>
                <a:latin typeface="Candara"/>
                <a:ea typeface="+mn-ea"/>
                <a:cs typeface="+mn-cs"/>
              </a:rPr>
              <a:t> And provide </a:t>
            </a:r>
            <a:r>
              <a:rPr kumimoji="0" lang="en-US" sz="2133" b="0" i="1" u="none" strike="noStrike" kern="1200" cap="none" spc="0" normalizeH="0" baseline="0" noProof="0" dirty="0">
                <a:ln>
                  <a:noFill/>
                </a:ln>
                <a:solidFill>
                  <a:prstClr val="black"/>
                </a:solidFill>
                <a:effectLst/>
                <a:uLnTx/>
                <a:uFillTx/>
                <a:latin typeface="Candara"/>
                <a:ea typeface="+mn-ea"/>
                <a:cs typeface="+mn-cs"/>
              </a:rPr>
              <a:t>them </a:t>
            </a:r>
            <a:r>
              <a:rPr kumimoji="0" lang="en-US" sz="2133" b="0" i="0" u="none" strike="noStrike" kern="1200" cap="none" spc="0" normalizeH="0" baseline="0" noProof="0" dirty="0">
                <a:ln>
                  <a:noFill/>
                </a:ln>
                <a:solidFill>
                  <a:prstClr val="black"/>
                </a:solidFill>
                <a:effectLst/>
                <a:uLnTx/>
                <a:uFillTx/>
                <a:latin typeface="Candara"/>
                <a:ea typeface="+mn-ea"/>
                <a:cs typeface="+mn-cs"/>
              </a:rPr>
              <a:t>beasts, that they may set Paul on, and bring </a:t>
            </a:r>
            <a:r>
              <a:rPr kumimoji="0" lang="en-US" sz="2133" b="0" i="1" u="none" strike="noStrike" kern="1200" cap="none" spc="0" normalizeH="0" baseline="0" noProof="0" dirty="0">
                <a:ln>
                  <a:noFill/>
                </a:ln>
                <a:solidFill>
                  <a:prstClr val="black"/>
                </a:solidFill>
                <a:effectLst/>
                <a:uLnTx/>
                <a:uFillTx/>
                <a:latin typeface="Candara"/>
                <a:ea typeface="+mn-ea"/>
                <a:cs typeface="+mn-cs"/>
              </a:rPr>
              <a:t>him </a:t>
            </a:r>
            <a:r>
              <a:rPr kumimoji="0" lang="en-US" sz="2133" b="0" i="0" u="none" strike="noStrike" kern="1200" cap="none" spc="0" normalizeH="0" baseline="0" noProof="0" dirty="0">
                <a:ln>
                  <a:noFill/>
                </a:ln>
                <a:solidFill>
                  <a:prstClr val="black"/>
                </a:solidFill>
                <a:effectLst/>
                <a:uLnTx/>
                <a:uFillTx/>
                <a:latin typeface="Candara"/>
                <a:ea typeface="+mn-ea"/>
                <a:cs typeface="+mn-cs"/>
              </a:rPr>
              <a:t>safe unto Felix the governor.</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25</a:t>
            </a:r>
            <a:r>
              <a:rPr kumimoji="0" lang="en-US" sz="2133" b="0" i="0" u="none" strike="noStrike" kern="1200" cap="none" spc="0" normalizeH="0" baseline="0" noProof="0" dirty="0">
                <a:ln>
                  <a:noFill/>
                </a:ln>
                <a:solidFill>
                  <a:prstClr val="black"/>
                </a:solidFill>
                <a:effectLst/>
                <a:uLnTx/>
                <a:uFillTx/>
                <a:latin typeface="Candara"/>
                <a:ea typeface="+mn-ea"/>
                <a:cs typeface="+mn-cs"/>
              </a:rPr>
              <a:t> And he wrote a letter after this manner:</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978400" y="1093516"/>
            <a:ext cx="6197600" cy="4672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048407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F6F224-1198-46B5-9507-C9868F3EEF1E}"/>
              </a:ext>
            </a:extLst>
          </p:cNvPr>
          <p:cNvPicPr>
            <a:picLocks noChangeAspect="1"/>
          </p:cNvPicPr>
          <p:nvPr/>
        </p:nvPicPr>
        <p:blipFill>
          <a:blip r:embed="rId2"/>
          <a:stretch>
            <a:fillRect/>
          </a:stretch>
        </p:blipFill>
        <p:spPr>
          <a:xfrm>
            <a:off x="562707" y="572756"/>
            <a:ext cx="11002945" cy="5848141"/>
          </a:xfrm>
          <a:prstGeom prst="rect">
            <a:avLst/>
          </a:prstGeom>
        </p:spPr>
      </p:pic>
    </p:spTree>
    <p:extLst>
      <p:ext uri="{BB962C8B-B14F-4D97-AF65-F5344CB8AC3E}">
        <p14:creationId xmlns:p14="http://schemas.microsoft.com/office/powerpoint/2010/main" val="202780124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270024" y="-1771427"/>
            <a:ext cx="5588003" cy="10502451"/>
          </a:xfrm>
          <a:prstGeom prst="rect">
            <a:avLst/>
          </a:prstGeom>
        </p:spPr>
      </p:pic>
      <p:sp>
        <p:nvSpPr>
          <p:cNvPr id="2" name="TextBox 1"/>
          <p:cNvSpPr txBox="1"/>
          <p:nvPr/>
        </p:nvSpPr>
        <p:spPr>
          <a:xfrm>
            <a:off x="2235200" y="1374855"/>
            <a:ext cx="8128000" cy="403110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1600"/>
              </a:spcBef>
              <a:spcAft>
                <a:spcPts val="0"/>
              </a:spcAft>
              <a:buClrTx/>
              <a:buSzTx/>
              <a:buFontTx/>
              <a:buNone/>
              <a:tabLst/>
              <a:defRPr/>
            </a:pPr>
            <a:r>
              <a:rPr kumimoji="0" lang="en-US" sz="2133" b="0" i="0" u="none" strike="noStrike" kern="1200" cap="none" spc="0" normalizeH="0" baseline="30000" noProof="0" dirty="0">
                <a:ln>
                  <a:noFill/>
                </a:ln>
                <a:solidFill>
                  <a:srgbClr val="002060"/>
                </a:solidFill>
                <a:effectLst/>
                <a:uLnTx/>
                <a:uFillTx/>
                <a:latin typeface="Candara"/>
                <a:ea typeface="+mn-ea"/>
                <a:cs typeface="Arial" panose="020B0604020202020204" pitchFamily="34" charset="0"/>
              </a:rPr>
              <a:t>26</a:t>
            </a:r>
            <a:r>
              <a:rPr kumimoji="0" lang="en-US" sz="2133" b="0" i="0" u="none" strike="noStrike" kern="1200" cap="none" spc="0" normalizeH="0" baseline="0" noProof="0" dirty="0">
                <a:ln>
                  <a:noFill/>
                </a:ln>
                <a:solidFill>
                  <a:srgbClr val="002060"/>
                </a:solidFill>
                <a:effectLst/>
                <a:uLnTx/>
                <a:uFillTx/>
                <a:latin typeface="Candara"/>
                <a:ea typeface="+mn-ea"/>
                <a:cs typeface="Arial" panose="020B0604020202020204" pitchFamily="34" charset="0"/>
              </a:rPr>
              <a:t> Claudius </a:t>
            </a:r>
            <a:r>
              <a:rPr kumimoji="0" lang="en-US" sz="2133" b="0" i="0" u="none" strike="noStrike" kern="1200" cap="none" spc="0" normalizeH="0" baseline="0" noProof="0" dirty="0" err="1">
                <a:ln>
                  <a:noFill/>
                </a:ln>
                <a:solidFill>
                  <a:srgbClr val="002060"/>
                </a:solidFill>
                <a:effectLst/>
                <a:uLnTx/>
                <a:uFillTx/>
                <a:latin typeface="Candara"/>
                <a:ea typeface="+mn-ea"/>
                <a:cs typeface="Arial" panose="020B0604020202020204" pitchFamily="34" charset="0"/>
              </a:rPr>
              <a:t>Lysias</a:t>
            </a:r>
            <a:r>
              <a:rPr kumimoji="0" lang="en-US" sz="2133" b="0" i="0" u="none" strike="noStrike" kern="1200" cap="none" spc="0" normalizeH="0" baseline="0" noProof="0" dirty="0">
                <a:ln>
                  <a:noFill/>
                </a:ln>
                <a:solidFill>
                  <a:srgbClr val="002060"/>
                </a:solidFill>
                <a:effectLst/>
                <a:uLnTx/>
                <a:uFillTx/>
                <a:latin typeface="Candara"/>
                <a:ea typeface="+mn-ea"/>
                <a:cs typeface="Arial" panose="020B0604020202020204" pitchFamily="34" charset="0"/>
              </a:rPr>
              <a:t> unto the most excellent governor Felix </a:t>
            </a:r>
            <a:r>
              <a:rPr kumimoji="0" lang="en-US" sz="2133" b="0" i="0" u="none" strike="noStrike" kern="1200" cap="none" spc="0" normalizeH="0" baseline="0" noProof="0" dirty="0" err="1">
                <a:ln>
                  <a:noFill/>
                </a:ln>
                <a:solidFill>
                  <a:srgbClr val="002060"/>
                </a:solidFill>
                <a:effectLst/>
                <a:uLnTx/>
                <a:uFillTx/>
                <a:latin typeface="Candara"/>
                <a:ea typeface="+mn-ea"/>
                <a:cs typeface="Arial" panose="020B0604020202020204" pitchFamily="34" charset="0"/>
              </a:rPr>
              <a:t>sendeth</a:t>
            </a:r>
            <a:r>
              <a:rPr kumimoji="0" lang="en-US" sz="2133" b="0" i="0" u="none" strike="noStrike" kern="1200" cap="none" spc="0" normalizeH="0" baseline="0" noProof="0" dirty="0">
                <a:ln>
                  <a:noFill/>
                </a:ln>
                <a:solidFill>
                  <a:srgbClr val="002060"/>
                </a:solidFill>
                <a:effectLst/>
                <a:uLnTx/>
                <a:uFillTx/>
                <a:latin typeface="Candara"/>
                <a:ea typeface="+mn-ea"/>
                <a:cs typeface="Arial" panose="020B0604020202020204" pitchFamily="34" charset="0"/>
              </a:rPr>
              <a:t> greeting.</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srgbClr val="002060"/>
                </a:solidFill>
                <a:effectLst/>
                <a:uLnTx/>
                <a:uFillTx/>
                <a:latin typeface="Candara"/>
                <a:ea typeface="+mn-ea"/>
                <a:cs typeface="Arial" panose="020B0604020202020204" pitchFamily="34" charset="0"/>
              </a:rPr>
              <a:t>27</a:t>
            </a:r>
            <a:r>
              <a:rPr kumimoji="0" lang="en-US" sz="2133" b="0" i="0" u="none" strike="noStrike" kern="1200" cap="none" spc="0" normalizeH="0" baseline="0" noProof="0" dirty="0">
                <a:ln>
                  <a:noFill/>
                </a:ln>
                <a:solidFill>
                  <a:srgbClr val="002060"/>
                </a:solidFill>
                <a:effectLst/>
                <a:uLnTx/>
                <a:uFillTx/>
                <a:latin typeface="Candara"/>
                <a:ea typeface="+mn-ea"/>
                <a:cs typeface="Arial" panose="020B0604020202020204" pitchFamily="34" charset="0"/>
              </a:rPr>
              <a:t> This man was taken of the Jews, and should have been killed of them: then came I with an army, and rescued him, having understood that he was a Roman. </a:t>
            </a:r>
            <a:r>
              <a:rPr kumimoji="0" lang="en-US" sz="2133" b="0" i="0" u="none" strike="noStrike" kern="1200" cap="none" spc="0" normalizeH="0" baseline="0" noProof="0" dirty="0">
                <a:ln>
                  <a:noFill/>
                </a:ln>
                <a:solidFill>
                  <a:srgbClr val="C6E7FC">
                    <a:lumMod val="25000"/>
                  </a:srgbClr>
                </a:solidFill>
                <a:effectLst/>
                <a:uLnTx/>
                <a:uFillTx/>
                <a:latin typeface="Candara"/>
                <a:ea typeface="+mn-ea"/>
                <a:cs typeface="Arial" panose="020B0604020202020204" pitchFamily="34" charset="0"/>
              </a:rPr>
              <a:t>[This is not exactly true!]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srgbClr val="002060"/>
                </a:solidFill>
                <a:effectLst/>
                <a:uLnTx/>
                <a:uFillTx/>
                <a:latin typeface="Candara"/>
                <a:ea typeface="+mn-ea"/>
                <a:cs typeface="Arial" panose="020B0604020202020204" pitchFamily="34" charset="0"/>
              </a:rPr>
              <a:t>28</a:t>
            </a:r>
            <a:r>
              <a:rPr kumimoji="0" lang="en-US" sz="2133" b="0" i="0" u="none" strike="noStrike" kern="1200" cap="none" spc="0" normalizeH="0" baseline="0" noProof="0" dirty="0">
                <a:ln>
                  <a:noFill/>
                </a:ln>
                <a:solidFill>
                  <a:srgbClr val="002060"/>
                </a:solidFill>
                <a:effectLst/>
                <a:uLnTx/>
                <a:uFillTx/>
                <a:latin typeface="Candara"/>
                <a:ea typeface="+mn-ea"/>
                <a:cs typeface="Arial" panose="020B0604020202020204" pitchFamily="34" charset="0"/>
              </a:rPr>
              <a:t> And when I would have known the cause wherefore they accused him, I brought him forth into their council: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srgbClr val="002060"/>
                </a:solidFill>
                <a:effectLst/>
                <a:uLnTx/>
                <a:uFillTx/>
                <a:latin typeface="Candara"/>
                <a:ea typeface="+mn-ea"/>
                <a:cs typeface="Arial" panose="020B0604020202020204" pitchFamily="34" charset="0"/>
              </a:rPr>
              <a:t>29</a:t>
            </a:r>
            <a:r>
              <a:rPr kumimoji="0" lang="en-US" sz="2133" b="0" i="0" u="none" strike="noStrike" kern="1200" cap="none" spc="0" normalizeH="0" baseline="0" noProof="0" dirty="0">
                <a:ln>
                  <a:noFill/>
                </a:ln>
                <a:solidFill>
                  <a:srgbClr val="002060"/>
                </a:solidFill>
                <a:effectLst/>
                <a:uLnTx/>
                <a:uFillTx/>
                <a:latin typeface="Candara"/>
                <a:ea typeface="+mn-ea"/>
                <a:cs typeface="Arial" panose="020B0604020202020204" pitchFamily="34" charset="0"/>
              </a:rPr>
              <a:t> Whom I perceived to be accused of questions of their law, but to have nothing laid to his charge worthy of death or of bonds.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srgbClr val="002060"/>
                </a:solidFill>
                <a:effectLst/>
                <a:uLnTx/>
                <a:uFillTx/>
                <a:latin typeface="Candara"/>
                <a:ea typeface="+mn-ea"/>
                <a:cs typeface="Arial" panose="020B0604020202020204" pitchFamily="34" charset="0"/>
              </a:rPr>
              <a:t>30</a:t>
            </a:r>
            <a:r>
              <a:rPr kumimoji="0" lang="en-US" sz="2133" b="0" i="0" u="none" strike="noStrike" kern="1200" cap="none" spc="0" normalizeH="0" baseline="0" noProof="0" dirty="0">
                <a:ln>
                  <a:noFill/>
                </a:ln>
                <a:solidFill>
                  <a:srgbClr val="002060"/>
                </a:solidFill>
                <a:effectLst/>
                <a:uLnTx/>
                <a:uFillTx/>
                <a:latin typeface="Candara"/>
                <a:ea typeface="+mn-ea"/>
                <a:cs typeface="Arial" panose="020B0604020202020204" pitchFamily="34" charset="0"/>
              </a:rPr>
              <a:t> And when it was told me how that the Jews laid wait for the man, </a:t>
            </a:r>
            <a:br>
              <a:rPr kumimoji="0" lang="en-US" sz="2133" b="0" i="0" u="none" strike="noStrike" kern="1200" cap="none" spc="0" normalizeH="0" baseline="0" noProof="0" dirty="0">
                <a:ln>
                  <a:noFill/>
                </a:ln>
                <a:solidFill>
                  <a:srgbClr val="002060"/>
                </a:solidFill>
                <a:effectLst/>
                <a:uLnTx/>
                <a:uFillTx/>
                <a:latin typeface="Candara"/>
                <a:ea typeface="+mn-ea"/>
                <a:cs typeface="Arial" panose="020B0604020202020204" pitchFamily="34" charset="0"/>
              </a:rPr>
            </a:br>
            <a:r>
              <a:rPr kumimoji="0" lang="en-US" sz="2133" b="0" i="0" u="none" strike="noStrike" kern="1200" cap="none" spc="0" normalizeH="0" baseline="0" noProof="0" dirty="0">
                <a:ln>
                  <a:noFill/>
                </a:ln>
                <a:solidFill>
                  <a:srgbClr val="002060"/>
                </a:solidFill>
                <a:effectLst/>
                <a:uLnTx/>
                <a:uFillTx/>
                <a:latin typeface="Candara"/>
                <a:ea typeface="+mn-ea"/>
                <a:cs typeface="Arial" panose="020B0604020202020204" pitchFamily="34" charset="0"/>
              </a:rPr>
              <a:t>I sent straightway to thee, and gave commandment to his accusers also to say before thee what they had against him. Farewell.  </a:t>
            </a:r>
          </a:p>
        </p:txBody>
      </p:sp>
    </p:spTree>
    <p:extLst>
      <p:ext uri="{BB962C8B-B14F-4D97-AF65-F5344CB8AC3E}">
        <p14:creationId xmlns:p14="http://schemas.microsoft.com/office/powerpoint/2010/main" val="228415382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97280" y="1463040"/>
            <a:ext cx="4714240" cy="107702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31</a:t>
            </a:r>
            <a:r>
              <a:rPr kumimoji="0" lang="en-US" sz="2133" b="0" i="0" u="none" strike="noStrike" kern="1200" cap="none" spc="0" normalizeH="0" baseline="0" noProof="0" dirty="0">
                <a:ln>
                  <a:noFill/>
                </a:ln>
                <a:solidFill>
                  <a:prstClr val="black"/>
                </a:solidFill>
                <a:effectLst/>
                <a:uLnTx/>
                <a:uFillTx/>
                <a:latin typeface="Candara"/>
                <a:ea typeface="+mn-ea"/>
                <a:cs typeface="+mn-cs"/>
              </a:rPr>
              <a:t> Then the soldiers, as it was commanded them, took Paul, and brought </a:t>
            </a:r>
            <a:r>
              <a:rPr kumimoji="0" lang="en-US" sz="2133" b="0" i="1" u="none" strike="noStrike" kern="1200" cap="none" spc="0" normalizeH="0" baseline="0" noProof="0" dirty="0">
                <a:ln>
                  <a:noFill/>
                </a:ln>
                <a:solidFill>
                  <a:prstClr val="black"/>
                </a:solidFill>
                <a:effectLst/>
                <a:uLnTx/>
                <a:uFillTx/>
                <a:latin typeface="Candara"/>
                <a:ea typeface="+mn-ea"/>
                <a:cs typeface="+mn-cs"/>
              </a:rPr>
              <a:t>him </a:t>
            </a:r>
            <a:r>
              <a:rPr kumimoji="0" lang="en-US" sz="2133" b="0" i="0" u="none" strike="noStrike" kern="1200" cap="none" spc="0" normalizeH="0" baseline="0" noProof="0" dirty="0">
                <a:ln>
                  <a:noFill/>
                </a:ln>
                <a:solidFill>
                  <a:prstClr val="black"/>
                </a:solidFill>
                <a:effectLst/>
                <a:uLnTx/>
                <a:uFillTx/>
                <a:latin typeface="Candara"/>
                <a:ea typeface="+mn-ea"/>
                <a:cs typeface="+mn-cs"/>
              </a:rPr>
              <a:t>by night to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Antipatris</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1761" y="699827"/>
            <a:ext cx="4767639" cy="5394960"/>
          </a:xfrm>
          <a:prstGeom prst="rect">
            <a:avLst/>
          </a:prstGeom>
        </p:spPr>
      </p:pic>
    </p:spTree>
    <p:extLst>
      <p:ext uri="{BB962C8B-B14F-4D97-AF65-F5344CB8AC3E}">
        <p14:creationId xmlns:p14="http://schemas.microsoft.com/office/powerpoint/2010/main" val="1692157318"/>
      </p:ext>
    </p:extLst>
  </p:cSld>
  <p:clrMapOvr>
    <a:masterClrMapping/>
  </p:clrMapOvr>
  <p:transition spd="med">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43882" y="1463040"/>
            <a:ext cx="4615774" cy="238995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31</a:t>
            </a:r>
            <a:r>
              <a:rPr kumimoji="0" lang="en-US" sz="2133" b="0" i="0" u="none" strike="noStrike" kern="1200" cap="none" spc="0" normalizeH="0" baseline="0" noProof="0" dirty="0">
                <a:ln>
                  <a:noFill/>
                </a:ln>
                <a:solidFill>
                  <a:prstClr val="black"/>
                </a:solidFill>
                <a:effectLst/>
                <a:uLnTx/>
                <a:uFillTx/>
                <a:latin typeface="Candara"/>
                <a:ea typeface="+mn-ea"/>
                <a:cs typeface="+mn-cs"/>
              </a:rPr>
              <a:t> Then the soldiers, as it was commanded them, took Paul, and brought </a:t>
            </a:r>
            <a:r>
              <a:rPr kumimoji="0" lang="en-US" sz="2133" b="0" i="1" u="none" strike="noStrike" kern="1200" cap="none" spc="0" normalizeH="0" baseline="0" noProof="0" dirty="0">
                <a:ln>
                  <a:noFill/>
                </a:ln>
                <a:solidFill>
                  <a:prstClr val="black"/>
                </a:solidFill>
                <a:effectLst/>
                <a:uLnTx/>
                <a:uFillTx/>
                <a:latin typeface="Candara"/>
                <a:ea typeface="+mn-ea"/>
                <a:cs typeface="+mn-cs"/>
              </a:rPr>
              <a:t>him </a:t>
            </a:r>
            <a:r>
              <a:rPr kumimoji="0" lang="en-US" sz="2133" b="0" i="0" u="none" strike="noStrike" kern="1200" cap="none" spc="0" normalizeH="0" baseline="0" noProof="0" dirty="0">
                <a:ln>
                  <a:noFill/>
                </a:ln>
                <a:solidFill>
                  <a:prstClr val="black"/>
                </a:solidFill>
                <a:effectLst/>
                <a:uLnTx/>
                <a:uFillTx/>
                <a:latin typeface="Candara"/>
                <a:ea typeface="+mn-ea"/>
                <a:cs typeface="+mn-cs"/>
              </a:rPr>
              <a:t>by night to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Antipatris</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32</a:t>
            </a:r>
            <a:r>
              <a:rPr kumimoji="0" lang="en-US" sz="2133" b="0" i="0" u="none" strike="noStrike" kern="1200" cap="none" spc="0" normalizeH="0" baseline="0" noProof="0" dirty="0">
                <a:ln>
                  <a:noFill/>
                </a:ln>
                <a:solidFill>
                  <a:prstClr val="black"/>
                </a:solidFill>
                <a:effectLst/>
                <a:uLnTx/>
                <a:uFillTx/>
                <a:latin typeface="Candara"/>
                <a:ea typeface="+mn-ea"/>
                <a:cs typeface="+mn-cs"/>
              </a:rPr>
              <a:t> On the morrow they left the horsemen to go with him, and returned to the castle: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33</a:t>
            </a:r>
            <a:r>
              <a:rPr kumimoji="0" lang="en-US" sz="2133" b="0" i="0" u="none" strike="noStrike" kern="1200" cap="none" spc="0" normalizeH="0" baseline="0" noProof="0" dirty="0">
                <a:ln>
                  <a:noFill/>
                </a:ln>
                <a:solidFill>
                  <a:prstClr val="black"/>
                </a:solidFill>
                <a:effectLst/>
                <a:uLnTx/>
                <a:uFillTx/>
                <a:latin typeface="Candara"/>
                <a:ea typeface="+mn-ea"/>
                <a:cs typeface="+mn-cs"/>
              </a:rPr>
              <a:t> Who, when they came to Caesarea,</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1761" y="699827"/>
            <a:ext cx="4767639" cy="5394959"/>
          </a:xfrm>
          <a:prstGeom prst="rect">
            <a:avLst/>
          </a:prstGeom>
        </p:spPr>
      </p:pic>
    </p:spTree>
    <p:extLst>
      <p:ext uri="{BB962C8B-B14F-4D97-AF65-F5344CB8AC3E}">
        <p14:creationId xmlns:p14="http://schemas.microsoft.com/office/powerpoint/2010/main" val="271458744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97280" y="1463041"/>
            <a:ext cx="4632961" cy="3374642"/>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31</a:t>
            </a:r>
            <a:r>
              <a:rPr kumimoji="0" lang="en-US" sz="2133" b="0" i="0" u="none" strike="noStrike" kern="1200" cap="none" spc="0" normalizeH="0" baseline="0" noProof="0" dirty="0">
                <a:ln>
                  <a:noFill/>
                </a:ln>
                <a:solidFill>
                  <a:prstClr val="black"/>
                </a:solidFill>
                <a:effectLst/>
                <a:uLnTx/>
                <a:uFillTx/>
                <a:latin typeface="Candara"/>
                <a:ea typeface="+mn-ea"/>
                <a:cs typeface="+mn-cs"/>
              </a:rPr>
              <a:t> Then the soldiers, as it was commanded them, took Paul, and brought </a:t>
            </a:r>
            <a:r>
              <a:rPr kumimoji="0" lang="en-US" sz="2133" b="0" i="1" u="none" strike="noStrike" kern="1200" cap="none" spc="0" normalizeH="0" baseline="0" noProof="0" dirty="0">
                <a:ln>
                  <a:noFill/>
                </a:ln>
                <a:solidFill>
                  <a:prstClr val="black"/>
                </a:solidFill>
                <a:effectLst/>
                <a:uLnTx/>
                <a:uFillTx/>
                <a:latin typeface="Candara"/>
                <a:ea typeface="+mn-ea"/>
                <a:cs typeface="+mn-cs"/>
              </a:rPr>
              <a:t>him </a:t>
            </a:r>
            <a:r>
              <a:rPr kumimoji="0" lang="en-US" sz="2133" b="0" i="0" u="none" strike="noStrike" kern="1200" cap="none" spc="0" normalizeH="0" baseline="0" noProof="0" dirty="0">
                <a:ln>
                  <a:noFill/>
                </a:ln>
                <a:solidFill>
                  <a:prstClr val="black"/>
                </a:solidFill>
                <a:effectLst/>
                <a:uLnTx/>
                <a:uFillTx/>
                <a:latin typeface="Candara"/>
                <a:ea typeface="+mn-ea"/>
                <a:cs typeface="+mn-cs"/>
              </a:rPr>
              <a:t>by night to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Antipatris</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32</a:t>
            </a:r>
            <a:r>
              <a:rPr kumimoji="0" lang="en-US" sz="2133" b="0" i="0" u="none" strike="noStrike" kern="1200" cap="none" spc="0" normalizeH="0" baseline="0" noProof="0" dirty="0">
                <a:ln>
                  <a:noFill/>
                </a:ln>
                <a:solidFill>
                  <a:prstClr val="black"/>
                </a:solidFill>
                <a:effectLst/>
                <a:uLnTx/>
                <a:uFillTx/>
                <a:latin typeface="Candara"/>
                <a:ea typeface="+mn-ea"/>
                <a:cs typeface="+mn-cs"/>
              </a:rPr>
              <a:t> On the morrow they left the horsemen to go with him, and returned to the castle: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33</a:t>
            </a:r>
            <a:r>
              <a:rPr kumimoji="0" lang="en-US" sz="2133" b="0" i="0" u="none" strike="noStrike" kern="1200" cap="none" spc="0" normalizeH="0" baseline="0" noProof="0" dirty="0">
                <a:ln>
                  <a:noFill/>
                </a:ln>
                <a:solidFill>
                  <a:prstClr val="black"/>
                </a:solidFill>
                <a:effectLst/>
                <a:uLnTx/>
                <a:uFillTx/>
                <a:latin typeface="Candara"/>
                <a:ea typeface="+mn-ea"/>
                <a:cs typeface="+mn-cs"/>
              </a:rPr>
              <a:t> Who, when they came to Caesarea,</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ndara"/>
                <a:ea typeface="+mn-ea"/>
                <a:cs typeface="+mn-cs"/>
              </a:rPr>
              <a:t>and delivered the epistle to the governor, presented Paul also before him.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1760" y="699827"/>
            <a:ext cx="4767637" cy="5394959"/>
          </a:xfrm>
          <a:prstGeom prst="rect">
            <a:avLst/>
          </a:prstGeom>
        </p:spPr>
      </p:pic>
    </p:spTree>
    <p:extLst>
      <p:ext uri="{BB962C8B-B14F-4D97-AF65-F5344CB8AC3E}">
        <p14:creationId xmlns:p14="http://schemas.microsoft.com/office/powerpoint/2010/main" val="127792216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62C169C-7821-471B-A681-4FA2D722EC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982" y="241160"/>
            <a:ext cx="11374733" cy="634051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D29D25F-69D4-480D-8759-7DE65BD8EC96}"/>
              </a:ext>
            </a:extLst>
          </p:cNvPr>
          <p:cNvSpPr/>
          <p:nvPr/>
        </p:nvSpPr>
        <p:spPr>
          <a:xfrm>
            <a:off x="952901" y="442760"/>
            <a:ext cx="10607040" cy="4514251"/>
          </a:xfrm>
          <a:prstGeom prst="rect">
            <a:avLst/>
          </a:prstGeom>
          <a:noFill/>
          <a:ln w="76200" cap="flat" cmpd="sng" algn="ctr">
            <a:solidFill>
              <a:schemeClr val="accent4"/>
            </a:solidFill>
            <a:prstDash val="sysDash"/>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C24CC"/>
              </a:solidFill>
              <a:effectLst/>
              <a:uLnTx/>
              <a:uFillTx/>
              <a:latin typeface="Avenir Next LT Pro Light"/>
              <a:ea typeface="+mn-ea"/>
              <a:cs typeface="+mn-cs"/>
            </a:endParaRPr>
          </a:p>
        </p:txBody>
      </p:sp>
    </p:spTree>
    <p:extLst>
      <p:ext uri="{BB962C8B-B14F-4D97-AF65-F5344CB8AC3E}">
        <p14:creationId xmlns:p14="http://schemas.microsoft.com/office/powerpoint/2010/main" val="4283752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8)">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44817" y="3647975"/>
            <a:ext cx="7306984" cy="83099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ndara"/>
                <a:ea typeface="+mn-ea"/>
                <a:cs typeface="+mn-cs"/>
              </a:rPr>
              <a:t>In Caesarea</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7884" y="1722968"/>
            <a:ext cx="9656233" cy="1706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401871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38400" y="2616200"/>
            <a:ext cx="7315200" cy="99520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867" b="0" i="0" u="none" strike="noStrike" kern="1200" cap="none" spc="0" normalizeH="0" baseline="0" noProof="0" dirty="0">
                <a:ln>
                  <a:noFill/>
                </a:ln>
                <a:solidFill>
                  <a:prstClr val="black"/>
                </a:solidFill>
                <a:effectLst/>
                <a:uLnTx/>
                <a:uFillTx/>
                <a:latin typeface="Candara"/>
                <a:ea typeface="+mn-ea"/>
                <a:cs typeface="+mn-cs"/>
              </a:rPr>
              <a:t>Acts 23:33 to 26:32</a:t>
            </a:r>
            <a:endParaRPr kumimoji="0" lang="en-US" sz="5333" b="0" i="0" u="none" strike="noStrike" kern="1200" cap="none" spc="0" normalizeH="0" baseline="0" noProof="0" dirty="0">
              <a:ln>
                <a:noFill/>
              </a:ln>
              <a:solidFill>
                <a:prstClr val="black"/>
              </a:solidFill>
              <a:effectLst/>
              <a:uLnTx/>
              <a:uFillTx/>
              <a:latin typeface="Candara"/>
              <a:ea typeface="+mn-ea"/>
              <a:cs typeface="+mn-cs"/>
            </a:endParaRPr>
          </a:p>
        </p:txBody>
      </p:sp>
    </p:spTree>
    <p:extLst>
      <p:ext uri="{BB962C8B-B14F-4D97-AF65-F5344CB8AC3E}">
        <p14:creationId xmlns:p14="http://schemas.microsoft.com/office/powerpoint/2010/main" val="1357020148"/>
      </p:ext>
    </p:extLst>
  </p:cSld>
  <p:clrMapOvr>
    <a:masterClrMapping/>
  </p:clrMapOvr>
  <p:transition spd="med">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43276" y="1295401"/>
            <a:ext cx="4841507" cy="3374642"/>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prstClr val="black"/>
                </a:solidFill>
                <a:effectLst/>
                <a:uLnTx/>
                <a:uFillTx/>
                <a:latin typeface="Candara"/>
                <a:ea typeface="+mn-ea"/>
                <a:cs typeface="+mn-cs"/>
              </a:rPr>
              <a:t>Acts 23</a:t>
            </a:r>
            <a:endParaRPr kumimoji="0" lang="en-US" sz="2133" b="0" i="0" u="none" strike="noStrike" kern="1200" cap="none" spc="0" normalizeH="0" baseline="0" noProof="0" dirty="0">
              <a:ln>
                <a:noFill/>
              </a:ln>
              <a:solidFill>
                <a:prstClr val="black"/>
              </a:solidFill>
              <a:effectLst/>
              <a:uLnTx/>
              <a:uFillTx/>
              <a:latin typeface="Candara"/>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31</a:t>
            </a:r>
            <a:r>
              <a:rPr kumimoji="0" lang="en-US" sz="2133" b="0" i="0" u="none" strike="noStrike" kern="1200" cap="none" spc="0" normalizeH="0" baseline="0" noProof="0" dirty="0">
                <a:ln>
                  <a:noFill/>
                </a:ln>
                <a:solidFill>
                  <a:prstClr val="black"/>
                </a:solidFill>
                <a:effectLst/>
                <a:uLnTx/>
                <a:uFillTx/>
                <a:latin typeface="Candara"/>
                <a:ea typeface="+mn-ea"/>
                <a:cs typeface="+mn-cs"/>
              </a:rPr>
              <a:t> Then the soldiers, as it was commanded them, took Paul, and brought </a:t>
            </a:r>
            <a:r>
              <a:rPr kumimoji="0" lang="en-US" sz="2133" b="0" i="1" u="none" strike="noStrike" kern="1200" cap="none" spc="0" normalizeH="0" baseline="0" noProof="0" dirty="0">
                <a:ln>
                  <a:noFill/>
                </a:ln>
                <a:solidFill>
                  <a:prstClr val="black"/>
                </a:solidFill>
                <a:effectLst/>
                <a:uLnTx/>
                <a:uFillTx/>
                <a:latin typeface="Candara"/>
                <a:ea typeface="+mn-ea"/>
                <a:cs typeface="+mn-cs"/>
              </a:rPr>
              <a:t>him </a:t>
            </a:r>
            <a:r>
              <a:rPr kumimoji="0" lang="en-US" sz="2133" b="0" i="0" u="none" strike="noStrike" kern="1200" cap="none" spc="0" normalizeH="0" baseline="0" noProof="0" dirty="0">
                <a:ln>
                  <a:noFill/>
                </a:ln>
                <a:solidFill>
                  <a:prstClr val="black"/>
                </a:solidFill>
                <a:effectLst/>
                <a:uLnTx/>
                <a:uFillTx/>
                <a:latin typeface="Candara"/>
                <a:ea typeface="+mn-ea"/>
                <a:cs typeface="+mn-cs"/>
              </a:rPr>
              <a:t>by night to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Antipatris</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32</a:t>
            </a:r>
            <a:r>
              <a:rPr kumimoji="0" lang="en-US" sz="2133" b="0" i="0" u="none" strike="noStrike" kern="1200" cap="none" spc="0" normalizeH="0" baseline="0" noProof="0" dirty="0">
                <a:ln>
                  <a:noFill/>
                </a:ln>
                <a:solidFill>
                  <a:prstClr val="black"/>
                </a:solidFill>
                <a:effectLst/>
                <a:uLnTx/>
                <a:uFillTx/>
                <a:latin typeface="Candara"/>
                <a:ea typeface="+mn-ea"/>
                <a:cs typeface="+mn-cs"/>
              </a:rPr>
              <a:t> On the morrow they left the horsemen to go with him, and returned to the castle: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33</a:t>
            </a:r>
            <a:r>
              <a:rPr kumimoji="0" lang="en-US" sz="2133" b="0" i="0" u="none" strike="noStrike" kern="1200" cap="none" spc="0" normalizeH="0" baseline="0" noProof="0" dirty="0">
                <a:ln>
                  <a:noFill/>
                </a:ln>
                <a:solidFill>
                  <a:prstClr val="black"/>
                </a:solidFill>
                <a:effectLst/>
                <a:uLnTx/>
                <a:uFillTx/>
                <a:latin typeface="Candara"/>
                <a:ea typeface="+mn-ea"/>
                <a:cs typeface="+mn-cs"/>
              </a:rPr>
              <a:t> Who, when they came to Caesarea, and delivered the </a:t>
            </a:r>
            <a:r>
              <a:rPr lang="en-US" sz="2133" noProof="0" dirty="0">
                <a:solidFill>
                  <a:prstClr val="black"/>
                </a:solidFill>
                <a:latin typeface="Candara"/>
              </a:rPr>
              <a:t>letter</a:t>
            </a:r>
            <a:r>
              <a:rPr kumimoji="0" lang="en-US" sz="2133" b="0" i="0" u="none" strike="noStrike" kern="1200" cap="none" spc="0" normalizeH="0" baseline="0" noProof="0" dirty="0">
                <a:ln>
                  <a:noFill/>
                </a:ln>
                <a:solidFill>
                  <a:prstClr val="black"/>
                </a:solidFill>
                <a:effectLst/>
                <a:uLnTx/>
                <a:uFillTx/>
                <a:latin typeface="Candara"/>
                <a:ea typeface="+mn-ea"/>
                <a:cs typeface="+mn-cs"/>
              </a:rPr>
              <a:t> to the governor, presented Paul also before him. </a:t>
            </a:r>
          </a:p>
        </p:txBody>
      </p:sp>
      <p:pic>
        <p:nvPicPr>
          <p:cNvPr id="5122" name="Picture 2" descr="C:\Users\Tim\Downloads\paul-hors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8800" y="809890"/>
            <a:ext cx="3860800" cy="5238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003481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fade">
                                      <p:cBhvr>
                                        <p:cTn id="1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53763" y="1803400"/>
            <a:ext cx="4572000" cy="3046411"/>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34</a:t>
            </a:r>
            <a:r>
              <a:rPr kumimoji="0" lang="en-US" sz="2133" b="0" i="0" u="none" strike="noStrike" kern="1200" cap="none" spc="0" normalizeH="0" baseline="0" noProof="0" dirty="0">
                <a:ln>
                  <a:noFill/>
                </a:ln>
                <a:solidFill>
                  <a:prstClr val="black"/>
                </a:solidFill>
                <a:effectLst/>
                <a:uLnTx/>
                <a:uFillTx/>
                <a:latin typeface="Candara"/>
                <a:ea typeface="+mn-ea"/>
                <a:cs typeface="+mn-cs"/>
              </a:rPr>
              <a:t> And when the governor had read </a:t>
            </a:r>
            <a:r>
              <a:rPr kumimoji="0" lang="en-US" sz="2133" b="0" i="1" u="none" strike="noStrike" kern="1200" cap="none" spc="0" normalizeH="0" baseline="0" noProof="0" dirty="0">
                <a:ln>
                  <a:noFill/>
                </a:ln>
                <a:solidFill>
                  <a:prstClr val="black"/>
                </a:solidFill>
                <a:effectLst/>
                <a:uLnTx/>
                <a:uFillTx/>
                <a:latin typeface="Candara"/>
                <a:ea typeface="+mn-ea"/>
                <a:cs typeface="+mn-cs"/>
              </a:rPr>
              <a:t>the letter</a:t>
            </a:r>
            <a:r>
              <a:rPr kumimoji="0" lang="en-US" sz="2133" b="0" i="0" u="none" strike="noStrike" kern="1200" cap="none" spc="0" normalizeH="0" baseline="0" noProof="0" dirty="0">
                <a:ln>
                  <a:noFill/>
                </a:ln>
                <a:solidFill>
                  <a:prstClr val="black"/>
                </a:solidFill>
                <a:effectLst/>
                <a:uLnTx/>
                <a:uFillTx/>
                <a:latin typeface="Candara"/>
                <a:ea typeface="+mn-ea"/>
                <a:cs typeface="+mn-cs"/>
              </a:rPr>
              <a:t>, he asked of what province he was. </a:t>
            </a:r>
            <a:br>
              <a:rPr kumimoji="0" lang="en-US" sz="2133" b="0" i="0" u="none" strike="noStrike" kern="1200" cap="none" spc="0" normalizeH="0" baseline="0" noProof="0" dirty="0">
                <a:ln>
                  <a:noFill/>
                </a:ln>
                <a:solidFill>
                  <a:prstClr val="black"/>
                </a:solidFill>
                <a:effectLst/>
                <a:uLnTx/>
                <a:uFillTx/>
                <a:latin typeface="Candara"/>
                <a:ea typeface="+mn-ea"/>
                <a:cs typeface="+mn-cs"/>
              </a:rPr>
            </a:br>
            <a:r>
              <a:rPr kumimoji="0" lang="en-US" sz="2133" b="0" i="0" u="none" strike="noStrike" kern="1200" cap="none" spc="0" normalizeH="0" baseline="0" noProof="0" dirty="0">
                <a:ln>
                  <a:noFill/>
                </a:ln>
                <a:solidFill>
                  <a:prstClr val="black"/>
                </a:solidFill>
                <a:effectLst/>
                <a:uLnTx/>
                <a:uFillTx/>
                <a:latin typeface="Candara"/>
                <a:ea typeface="+mn-ea"/>
                <a:cs typeface="+mn-cs"/>
              </a:rPr>
              <a:t>And when he understood that </a:t>
            </a:r>
            <a:r>
              <a:rPr kumimoji="0" lang="en-US" sz="2133" b="0" i="1" u="none" strike="noStrike" kern="1200" cap="none" spc="0" normalizeH="0" baseline="0" noProof="0" dirty="0">
                <a:ln>
                  <a:noFill/>
                </a:ln>
                <a:solidFill>
                  <a:prstClr val="black"/>
                </a:solidFill>
                <a:effectLst/>
                <a:uLnTx/>
                <a:uFillTx/>
                <a:latin typeface="Candara"/>
                <a:ea typeface="+mn-ea"/>
                <a:cs typeface="+mn-cs"/>
              </a:rPr>
              <a:t>he was </a:t>
            </a:r>
            <a:r>
              <a:rPr kumimoji="0" lang="en-US" sz="2133" b="0" i="0" u="none" strike="noStrike" kern="1200" cap="none" spc="0" normalizeH="0" baseline="0" noProof="0" dirty="0">
                <a:ln>
                  <a:noFill/>
                </a:ln>
                <a:solidFill>
                  <a:prstClr val="black"/>
                </a:solidFill>
                <a:effectLst/>
                <a:uLnTx/>
                <a:uFillTx/>
                <a:latin typeface="Candara"/>
                <a:ea typeface="+mn-ea"/>
                <a:cs typeface="+mn-cs"/>
              </a:rPr>
              <a:t>of Cilicia;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35</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02060"/>
                </a:solidFill>
                <a:effectLst/>
                <a:uLnTx/>
                <a:uFillTx/>
                <a:latin typeface="Candara"/>
                <a:ea typeface="+mn-ea"/>
                <a:cs typeface="+mn-cs"/>
              </a:rPr>
              <a:t>I will hear thee, </a:t>
            </a:r>
            <a:r>
              <a:rPr kumimoji="0" lang="en-US" sz="2133" b="0" i="0" u="none" strike="noStrike" kern="1200" cap="none" spc="0" normalizeH="0" baseline="0" noProof="0" dirty="0">
                <a:ln>
                  <a:noFill/>
                </a:ln>
                <a:solidFill>
                  <a:prstClr val="black"/>
                </a:solidFill>
                <a:effectLst/>
                <a:uLnTx/>
                <a:uFillTx/>
                <a:latin typeface="Candara"/>
                <a:ea typeface="+mn-ea"/>
                <a:cs typeface="+mn-cs"/>
              </a:rPr>
              <a:t>said he, </a:t>
            </a:r>
            <a:r>
              <a:rPr kumimoji="0" lang="en-US" sz="2133" b="0" i="0" u="none" strike="noStrike" kern="1200" cap="none" spc="0" normalizeH="0" baseline="0" noProof="0" dirty="0">
                <a:ln>
                  <a:noFill/>
                </a:ln>
                <a:solidFill>
                  <a:srgbClr val="002060"/>
                </a:solidFill>
                <a:effectLst/>
                <a:uLnTx/>
                <a:uFillTx/>
                <a:latin typeface="Candara"/>
                <a:ea typeface="+mn-ea"/>
                <a:cs typeface="+mn-cs"/>
              </a:rPr>
              <a:t>when thine accusers are also come.</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ndara"/>
                <a:ea typeface="+mn-ea"/>
                <a:cs typeface="+mn-cs"/>
              </a:rPr>
              <a:t>And he commanded him to be kept in Herod's judgment hall.  </a:t>
            </a:r>
            <a:endParaRPr kumimoji="0" lang="en-US" sz="2133" b="0" i="0" u="none" strike="noStrike" kern="1200" cap="none" spc="0" normalizeH="0" baseline="30000" noProof="0" dirty="0">
              <a:ln>
                <a:noFill/>
              </a:ln>
              <a:solidFill>
                <a:prstClr val="black"/>
              </a:solidFill>
              <a:effectLst/>
              <a:uLnTx/>
              <a:uFillTx/>
              <a:latin typeface="Candara"/>
              <a:ea typeface="+mn-ea"/>
              <a:cs typeface="+mn-cs"/>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4517" y="889001"/>
            <a:ext cx="4100495" cy="4157055"/>
          </a:xfrm>
          <a:prstGeom prst="rect">
            <a:avLst/>
          </a:prstGeom>
        </p:spPr>
      </p:pic>
      <p:sp>
        <p:nvSpPr>
          <p:cNvPr id="6" name="TextBox 5"/>
          <p:cNvSpPr txBox="1"/>
          <p:nvPr/>
        </p:nvSpPr>
        <p:spPr>
          <a:xfrm>
            <a:off x="6585127" y="5156200"/>
            <a:ext cx="4525767" cy="95430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Candara"/>
                <a:ea typeface="+mn-ea"/>
                <a:cs typeface="+mn-cs"/>
              </a:rPr>
              <a:t>Antonius Felix</a:t>
            </a:r>
            <a:br>
              <a:rPr kumimoji="0" lang="en-US" sz="1867" b="0" i="0" u="none" strike="noStrike" kern="1200" cap="none" spc="0" normalizeH="0" baseline="0" noProof="0" dirty="0">
                <a:ln>
                  <a:noFill/>
                </a:ln>
                <a:solidFill>
                  <a:prstClr val="black"/>
                </a:solidFill>
                <a:effectLst/>
                <a:uLnTx/>
                <a:uFillTx/>
                <a:latin typeface="Candara"/>
                <a:ea typeface="+mn-ea"/>
                <a:cs typeface="+mn-cs"/>
              </a:rPr>
            </a:br>
            <a:r>
              <a:rPr kumimoji="0" lang="en-US" sz="1867" b="0" i="0" u="none" strike="noStrike" kern="1200" cap="none" spc="0" normalizeH="0" baseline="0" noProof="0" dirty="0">
                <a:ln>
                  <a:noFill/>
                </a:ln>
                <a:solidFill>
                  <a:prstClr val="black"/>
                </a:solidFill>
                <a:effectLst/>
                <a:uLnTx/>
                <a:uFillTx/>
                <a:latin typeface="Candara"/>
                <a:ea typeface="+mn-ea"/>
                <a:cs typeface="+mn-cs"/>
              </a:rPr>
              <a:t>Claudius Caesar made him governor</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black"/>
                </a:solidFill>
                <a:effectLst/>
                <a:uLnTx/>
                <a:uFillTx/>
                <a:latin typeface="Candara"/>
                <a:ea typeface="+mn-ea"/>
                <a:cs typeface="+mn-cs"/>
              </a:rPr>
              <a:t>of Judaea in AD 53.</a:t>
            </a:r>
          </a:p>
        </p:txBody>
      </p:sp>
    </p:spTree>
    <p:extLst>
      <p:ext uri="{BB962C8B-B14F-4D97-AF65-F5344CB8AC3E}">
        <p14:creationId xmlns:p14="http://schemas.microsoft.com/office/powerpoint/2010/main" val="148335667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84082" y="5457031"/>
            <a:ext cx="10223837" cy="379656"/>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black"/>
                </a:solidFill>
                <a:effectLst/>
                <a:uLnTx/>
                <a:uFillTx/>
                <a:latin typeface="Candara"/>
                <a:ea typeface="+mn-ea"/>
                <a:cs typeface="+mn-cs"/>
              </a:rPr>
              <a:t>The Judgment Hall or </a:t>
            </a:r>
            <a:r>
              <a:rPr kumimoji="0" lang="en-US" sz="1867" b="0" i="0" u="none" strike="noStrike" kern="1200" cap="none" spc="0" normalizeH="0" baseline="0" noProof="0" dirty="0" err="1">
                <a:ln>
                  <a:noFill/>
                </a:ln>
                <a:solidFill>
                  <a:prstClr val="black"/>
                </a:solidFill>
                <a:effectLst/>
                <a:uLnTx/>
                <a:uFillTx/>
                <a:latin typeface="Candara"/>
                <a:ea typeface="+mn-ea"/>
                <a:cs typeface="+mn-cs"/>
              </a:rPr>
              <a:t>Praetorium</a:t>
            </a:r>
            <a:r>
              <a:rPr kumimoji="0" lang="en-US" sz="1867" b="0" i="0" u="none" strike="noStrike" kern="1200" cap="none" spc="0" normalizeH="0" baseline="0" noProof="0" dirty="0">
                <a:ln>
                  <a:noFill/>
                </a:ln>
                <a:solidFill>
                  <a:prstClr val="black"/>
                </a:solidFill>
                <a:effectLst/>
                <a:uLnTx/>
                <a:uFillTx/>
                <a:latin typeface="Candara"/>
                <a:ea typeface="+mn-ea"/>
                <a:cs typeface="+mn-cs"/>
              </a:rPr>
              <a:t> was the headquarters of the Roman military governor.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0890" y="787401"/>
            <a:ext cx="9330221" cy="378694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9279" y="3284980"/>
            <a:ext cx="2605123" cy="1953841"/>
          </a:xfrm>
          <a:prstGeom prst="rect">
            <a:avLst/>
          </a:prstGeom>
          <a:ln w="19050">
            <a:solidFill>
              <a:srgbClr val="372529"/>
            </a:solidFill>
          </a:ln>
        </p:spPr>
      </p:pic>
    </p:spTree>
    <p:extLst>
      <p:ext uri="{BB962C8B-B14F-4D97-AF65-F5344CB8AC3E}">
        <p14:creationId xmlns:p14="http://schemas.microsoft.com/office/powerpoint/2010/main" val="3971913316"/>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09F3914-7B30-4E2A-ACF1-73CBDDCC03C5}"/>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B3EA8B51-90A0-433C-84BC-6B542061036A}"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8</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10242" name="Text Box 2">
            <a:extLst>
              <a:ext uri="{FF2B5EF4-FFF2-40B4-BE49-F238E27FC236}">
                <a16:creationId xmlns:a16="http://schemas.microsoft.com/office/drawing/2014/main" id="{25557523-3899-4E7B-9C76-CC178F47B485}"/>
              </a:ext>
            </a:extLst>
          </p:cNvPr>
          <p:cNvSpPr txBox="1">
            <a:spLocks noChangeArrowheads="1"/>
          </p:cNvSpPr>
          <p:nvPr/>
        </p:nvSpPr>
        <p:spPr bwMode="auto">
          <a:xfrm>
            <a:off x="2743200" y="685800"/>
            <a:ext cx="7696200"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Historicity of Acts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spread of Christianity from Jerusalem to Rome  (“the ends of the earth”);</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progress ... is mainly geographical:</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 From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Jerusalem</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 to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Samaria </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(8.5),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Damascus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(9.10),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Antioch </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(11.26),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Asia Minor</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(13.13),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Europe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(16.11), and finally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Rome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 itself;</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northeastern corner of the Mediterranean;</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Maybe Spain But Nothing about North Africa, e.g., Alexandria and Cyrene.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10242">
                                            <p:txEl>
                                              <p:pRg st="0" end="0"/>
                                            </p:txEl>
                                          </p:spTgt>
                                        </p:tgtEl>
                                        <p:attrNameLst>
                                          <p:attrName>style.visibility</p:attrName>
                                        </p:attrNameLst>
                                      </p:cBhvr>
                                      <p:to>
                                        <p:strVal val="visible"/>
                                      </p:to>
                                    </p:set>
                                    <p:anim calcmode="lin" valueType="num">
                                      <p:cBhvr additive="base">
                                        <p:cTn id="7" dur="300" fill="hold"/>
                                        <p:tgtEl>
                                          <p:spTgt spid="10242">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1024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10242">
                                            <p:txEl>
                                              <p:pRg st="1" end="1"/>
                                            </p:txEl>
                                          </p:spTgt>
                                        </p:tgtEl>
                                        <p:attrNameLst>
                                          <p:attrName>style.visibility</p:attrName>
                                        </p:attrNameLst>
                                      </p:cBhvr>
                                      <p:to>
                                        <p:strVal val="visible"/>
                                      </p:to>
                                    </p:set>
                                    <p:anim calcmode="lin" valueType="num">
                                      <p:cBhvr additive="base">
                                        <p:cTn id="13" dur="300" fill="hold"/>
                                        <p:tgtEl>
                                          <p:spTgt spid="10242">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1024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10242">
                                            <p:txEl>
                                              <p:pRg st="2" end="2"/>
                                            </p:txEl>
                                          </p:spTgt>
                                        </p:tgtEl>
                                        <p:attrNameLst>
                                          <p:attrName>style.visibility</p:attrName>
                                        </p:attrNameLst>
                                      </p:cBhvr>
                                      <p:to>
                                        <p:strVal val="visible"/>
                                      </p:to>
                                    </p:set>
                                    <p:anim calcmode="lin" valueType="num">
                                      <p:cBhvr additive="base">
                                        <p:cTn id="19" dur="300" fill="hold"/>
                                        <p:tgtEl>
                                          <p:spTgt spid="10242">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1024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10242">
                                            <p:txEl>
                                              <p:pRg st="3" end="3"/>
                                            </p:txEl>
                                          </p:spTgt>
                                        </p:tgtEl>
                                        <p:attrNameLst>
                                          <p:attrName>style.visibility</p:attrName>
                                        </p:attrNameLst>
                                      </p:cBhvr>
                                      <p:to>
                                        <p:strVal val="visible"/>
                                      </p:to>
                                    </p:set>
                                    <p:anim calcmode="lin" valueType="num">
                                      <p:cBhvr additive="base">
                                        <p:cTn id="25" dur="300" fill="hold"/>
                                        <p:tgtEl>
                                          <p:spTgt spid="10242">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1024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10242">
                                            <p:txEl>
                                              <p:pRg st="4" end="4"/>
                                            </p:txEl>
                                          </p:spTgt>
                                        </p:tgtEl>
                                        <p:attrNameLst>
                                          <p:attrName>style.visibility</p:attrName>
                                        </p:attrNameLst>
                                      </p:cBhvr>
                                      <p:to>
                                        <p:strVal val="visible"/>
                                      </p:to>
                                    </p:set>
                                    <p:anim calcmode="lin" valueType="num">
                                      <p:cBhvr additive="base">
                                        <p:cTn id="31" dur="300" fill="hold"/>
                                        <p:tgtEl>
                                          <p:spTgt spid="10242">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1024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iterate type="wd">
                                    <p:tmPct val="100000"/>
                                  </p:iterate>
                                  <p:childTnLst>
                                    <p:set>
                                      <p:cBhvr>
                                        <p:cTn id="36" dur="1" fill="hold">
                                          <p:stCondLst>
                                            <p:cond delay="0"/>
                                          </p:stCondLst>
                                        </p:cTn>
                                        <p:tgtEl>
                                          <p:spTgt spid="10242">
                                            <p:txEl>
                                              <p:pRg st="5" end="5"/>
                                            </p:txEl>
                                          </p:spTgt>
                                        </p:tgtEl>
                                        <p:attrNameLst>
                                          <p:attrName>style.visibility</p:attrName>
                                        </p:attrNameLst>
                                      </p:cBhvr>
                                      <p:to>
                                        <p:strVal val="visible"/>
                                      </p:to>
                                    </p:set>
                                    <p:anim calcmode="lin" valueType="num">
                                      <p:cBhvr additive="base">
                                        <p:cTn id="37" dur="300" fill="hold"/>
                                        <p:tgtEl>
                                          <p:spTgt spid="10242">
                                            <p:txEl>
                                              <p:pRg st="5" end="5"/>
                                            </p:txEl>
                                          </p:spTgt>
                                        </p:tgtEl>
                                        <p:attrNameLst>
                                          <p:attrName>ppt_x</p:attrName>
                                        </p:attrNameLst>
                                      </p:cBhvr>
                                      <p:tavLst>
                                        <p:tav tm="0">
                                          <p:val>
                                            <p:strVal val="0-#ppt_w/2"/>
                                          </p:val>
                                        </p:tav>
                                        <p:tav tm="100000">
                                          <p:val>
                                            <p:strVal val="#ppt_x"/>
                                          </p:val>
                                        </p:tav>
                                      </p:tavLst>
                                    </p:anim>
                                    <p:anim calcmode="lin" valueType="num">
                                      <p:cBhvr additive="base">
                                        <p:cTn id="38" dur="300" fill="hold"/>
                                        <p:tgtEl>
                                          <p:spTgt spid="10242">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build="p"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2242687" y="1453416"/>
            <a:ext cx="7151570" cy="4345006"/>
          </a:xfrm>
          <a:prstGeom prst="rect">
            <a:avLst/>
          </a:prstGeom>
          <a:solidFill>
            <a:srgbClr val="C3FF57"/>
          </a:solidFill>
          <a:ln w="76200">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tIns="365760" rtlCol="0" anchor="t" anchorCtr="0">
            <a:normAutofit fontScale="85000" lnSpcReduction="20000"/>
          </a:bodyPr>
          <a:lstStyle/>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19 – “10 + 9, Ephesus Time”</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20 – “Traveling </a:t>
            </a:r>
            <a:r>
              <a:rPr kumimoji="0" lang="en-US" sz="28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a:ea typeface="+mn-ea"/>
                <a:cs typeface="+mn-cs"/>
              </a:rPr>
              <a:t>A’Plenty</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21 – “Confinement Begun”</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22 – “Before A Mob, Not A Few”</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23 – “Before The Council, You See”</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24 – “Felix Listens No More”</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25 – “Agrippa Arrives”</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26 – “Agrippa Realizes Paul’s Fix”</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27 – “Shipwreck &amp; An Angel From Heaven”</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28 – “The End Of Our Wait”</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endParaRPr kumimoji="0" lang="en-US" sz="2800" b="0" i="1" u="none" strike="noStrike" kern="1200" cap="none" spc="0" normalizeH="0" baseline="0" noProof="0" dirty="0">
              <a:ln>
                <a:noFill/>
              </a:ln>
              <a:solidFill>
                <a:prstClr val="black"/>
              </a:solidFill>
              <a:effectLst/>
              <a:uLnTx/>
              <a:uFillTx/>
              <a:latin typeface="Calibri"/>
              <a:ea typeface="+mn-ea"/>
              <a:cs typeface="+mn-cs"/>
            </a:endParaRPr>
          </a:p>
        </p:txBody>
      </p:sp>
      <p:sp>
        <p:nvSpPr>
          <p:cNvPr id="21" name="Rectangle 20"/>
          <p:cNvSpPr/>
          <p:nvPr/>
        </p:nvSpPr>
        <p:spPr>
          <a:xfrm>
            <a:off x="1411550" y="838200"/>
            <a:ext cx="7546018" cy="762000"/>
          </a:xfrm>
          <a:prstGeom prst="rect">
            <a:avLst/>
          </a:prstGeom>
          <a:solidFill>
            <a:srgbClr val="3399FF"/>
          </a:solid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25475"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L.D. CARY &amp; SAM HOLT CATCH PHRASES</a:t>
            </a:r>
          </a:p>
        </p:txBody>
      </p:sp>
      <p:grpSp>
        <p:nvGrpSpPr>
          <p:cNvPr id="7" name="Group 6">
            <a:extLst>
              <a:ext uri="{FF2B5EF4-FFF2-40B4-BE49-F238E27FC236}">
                <a16:creationId xmlns:a16="http://schemas.microsoft.com/office/drawing/2014/main" id="{EE770738-2E1A-4A17-905C-B7993B35B18F}"/>
              </a:ext>
            </a:extLst>
          </p:cNvPr>
          <p:cNvGrpSpPr/>
          <p:nvPr/>
        </p:nvGrpSpPr>
        <p:grpSpPr>
          <a:xfrm>
            <a:off x="1000988" y="1674796"/>
            <a:ext cx="8845805" cy="4023360"/>
            <a:chOff x="8318977" y="-3283936"/>
            <a:chExt cx="75542" cy="9379936"/>
          </a:xfrm>
        </p:grpSpPr>
        <p:sp>
          <p:nvSpPr>
            <p:cNvPr id="8" name="Oval 7">
              <a:extLst>
                <a:ext uri="{FF2B5EF4-FFF2-40B4-BE49-F238E27FC236}">
                  <a16:creationId xmlns:a16="http://schemas.microsoft.com/office/drawing/2014/main" id="{DA89C463-1519-4310-9F7B-7C732C919D13}"/>
                </a:ext>
              </a:extLst>
            </p:cNvPr>
            <p:cNvSpPr/>
            <p:nvPr/>
          </p:nvSpPr>
          <p:spPr>
            <a:xfrm>
              <a:off x="8330077" y="-3283936"/>
              <a:ext cx="59946" cy="9379936"/>
            </a:xfrm>
            <a:prstGeom prst="ellipse">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0" scaled="1"/>
              <a:tileRect/>
            </a:grad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F45D30F8-0629-4059-92E9-34D73434E6B4}"/>
                </a:ext>
              </a:extLst>
            </p:cNvPr>
            <p:cNvSpPr txBox="1"/>
            <p:nvPr/>
          </p:nvSpPr>
          <p:spPr>
            <a:xfrm>
              <a:off x="8318977" y="-1152132"/>
              <a:ext cx="75542" cy="4914407"/>
            </a:xfrm>
            <a:prstGeom prst="rect">
              <a:avLst/>
            </a:prstGeom>
            <a:noFill/>
          </p:spPr>
          <p:txBody>
            <a:bodyPr wrap="square" rtlCol="0">
              <a:spAutoFit/>
            </a:bodyPr>
            <a:lstStyle/>
            <a:p>
              <a:pPr marL="1312863" marR="0" lvl="0" indent="0" algn="l" defTabSz="914400" rtl="0" eaLnBrk="1" fontAlgn="auto" latinLnBrk="0" hangingPunct="1">
                <a:lnSpc>
                  <a:spcPts val="5200"/>
                </a:lnSpc>
                <a:spcBef>
                  <a:spcPts val="0"/>
                </a:spcBef>
                <a:spcAft>
                  <a:spcPts val="0"/>
                </a:spcAft>
                <a:buClrTx/>
                <a:buSzTx/>
                <a:buFontTx/>
                <a:buNone/>
                <a:tabLst/>
                <a:defRPr/>
              </a:pPr>
              <a:r>
                <a:rPr kumimoji="0" lang="en-US" sz="4400" b="1" i="1" u="none" strike="noStrike" kern="1200" cap="none" spc="0" normalizeH="0" baseline="0" noProof="0" dirty="0">
                  <a:ln w="6350">
                    <a:solidFill>
                      <a:prstClr val="black"/>
                    </a:solidFill>
                  </a:ln>
                  <a:solidFill>
                    <a:prstClr val="white"/>
                  </a:solidFill>
                  <a:effectLst>
                    <a:outerShdw blurRad="50800" dist="38100" dir="2700000" algn="tl" rotWithShape="0">
                      <a:prstClr val="black">
                        <a:alpha val="40000"/>
                      </a:prstClr>
                    </a:outerShdw>
                  </a:effectLst>
                  <a:uLnTx/>
                  <a:uFill>
                    <a:solidFill>
                      <a:prstClr val="white"/>
                    </a:solidFill>
                  </a:uFill>
                  <a:latin typeface="Arial" pitchFamily="34" charset="0"/>
                  <a:ea typeface="+mn-ea"/>
                  <a:cs typeface="Arial" pitchFamily="34" charset="0"/>
                </a:rPr>
                <a:t> “Felix Listens No More”</a:t>
              </a:r>
            </a:p>
            <a:p>
              <a:pPr marL="1312863" marR="0" lvl="0" indent="0" algn="l" defTabSz="914400" rtl="0" eaLnBrk="1" fontAlgn="auto" latinLnBrk="0" hangingPunct="1">
                <a:lnSpc>
                  <a:spcPts val="5200"/>
                </a:lnSpc>
                <a:spcBef>
                  <a:spcPts val="0"/>
                </a:spcBef>
                <a:spcAft>
                  <a:spcPts val="0"/>
                </a:spcAft>
                <a:buClrTx/>
                <a:buSzTx/>
                <a:buFontTx/>
                <a:buNone/>
                <a:tabLst/>
                <a:defRPr/>
              </a:pPr>
              <a:r>
                <a:rPr kumimoji="0" lang="en-US" sz="4400" b="1" i="1" u="none" strike="noStrike" kern="1200" cap="none" spc="0" normalizeH="0" baseline="0" noProof="0" dirty="0">
                  <a:ln w="6350">
                    <a:solidFill>
                      <a:prstClr val="black"/>
                    </a:solidFill>
                  </a:ln>
                  <a:solidFill>
                    <a:prstClr val="white"/>
                  </a:solidFill>
                  <a:effectLst>
                    <a:outerShdw blurRad="50800" dist="38100" dir="2700000" algn="tl" rotWithShape="0">
                      <a:prstClr val="black">
                        <a:alpha val="40000"/>
                      </a:prstClr>
                    </a:outerShdw>
                  </a:effectLst>
                  <a:uLnTx/>
                  <a:uFill>
                    <a:solidFill>
                      <a:prstClr val="white"/>
                    </a:solidFill>
                  </a:uFill>
                  <a:latin typeface="Arial" pitchFamily="34" charset="0"/>
                  <a:ea typeface="+mn-ea"/>
                  <a:cs typeface="Arial" pitchFamily="34" charset="0"/>
                </a:rPr>
                <a:t> </a:t>
              </a:r>
              <a:r>
                <a:rPr kumimoji="0" lang="en-US" sz="5400" b="1" i="1" u="none" strike="noStrike" kern="1200" cap="none" spc="0" normalizeH="0" baseline="0" noProof="0" dirty="0">
                  <a:ln w="19050">
                    <a:solidFill>
                      <a:prstClr val="black"/>
                    </a:solidFill>
                  </a:ln>
                  <a:solidFill>
                    <a:srgbClr val="B2FF4D"/>
                  </a:solidFill>
                  <a:effectLst>
                    <a:outerShdw blurRad="50800" dist="38100" dir="2700000" algn="tl" rotWithShape="0">
                      <a:prstClr val="black">
                        <a:alpha val="40000"/>
                      </a:prstClr>
                    </a:outerShdw>
                  </a:effectLst>
                  <a:uLnTx/>
                  <a:uFill>
                    <a:solidFill>
                      <a:prstClr val="white"/>
                    </a:solidFill>
                  </a:uFill>
                  <a:latin typeface="Bookman Old Style" pitchFamily="18" charset="0"/>
                  <a:ea typeface="+mn-ea"/>
                  <a:cs typeface="+mn-cs"/>
                </a:rPr>
                <a:t>Catch Phrase</a:t>
              </a:r>
            </a:p>
            <a:p>
              <a:pPr marL="0" marR="0" lvl="0" indent="0" algn="ctr" defTabSz="914400" rtl="0" eaLnBrk="1" fontAlgn="auto" latinLnBrk="0" hangingPunct="1">
                <a:lnSpc>
                  <a:spcPts val="5200"/>
                </a:lnSpc>
                <a:spcBef>
                  <a:spcPts val="0"/>
                </a:spcBef>
                <a:spcAft>
                  <a:spcPts val="0"/>
                </a:spcAft>
                <a:buClrTx/>
                <a:buSzTx/>
                <a:buFontTx/>
                <a:buNone/>
                <a:tabLst/>
                <a:defRPr/>
              </a:pPr>
              <a:r>
                <a:rPr kumimoji="0" lang="en-US" sz="6000" b="1" i="1" u="none" strike="noStrike" kern="1200" cap="none" spc="0" normalizeH="0" baseline="0" noProof="0" dirty="0">
                  <a:ln w="19050">
                    <a:solidFill>
                      <a:prstClr val="black"/>
                    </a:solidFill>
                  </a:ln>
                  <a:solidFill>
                    <a:srgbClr val="FF9900"/>
                  </a:solidFill>
                  <a:effectLst>
                    <a:outerShdw blurRad="50800" dist="38100" dir="2700000" algn="tl" rotWithShape="0">
                      <a:prstClr val="black">
                        <a:alpha val="40000"/>
                      </a:prstClr>
                    </a:outerShdw>
                  </a:effectLst>
                  <a:uLnTx/>
                  <a:uFill>
                    <a:solidFill>
                      <a:prstClr val="white"/>
                    </a:solidFill>
                  </a:uFill>
                  <a:latin typeface="Bookman Old Style" pitchFamily="18" charset="0"/>
                  <a:ea typeface="+mn-ea"/>
                  <a:cs typeface="+mn-cs"/>
                </a:rPr>
                <a:t>  </a:t>
              </a:r>
              <a:r>
                <a:rPr kumimoji="0" lang="en-US" sz="4400" b="1" i="1" u="none" strike="noStrike" kern="1200" cap="none" spc="0" normalizeH="0" baseline="0" noProof="0" dirty="0">
                  <a:ln w="19050">
                    <a:solidFill>
                      <a:prstClr val="black"/>
                    </a:solidFill>
                  </a:ln>
                  <a:solidFill>
                    <a:srgbClr val="FF9900"/>
                  </a:solidFill>
                  <a:effectLst>
                    <a:outerShdw blurRad="50800" dist="38100" dir="2700000" algn="tl" rotWithShape="0">
                      <a:prstClr val="black">
                        <a:alpha val="40000"/>
                      </a:prstClr>
                    </a:outerShdw>
                  </a:effectLst>
                  <a:uLnTx/>
                  <a:uFill>
                    <a:solidFill>
                      <a:prstClr val="white"/>
                    </a:solidFill>
                  </a:uFill>
                  <a:latin typeface="Bookman Old Style" pitchFamily="18" charset="0"/>
                  <a:ea typeface="+mn-ea"/>
                  <a:cs typeface="+mn-cs"/>
                </a:rPr>
                <a:t>Chapter Twenty-Four</a:t>
              </a:r>
            </a:p>
          </p:txBody>
        </p:sp>
      </p:grpSp>
    </p:spTree>
    <p:extLst>
      <p:ext uri="{BB962C8B-B14F-4D97-AF65-F5344CB8AC3E}">
        <p14:creationId xmlns:p14="http://schemas.microsoft.com/office/powerpoint/2010/main" val="416221977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ppt_x</p:attrName>
                                        </p:attrNameLst>
                                      </p:cBhvr>
                                      <p:tavLst>
                                        <p:tav tm="0">
                                          <p:val>
                                            <p:strVal val="#ppt_x+#ppt_w/2"/>
                                          </p:val>
                                        </p:tav>
                                        <p:tav tm="100000">
                                          <p:val>
                                            <p:strVal val="#ppt_x"/>
                                          </p:val>
                                        </p:tav>
                                      </p:tavLst>
                                    </p:anim>
                                    <p:anim calcmode="lin" valueType="num">
                                      <p:cBhvr>
                                        <p:cTn id="8" dur="500" fill="hold"/>
                                        <p:tgtEl>
                                          <p:spTgt spid="21"/>
                                        </p:tgtEl>
                                        <p:attrNameLst>
                                          <p:attrName>ppt_y</p:attrName>
                                        </p:attrNameLst>
                                      </p:cBhvr>
                                      <p:tavLst>
                                        <p:tav tm="0">
                                          <p:val>
                                            <p:strVal val="#ppt_y"/>
                                          </p:val>
                                        </p:tav>
                                        <p:tav tm="100000">
                                          <p:val>
                                            <p:strVal val="#ppt_y"/>
                                          </p:val>
                                        </p:tav>
                                      </p:tavLst>
                                    </p:anim>
                                    <p:anim calcmode="lin" valueType="num">
                                      <p:cBhvr>
                                        <p:cTn id="9" dur="500" fill="hold"/>
                                        <p:tgtEl>
                                          <p:spTgt spid="21"/>
                                        </p:tgtEl>
                                        <p:attrNameLst>
                                          <p:attrName>ppt_w</p:attrName>
                                        </p:attrNameLst>
                                      </p:cBhvr>
                                      <p:tavLst>
                                        <p:tav tm="0">
                                          <p:val>
                                            <p:fltVal val="0"/>
                                          </p:val>
                                        </p:tav>
                                        <p:tav tm="100000">
                                          <p:val>
                                            <p:strVal val="#ppt_w"/>
                                          </p:val>
                                        </p:tav>
                                      </p:tavLst>
                                    </p:anim>
                                    <p:anim calcmode="lin" valueType="num">
                                      <p:cBhvr>
                                        <p:cTn id="10" dur="500" fill="hold"/>
                                        <p:tgtEl>
                                          <p:spTgt spid="21"/>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1" fill="hold" grpId="0" nodeType="afterEffect">
                                  <p:stCondLst>
                                    <p:cond delay="0"/>
                                  </p:stCondLst>
                                  <p:childTnLst>
                                    <p:set>
                                      <p:cBhvr>
                                        <p:cTn id="13" dur="1" fill="hold">
                                          <p:stCondLst>
                                            <p:cond delay="0"/>
                                          </p:stCondLst>
                                        </p:cTn>
                                        <p:tgtEl>
                                          <p:spTgt spid="23">
                                            <p:bg/>
                                          </p:spTgt>
                                        </p:tgtEl>
                                        <p:attrNameLst>
                                          <p:attrName>style.visibility</p:attrName>
                                        </p:attrNameLst>
                                      </p:cBhvr>
                                      <p:to>
                                        <p:strVal val="visible"/>
                                      </p:to>
                                    </p:set>
                                    <p:anim calcmode="lin" valueType="num">
                                      <p:cBhvr>
                                        <p:cTn id="14" dur="500" fill="hold"/>
                                        <p:tgtEl>
                                          <p:spTgt spid="23">
                                            <p:bg/>
                                          </p:spTgt>
                                        </p:tgtEl>
                                        <p:attrNameLst>
                                          <p:attrName>ppt_x</p:attrName>
                                        </p:attrNameLst>
                                      </p:cBhvr>
                                      <p:tavLst>
                                        <p:tav tm="0">
                                          <p:val>
                                            <p:strVal val="#ppt_x"/>
                                          </p:val>
                                        </p:tav>
                                        <p:tav tm="100000">
                                          <p:val>
                                            <p:strVal val="#ppt_x"/>
                                          </p:val>
                                        </p:tav>
                                      </p:tavLst>
                                    </p:anim>
                                    <p:anim calcmode="lin" valueType="num">
                                      <p:cBhvr>
                                        <p:cTn id="15" dur="500" fill="hold"/>
                                        <p:tgtEl>
                                          <p:spTgt spid="23">
                                            <p:bg/>
                                          </p:spTgt>
                                        </p:tgtEl>
                                        <p:attrNameLst>
                                          <p:attrName>ppt_y</p:attrName>
                                        </p:attrNameLst>
                                      </p:cBhvr>
                                      <p:tavLst>
                                        <p:tav tm="0">
                                          <p:val>
                                            <p:strVal val="#ppt_y-#ppt_h/2"/>
                                          </p:val>
                                        </p:tav>
                                        <p:tav tm="100000">
                                          <p:val>
                                            <p:strVal val="#ppt_y"/>
                                          </p:val>
                                        </p:tav>
                                      </p:tavLst>
                                    </p:anim>
                                    <p:anim calcmode="lin" valueType="num">
                                      <p:cBhvr>
                                        <p:cTn id="16" dur="500" fill="hold"/>
                                        <p:tgtEl>
                                          <p:spTgt spid="23">
                                            <p:bg/>
                                          </p:spTgt>
                                        </p:tgtEl>
                                        <p:attrNameLst>
                                          <p:attrName>ppt_w</p:attrName>
                                        </p:attrNameLst>
                                      </p:cBhvr>
                                      <p:tavLst>
                                        <p:tav tm="0">
                                          <p:val>
                                            <p:strVal val="#ppt_w"/>
                                          </p:val>
                                        </p:tav>
                                        <p:tav tm="100000">
                                          <p:val>
                                            <p:strVal val="#ppt_w"/>
                                          </p:val>
                                        </p:tav>
                                      </p:tavLst>
                                    </p:anim>
                                    <p:anim calcmode="lin" valueType="num">
                                      <p:cBhvr>
                                        <p:cTn id="17" dur="500" fill="hold"/>
                                        <p:tgtEl>
                                          <p:spTgt spid="23">
                                            <p:bg/>
                                          </p:spTgt>
                                        </p:tgtEl>
                                        <p:attrNameLst>
                                          <p:attrName>ppt_h</p:attrName>
                                        </p:attrNameLst>
                                      </p:cBhvr>
                                      <p:tavLst>
                                        <p:tav tm="0">
                                          <p:val>
                                            <p:fltVal val="0"/>
                                          </p:val>
                                        </p:tav>
                                        <p:tav tm="100000">
                                          <p:val>
                                            <p:strVal val="#ppt_h"/>
                                          </p:val>
                                        </p:tav>
                                      </p:tavLst>
                                    </p:anim>
                                  </p:childTnLst>
                                </p:cTn>
                              </p:par>
                              <p:par>
                                <p:cTn id="18" presetID="17" presetClass="exit" presetSubtype="1" fill="hold" nodeType="withEffect">
                                  <p:stCondLst>
                                    <p:cond delay="0"/>
                                  </p:stCondLst>
                                  <p:childTnLst>
                                    <p:anim calcmode="lin" valueType="num">
                                      <p:cBhvr>
                                        <p:cTn id="19" dur="500"/>
                                        <p:tgtEl>
                                          <p:spTgt spid="23">
                                            <p:bg/>
                                          </p:spTgt>
                                        </p:tgtEl>
                                        <p:attrNameLst>
                                          <p:attrName>ppt_x</p:attrName>
                                        </p:attrNameLst>
                                      </p:cBhvr>
                                      <p:tavLst>
                                        <p:tav tm="0">
                                          <p:val>
                                            <p:strVal val="ppt_x"/>
                                          </p:val>
                                        </p:tav>
                                        <p:tav tm="100000">
                                          <p:val>
                                            <p:strVal val="ppt_x"/>
                                          </p:val>
                                        </p:tav>
                                      </p:tavLst>
                                    </p:anim>
                                    <p:anim calcmode="lin" valueType="num">
                                      <p:cBhvr>
                                        <p:cTn id="20" dur="500"/>
                                        <p:tgtEl>
                                          <p:spTgt spid="23">
                                            <p:bg/>
                                          </p:spTgt>
                                        </p:tgtEl>
                                        <p:attrNameLst>
                                          <p:attrName>ppt_y</p:attrName>
                                        </p:attrNameLst>
                                      </p:cBhvr>
                                      <p:tavLst>
                                        <p:tav tm="0">
                                          <p:val>
                                            <p:strVal val="ppt_y"/>
                                          </p:val>
                                        </p:tav>
                                        <p:tav tm="100000">
                                          <p:val>
                                            <p:strVal val="ppt_y-ppt_h/2"/>
                                          </p:val>
                                        </p:tav>
                                      </p:tavLst>
                                    </p:anim>
                                    <p:anim calcmode="lin" valueType="num">
                                      <p:cBhvr>
                                        <p:cTn id="21" dur="500"/>
                                        <p:tgtEl>
                                          <p:spTgt spid="23">
                                            <p:bg/>
                                          </p:spTgt>
                                        </p:tgtEl>
                                        <p:attrNameLst>
                                          <p:attrName>ppt_w</p:attrName>
                                        </p:attrNameLst>
                                      </p:cBhvr>
                                      <p:tavLst>
                                        <p:tav tm="0">
                                          <p:val>
                                            <p:strVal val="ppt_w"/>
                                          </p:val>
                                        </p:tav>
                                        <p:tav tm="100000">
                                          <p:val>
                                            <p:strVal val="ppt_w"/>
                                          </p:val>
                                        </p:tav>
                                      </p:tavLst>
                                    </p:anim>
                                    <p:anim calcmode="lin" valueType="num">
                                      <p:cBhvr>
                                        <p:cTn id="22" dur="500"/>
                                        <p:tgtEl>
                                          <p:spTgt spid="23">
                                            <p:bg/>
                                          </p:spTgt>
                                        </p:tgtEl>
                                        <p:attrNameLst>
                                          <p:attrName>ppt_h</p:attrName>
                                        </p:attrNameLst>
                                      </p:cBhvr>
                                      <p:tavLst>
                                        <p:tav tm="0">
                                          <p:val>
                                            <p:strVal val="ppt_h"/>
                                          </p:val>
                                        </p:tav>
                                        <p:tav tm="100000">
                                          <p:val>
                                            <p:fltVal val="0"/>
                                          </p:val>
                                        </p:tav>
                                      </p:tavLst>
                                    </p:anim>
                                    <p:set>
                                      <p:cBhvr>
                                        <p:cTn id="23" dur="1" fill="hold">
                                          <p:stCondLst>
                                            <p:cond delay="499"/>
                                          </p:stCondLst>
                                        </p:cTn>
                                        <p:tgtEl>
                                          <p:spTgt spid="23">
                                            <p:bg/>
                                          </p:spTgt>
                                        </p:tgtEl>
                                        <p:attrNameLst>
                                          <p:attrName>style.visibility</p:attrName>
                                        </p:attrNameLst>
                                      </p:cBhvr>
                                      <p:to>
                                        <p:strVal val="hidden"/>
                                      </p:to>
                                    </p:set>
                                  </p:childTnLst>
                                </p:cTn>
                              </p:par>
                            </p:childTnLst>
                          </p:cTn>
                        </p:par>
                        <p:par>
                          <p:cTn id="24" fill="hold">
                            <p:stCondLst>
                              <p:cond delay="1000"/>
                            </p:stCondLst>
                            <p:childTnLst>
                              <p:par>
                                <p:cTn id="25" presetID="17" presetClass="exit" presetSubtype="2" fill="hold" grpId="1" nodeType="afterEffect">
                                  <p:stCondLst>
                                    <p:cond delay="0"/>
                                  </p:stCondLst>
                                  <p:childTnLst>
                                    <p:anim calcmode="lin" valueType="num">
                                      <p:cBhvr>
                                        <p:cTn id="26" dur="500"/>
                                        <p:tgtEl>
                                          <p:spTgt spid="21"/>
                                        </p:tgtEl>
                                        <p:attrNameLst>
                                          <p:attrName>ppt_x</p:attrName>
                                        </p:attrNameLst>
                                      </p:cBhvr>
                                      <p:tavLst>
                                        <p:tav tm="0">
                                          <p:val>
                                            <p:strVal val="ppt_x"/>
                                          </p:val>
                                        </p:tav>
                                        <p:tav tm="100000">
                                          <p:val>
                                            <p:strVal val="ppt_x+ppt_w/2"/>
                                          </p:val>
                                        </p:tav>
                                      </p:tavLst>
                                    </p:anim>
                                    <p:anim calcmode="lin" valueType="num">
                                      <p:cBhvr>
                                        <p:cTn id="27" dur="500"/>
                                        <p:tgtEl>
                                          <p:spTgt spid="21"/>
                                        </p:tgtEl>
                                        <p:attrNameLst>
                                          <p:attrName>ppt_y</p:attrName>
                                        </p:attrNameLst>
                                      </p:cBhvr>
                                      <p:tavLst>
                                        <p:tav tm="0">
                                          <p:val>
                                            <p:strVal val="ppt_y"/>
                                          </p:val>
                                        </p:tav>
                                        <p:tav tm="100000">
                                          <p:val>
                                            <p:strVal val="ppt_y"/>
                                          </p:val>
                                        </p:tav>
                                      </p:tavLst>
                                    </p:anim>
                                    <p:anim calcmode="lin" valueType="num">
                                      <p:cBhvr>
                                        <p:cTn id="28" dur="500"/>
                                        <p:tgtEl>
                                          <p:spTgt spid="21"/>
                                        </p:tgtEl>
                                        <p:attrNameLst>
                                          <p:attrName>ppt_w</p:attrName>
                                        </p:attrNameLst>
                                      </p:cBhvr>
                                      <p:tavLst>
                                        <p:tav tm="0">
                                          <p:val>
                                            <p:strVal val="ppt_w"/>
                                          </p:val>
                                        </p:tav>
                                        <p:tav tm="100000">
                                          <p:val>
                                            <p:fltVal val="0"/>
                                          </p:val>
                                        </p:tav>
                                      </p:tavLst>
                                    </p:anim>
                                    <p:anim calcmode="lin" valueType="num">
                                      <p:cBhvr>
                                        <p:cTn id="29" dur="500"/>
                                        <p:tgtEl>
                                          <p:spTgt spid="21"/>
                                        </p:tgtEl>
                                        <p:attrNameLst>
                                          <p:attrName>ppt_h</p:attrName>
                                        </p:attrNameLst>
                                      </p:cBhvr>
                                      <p:tavLst>
                                        <p:tav tm="0">
                                          <p:val>
                                            <p:strVal val="ppt_h"/>
                                          </p:val>
                                        </p:tav>
                                        <p:tav tm="100000">
                                          <p:val>
                                            <p:strVal val="ppt_h"/>
                                          </p:val>
                                        </p:tav>
                                      </p:tavLst>
                                    </p:anim>
                                    <p:set>
                                      <p:cBhvr>
                                        <p:cTn id="30" dur="1" fill="hold">
                                          <p:stCondLst>
                                            <p:cond delay="499"/>
                                          </p:stCondLst>
                                        </p:cTn>
                                        <p:tgtEl>
                                          <p:spTgt spid="2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9" presetClass="emph" presetSubtype="0" nodeType="withEffect">
                                  <p:stCondLst>
                                    <p:cond delay="0"/>
                                  </p:stCondLst>
                                  <p:childTnLst>
                                    <p:set>
                                      <p:cBhvr rctx="PPT">
                                        <p:cTn id="36" dur="indefinite"/>
                                        <p:tgtEl>
                                          <p:spTgt spid="7"/>
                                        </p:tgtEl>
                                        <p:attrNameLst>
                                          <p:attrName>style.opacity</p:attrName>
                                        </p:attrNameLst>
                                      </p:cBhvr>
                                      <p:to>
                                        <p:strVal val="0.85"/>
                                      </p:to>
                                    </p:set>
                                    <p:animEffect filter="image" prLst="opacity: 0.85">
                                      <p:cBhvr rctx="IE">
                                        <p:cTn id="37" dur="indefinite"/>
                                        <p:tgtEl>
                                          <p:spTgt spid="7"/>
                                        </p:tgtEl>
                                      </p:cBhvr>
                                    </p:animEffect>
                                  </p:childTnLst>
                                </p:cTn>
                              </p:par>
                              <p:par>
                                <p:cTn id="38" presetID="56" presetClass="path" presetSubtype="0" accel="50000" decel="50000" fill="hold" nodeType="withEffect">
                                  <p:stCondLst>
                                    <p:cond delay="0"/>
                                  </p:stCondLst>
                                  <p:childTnLst>
                                    <p:animMotion origin="layout" path="M -3.95833E-6 1.48148E-6 L 0.34167 -0.27222 " pathEditMode="relative" rAng="0" ptsTypes="AA">
                                      <p:cBhvr>
                                        <p:cTn id="39" dur="2000" fill="hold"/>
                                        <p:tgtEl>
                                          <p:spTgt spid="7"/>
                                        </p:tgtEl>
                                        <p:attrNameLst>
                                          <p:attrName>ppt_x</p:attrName>
                                          <p:attrName>ppt_y</p:attrName>
                                        </p:attrNameLst>
                                      </p:cBhvr>
                                      <p:rCtr x="17083" y="-13611"/>
                                    </p:animMotion>
                                  </p:childTnLst>
                                </p:cTn>
                              </p:par>
                              <p:par>
                                <p:cTn id="40" presetID="6" presetClass="emph" presetSubtype="0" fill="hold" nodeType="withEffect">
                                  <p:stCondLst>
                                    <p:cond delay="0"/>
                                  </p:stCondLst>
                                  <p:childTnLst>
                                    <p:animScale>
                                      <p:cBhvr>
                                        <p:cTn id="41" dur="2000" fill="hold"/>
                                        <p:tgtEl>
                                          <p:spTgt spid="7"/>
                                        </p:tgtEl>
                                      </p:cBhvr>
                                      <p:by x="30000" y="30000"/>
                                    </p:animScale>
                                  </p:childTnLst>
                                </p:cTn>
                              </p:par>
                            </p:childTnLst>
                          </p:cTn>
                        </p:par>
                        <p:par>
                          <p:cTn id="42" fill="hold">
                            <p:stCondLst>
                              <p:cond delay="2000"/>
                            </p:stCondLst>
                            <p:childTnLst>
                              <p:par>
                                <p:cTn id="43" presetID="53" presetClass="exit" presetSubtype="0" fill="hold" nodeType="afterEffect">
                                  <p:stCondLst>
                                    <p:cond delay="0"/>
                                  </p:stCondLst>
                                  <p:childTnLst>
                                    <p:anim calcmode="lin" valueType="num">
                                      <p:cBhvr>
                                        <p:cTn id="44" dur="2000"/>
                                        <p:tgtEl>
                                          <p:spTgt spid="7"/>
                                        </p:tgtEl>
                                        <p:attrNameLst>
                                          <p:attrName>ppt_w</p:attrName>
                                        </p:attrNameLst>
                                      </p:cBhvr>
                                      <p:tavLst>
                                        <p:tav tm="0">
                                          <p:val>
                                            <p:strVal val="ppt_w"/>
                                          </p:val>
                                        </p:tav>
                                        <p:tav tm="100000">
                                          <p:val>
                                            <p:fltVal val="0"/>
                                          </p:val>
                                        </p:tav>
                                      </p:tavLst>
                                    </p:anim>
                                    <p:anim calcmode="lin" valueType="num">
                                      <p:cBhvr>
                                        <p:cTn id="45" dur="2000"/>
                                        <p:tgtEl>
                                          <p:spTgt spid="7"/>
                                        </p:tgtEl>
                                        <p:attrNameLst>
                                          <p:attrName>ppt_h</p:attrName>
                                        </p:attrNameLst>
                                      </p:cBhvr>
                                      <p:tavLst>
                                        <p:tav tm="0">
                                          <p:val>
                                            <p:strVal val="ppt_h"/>
                                          </p:val>
                                        </p:tav>
                                        <p:tav tm="100000">
                                          <p:val>
                                            <p:fltVal val="0"/>
                                          </p:val>
                                        </p:tav>
                                      </p:tavLst>
                                    </p:anim>
                                    <p:animEffect transition="out" filter="fade">
                                      <p:cBhvr>
                                        <p:cTn id="46" dur="2000"/>
                                        <p:tgtEl>
                                          <p:spTgt spid="7"/>
                                        </p:tgtEl>
                                      </p:cBhvr>
                                    </p:animEffect>
                                    <p:set>
                                      <p:cBhvr>
                                        <p:cTn id="47"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uiExpand="1" build="allAtOnce" animBg="1"/>
      <p:bldP spid="21" grpId="0" animBg="1"/>
      <p:bldP spid="21" grpId="1"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974080" y="731520"/>
            <a:ext cx="5364480" cy="5446619"/>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prstClr val="black"/>
                </a:solidFill>
                <a:effectLst/>
                <a:uLnTx/>
                <a:uFillTx/>
                <a:latin typeface="Candara"/>
                <a:ea typeface="+mn-ea"/>
                <a:cs typeface="+mn-cs"/>
              </a:rPr>
              <a:t>Acts 24</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a:t>
            </a:r>
            <a:r>
              <a:rPr kumimoji="0" lang="en-US" sz="2133" b="0" i="0" u="none" strike="noStrike" kern="1200" cap="none" spc="0" normalizeH="0" baseline="0" noProof="0" dirty="0">
                <a:ln>
                  <a:noFill/>
                </a:ln>
                <a:solidFill>
                  <a:prstClr val="black"/>
                </a:solidFill>
                <a:effectLst/>
                <a:uLnTx/>
                <a:uFillTx/>
                <a:latin typeface="Candara"/>
                <a:ea typeface="+mn-ea"/>
                <a:cs typeface="+mn-cs"/>
              </a:rPr>
              <a:t> And after five days Ananias the high priest descended with the elders, </a:t>
            </a:r>
            <a:br>
              <a:rPr kumimoji="0" lang="en-US" sz="2133" b="0" i="0" u="none" strike="noStrike" kern="1200" cap="none" spc="0" normalizeH="0" baseline="0" noProof="0" dirty="0">
                <a:ln>
                  <a:noFill/>
                </a:ln>
                <a:solidFill>
                  <a:prstClr val="black"/>
                </a:solidFill>
                <a:effectLst/>
                <a:uLnTx/>
                <a:uFillTx/>
                <a:latin typeface="Candara"/>
                <a:ea typeface="+mn-ea"/>
                <a:cs typeface="+mn-cs"/>
              </a:rPr>
            </a:br>
            <a:r>
              <a:rPr kumimoji="0" lang="en-US" sz="2133" b="0" i="0" u="none" strike="noStrike" kern="1200" cap="none" spc="0" normalizeH="0" baseline="0" noProof="0" dirty="0">
                <a:ln>
                  <a:noFill/>
                </a:ln>
                <a:solidFill>
                  <a:prstClr val="black"/>
                </a:solidFill>
                <a:effectLst/>
                <a:uLnTx/>
                <a:uFillTx/>
                <a:latin typeface="Candara"/>
                <a:ea typeface="+mn-ea"/>
                <a:cs typeface="+mn-cs"/>
              </a:rPr>
              <a:t>and </a:t>
            </a:r>
            <a:r>
              <a:rPr kumimoji="0" lang="en-US" sz="2133" b="0" i="1" u="none" strike="noStrike" kern="1200" cap="none" spc="0" normalizeH="0" baseline="0" noProof="0" dirty="0">
                <a:ln>
                  <a:noFill/>
                </a:ln>
                <a:solidFill>
                  <a:prstClr val="black"/>
                </a:solidFill>
                <a:effectLst/>
                <a:uLnTx/>
                <a:uFillTx/>
                <a:latin typeface="Candara"/>
                <a:ea typeface="+mn-ea"/>
                <a:cs typeface="+mn-cs"/>
              </a:rPr>
              <a:t>with </a:t>
            </a:r>
            <a:r>
              <a:rPr kumimoji="0" lang="en-US" sz="2133" b="0" i="0" u="none" strike="noStrike" kern="1200" cap="none" spc="0" normalizeH="0" baseline="0" noProof="0" dirty="0">
                <a:ln>
                  <a:noFill/>
                </a:ln>
                <a:solidFill>
                  <a:prstClr val="black"/>
                </a:solidFill>
                <a:effectLst/>
                <a:uLnTx/>
                <a:uFillTx/>
                <a:latin typeface="Candara"/>
                <a:ea typeface="+mn-ea"/>
                <a:cs typeface="+mn-cs"/>
              </a:rPr>
              <a:t>a certain orator </a:t>
            </a:r>
            <a:r>
              <a:rPr kumimoji="0" lang="en-US" sz="2133" b="0" i="1" u="none" strike="noStrike" kern="1200" cap="none" spc="0" normalizeH="0" baseline="0" noProof="0" dirty="0">
                <a:ln>
                  <a:noFill/>
                </a:ln>
                <a:solidFill>
                  <a:prstClr val="black"/>
                </a:solidFill>
                <a:effectLst/>
                <a:uLnTx/>
                <a:uFillTx/>
                <a:latin typeface="Candara"/>
                <a:ea typeface="+mn-ea"/>
                <a:cs typeface="+mn-cs"/>
              </a:rPr>
              <a:t>named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Tertullus</a:t>
            </a:r>
            <a:r>
              <a:rPr kumimoji="0" lang="en-US" sz="2133" b="0" i="0" u="none" strike="noStrike" kern="1200" cap="none" spc="0" normalizeH="0" baseline="0" noProof="0" dirty="0">
                <a:ln>
                  <a:noFill/>
                </a:ln>
                <a:solidFill>
                  <a:prstClr val="black"/>
                </a:solidFill>
                <a:effectLst/>
                <a:uLnTx/>
                <a:uFillTx/>
                <a:latin typeface="Candara"/>
                <a:ea typeface="+mn-ea"/>
                <a:cs typeface="+mn-cs"/>
              </a:rPr>
              <a:t>, who informed the governor against Paul.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a:t>
            </a:r>
            <a:r>
              <a:rPr kumimoji="0" lang="en-US" sz="2133" b="0" i="0" u="none" strike="noStrike" kern="1200" cap="none" spc="0" normalizeH="0" baseline="0" noProof="0" dirty="0">
                <a:ln>
                  <a:noFill/>
                </a:ln>
                <a:solidFill>
                  <a:prstClr val="black"/>
                </a:solidFill>
                <a:effectLst/>
                <a:uLnTx/>
                <a:uFillTx/>
                <a:latin typeface="Candara"/>
                <a:ea typeface="+mn-ea"/>
                <a:cs typeface="+mn-cs"/>
              </a:rPr>
              <a:t> And when he was called forth, </a:t>
            </a:r>
            <a:br>
              <a:rPr kumimoji="0" lang="en-US" sz="2133" b="0" i="0" u="none" strike="noStrike" kern="1200" cap="none" spc="0" normalizeH="0" baseline="0" noProof="0" dirty="0">
                <a:ln>
                  <a:noFill/>
                </a:ln>
                <a:solidFill>
                  <a:prstClr val="black"/>
                </a:solidFill>
                <a:effectLst/>
                <a:uLnTx/>
                <a:uFillTx/>
                <a:latin typeface="Candara"/>
                <a:ea typeface="+mn-ea"/>
                <a:cs typeface="+mn-cs"/>
              </a:rPr>
            </a:br>
            <a:r>
              <a:rPr kumimoji="0" lang="en-US" sz="2133" b="0" i="0" u="none" strike="noStrike" kern="1200" cap="none" spc="0" normalizeH="0" baseline="0" noProof="0" dirty="0" err="1">
                <a:ln>
                  <a:noFill/>
                </a:ln>
                <a:solidFill>
                  <a:prstClr val="black"/>
                </a:solidFill>
                <a:effectLst/>
                <a:uLnTx/>
                <a:uFillTx/>
                <a:latin typeface="Candara"/>
                <a:ea typeface="+mn-ea"/>
                <a:cs typeface="+mn-cs"/>
              </a:rPr>
              <a:t>Tertullus</a:t>
            </a:r>
            <a:r>
              <a:rPr kumimoji="0" lang="en-US" sz="2133" b="0" i="0" u="none" strike="noStrike" kern="1200" cap="none" spc="0" normalizeH="0" baseline="0" noProof="0" dirty="0">
                <a:ln>
                  <a:noFill/>
                </a:ln>
                <a:solidFill>
                  <a:prstClr val="black"/>
                </a:solidFill>
                <a:effectLst/>
                <a:uLnTx/>
                <a:uFillTx/>
                <a:latin typeface="Candara"/>
                <a:ea typeface="+mn-ea"/>
                <a:cs typeface="+mn-cs"/>
              </a:rPr>
              <a:t> began to accuse </a:t>
            </a:r>
            <a:r>
              <a:rPr kumimoji="0" lang="en-US" sz="2133" b="0" i="1" u="none" strike="noStrike" kern="1200" cap="none" spc="0" normalizeH="0" baseline="0" noProof="0" dirty="0">
                <a:ln>
                  <a:noFill/>
                </a:ln>
                <a:solidFill>
                  <a:prstClr val="black"/>
                </a:solidFill>
                <a:effectLst/>
                <a:uLnTx/>
                <a:uFillTx/>
                <a:latin typeface="Candara"/>
                <a:ea typeface="+mn-ea"/>
                <a:cs typeface="+mn-cs"/>
              </a:rPr>
              <a:t>him</a:t>
            </a:r>
            <a:r>
              <a:rPr kumimoji="0" lang="en-US" sz="2133" b="0" i="0" u="none" strike="noStrike" kern="1200" cap="none" spc="0" normalizeH="0" baseline="0" noProof="0" dirty="0">
                <a:ln>
                  <a:noFill/>
                </a:ln>
                <a:solidFill>
                  <a:prstClr val="black"/>
                </a:solidFill>
                <a:effectLst/>
                <a:uLnTx/>
                <a:uFillTx/>
                <a:latin typeface="Candara"/>
                <a:ea typeface="+mn-ea"/>
                <a:cs typeface="+mn-cs"/>
              </a:rPr>
              <a:t>, saying, </a:t>
            </a:r>
          </a:p>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0" noProof="0" dirty="0">
                <a:ln>
                  <a:noFill/>
                </a:ln>
                <a:solidFill>
                  <a:srgbClr val="002060"/>
                </a:solidFill>
                <a:effectLst/>
                <a:uLnTx/>
                <a:uFillTx/>
                <a:latin typeface="Candara"/>
                <a:ea typeface="+mn-ea"/>
                <a:cs typeface="+mn-cs"/>
              </a:rPr>
              <a:t>Seeing that by thee we enjoy great quietness, and that very worthy deeds are done unto this nation by thy providence,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3</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02060"/>
                </a:solidFill>
                <a:effectLst/>
                <a:uLnTx/>
                <a:uFillTx/>
                <a:latin typeface="Candara"/>
                <a:ea typeface="+mn-ea"/>
                <a:cs typeface="+mn-cs"/>
              </a:rPr>
              <a:t>We accept </a:t>
            </a:r>
            <a:r>
              <a:rPr kumimoji="0" lang="en-US" sz="2133" b="0" i="1" u="none" strike="noStrike" kern="1200" cap="none" spc="0" normalizeH="0" baseline="0" noProof="0" dirty="0">
                <a:ln>
                  <a:noFill/>
                </a:ln>
                <a:solidFill>
                  <a:srgbClr val="002060"/>
                </a:solidFill>
                <a:effectLst/>
                <a:uLnTx/>
                <a:uFillTx/>
                <a:latin typeface="Candara"/>
                <a:ea typeface="+mn-ea"/>
                <a:cs typeface="+mn-cs"/>
              </a:rPr>
              <a:t>it </a:t>
            </a:r>
            <a:r>
              <a:rPr kumimoji="0" lang="en-US" sz="2133" b="0" i="0" u="none" strike="noStrike" kern="1200" cap="none" spc="0" normalizeH="0" baseline="0" noProof="0" dirty="0">
                <a:ln>
                  <a:noFill/>
                </a:ln>
                <a:solidFill>
                  <a:srgbClr val="002060"/>
                </a:solidFill>
                <a:effectLst/>
                <a:uLnTx/>
                <a:uFillTx/>
                <a:latin typeface="Candara"/>
                <a:ea typeface="+mn-ea"/>
                <a:cs typeface="+mn-cs"/>
              </a:rPr>
              <a:t>always, and in all places, most noble Felix, with all thankfulness.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4</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02060"/>
                </a:solidFill>
                <a:effectLst/>
                <a:uLnTx/>
                <a:uFillTx/>
                <a:latin typeface="Candara"/>
                <a:ea typeface="+mn-ea"/>
                <a:cs typeface="+mn-cs"/>
              </a:rPr>
              <a:t>Notwithstanding, that I be not further tedious unto thee, I pray thee that thou </a:t>
            </a:r>
            <a:r>
              <a:rPr kumimoji="0" lang="en-US" sz="2133" b="0" i="0" u="none" strike="noStrike" kern="1200" cap="none" spc="0" normalizeH="0" baseline="0" noProof="0" dirty="0" err="1">
                <a:ln>
                  <a:noFill/>
                </a:ln>
                <a:solidFill>
                  <a:srgbClr val="002060"/>
                </a:solidFill>
                <a:effectLst/>
                <a:uLnTx/>
                <a:uFillTx/>
                <a:latin typeface="Candara"/>
                <a:ea typeface="+mn-ea"/>
                <a:cs typeface="+mn-cs"/>
              </a:rPr>
              <a:t>wouldest</a:t>
            </a:r>
            <a:r>
              <a:rPr kumimoji="0" lang="en-US" sz="2133" b="0" i="0" u="none" strike="noStrike" kern="1200" cap="none" spc="0" normalizeH="0" baseline="0" noProof="0" dirty="0">
                <a:ln>
                  <a:noFill/>
                </a:ln>
                <a:solidFill>
                  <a:srgbClr val="002060"/>
                </a:solidFill>
                <a:effectLst/>
                <a:uLnTx/>
                <a:uFillTx/>
                <a:latin typeface="Candara"/>
                <a:ea typeface="+mn-ea"/>
                <a:cs typeface="+mn-cs"/>
              </a:rPr>
              <a:t> hear us of thy clemency a few words.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655320"/>
            <a:ext cx="4267200" cy="5547360"/>
          </a:xfrm>
          <a:prstGeom prst="rect">
            <a:avLst/>
          </a:prstGeom>
        </p:spPr>
      </p:pic>
    </p:spTree>
    <p:extLst>
      <p:ext uri="{BB962C8B-B14F-4D97-AF65-F5344CB8AC3E}">
        <p14:creationId xmlns:p14="http://schemas.microsoft.com/office/powerpoint/2010/main" val="72195698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974080" y="731520"/>
            <a:ext cx="5364480" cy="1405256"/>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srgbClr val="073E87">
                    <a:lumMod val="50000"/>
                  </a:srgbClr>
                </a:solidFill>
                <a:effectLst/>
                <a:uLnTx/>
                <a:uFillTx/>
                <a:latin typeface="Candara"/>
                <a:ea typeface="+mn-ea"/>
                <a:cs typeface="+mn-cs"/>
              </a:rPr>
              <a:t>5</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 For we have found this man </a:t>
            </a:r>
            <a:r>
              <a:rPr kumimoji="0" lang="en-US" sz="2133" b="0" i="1" u="none" strike="noStrike" kern="1200" cap="none" spc="0" normalizeH="0" baseline="0" noProof="0" dirty="0">
                <a:ln>
                  <a:noFill/>
                </a:ln>
                <a:solidFill>
                  <a:srgbClr val="073E87">
                    <a:lumMod val="50000"/>
                  </a:srgbClr>
                </a:solidFill>
                <a:effectLst/>
                <a:uLnTx/>
                <a:uFillTx/>
                <a:latin typeface="Candara"/>
                <a:ea typeface="+mn-ea"/>
                <a:cs typeface="+mn-cs"/>
              </a:rPr>
              <a:t>a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pestilent </a:t>
            </a:r>
            <a:r>
              <a:rPr kumimoji="0" lang="en-US" sz="2133" b="0" i="1" u="none" strike="noStrike" kern="1200" cap="none" spc="0" normalizeH="0" baseline="0" noProof="0" dirty="0">
                <a:ln>
                  <a:noFill/>
                </a:ln>
                <a:solidFill>
                  <a:srgbClr val="073E87">
                    <a:lumMod val="50000"/>
                  </a:srgbClr>
                </a:solidFill>
                <a:effectLst/>
                <a:uLnTx/>
                <a:uFillTx/>
                <a:latin typeface="Candara"/>
                <a:ea typeface="+mn-ea"/>
                <a:cs typeface="+mn-cs"/>
              </a:rPr>
              <a:t>fellow</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 and a mover of sedition among all the Jews throughout the world, and a ringleader of </a:t>
            </a:r>
            <a:r>
              <a:rPr kumimoji="0" lang="en-US" sz="2133" b="0" i="0" u="none" strike="noStrike" kern="1200" cap="none" spc="0" normalizeH="0" baseline="0" noProof="0" dirty="0">
                <a:ln>
                  <a:noFill/>
                </a:ln>
                <a:solidFill>
                  <a:srgbClr val="002060"/>
                </a:solidFill>
                <a:effectLst/>
                <a:uLnTx/>
                <a:uFillTx/>
                <a:latin typeface="Candara"/>
                <a:ea typeface="+mn-ea"/>
                <a:cs typeface="+mn-cs"/>
              </a:rPr>
              <a:t>the sect of the Nazarenes: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655320"/>
            <a:ext cx="4267200" cy="5547360"/>
          </a:xfrm>
          <a:prstGeom prst="rect">
            <a:avLst/>
          </a:prstGeom>
        </p:spPr>
      </p:pic>
    </p:spTree>
    <p:extLst>
      <p:ext uri="{BB962C8B-B14F-4D97-AF65-F5344CB8AC3E}">
        <p14:creationId xmlns:p14="http://schemas.microsoft.com/office/powerpoint/2010/main" val="524962887"/>
      </p:ext>
    </p:extLst>
  </p:cSld>
  <p:clrMapOvr>
    <a:masterClrMapping/>
  </p:clrMapOvr>
  <p:transition spd="med">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974080" y="731520"/>
            <a:ext cx="5364480" cy="1405256"/>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white">
                    <a:lumMod val="65000"/>
                  </a:prstClr>
                </a:solidFill>
                <a:effectLst/>
                <a:uLnTx/>
                <a:uFillTx/>
                <a:latin typeface="Candara"/>
                <a:ea typeface="+mn-ea"/>
                <a:cs typeface="+mn-cs"/>
              </a:rPr>
              <a:t>5</a:t>
            </a:r>
            <a:r>
              <a:rPr kumimoji="0" lang="en-US" sz="2133" b="0" i="0" u="none" strike="noStrike" kern="1200" cap="none" spc="0" normalizeH="0" baseline="0" noProof="0" dirty="0">
                <a:ln>
                  <a:noFill/>
                </a:ln>
                <a:solidFill>
                  <a:prstClr val="white">
                    <a:lumMod val="65000"/>
                  </a:prstClr>
                </a:solidFill>
                <a:effectLst/>
                <a:uLnTx/>
                <a:uFillTx/>
                <a:latin typeface="Candara"/>
                <a:ea typeface="+mn-ea"/>
                <a:cs typeface="+mn-cs"/>
              </a:rPr>
              <a:t> For we have found this man </a:t>
            </a:r>
            <a:r>
              <a:rPr kumimoji="0" lang="en-US" sz="2133" b="0" i="1" u="none" strike="noStrike" kern="1200" cap="none" spc="0" normalizeH="0" baseline="0" noProof="0" dirty="0">
                <a:ln>
                  <a:noFill/>
                </a:ln>
                <a:solidFill>
                  <a:prstClr val="white">
                    <a:lumMod val="65000"/>
                  </a:prstClr>
                </a:solidFill>
                <a:effectLst/>
                <a:uLnTx/>
                <a:uFillTx/>
                <a:latin typeface="Candara"/>
                <a:ea typeface="+mn-ea"/>
                <a:cs typeface="+mn-cs"/>
              </a:rPr>
              <a:t>a </a:t>
            </a:r>
            <a:r>
              <a:rPr kumimoji="0" lang="en-US" sz="2133" b="0" i="0" u="none" strike="noStrike" kern="1200" cap="none" spc="0" normalizeH="0" baseline="0" noProof="0" dirty="0">
                <a:ln>
                  <a:noFill/>
                </a:ln>
                <a:solidFill>
                  <a:prstClr val="white">
                    <a:lumMod val="65000"/>
                  </a:prstClr>
                </a:solidFill>
                <a:effectLst/>
                <a:uLnTx/>
                <a:uFillTx/>
                <a:latin typeface="Candara"/>
                <a:ea typeface="+mn-ea"/>
                <a:cs typeface="+mn-cs"/>
              </a:rPr>
              <a:t>pestilent </a:t>
            </a:r>
            <a:r>
              <a:rPr kumimoji="0" lang="en-US" sz="2133" b="0" i="1" u="none" strike="noStrike" kern="1200" cap="none" spc="0" normalizeH="0" baseline="0" noProof="0" dirty="0">
                <a:ln>
                  <a:noFill/>
                </a:ln>
                <a:solidFill>
                  <a:prstClr val="white">
                    <a:lumMod val="65000"/>
                  </a:prstClr>
                </a:solidFill>
                <a:effectLst/>
                <a:uLnTx/>
                <a:uFillTx/>
                <a:latin typeface="Candara"/>
                <a:ea typeface="+mn-ea"/>
                <a:cs typeface="+mn-cs"/>
              </a:rPr>
              <a:t>fellow</a:t>
            </a:r>
            <a:r>
              <a:rPr kumimoji="0" lang="en-US" sz="2133" b="0" i="0" u="none" strike="noStrike" kern="1200" cap="none" spc="0" normalizeH="0" baseline="0" noProof="0" dirty="0">
                <a:ln>
                  <a:noFill/>
                </a:ln>
                <a:solidFill>
                  <a:prstClr val="white">
                    <a:lumMod val="65000"/>
                  </a:prstClr>
                </a:solidFill>
                <a:effectLst/>
                <a:uLnTx/>
                <a:uFillTx/>
                <a:latin typeface="Candara"/>
                <a:ea typeface="+mn-ea"/>
                <a:cs typeface="+mn-cs"/>
              </a:rPr>
              <a:t>, and a mover of sedition among all the Jews throughout the world, and a ringleader of </a:t>
            </a:r>
            <a:r>
              <a:rPr kumimoji="0" lang="en-US" sz="2133" b="0" i="0" u="none" strike="noStrike" kern="1200" cap="none" spc="0" normalizeH="0" baseline="0" noProof="0" dirty="0">
                <a:ln>
                  <a:noFill/>
                </a:ln>
                <a:solidFill>
                  <a:srgbClr val="002060"/>
                </a:solidFill>
                <a:effectLst/>
                <a:uLnTx/>
                <a:uFillTx/>
                <a:latin typeface="Candara"/>
                <a:ea typeface="+mn-ea"/>
                <a:cs typeface="+mn-cs"/>
              </a:rPr>
              <a:t>the sect of the Nazarenes: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655320"/>
            <a:ext cx="4267200" cy="5547360"/>
          </a:xfrm>
          <a:prstGeom prst="rect">
            <a:avLst/>
          </a:prstGeom>
        </p:spPr>
      </p:pic>
      <p:sp>
        <p:nvSpPr>
          <p:cNvPr id="8" name="TextBox 7"/>
          <p:cNvSpPr txBox="1"/>
          <p:nvPr/>
        </p:nvSpPr>
        <p:spPr>
          <a:xfrm>
            <a:off x="6400800" y="2649299"/>
            <a:ext cx="4267200" cy="152894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black"/>
                </a:solidFill>
                <a:effectLst/>
                <a:uLnTx/>
                <a:uFillTx/>
                <a:latin typeface="Candara"/>
                <a:ea typeface="+mn-ea"/>
                <a:cs typeface="+mn-cs"/>
              </a:rPr>
              <a:t>The Jews would not call them </a:t>
            </a:r>
            <a:r>
              <a:rPr kumimoji="0" lang="en-US" sz="1867" b="0" i="1" u="none" strike="noStrike" kern="1200" cap="none" spc="0" normalizeH="0" baseline="0" noProof="0" dirty="0">
                <a:ln>
                  <a:noFill/>
                </a:ln>
                <a:solidFill>
                  <a:prstClr val="black"/>
                </a:solidFill>
                <a:effectLst/>
                <a:uLnTx/>
                <a:uFillTx/>
                <a:latin typeface="Candara"/>
                <a:ea typeface="+mn-ea"/>
                <a:cs typeface="+mn-cs"/>
              </a:rPr>
              <a:t>Christians</a:t>
            </a:r>
            <a:r>
              <a:rPr kumimoji="0" lang="en-US" sz="1867" b="0" i="0" u="none" strike="noStrike" kern="1200" cap="none" spc="0" normalizeH="0" baseline="0" noProof="0" dirty="0">
                <a:ln>
                  <a:noFill/>
                </a:ln>
                <a:solidFill>
                  <a:prstClr val="black"/>
                </a:solidFill>
                <a:effectLst/>
                <a:uLnTx/>
                <a:uFillTx/>
                <a:latin typeface="Candara"/>
                <a:ea typeface="+mn-ea"/>
                <a:cs typeface="+mn-cs"/>
              </a:rPr>
              <a:t> as that was derived from the word for Messiah; so </a:t>
            </a:r>
            <a:r>
              <a:rPr kumimoji="0" lang="en-US" sz="1867" b="0" i="0" u="none" strike="noStrike" kern="1200" cap="none" spc="0" normalizeH="0" baseline="0" noProof="0" dirty="0" err="1">
                <a:ln>
                  <a:noFill/>
                </a:ln>
                <a:solidFill>
                  <a:prstClr val="black"/>
                </a:solidFill>
                <a:effectLst/>
                <a:uLnTx/>
                <a:uFillTx/>
                <a:latin typeface="Candara"/>
                <a:ea typeface="+mn-ea"/>
                <a:cs typeface="+mn-cs"/>
              </a:rPr>
              <a:t>Tertullus</a:t>
            </a:r>
            <a:r>
              <a:rPr kumimoji="0" lang="en-US" sz="1867" b="0" i="0" u="none" strike="noStrike" kern="1200" cap="none" spc="0" normalizeH="0" baseline="0" noProof="0" dirty="0">
                <a:ln>
                  <a:noFill/>
                </a:ln>
                <a:solidFill>
                  <a:prstClr val="black"/>
                </a:solidFill>
                <a:effectLst/>
                <a:uLnTx/>
                <a:uFillTx/>
                <a:latin typeface="Candara"/>
                <a:ea typeface="+mn-ea"/>
                <a:cs typeface="+mn-cs"/>
              </a:rPr>
              <a:t> was instructed to call them </a:t>
            </a:r>
            <a:r>
              <a:rPr kumimoji="0" lang="en-US" sz="1867" b="0" i="1" u="none" strike="noStrike" kern="1200" cap="none" spc="0" normalizeH="0" baseline="0" noProof="0" dirty="0">
                <a:ln>
                  <a:noFill/>
                </a:ln>
                <a:solidFill>
                  <a:prstClr val="black"/>
                </a:solidFill>
                <a:effectLst/>
                <a:uLnTx/>
                <a:uFillTx/>
                <a:latin typeface="Candara"/>
                <a:ea typeface="+mn-ea"/>
                <a:cs typeface="+mn-cs"/>
              </a:rPr>
              <a:t>Nazarenes</a:t>
            </a:r>
            <a:r>
              <a:rPr kumimoji="0" lang="en-US" sz="1867" b="0" i="0" u="none" strike="noStrike" kern="1200" cap="none" spc="0" normalizeH="0" baseline="0" noProof="0" dirty="0">
                <a:ln>
                  <a:noFill/>
                </a:ln>
                <a:solidFill>
                  <a:prstClr val="black"/>
                </a:solidFill>
                <a:effectLst/>
                <a:uLnTx/>
                <a:uFillTx/>
                <a:latin typeface="Candara"/>
                <a:ea typeface="+mn-ea"/>
                <a:cs typeface="+mn-cs"/>
              </a:rPr>
              <a:t>. </a:t>
            </a:r>
          </a:p>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867" b="0" i="1" u="none" strike="noStrike" kern="1200" cap="none" spc="0" normalizeH="0" baseline="0" noProof="0" dirty="0">
                <a:ln>
                  <a:noFill/>
                </a:ln>
                <a:solidFill>
                  <a:prstClr val="black"/>
                </a:solidFill>
                <a:effectLst/>
                <a:uLnTx/>
                <a:uFillTx/>
                <a:latin typeface="Candara"/>
                <a:ea typeface="+mn-ea"/>
                <a:cs typeface="+mn-cs"/>
              </a:rPr>
              <a:t>(Companion Bible)</a:t>
            </a:r>
          </a:p>
        </p:txBody>
      </p:sp>
    </p:spTree>
    <p:extLst>
      <p:ext uri="{BB962C8B-B14F-4D97-AF65-F5344CB8AC3E}">
        <p14:creationId xmlns:p14="http://schemas.microsoft.com/office/powerpoint/2010/main" val="425462707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974080" y="731520"/>
            <a:ext cx="5364480" cy="5446619"/>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srgbClr val="073E87">
                    <a:lumMod val="50000"/>
                  </a:srgbClr>
                </a:solidFill>
                <a:effectLst/>
                <a:uLnTx/>
                <a:uFillTx/>
                <a:latin typeface="Candara"/>
                <a:ea typeface="+mn-ea"/>
                <a:cs typeface="+mn-cs"/>
              </a:rPr>
              <a:t>5</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 For we have found this man </a:t>
            </a:r>
            <a:r>
              <a:rPr kumimoji="0" lang="en-US" sz="2133" b="0" i="1" u="none" strike="noStrike" kern="1200" cap="none" spc="0" normalizeH="0" baseline="0" noProof="0" dirty="0">
                <a:ln>
                  <a:noFill/>
                </a:ln>
                <a:solidFill>
                  <a:srgbClr val="073E87">
                    <a:lumMod val="50000"/>
                  </a:srgbClr>
                </a:solidFill>
                <a:effectLst/>
                <a:uLnTx/>
                <a:uFillTx/>
                <a:latin typeface="Candara"/>
                <a:ea typeface="+mn-ea"/>
                <a:cs typeface="+mn-cs"/>
              </a:rPr>
              <a:t>a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pestilent </a:t>
            </a:r>
            <a:r>
              <a:rPr kumimoji="0" lang="en-US" sz="2133" b="0" i="1" u="none" strike="noStrike" kern="1200" cap="none" spc="0" normalizeH="0" baseline="0" noProof="0" dirty="0">
                <a:ln>
                  <a:noFill/>
                </a:ln>
                <a:solidFill>
                  <a:srgbClr val="073E87">
                    <a:lumMod val="50000"/>
                  </a:srgbClr>
                </a:solidFill>
                <a:effectLst/>
                <a:uLnTx/>
                <a:uFillTx/>
                <a:latin typeface="Candara"/>
                <a:ea typeface="+mn-ea"/>
                <a:cs typeface="+mn-cs"/>
              </a:rPr>
              <a:t>fellow</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 and a mover of sedition among all the Jews throughout the world, and a ringleader of the sect of the Nazarenes:</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6</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02060"/>
                </a:solidFill>
                <a:effectLst/>
                <a:uLnTx/>
                <a:uFillTx/>
                <a:latin typeface="Candara"/>
                <a:ea typeface="+mn-ea"/>
                <a:cs typeface="+mn-cs"/>
              </a:rPr>
              <a:t>Who also hath gone about to profane the temple: whom we took, and would have judged according to our law.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7</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02060"/>
                </a:solidFill>
                <a:effectLst/>
                <a:uLnTx/>
                <a:uFillTx/>
                <a:latin typeface="Candara"/>
                <a:ea typeface="+mn-ea"/>
                <a:cs typeface="+mn-cs"/>
              </a:rPr>
              <a:t>But the chief captain </a:t>
            </a:r>
            <a:r>
              <a:rPr kumimoji="0" lang="en-US" sz="2133" b="0" i="0" u="none" strike="noStrike" kern="1200" cap="none" spc="0" normalizeH="0" baseline="0" noProof="0" dirty="0" err="1">
                <a:ln>
                  <a:noFill/>
                </a:ln>
                <a:solidFill>
                  <a:srgbClr val="002060"/>
                </a:solidFill>
                <a:effectLst/>
                <a:uLnTx/>
                <a:uFillTx/>
                <a:latin typeface="Candara"/>
                <a:ea typeface="+mn-ea"/>
                <a:cs typeface="+mn-cs"/>
              </a:rPr>
              <a:t>Lysias</a:t>
            </a:r>
            <a:r>
              <a:rPr kumimoji="0" lang="en-US" sz="2133" b="0" i="0" u="none" strike="noStrike" kern="1200" cap="none" spc="0" normalizeH="0" baseline="0" noProof="0" dirty="0">
                <a:ln>
                  <a:noFill/>
                </a:ln>
                <a:solidFill>
                  <a:srgbClr val="002060"/>
                </a:solidFill>
                <a:effectLst/>
                <a:uLnTx/>
                <a:uFillTx/>
                <a:latin typeface="Candara"/>
                <a:ea typeface="+mn-ea"/>
                <a:cs typeface="+mn-cs"/>
              </a:rPr>
              <a:t> came </a:t>
            </a:r>
            <a:r>
              <a:rPr kumimoji="0" lang="en-US" sz="2133" b="0" i="1" u="none" strike="noStrike" kern="1200" cap="none" spc="0" normalizeH="0" baseline="0" noProof="0" dirty="0">
                <a:ln>
                  <a:noFill/>
                </a:ln>
                <a:solidFill>
                  <a:srgbClr val="002060"/>
                </a:solidFill>
                <a:effectLst/>
                <a:uLnTx/>
                <a:uFillTx/>
                <a:latin typeface="Candara"/>
                <a:ea typeface="+mn-ea"/>
                <a:cs typeface="+mn-cs"/>
              </a:rPr>
              <a:t>upon us</a:t>
            </a:r>
            <a:r>
              <a:rPr kumimoji="0" lang="en-US" sz="2133" b="0" i="0" u="none" strike="noStrike" kern="1200" cap="none" spc="0" normalizeH="0" baseline="0" noProof="0" dirty="0">
                <a:ln>
                  <a:noFill/>
                </a:ln>
                <a:solidFill>
                  <a:srgbClr val="002060"/>
                </a:solidFill>
                <a:effectLst/>
                <a:uLnTx/>
                <a:uFillTx/>
                <a:latin typeface="Candara"/>
                <a:ea typeface="+mn-ea"/>
                <a:cs typeface="+mn-cs"/>
              </a:rPr>
              <a:t>, and with great violence took </a:t>
            </a:r>
            <a:r>
              <a:rPr kumimoji="0" lang="en-US" sz="2133" b="0" i="1" u="none" strike="noStrike" kern="1200" cap="none" spc="0" normalizeH="0" baseline="0" noProof="0" dirty="0">
                <a:ln>
                  <a:noFill/>
                </a:ln>
                <a:solidFill>
                  <a:srgbClr val="002060"/>
                </a:solidFill>
                <a:effectLst/>
                <a:uLnTx/>
                <a:uFillTx/>
                <a:latin typeface="Candara"/>
                <a:ea typeface="+mn-ea"/>
                <a:cs typeface="+mn-cs"/>
              </a:rPr>
              <a:t>him </a:t>
            </a:r>
            <a:r>
              <a:rPr kumimoji="0" lang="en-US" sz="2133" b="0" i="0" u="none" strike="noStrike" kern="1200" cap="none" spc="0" normalizeH="0" baseline="0" noProof="0" dirty="0">
                <a:ln>
                  <a:noFill/>
                </a:ln>
                <a:solidFill>
                  <a:srgbClr val="002060"/>
                </a:solidFill>
                <a:effectLst/>
                <a:uLnTx/>
                <a:uFillTx/>
                <a:latin typeface="Candara"/>
                <a:ea typeface="+mn-ea"/>
                <a:cs typeface="+mn-cs"/>
              </a:rPr>
              <a:t>away out of our hands,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8</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Commanding his accusers to come unto thee: by examining of whom thyself </a:t>
            </a:r>
            <a:r>
              <a:rPr kumimoji="0" lang="en-US" sz="2133" b="0" i="0" u="none" strike="noStrike" kern="1200" cap="none" spc="0" normalizeH="0" baseline="0" noProof="0" dirty="0" err="1">
                <a:ln>
                  <a:noFill/>
                </a:ln>
                <a:solidFill>
                  <a:srgbClr val="073E87">
                    <a:lumMod val="50000"/>
                  </a:srgbClr>
                </a:solidFill>
                <a:effectLst/>
                <a:uLnTx/>
                <a:uFillTx/>
                <a:latin typeface="Candara"/>
                <a:ea typeface="+mn-ea"/>
                <a:cs typeface="+mn-cs"/>
              </a:rPr>
              <a:t>mayest</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 take knowledge of all these things, whereof we accuse him. </a:t>
            </a:r>
          </a:p>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9</a:t>
            </a:r>
            <a:r>
              <a:rPr kumimoji="0" lang="en-US" sz="2133" b="0" i="0" u="none" strike="noStrike" kern="1200" cap="none" spc="0" normalizeH="0" baseline="0" noProof="0" dirty="0">
                <a:ln>
                  <a:noFill/>
                </a:ln>
                <a:solidFill>
                  <a:prstClr val="black"/>
                </a:solidFill>
                <a:effectLst/>
                <a:uLnTx/>
                <a:uFillTx/>
                <a:latin typeface="Candara"/>
                <a:ea typeface="+mn-ea"/>
                <a:cs typeface="+mn-cs"/>
              </a:rPr>
              <a:t> And the Jews also assented, saying that these things were so.  </a:t>
            </a:r>
            <a:r>
              <a:rPr kumimoji="0" lang="en-US" sz="2133" b="0" i="0" u="none" strike="noStrike" kern="1200" cap="none" spc="0" normalizeH="0" baseline="0" noProof="0" dirty="0">
                <a:ln>
                  <a:noFill/>
                </a:ln>
                <a:solidFill>
                  <a:srgbClr val="002060"/>
                </a:solidFill>
                <a:effectLst/>
                <a:uLnTx/>
                <a:uFillTx/>
                <a:latin typeface="Candara"/>
                <a:ea typeface="+mn-ea"/>
                <a:cs typeface="+mn-cs"/>
              </a:rPr>
              <a:t>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655320"/>
            <a:ext cx="4267200" cy="5547360"/>
          </a:xfrm>
          <a:prstGeom prst="rect">
            <a:avLst/>
          </a:prstGeom>
        </p:spPr>
      </p:pic>
    </p:spTree>
    <p:extLst>
      <p:ext uri="{BB962C8B-B14F-4D97-AF65-F5344CB8AC3E}">
        <p14:creationId xmlns:p14="http://schemas.microsoft.com/office/powerpoint/2010/main" val="273317510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00485" y="1112981"/>
            <a:ext cx="5283200" cy="479015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10</a:t>
            </a:r>
            <a:r>
              <a:rPr kumimoji="0" lang="en-US" sz="2133" b="0" i="0" u="none" strike="noStrike" kern="1200" cap="none" spc="0" normalizeH="0" baseline="0" noProof="0" dirty="0">
                <a:ln>
                  <a:noFill/>
                </a:ln>
                <a:solidFill>
                  <a:prstClr val="black"/>
                </a:solidFill>
                <a:effectLst/>
                <a:uLnTx/>
                <a:uFillTx/>
                <a:latin typeface="Candara"/>
                <a:ea typeface="+mn-ea"/>
                <a:cs typeface="+mn-cs"/>
              </a:rPr>
              <a:t> Then Paul, after that the governor had beckoned unto him to speak, answered,</a:t>
            </a:r>
          </a:p>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Forasmuch as I know that thou hast been of many years a judge unto this nation, I do the more cheerfully answer for myself: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11</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Because that thou </a:t>
            </a:r>
            <a:r>
              <a:rPr kumimoji="0" lang="en-US" sz="2133" b="0" i="0" u="none" strike="noStrike" kern="1200" cap="none" spc="0" normalizeH="0" baseline="0" noProof="0" dirty="0" err="1">
                <a:ln>
                  <a:noFill/>
                </a:ln>
                <a:solidFill>
                  <a:srgbClr val="073E87">
                    <a:lumMod val="50000"/>
                  </a:srgbClr>
                </a:solidFill>
                <a:effectLst/>
                <a:uLnTx/>
                <a:uFillTx/>
                <a:latin typeface="Candara"/>
                <a:ea typeface="+mn-ea"/>
                <a:cs typeface="+mn-cs"/>
              </a:rPr>
              <a:t>mayest</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 understand, that there are yet but twelve days since I went up to Jerusalem for to worship.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12</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And they neither found me in the temple disputing with any man, neither raising up the people, neither in the synagogues, nor in the city: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13</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Neither can they prove the things whereof they now accuse me.  </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345381" y="661217"/>
            <a:ext cx="4673600" cy="5535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009181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12800" y="1295401"/>
            <a:ext cx="5283200" cy="377981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14</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But this I confess unto thee, that after the way which they call heresy, so worship I the God of my fathers, believing all things which are written in the law and in the prophets:  </a:t>
            </a:r>
          </a:p>
          <a:p>
            <a:pPr marL="0" marR="0" lvl="0" indent="0" algn="l" defTabSz="1219170" rtl="0" eaLnBrk="1" fontAlgn="auto" latinLnBrk="0" hangingPunct="1">
              <a:lnSpc>
                <a:spcPct val="100000"/>
              </a:lnSpc>
              <a:spcBef>
                <a:spcPts val="267"/>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15</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And have hope toward God, which they themselves also allow, that there shall be a resurrection of the dead, both of the just and unjust.  </a:t>
            </a:r>
          </a:p>
          <a:p>
            <a:pPr marL="0" marR="0" lvl="0" indent="0" algn="l" defTabSz="1219170" rtl="0" eaLnBrk="1" fontAlgn="auto" latinLnBrk="0" hangingPunct="1">
              <a:lnSpc>
                <a:spcPct val="100000"/>
              </a:lnSpc>
              <a:spcBef>
                <a:spcPts val="267"/>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16</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And herein do I exercise myself, to have always a conscience void of offence toward God, and </a:t>
            </a:r>
            <a:r>
              <a:rPr kumimoji="0" lang="en-US" sz="2133" b="0" i="1" u="none" strike="noStrike" kern="1200" cap="none" spc="0" normalizeH="0" baseline="0" noProof="0" dirty="0">
                <a:ln>
                  <a:noFill/>
                </a:ln>
                <a:solidFill>
                  <a:srgbClr val="073E87">
                    <a:lumMod val="50000"/>
                  </a:srgbClr>
                </a:solidFill>
                <a:effectLst/>
                <a:uLnTx/>
                <a:uFillTx/>
                <a:latin typeface="Candara"/>
                <a:ea typeface="+mn-ea"/>
                <a:cs typeface="+mn-cs"/>
              </a:rPr>
              <a:t>toward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men.  </a:t>
            </a: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345381" y="661217"/>
            <a:ext cx="4673600" cy="5535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507027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12800" y="1011370"/>
            <a:ext cx="5384800" cy="484145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267"/>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17</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Now after many years I came to bring alms to my nation, and offerings.  </a:t>
            </a:r>
          </a:p>
          <a:p>
            <a:pPr marL="0" marR="0" lvl="0" indent="0" algn="l" defTabSz="1219170" rtl="0" eaLnBrk="1" fontAlgn="auto" latinLnBrk="0" hangingPunct="1">
              <a:lnSpc>
                <a:spcPct val="100000"/>
              </a:lnSpc>
              <a:spcBef>
                <a:spcPts val="267"/>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18</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Whereupon certain Jews from Asia found me purified in the temple, neither with multitude, nor with tumult.  </a:t>
            </a:r>
          </a:p>
          <a:p>
            <a:pPr marL="0" marR="0" lvl="0" indent="0" algn="l" defTabSz="1219170" rtl="0" eaLnBrk="1" fontAlgn="auto" latinLnBrk="0" hangingPunct="1">
              <a:lnSpc>
                <a:spcPct val="100000"/>
              </a:lnSpc>
              <a:spcBef>
                <a:spcPts val="267"/>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19</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Who ought to have been here before thee, and object, if they had ought against me.  </a:t>
            </a:r>
          </a:p>
          <a:p>
            <a:pPr marL="0" marR="0" lvl="0" indent="0" algn="l" defTabSz="1219170" rtl="0" eaLnBrk="1" fontAlgn="auto" latinLnBrk="0" hangingPunct="1">
              <a:lnSpc>
                <a:spcPct val="100000"/>
              </a:lnSpc>
              <a:spcBef>
                <a:spcPts val="267"/>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20</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Or else let these same </a:t>
            </a:r>
            <a:r>
              <a:rPr kumimoji="0" lang="en-US" sz="2133" b="0" i="1" u="none" strike="noStrike" kern="1200" cap="none" spc="0" normalizeH="0" baseline="0" noProof="0" dirty="0">
                <a:ln>
                  <a:noFill/>
                </a:ln>
                <a:solidFill>
                  <a:srgbClr val="073E87">
                    <a:lumMod val="50000"/>
                  </a:srgbClr>
                </a:solidFill>
                <a:effectLst/>
                <a:uLnTx/>
                <a:uFillTx/>
                <a:latin typeface="Candara"/>
                <a:ea typeface="+mn-ea"/>
                <a:cs typeface="+mn-cs"/>
              </a:rPr>
              <a:t>here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say, if they have found any evil doing in me, while I stood before the council,  </a:t>
            </a:r>
          </a:p>
          <a:p>
            <a:pPr marL="0" marR="0" lvl="0" indent="0" algn="l" defTabSz="1219170" rtl="0" eaLnBrk="1" fontAlgn="auto" latinLnBrk="0" hangingPunct="1">
              <a:lnSpc>
                <a:spcPct val="100000"/>
              </a:lnSpc>
              <a:spcBef>
                <a:spcPts val="267"/>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21</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Except it be for this one voice, that I      cried standing among them, Touching</a:t>
            </a:r>
            <a:r>
              <a:rPr kumimoji="0" lang="en-US" sz="2133" b="0" i="0" u="none" strike="noStrike" kern="1200" cap="none" spc="0" normalizeH="0" noProof="0" dirty="0">
                <a:ln>
                  <a:noFill/>
                </a:ln>
                <a:solidFill>
                  <a:srgbClr val="073E87">
                    <a:lumMod val="50000"/>
                  </a:srgbClr>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the resurrection of the dead I am called in question by you this day.  </a:t>
            </a:r>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345381" y="661217"/>
            <a:ext cx="4673600" cy="5535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721371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17600" y="1059353"/>
            <a:ext cx="4470400" cy="3702873"/>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22</a:t>
            </a:r>
            <a:r>
              <a:rPr kumimoji="0" lang="en-US" sz="2133" b="0" i="0" u="none" strike="noStrike" kern="1200" cap="none" spc="0" normalizeH="0" baseline="0" noProof="0" dirty="0">
                <a:ln>
                  <a:noFill/>
                </a:ln>
                <a:solidFill>
                  <a:prstClr val="black"/>
                </a:solidFill>
                <a:effectLst/>
                <a:uLnTx/>
                <a:uFillTx/>
                <a:latin typeface="Candara"/>
                <a:ea typeface="+mn-ea"/>
                <a:cs typeface="+mn-cs"/>
              </a:rPr>
              <a:t> And when Felix heard these things, having more perfect knowledge of </a:t>
            </a:r>
            <a:r>
              <a:rPr kumimoji="0" lang="en-US" sz="2133" b="0" i="1" u="none" strike="noStrike" kern="1200" cap="none" spc="0" normalizeH="0" baseline="0" noProof="0" dirty="0">
                <a:ln>
                  <a:noFill/>
                </a:ln>
                <a:solidFill>
                  <a:prstClr val="black"/>
                </a:solidFill>
                <a:effectLst/>
                <a:uLnTx/>
                <a:uFillTx/>
                <a:latin typeface="Candara"/>
                <a:ea typeface="+mn-ea"/>
                <a:cs typeface="+mn-cs"/>
              </a:rPr>
              <a:t>that </a:t>
            </a:r>
            <a:r>
              <a:rPr kumimoji="0" lang="en-US" sz="2133" b="0" i="0" u="none" strike="noStrike" kern="1200" cap="none" spc="0" normalizeH="0" baseline="0" noProof="0" dirty="0">
                <a:ln>
                  <a:noFill/>
                </a:ln>
                <a:solidFill>
                  <a:prstClr val="black"/>
                </a:solidFill>
                <a:effectLst/>
                <a:uLnTx/>
                <a:uFillTx/>
                <a:latin typeface="Candara"/>
                <a:ea typeface="+mn-ea"/>
                <a:cs typeface="+mn-cs"/>
              </a:rPr>
              <a:t>way, he deferred them, and said,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When </a:t>
            </a:r>
            <a:r>
              <a:rPr kumimoji="0" lang="en-US" sz="2133" b="0" i="0" u="none" strike="noStrike" kern="1200" cap="none" spc="0" normalizeH="0" baseline="0" noProof="0" dirty="0" err="1">
                <a:ln>
                  <a:noFill/>
                </a:ln>
                <a:solidFill>
                  <a:srgbClr val="073E87">
                    <a:lumMod val="50000"/>
                  </a:srgbClr>
                </a:solidFill>
                <a:effectLst/>
                <a:uLnTx/>
                <a:uFillTx/>
                <a:latin typeface="Candara"/>
                <a:ea typeface="+mn-ea"/>
                <a:cs typeface="+mn-cs"/>
              </a:rPr>
              <a:t>Lysias</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 the chief captain shall come down, I will know the uttermost of your matter.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23</a:t>
            </a:r>
            <a:r>
              <a:rPr kumimoji="0" lang="en-US" sz="2133" b="0" i="0" u="none" strike="noStrike" kern="1200" cap="none" spc="0" normalizeH="0" baseline="0" noProof="0" dirty="0">
                <a:ln>
                  <a:noFill/>
                </a:ln>
                <a:solidFill>
                  <a:prstClr val="black"/>
                </a:solidFill>
                <a:effectLst/>
                <a:uLnTx/>
                <a:uFillTx/>
                <a:latin typeface="Candara"/>
                <a:ea typeface="+mn-ea"/>
                <a:cs typeface="+mn-cs"/>
              </a:rPr>
              <a:t> And he commanded a centurion to keep Paul, and to let </a:t>
            </a:r>
            <a:r>
              <a:rPr kumimoji="0" lang="en-US" sz="2133" b="0" i="1" u="none" strike="noStrike" kern="1200" cap="none" spc="0" normalizeH="0" baseline="0" noProof="0" dirty="0">
                <a:ln>
                  <a:noFill/>
                </a:ln>
                <a:solidFill>
                  <a:prstClr val="black"/>
                </a:solidFill>
                <a:effectLst/>
                <a:uLnTx/>
                <a:uFillTx/>
                <a:latin typeface="Candara"/>
                <a:ea typeface="+mn-ea"/>
                <a:cs typeface="+mn-cs"/>
              </a:rPr>
              <a:t>him </a:t>
            </a:r>
            <a:r>
              <a:rPr kumimoji="0" lang="en-US" sz="2133" b="0" i="0" u="none" strike="noStrike" kern="1200" cap="none" spc="0" normalizeH="0" baseline="0" noProof="0" dirty="0">
                <a:ln>
                  <a:noFill/>
                </a:ln>
                <a:solidFill>
                  <a:prstClr val="black"/>
                </a:solidFill>
                <a:effectLst/>
                <a:uLnTx/>
                <a:uFillTx/>
                <a:latin typeface="Candara"/>
                <a:ea typeface="+mn-ea"/>
                <a:cs typeface="+mn-cs"/>
              </a:rPr>
              <a:t>have liberty, and that he should forbid none of his acquaintance to minister or come unto him.  </a:t>
            </a:r>
          </a:p>
        </p:txBody>
      </p:sp>
      <p:sp>
        <p:nvSpPr>
          <p:cNvPr id="4" name="TextBox 3"/>
          <p:cNvSpPr txBox="1"/>
          <p:nvPr/>
        </p:nvSpPr>
        <p:spPr>
          <a:xfrm>
            <a:off x="6705600" y="2218412"/>
            <a:ext cx="4368800" cy="239091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white"/>
                </a:solidFill>
                <a:effectLst/>
                <a:uLnTx/>
                <a:uFillTx/>
                <a:latin typeface="Candara"/>
                <a:ea typeface="+mn-ea"/>
                <a:cs typeface="+mn-cs"/>
              </a:rPr>
              <a:t>Felix knew more about Christianity than they realized.</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white"/>
                </a:solidFill>
                <a:effectLst/>
                <a:uLnTx/>
                <a:uFillTx/>
                <a:latin typeface="Candara"/>
                <a:ea typeface="+mn-ea"/>
                <a:cs typeface="+mn-cs"/>
              </a:rPr>
              <a:t>The Roman centurion Cornelius –  who came to Christ through the ministry of Peter – also lived in Caesarea.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white"/>
                </a:solidFill>
                <a:effectLst/>
                <a:uLnTx/>
                <a:uFillTx/>
                <a:latin typeface="Candara"/>
                <a:ea typeface="+mn-ea"/>
                <a:cs typeface="+mn-cs"/>
              </a:rPr>
              <a:t>It is possible that from him and others Felix concluded that Christianity was not such an evil thing as was being told him.</a:t>
            </a:r>
          </a:p>
        </p:txBody>
      </p:sp>
    </p:spTree>
    <p:extLst>
      <p:ext uri="{BB962C8B-B14F-4D97-AF65-F5344CB8AC3E}">
        <p14:creationId xmlns:p14="http://schemas.microsoft.com/office/powerpoint/2010/main" val="410483313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fade">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fade">
                                      <p:cBhvr>
                                        <p:cTn id="2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2889" y="687607"/>
            <a:ext cx="4608531" cy="5518716"/>
          </a:xfrm>
          <a:prstGeom prst="rect">
            <a:avLst/>
          </a:prstGeom>
        </p:spPr>
      </p:pic>
      <p:sp>
        <p:nvSpPr>
          <p:cNvPr id="4" name="TextBox 3"/>
          <p:cNvSpPr txBox="1"/>
          <p:nvPr/>
        </p:nvSpPr>
        <p:spPr>
          <a:xfrm>
            <a:off x="853440" y="1341120"/>
            <a:ext cx="5283200" cy="173348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267"/>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24</a:t>
            </a:r>
            <a:r>
              <a:rPr kumimoji="0" lang="en-US" sz="2133" b="0" i="0" u="none" strike="noStrike" kern="1200" cap="none" spc="0" normalizeH="0" baseline="0" noProof="0" dirty="0">
                <a:ln>
                  <a:noFill/>
                </a:ln>
                <a:solidFill>
                  <a:prstClr val="black"/>
                </a:solidFill>
                <a:effectLst/>
                <a:uLnTx/>
                <a:uFillTx/>
                <a:latin typeface="Candara"/>
                <a:ea typeface="+mn-ea"/>
                <a:cs typeface="+mn-cs"/>
              </a:rPr>
              <a:t> And after certain days, </a:t>
            </a:r>
            <a:br>
              <a:rPr kumimoji="0" lang="en-US" sz="2133" b="0" i="0" u="none" strike="noStrike" kern="1200" cap="none" spc="0" normalizeH="0" baseline="0" noProof="0" dirty="0">
                <a:ln>
                  <a:noFill/>
                </a:ln>
                <a:solidFill>
                  <a:prstClr val="black"/>
                </a:solidFill>
                <a:effectLst/>
                <a:uLnTx/>
                <a:uFillTx/>
                <a:latin typeface="Candara"/>
                <a:ea typeface="+mn-ea"/>
                <a:cs typeface="+mn-cs"/>
              </a:rPr>
            </a:br>
            <a:r>
              <a:rPr kumimoji="0" lang="en-US" sz="2133" b="0" i="0" u="none" strike="noStrike" kern="1200" cap="none" spc="0" normalizeH="0" baseline="0" noProof="0" dirty="0">
                <a:ln>
                  <a:noFill/>
                </a:ln>
                <a:solidFill>
                  <a:prstClr val="black"/>
                </a:solidFill>
                <a:effectLst/>
                <a:uLnTx/>
                <a:uFillTx/>
                <a:latin typeface="Candara"/>
                <a:ea typeface="+mn-ea"/>
                <a:cs typeface="+mn-cs"/>
              </a:rPr>
              <a:t>when Felix came with his wife Drusilla, which was a Jewess, </a:t>
            </a:r>
            <a:br>
              <a:rPr kumimoji="0" lang="en-US" sz="2133" b="0" i="0" u="none" strike="noStrike" kern="1200" cap="none" spc="0" normalizeH="0" baseline="0" noProof="0" dirty="0">
                <a:ln>
                  <a:noFill/>
                </a:ln>
                <a:solidFill>
                  <a:prstClr val="black"/>
                </a:solidFill>
                <a:effectLst/>
                <a:uLnTx/>
                <a:uFillTx/>
                <a:latin typeface="Candara"/>
                <a:ea typeface="+mn-ea"/>
                <a:cs typeface="+mn-cs"/>
              </a:rPr>
            </a:br>
            <a:r>
              <a:rPr kumimoji="0" lang="en-US" sz="2133" b="0" i="0" u="none" strike="noStrike" kern="1200" cap="none" spc="0" normalizeH="0" baseline="0" noProof="0" dirty="0">
                <a:ln>
                  <a:noFill/>
                </a:ln>
                <a:solidFill>
                  <a:prstClr val="black"/>
                </a:solidFill>
                <a:effectLst/>
                <a:uLnTx/>
                <a:uFillTx/>
                <a:latin typeface="Candara"/>
                <a:ea typeface="+mn-ea"/>
                <a:cs typeface="+mn-cs"/>
              </a:rPr>
              <a:t>he sent for Paul, and heard him concerning the faith in Christ.  </a:t>
            </a:r>
          </a:p>
        </p:txBody>
      </p:sp>
    </p:spTree>
    <p:extLst>
      <p:ext uri="{BB962C8B-B14F-4D97-AF65-F5344CB8AC3E}">
        <p14:creationId xmlns:p14="http://schemas.microsoft.com/office/powerpoint/2010/main" val="166051207"/>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796BD7-181F-40E0-899F-8F9DC10A5A8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1263" y="481263"/>
            <a:ext cx="11213432" cy="5823283"/>
          </a:xfrm>
          <a:prstGeom prst="rect">
            <a:avLst/>
          </a:prstGeom>
          <a:noFill/>
          <a:ln>
            <a:noFill/>
          </a:ln>
        </p:spPr>
      </p:pic>
    </p:spTree>
    <p:extLst>
      <p:ext uri="{BB962C8B-B14F-4D97-AF65-F5344CB8AC3E}">
        <p14:creationId xmlns:p14="http://schemas.microsoft.com/office/powerpoint/2010/main" val="176535967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3440" y="1341120"/>
            <a:ext cx="5283200" cy="173348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267"/>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24</a:t>
            </a:r>
            <a:r>
              <a:rPr kumimoji="0" lang="en-US" sz="2133" b="0" i="0" u="none" strike="noStrike" kern="1200" cap="none" spc="0" normalizeH="0" baseline="0" noProof="0" dirty="0">
                <a:ln>
                  <a:noFill/>
                </a:ln>
                <a:solidFill>
                  <a:prstClr val="black"/>
                </a:solidFill>
                <a:effectLst/>
                <a:uLnTx/>
                <a:uFillTx/>
                <a:latin typeface="Candara"/>
                <a:ea typeface="+mn-ea"/>
                <a:cs typeface="+mn-cs"/>
              </a:rPr>
              <a:t> And after certain days, </a:t>
            </a:r>
            <a:br>
              <a:rPr kumimoji="0" lang="en-US" sz="2133" b="0" i="0" u="none" strike="noStrike" kern="1200" cap="none" spc="0" normalizeH="0" baseline="0" noProof="0" dirty="0">
                <a:ln>
                  <a:noFill/>
                </a:ln>
                <a:solidFill>
                  <a:prstClr val="black"/>
                </a:solidFill>
                <a:effectLst/>
                <a:uLnTx/>
                <a:uFillTx/>
                <a:latin typeface="Candara"/>
                <a:ea typeface="+mn-ea"/>
                <a:cs typeface="+mn-cs"/>
              </a:rPr>
            </a:br>
            <a:r>
              <a:rPr kumimoji="0" lang="en-US" sz="2133" b="0" i="0" u="none" strike="noStrike" kern="1200" cap="none" spc="0" normalizeH="0" baseline="0" noProof="0" dirty="0">
                <a:ln>
                  <a:noFill/>
                </a:ln>
                <a:solidFill>
                  <a:prstClr val="black"/>
                </a:solidFill>
                <a:effectLst/>
                <a:uLnTx/>
                <a:uFillTx/>
                <a:latin typeface="Candara"/>
                <a:ea typeface="+mn-ea"/>
                <a:cs typeface="+mn-cs"/>
              </a:rPr>
              <a:t>when Felix came with his wife Drusilla, which was a Jewess, </a:t>
            </a:r>
            <a:br>
              <a:rPr kumimoji="0" lang="en-US" sz="2133" b="0" i="0" u="none" strike="noStrike" kern="1200" cap="none" spc="0" normalizeH="0" baseline="0" noProof="0" dirty="0">
                <a:ln>
                  <a:noFill/>
                </a:ln>
                <a:solidFill>
                  <a:prstClr val="black"/>
                </a:solidFill>
                <a:effectLst/>
                <a:uLnTx/>
                <a:uFillTx/>
                <a:latin typeface="Candara"/>
                <a:ea typeface="+mn-ea"/>
                <a:cs typeface="+mn-cs"/>
              </a:rPr>
            </a:br>
            <a:r>
              <a:rPr kumimoji="0" lang="en-US" sz="2133" b="0" i="0" u="none" strike="noStrike" kern="1200" cap="none" spc="0" normalizeH="0" baseline="0" noProof="0" dirty="0">
                <a:ln>
                  <a:noFill/>
                </a:ln>
                <a:solidFill>
                  <a:prstClr val="black"/>
                </a:solidFill>
                <a:effectLst/>
                <a:uLnTx/>
                <a:uFillTx/>
                <a:latin typeface="Candara"/>
                <a:ea typeface="+mn-ea"/>
                <a:cs typeface="+mn-cs"/>
              </a:rPr>
              <a:t>he sent for Paul, and heard him concerning the faith in Christ.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08800" y="1092200"/>
            <a:ext cx="3799840" cy="3730752"/>
          </a:xfrm>
          <a:prstGeom prst="rect">
            <a:avLst/>
          </a:prstGeom>
        </p:spPr>
      </p:pic>
      <p:sp>
        <p:nvSpPr>
          <p:cNvPr id="6" name="TextBox 5"/>
          <p:cNvSpPr txBox="1"/>
          <p:nvPr/>
        </p:nvSpPr>
        <p:spPr>
          <a:xfrm>
            <a:off x="6502400" y="5054601"/>
            <a:ext cx="4775200" cy="95430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white"/>
                </a:solidFill>
                <a:effectLst/>
                <a:uLnTx/>
                <a:uFillTx/>
                <a:latin typeface="Candara"/>
                <a:ea typeface="+mn-ea"/>
                <a:cs typeface="+mn-cs"/>
              </a:rPr>
              <a:t>Drusilla was the daughter of Herod Agrippa.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white"/>
                </a:solidFill>
                <a:effectLst/>
                <a:uLnTx/>
                <a:uFillTx/>
                <a:latin typeface="Candara"/>
                <a:ea typeface="+mn-ea"/>
                <a:cs typeface="+mn-cs"/>
              </a:rPr>
              <a:t>She died in the eruption of Mount Vesuvius that destroyed Pompeii in AD 79.</a:t>
            </a:r>
          </a:p>
        </p:txBody>
      </p:sp>
    </p:spTree>
    <p:extLst>
      <p:ext uri="{BB962C8B-B14F-4D97-AF65-F5344CB8AC3E}">
        <p14:creationId xmlns:p14="http://schemas.microsoft.com/office/powerpoint/2010/main" val="3148534882"/>
      </p:ext>
    </p:extLst>
  </p:cSld>
  <p:clrMapOvr>
    <a:masterClrMapping/>
  </p:clrMapOvr>
  <p:transition spd="med">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3440" y="1341121"/>
            <a:ext cx="5283200" cy="406957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267"/>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25</a:t>
            </a:r>
            <a:r>
              <a:rPr kumimoji="0" lang="en-US" sz="2133" b="0" i="0" u="none" strike="noStrike" kern="1200" cap="none" spc="0" normalizeH="0" baseline="0" noProof="0" dirty="0">
                <a:ln>
                  <a:noFill/>
                </a:ln>
                <a:solidFill>
                  <a:prstClr val="black"/>
                </a:solidFill>
                <a:effectLst/>
                <a:uLnTx/>
                <a:uFillTx/>
                <a:latin typeface="Candara"/>
                <a:ea typeface="+mn-ea"/>
                <a:cs typeface="+mn-cs"/>
              </a:rPr>
              <a:t> And as he reasoned of righteousness, temperance, and judgment to come, </a:t>
            </a:r>
            <a:br>
              <a:rPr kumimoji="0" lang="en-US" sz="2133" b="0" i="0" u="none" strike="noStrike" kern="1200" cap="none" spc="0" normalizeH="0" baseline="0" noProof="0" dirty="0">
                <a:ln>
                  <a:noFill/>
                </a:ln>
                <a:solidFill>
                  <a:prstClr val="black"/>
                </a:solidFill>
                <a:effectLst/>
                <a:uLnTx/>
                <a:uFillTx/>
                <a:latin typeface="Candara"/>
                <a:ea typeface="+mn-ea"/>
                <a:cs typeface="+mn-cs"/>
              </a:rPr>
            </a:br>
            <a:r>
              <a:rPr kumimoji="0" lang="en-US" sz="2133" b="0" i="0" u="none" strike="noStrike" kern="1200" cap="none" spc="0" normalizeH="0" baseline="0" noProof="0" dirty="0">
                <a:ln>
                  <a:noFill/>
                </a:ln>
                <a:solidFill>
                  <a:prstClr val="black"/>
                </a:solidFill>
                <a:effectLst/>
                <a:uLnTx/>
                <a:uFillTx/>
                <a:latin typeface="Candara"/>
                <a:ea typeface="+mn-ea"/>
                <a:cs typeface="+mn-cs"/>
              </a:rPr>
              <a:t>Felix trembled, and answered, </a:t>
            </a:r>
            <a:br>
              <a:rPr kumimoji="0" lang="en-US" sz="2133" b="0" i="0" u="none" strike="noStrike" kern="1200" cap="none" spc="0" normalizeH="0" baseline="0" noProof="0" dirty="0">
                <a:ln>
                  <a:noFill/>
                </a:ln>
                <a:solidFill>
                  <a:prstClr val="black"/>
                </a:solidFill>
                <a:effectLst/>
                <a:uLnTx/>
                <a:uFillTx/>
                <a:latin typeface="Candara"/>
                <a:ea typeface="+mn-ea"/>
                <a:cs typeface="+mn-cs"/>
              </a:rPr>
            </a:b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Go thy way for this time; when I have a convenient season, I will call for thee. </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p>
          <a:p>
            <a:pPr marL="0" marR="0" lvl="0" indent="0" algn="l" defTabSz="1219170" rtl="0" eaLnBrk="1" fontAlgn="auto" latinLnBrk="0" hangingPunct="1">
              <a:lnSpc>
                <a:spcPct val="100000"/>
              </a:lnSpc>
              <a:spcBef>
                <a:spcPts val="267"/>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26</a:t>
            </a:r>
            <a:r>
              <a:rPr kumimoji="0" lang="en-US" sz="2133" b="0" i="0" u="none" strike="noStrike" kern="1200" cap="none" spc="0" normalizeH="0" baseline="0" noProof="0" dirty="0">
                <a:ln>
                  <a:noFill/>
                </a:ln>
                <a:solidFill>
                  <a:prstClr val="black"/>
                </a:solidFill>
                <a:effectLst/>
                <a:uLnTx/>
                <a:uFillTx/>
                <a:latin typeface="Candara"/>
                <a:ea typeface="+mn-ea"/>
                <a:cs typeface="+mn-cs"/>
              </a:rPr>
              <a:t> He hoped also that money should have been given him of Paul, that he might loose him: wherefore he sent for him the oftener, and communed with him.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27</a:t>
            </a:r>
            <a:r>
              <a:rPr kumimoji="0" lang="en-US" sz="2133" b="0" i="0" u="none" strike="noStrike" kern="1200" cap="none" spc="0" normalizeH="0" baseline="0" noProof="0" dirty="0">
                <a:ln>
                  <a:noFill/>
                </a:ln>
                <a:solidFill>
                  <a:prstClr val="black"/>
                </a:solidFill>
                <a:effectLst/>
                <a:uLnTx/>
                <a:uFillTx/>
                <a:latin typeface="Candara"/>
                <a:ea typeface="+mn-ea"/>
                <a:cs typeface="+mn-cs"/>
              </a:rPr>
              <a:t> But after two years Porcius Festus </a:t>
            </a:r>
            <a:r>
              <a:rPr lang="en-US" sz="2133" dirty="0">
                <a:solidFill>
                  <a:prstClr val="black"/>
                </a:solidFill>
                <a:latin typeface="Candara"/>
              </a:rPr>
              <a:t>succeeded Felix</a:t>
            </a:r>
            <a:r>
              <a:rPr kumimoji="0" lang="en-US" sz="2133" b="0" i="0" u="none" strike="noStrike" kern="1200" cap="none" spc="0" normalizeH="0" baseline="0" noProof="0" dirty="0">
                <a:ln>
                  <a:noFill/>
                </a:ln>
                <a:solidFill>
                  <a:prstClr val="black"/>
                </a:solidFill>
                <a:effectLst/>
                <a:uLnTx/>
                <a:uFillTx/>
                <a:latin typeface="Candara"/>
                <a:ea typeface="+mn-ea"/>
                <a:cs typeface="+mn-cs"/>
              </a:rPr>
              <a:t>: and Felix, willing to shew the Jews a pleasure, left Paul bound.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2889" y="687607"/>
            <a:ext cx="4608531" cy="5518716"/>
          </a:xfrm>
          <a:prstGeom prst="rect">
            <a:avLst/>
          </a:prstGeom>
        </p:spPr>
      </p:pic>
    </p:spTree>
    <p:extLst>
      <p:ext uri="{BB962C8B-B14F-4D97-AF65-F5344CB8AC3E}">
        <p14:creationId xmlns:p14="http://schemas.microsoft.com/office/powerpoint/2010/main" val="239605523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2242687" y="1453416"/>
            <a:ext cx="7151570" cy="4345006"/>
          </a:xfrm>
          <a:prstGeom prst="rect">
            <a:avLst/>
          </a:prstGeom>
          <a:solidFill>
            <a:srgbClr val="C3FF57"/>
          </a:solidFill>
          <a:ln w="76200">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tIns="365760" rtlCol="0" anchor="t" anchorCtr="0">
            <a:normAutofit fontScale="85000" lnSpcReduction="20000"/>
          </a:bodyPr>
          <a:lstStyle/>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19 – “10 + 9, Ephesus Time”</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20 – “Traveling </a:t>
            </a:r>
            <a:r>
              <a:rPr kumimoji="0" lang="en-US" sz="28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a:ea typeface="+mn-ea"/>
                <a:cs typeface="+mn-cs"/>
              </a:rPr>
              <a:t>A’Plenty</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21 – “Confinement Begun”</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22 – “Before A Mob, Not A Few”</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23 – “Before The Council, You See”</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24 – “Felix Listens No More”</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25 – “Agrippa Arrives”</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26 – “Agrippa Realizes Paul’s Fix”</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27 – “Shipwreck &amp; An Angel From Heaven”</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28 – “The End Of Our Wait”</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endParaRPr kumimoji="0" lang="en-US" sz="2800" b="0" i="1" u="none" strike="noStrike" kern="1200" cap="none" spc="0" normalizeH="0" baseline="0" noProof="0" dirty="0">
              <a:ln>
                <a:noFill/>
              </a:ln>
              <a:solidFill>
                <a:prstClr val="black"/>
              </a:solidFill>
              <a:effectLst/>
              <a:uLnTx/>
              <a:uFillTx/>
              <a:latin typeface="Calibri"/>
              <a:ea typeface="+mn-ea"/>
              <a:cs typeface="+mn-cs"/>
            </a:endParaRPr>
          </a:p>
        </p:txBody>
      </p:sp>
      <p:sp>
        <p:nvSpPr>
          <p:cNvPr id="21" name="Rectangle 20"/>
          <p:cNvSpPr/>
          <p:nvPr/>
        </p:nvSpPr>
        <p:spPr>
          <a:xfrm>
            <a:off x="1411550" y="838200"/>
            <a:ext cx="7546018" cy="762000"/>
          </a:xfrm>
          <a:prstGeom prst="rect">
            <a:avLst/>
          </a:prstGeom>
          <a:solidFill>
            <a:srgbClr val="3399FF"/>
          </a:solid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25475"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L.D. CARY &amp; SAM HOLT CATCH PHRASES</a:t>
            </a:r>
          </a:p>
        </p:txBody>
      </p:sp>
      <p:grpSp>
        <p:nvGrpSpPr>
          <p:cNvPr id="7" name="Group 6">
            <a:extLst>
              <a:ext uri="{FF2B5EF4-FFF2-40B4-BE49-F238E27FC236}">
                <a16:creationId xmlns:a16="http://schemas.microsoft.com/office/drawing/2014/main" id="{EE770738-2E1A-4A17-905C-B7993B35B18F}"/>
              </a:ext>
            </a:extLst>
          </p:cNvPr>
          <p:cNvGrpSpPr/>
          <p:nvPr/>
        </p:nvGrpSpPr>
        <p:grpSpPr>
          <a:xfrm>
            <a:off x="1106911" y="1674796"/>
            <a:ext cx="8739831" cy="4023360"/>
            <a:chOff x="8319882" y="-3283936"/>
            <a:chExt cx="74637" cy="9379936"/>
          </a:xfrm>
        </p:grpSpPr>
        <p:sp>
          <p:nvSpPr>
            <p:cNvPr id="8" name="Oval 7">
              <a:extLst>
                <a:ext uri="{FF2B5EF4-FFF2-40B4-BE49-F238E27FC236}">
                  <a16:creationId xmlns:a16="http://schemas.microsoft.com/office/drawing/2014/main" id="{DA89C463-1519-4310-9F7B-7C732C919D13}"/>
                </a:ext>
              </a:extLst>
            </p:cNvPr>
            <p:cNvSpPr/>
            <p:nvPr/>
          </p:nvSpPr>
          <p:spPr>
            <a:xfrm>
              <a:off x="8330077" y="-3283936"/>
              <a:ext cx="59946" cy="9379936"/>
            </a:xfrm>
            <a:prstGeom prst="ellipse">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0" scaled="1"/>
              <a:tileRect/>
            </a:grad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F45D30F8-0629-4059-92E9-34D73434E6B4}"/>
                </a:ext>
              </a:extLst>
            </p:cNvPr>
            <p:cNvSpPr txBox="1"/>
            <p:nvPr/>
          </p:nvSpPr>
          <p:spPr>
            <a:xfrm>
              <a:off x="8319882" y="-1017493"/>
              <a:ext cx="74637" cy="4914407"/>
            </a:xfrm>
            <a:prstGeom prst="rect">
              <a:avLst/>
            </a:prstGeom>
            <a:noFill/>
          </p:spPr>
          <p:txBody>
            <a:bodyPr wrap="square" rtlCol="0">
              <a:spAutoFit/>
            </a:bodyPr>
            <a:lstStyle/>
            <a:p>
              <a:pPr marL="1312863" marR="0" lvl="0" indent="0" algn="l" defTabSz="914400" rtl="0" eaLnBrk="1" fontAlgn="auto" latinLnBrk="0" hangingPunct="1">
                <a:lnSpc>
                  <a:spcPts val="5200"/>
                </a:lnSpc>
                <a:spcBef>
                  <a:spcPts val="0"/>
                </a:spcBef>
                <a:spcAft>
                  <a:spcPts val="0"/>
                </a:spcAft>
                <a:buClrTx/>
                <a:buSzTx/>
                <a:buFontTx/>
                <a:buNone/>
                <a:tabLst/>
                <a:defRPr/>
              </a:pPr>
              <a:r>
                <a:rPr kumimoji="0" lang="en-US" sz="4400" b="1" i="1" u="none" strike="noStrike" kern="1200" cap="none" spc="0" normalizeH="0" baseline="0" noProof="0" dirty="0">
                  <a:ln w="6350">
                    <a:solidFill>
                      <a:prstClr val="black"/>
                    </a:solidFill>
                  </a:ln>
                  <a:solidFill>
                    <a:prstClr val="white"/>
                  </a:solidFill>
                  <a:effectLst>
                    <a:outerShdw blurRad="50800" dist="38100" dir="2700000" algn="tl" rotWithShape="0">
                      <a:prstClr val="black">
                        <a:alpha val="40000"/>
                      </a:prstClr>
                    </a:outerShdw>
                  </a:effectLst>
                  <a:uLnTx/>
                  <a:uFill>
                    <a:solidFill>
                      <a:prstClr val="white"/>
                    </a:solidFill>
                  </a:uFill>
                  <a:latin typeface="Arial" pitchFamily="34" charset="0"/>
                  <a:ea typeface="+mn-ea"/>
                  <a:cs typeface="Arial" pitchFamily="34" charset="0"/>
                </a:rPr>
                <a:t> </a:t>
              </a:r>
              <a:r>
                <a:rPr kumimoji="0" lang="en-US" sz="5400" b="1" i="1" u="none" strike="noStrike" kern="1200" cap="none" spc="0" normalizeH="0" baseline="0" noProof="0" dirty="0">
                  <a:ln w="6350">
                    <a:solidFill>
                      <a:prstClr val="black"/>
                    </a:solidFill>
                  </a:ln>
                  <a:solidFill>
                    <a:prstClr val="white"/>
                  </a:solidFill>
                  <a:effectLst>
                    <a:outerShdw blurRad="50800" dist="38100" dir="2700000" algn="tl" rotWithShape="0">
                      <a:prstClr val="black">
                        <a:alpha val="40000"/>
                      </a:prstClr>
                    </a:outerShdw>
                  </a:effectLst>
                  <a:uLnTx/>
                  <a:uFill>
                    <a:solidFill>
                      <a:prstClr val="white"/>
                    </a:solidFill>
                  </a:uFill>
                  <a:latin typeface="Arial" pitchFamily="34" charset="0"/>
                  <a:ea typeface="+mn-ea"/>
                  <a:cs typeface="Arial" pitchFamily="34" charset="0"/>
                </a:rPr>
                <a:t>“Agrippa Arrives”</a:t>
              </a:r>
            </a:p>
            <a:p>
              <a:pPr marL="1312863" marR="0" lvl="0" indent="0" algn="l" defTabSz="914400" rtl="0" eaLnBrk="1" fontAlgn="auto" latinLnBrk="0" hangingPunct="1">
                <a:lnSpc>
                  <a:spcPts val="5200"/>
                </a:lnSpc>
                <a:spcBef>
                  <a:spcPts val="0"/>
                </a:spcBef>
                <a:spcAft>
                  <a:spcPts val="0"/>
                </a:spcAft>
                <a:buClrTx/>
                <a:buSzTx/>
                <a:buFontTx/>
                <a:buNone/>
                <a:tabLst/>
                <a:defRPr/>
              </a:pPr>
              <a:r>
                <a:rPr kumimoji="0" lang="en-US" sz="4400" b="1" i="1" u="none" strike="noStrike" kern="1200" cap="none" spc="0" normalizeH="0" baseline="0" noProof="0" dirty="0">
                  <a:ln w="6350">
                    <a:solidFill>
                      <a:prstClr val="black"/>
                    </a:solidFill>
                  </a:ln>
                  <a:solidFill>
                    <a:prstClr val="white"/>
                  </a:solidFill>
                  <a:effectLst>
                    <a:outerShdw blurRad="50800" dist="38100" dir="2700000" algn="tl" rotWithShape="0">
                      <a:prstClr val="black">
                        <a:alpha val="40000"/>
                      </a:prstClr>
                    </a:outerShdw>
                  </a:effectLst>
                  <a:uLnTx/>
                  <a:uFill>
                    <a:solidFill>
                      <a:prstClr val="white"/>
                    </a:solidFill>
                  </a:uFill>
                  <a:latin typeface="Arial" pitchFamily="34" charset="0"/>
                  <a:ea typeface="+mn-ea"/>
                  <a:cs typeface="Arial" pitchFamily="34" charset="0"/>
                </a:rPr>
                <a:t> </a:t>
              </a:r>
              <a:r>
                <a:rPr kumimoji="0" lang="en-US" sz="5400" b="1" i="1" u="none" strike="noStrike" kern="1200" cap="none" spc="0" normalizeH="0" baseline="0" noProof="0" dirty="0">
                  <a:ln w="19050">
                    <a:solidFill>
                      <a:prstClr val="black"/>
                    </a:solidFill>
                  </a:ln>
                  <a:solidFill>
                    <a:srgbClr val="B2FF4D"/>
                  </a:solidFill>
                  <a:effectLst>
                    <a:outerShdw blurRad="50800" dist="38100" dir="2700000" algn="tl" rotWithShape="0">
                      <a:prstClr val="black">
                        <a:alpha val="40000"/>
                      </a:prstClr>
                    </a:outerShdw>
                  </a:effectLst>
                  <a:uLnTx/>
                  <a:uFill>
                    <a:solidFill>
                      <a:prstClr val="white"/>
                    </a:solidFill>
                  </a:uFill>
                  <a:latin typeface="Bookman Old Style" pitchFamily="18" charset="0"/>
                  <a:ea typeface="+mn-ea"/>
                  <a:cs typeface="+mn-cs"/>
                </a:rPr>
                <a:t>Catch Phrase</a:t>
              </a:r>
            </a:p>
            <a:p>
              <a:pPr marL="0" marR="0" lvl="0" indent="0" algn="ctr" defTabSz="914400" rtl="0" eaLnBrk="1" fontAlgn="auto" latinLnBrk="0" hangingPunct="1">
                <a:lnSpc>
                  <a:spcPts val="5200"/>
                </a:lnSpc>
                <a:spcBef>
                  <a:spcPts val="0"/>
                </a:spcBef>
                <a:spcAft>
                  <a:spcPts val="0"/>
                </a:spcAft>
                <a:buClrTx/>
                <a:buSzTx/>
                <a:buFontTx/>
                <a:buNone/>
                <a:tabLst/>
                <a:defRPr/>
              </a:pPr>
              <a:r>
                <a:rPr kumimoji="0" lang="en-US" sz="6000" b="1" i="1" u="none" strike="noStrike" kern="1200" cap="none" spc="0" normalizeH="0" baseline="0" noProof="0" dirty="0">
                  <a:ln w="19050">
                    <a:solidFill>
                      <a:prstClr val="black"/>
                    </a:solidFill>
                  </a:ln>
                  <a:solidFill>
                    <a:srgbClr val="FF9900"/>
                  </a:solidFill>
                  <a:effectLst>
                    <a:outerShdw blurRad="50800" dist="38100" dir="2700000" algn="tl" rotWithShape="0">
                      <a:prstClr val="black">
                        <a:alpha val="40000"/>
                      </a:prstClr>
                    </a:outerShdw>
                  </a:effectLst>
                  <a:uLnTx/>
                  <a:uFill>
                    <a:solidFill>
                      <a:prstClr val="white"/>
                    </a:solidFill>
                  </a:uFill>
                  <a:latin typeface="Bookman Old Style" pitchFamily="18" charset="0"/>
                  <a:ea typeface="+mn-ea"/>
                  <a:cs typeface="+mn-cs"/>
                </a:rPr>
                <a:t>  </a:t>
              </a:r>
              <a:r>
                <a:rPr kumimoji="0" lang="en-US" sz="4400" b="1" i="1" u="none" strike="noStrike" kern="1200" cap="none" spc="0" normalizeH="0" baseline="0" noProof="0" dirty="0">
                  <a:ln w="19050">
                    <a:solidFill>
                      <a:prstClr val="black"/>
                    </a:solidFill>
                  </a:ln>
                  <a:solidFill>
                    <a:srgbClr val="FF9900"/>
                  </a:solidFill>
                  <a:effectLst>
                    <a:outerShdw blurRad="50800" dist="38100" dir="2700000" algn="tl" rotWithShape="0">
                      <a:prstClr val="black">
                        <a:alpha val="40000"/>
                      </a:prstClr>
                    </a:outerShdw>
                  </a:effectLst>
                  <a:uLnTx/>
                  <a:uFill>
                    <a:solidFill>
                      <a:prstClr val="white"/>
                    </a:solidFill>
                  </a:uFill>
                  <a:latin typeface="Bookman Old Style" pitchFamily="18" charset="0"/>
                  <a:ea typeface="+mn-ea"/>
                  <a:cs typeface="+mn-cs"/>
                </a:rPr>
                <a:t>Chapter Twenty-Five</a:t>
              </a:r>
            </a:p>
          </p:txBody>
        </p:sp>
      </p:grpSp>
    </p:spTree>
    <p:extLst>
      <p:ext uri="{BB962C8B-B14F-4D97-AF65-F5344CB8AC3E}">
        <p14:creationId xmlns:p14="http://schemas.microsoft.com/office/powerpoint/2010/main" val="928654938"/>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ppt_x</p:attrName>
                                        </p:attrNameLst>
                                      </p:cBhvr>
                                      <p:tavLst>
                                        <p:tav tm="0">
                                          <p:val>
                                            <p:strVal val="#ppt_x+#ppt_w/2"/>
                                          </p:val>
                                        </p:tav>
                                        <p:tav tm="100000">
                                          <p:val>
                                            <p:strVal val="#ppt_x"/>
                                          </p:val>
                                        </p:tav>
                                      </p:tavLst>
                                    </p:anim>
                                    <p:anim calcmode="lin" valueType="num">
                                      <p:cBhvr>
                                        <p:cTn id="8" dur="500" fill="hold"/>
                                        <p:tgtEl>
                                          <p:spTgt spid="21"/>
                                        </p:tgtEl>
                                        <p:attrNameLst>
                                          <p:attrName>ppt_y</p:attrName>
                                        </p:attrNameLst>
                                      </p:cBhvr>
                                      <p:tavLst>
                                        <p:tav tm="0">
                                          <p:val>
                                            <p:strVal val="#ppt_y"/>
                                          </p:val>
                                        </p:tav>
                                        <p:tav tm="100000">
                                          <p:val>
                                            <p:strVal val="#ppt_y"/>
                                          </p:val>
                                        </p:tav>
                                      </p:tavLst>
                                    </p:anim>
                                    <p:anim calcmode="lin" valueType="num">
                                      <p:cBhvr>
                                        <p:cTn id="9" dur="500" fill="hold"/>
                                        <p:tgtEl>
                                          <p:spTgt spid="21"/>
                                        </p:tgtEl>
                                        <p:attrNameLst>
                                          <p:attrName>ppt_w</p:attrName>
                                        </p:attrNameLst>
                                      </p:cBhvr>
                                      <p:tavLst>
                                        <p:tav tm="0">
                                          <p:val>
                                            <p:fltVal val="0"/>
                                          </p:val>
                                        </p:tav>
                                        <p:tav tm="100000">
                                          <p:val>
                                            <p:strVal val="#ppt_w"/>
                                          </p:val>
                                        </p:tav>
                                      </p:tavLst>
                                    </p:anim>
                                    <p:anim calcmode="lin" valueType="num">
                                      <p:cBhvr>
                                        <p:cTn id="10" dur="500" fill="hold"/>
                                        <p:tgtEl>
                                          <p:spTgt spid="21"/>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1" fill="hold" grpId="0" nodeType="afterEffect">
                                  <p:stCondLst>
                                    <p:cond delay="0"/>
                                  </p:stCondLst>
                                  <p:childTnLst>
                                    <p:set>
                                      <p:cBhvr>
                                        <p:cTn id="13" dur="1" fill="hold">
                                          <p:stCondLst>
                                            <p:cond delay="0"/>
                                          </p:stCondLst>
                                        </p:cTn>
                                        <p:tgtEl>
                                          <p:spTgt spid="23">
                                            <p:bg/>
                                          </p:spTgt>
                                        </p:tgtEl>
                                        <p:attrNameLst>
                                          <p:attrName>style.visibility</p:attrName>
                                        </p:attrNameLst>
                                      </p:cBhvr>
                                      <p:to>
                                        <p:strVal val="visible"/>
                                      </p:to>
                                    </p:set>
                                    <p:anim calcmode="lin" valueType="num">
                                      <p:cBhvr>
                                        <p:cTn id="14" dur="500" fill="hold"/>
                                        <p:tgtEl>
                                          <p:spTgt spid="23">
                                            <p:bg/>
                                          </p:spTgt>
                                        </p:tgtEl>
                                        <p:attrNameLst>
                                          <p:attrName>ppt_x</p:attrName>
                                        </p:attrNameLst>
                                      </p:cBhvr>
                                      <p:tavLst>
                                        <p:tav tm="0">
                                          <p:val>
                                            <p:strVal val="#ppt_x"/>
                                          </p:val>
                                        </p:tav>
                                        <p:tav tm="100000">
                                          <p:val>
                                            <p:strVal val="#ppt_x"/>
                                          </p:val>
                                        </p:tav>
                                      </p:tavLst>
                                    </p:anim>
                                    <p:anim calcmode="lin" valueType="num">
                                      <p:cBhvr>
                                        <p:cTn id="15" dur="500" fill="hold"/>
                                        <p:tgtEl>
                                          <p:spTgt spid="23">
                                            <p:bg/>
                                          </p:spTgt>
                                        </p:tgtEl>
                                        <p:attrNameLst>
                                          <p:attrName>ppt_y</p:attrName>
                                        </p:attrNameLst>
                                      </p:cBhvr>
                                      <p:tavLst>
                                        <p:tav tm="0">
                                          <p:val>
                                            <p:strVal val="#ppt_y-#ppt_h/2"/>
                                          </p:val>
                                        </p:tav>
                                        <p:tav tm="100000">
                                          <p:val>
                                            <p:strVal val="#ppt_y"/>
                                          </p:val>
                                        </p:tav>
                                      </p:tavLst>
                                    </p:anim>
                                    <p:anim calcmode="lin" valueType="num">
                                      <p:cBhvr>
                                        <p:cTn id="16" dur="500" fill="hold"/>
                                        <p:tgtEl>
                                          <p:spTgt spid="23">
                                            <p:bg/>
                                          </p:spTgt>
                                        </p:tgtEl>
                                        <p:attrNameLst>
                                          <p:attrName>ppt_w</p:attrName>
                                        </p:attrNameLst>
                                      </p:cBhvr>
                                      <p:tavLst>
                                        <p:tav tm="0">
                                          <p:val>
                                            <p:strVal val="#ppt_w"/>
                                          </p:val>
                                        </p:tav>
                                        <p:tav tm="100000">
                                          <p:val>
                                            <p:strVal val="#ppt_w"/>
                                          </p:val>
                                        </p:tav>
                                      </p:tavLst>
                                    </p:anim>
                                    <p:anim calcmode="lin" valueType="num">
                                      <p:cBhvr>
                                        <p:cTn id="17" dur="500" fill="hold"/>
                                        <p:tgtEl>
                                          <p:spTgt spid="23">
                                            <p:bg/>
                                          </p:spTgt>
                                        </p:tgtEl>
                                        <p:attrNameLst>
                                          <p:attrName>ppt_h</p:attrName>
                                        </p:attrNameLst>
                                      </p:cBhvr>
                                      <p:tavLst>
                                        <p:tav tm="0">
                                          <p:val>
                                            <p:fltVal val="0"/>
                                          </p:val>
                                        </p:tav>
                                        <p:tav tm="100000">
                                          <p:val>
                                            <p:strVal val="#ppt_h"/>
                                          </p:val>
                                        </p:tav>
                                      </p:tavLst>
                                    </p:anim>
                                  </p:childTnLst>
                                </p:cTn>
                              </p:par>
                              <p:par>
                                <p:cTn id="18" presetID="17" presetClass="exit" presetSubtype="1" fill="hold" nodeType="withEffect">
                                  <p:stCondLst>
                                    <p:cond delay="0"/>
                                  </p:stCondLst>
                                  <p:childTnLst>
                                    <p:anim calcmode="lin" valueType="num">
                                      <p:cBhvr>
                                        <p:cTn id="19" dur="500"/>
                                        <p:tgtEl>
                                          <p:spTgt spid="23">
                                            <p:bg/>
                                          </p:spTgt>
                                        </p:tgtEl>
                                        <p:attrNameLst>
                                          <p:attrName>ppt_x</p:attrName>
                                        </p:attrNameLst>
                                      </p:cBhvr>
                                      <p:tavLst>
                                        <p:tav tm="0">
                                          <p:val>
                                            <p:strVal val="ppt_x"/>
                                          </p:val>
                                        </p:tav>
                                        <p:tav tm="100000">
                                          <p:val>
                                            <p:strVal val="ppt_x"/>
                                          </p:val>
                                        </p:tav>
                                      </p:tavLst>
                                    </p:anim>
                                    <p:anim calcmode="lin" valueType="num">
                                      <p:cBhvr>
                                        <p:cTn id="20" dur="500"/>
                                        <p:tgtEl>
                                          <p:spTgt spid="23">
                                            <p:bg/>
                                          </p:spTgt>
                                        </p:tgtEl>
                                        <p:attrNameLst>
                                          <p:attrName>ppt_y</p:attrName>
                                        </p:attrNameLst>
                                      </p:cBhvr>
                                      <p:tavLst>
                                        <p:tav tm="0">
                                          <p:val>
                                            <p:strVal val="ppt_y"/>
                                          </p:val>
                                        </p:tav>
                                        <p:tav tm="100000">
                                          <p:val>
                                            <p:strVal val="ppt_y-ppt_h/2"/>
                                          </p:val>
                                        </p:tav>
                                      </p:tavLst>
                                    </p:anim>
                                    <p:anim calcmode="lin" valueType="num">
                                      <p:cBhvr>
                                        <p:cTn id="21" dur="500"/>
                                        <p:tgtEl>
                                          <p:spTgt spid="23">
                                            <p:bg/>
                                          </p:spTgt>
                                        </p:tgtEl>
                                        <p:attrNameLst>
                                          <p:attrName>ppt_w</p:attrName>
                                        </p:attrNameLst>
                                      </p:cBhvr>
                                      <p:tavLst>
                                        <p:tav tm="0">
                                          <p:val>
                                            <p:strVal val="ppt_w"/>
                                          </p:val>
                                        </p:tav>
                                        <p:tav tm="100000">
                                          <p:val>
                                            <p:strVal val="ppt_w"/>
                                          </p:val>
                                        </p:tav>
                                      </p:tavLst>
                                    </p:anim>
                                    <p:anim calcmode="lin" valueType="num">
                                      <p:cBhvr>
                                        <p:cTn id="22" dur="500"/>
                                        <p:tgtEl>
                                          <p:spTgt spid="23">
                                            <p:bg/>
                                          </p:spTgt>
                                        </p:tgtEl>
                                        <p:attrNameLst>
                                          <p:attrName>ppt_h</p:attrName>
                                        </p:attrNameLst>
                                      </p:cBhvr>
                                      <p:tavLst>
                                        <p:tav tm="0">
                                          <p:val>
                                            <p:strVal val="ppt_h"/>
                                          </p:val>
                                        </p:tav>
                                        <p:tav tm="100000">
                                          <p:val>
                                            <p:fltVal val="0"/>
                                          </p:val>
                                        </p:tav>
                                      </p:tavLst>
                                    </p:anim>
                                    <p:set>
                                      <p:cBhvr>
                                        <p:cTn id="23" dur="1" fill="hold">
                                          <p:stCondLst>
                                            <p:cond delay="499"/>
                                          </p:stCondLst>
                                        </p:cTn>
                                        <p:tgtEl>
                                          <p:spTgt spid="23">
                                            <p:bg/>
                                          </p:spTgt>
                                        </p:tgtEl>
                                        <p:attrNameLst>
                                          <p:attrName>style.visibility</p:attrName>
                                        </p:attrNameLst>
                                      </p:cBhvr>
                                      <p:to>
                                        <p:strVal val="hidden"/>
                                      </p:to>
                                    </p:set>
                                  </p:childTnLst>
                                </p:cTn>
                              </p:par>
                            </p:childTnLst>
                          </p:cTn>
                        </p:par>
                        <p:par>
                          <p:cTn id="24" fill="hold">
                            <p:stCondLst>
                              <p:cond delay="1000"/>
                            </p:stCondLst>
                            <p:childTnLst>
                              <p:par>
                                <p:cTn id="25" presetID="17" presetClass="exit" presetSubtype="2" fill="hold" grpId="1" nodeType="afterEffect">
                                  <p:stCondLst>
                                    <p:cond delay="0"/>
                                  </p:stCondLst>
                                  <p:childTnLst>
                                    <p:anim calcmode="lin" valueType="num">
                                      <p:cBhvr>
                                        <p:cTn id="26" dur="500"/>
                                        <p:tgtEl>
                                          <p:spTgt spid="21"/>
                                        </p:tgtEl>
                                        <p:attrNameLst>
                                          <p:attrName>ppt_x</p:attrName>
                                        </p:attrNameLst>
                                      </p:cBhvr>
                                      <p:tavLst>
                                        <p:tav tm="0">
                                          <p:val>
                                            <p:strVal val="ppt_x"/>
                                          </p:val>
                                        </p:tav>
                                        <p:tav tm="100000">
                                          <p:val>
                                            <p:strVal val="ppt_x+ppt_w/2"/>
                                          </p:val>
                                        </p:tav>
                                      </p:tavLst>
                                    </p:anim>
                                    <p:anim calcmode="lin" valueType="num">
                                      <p:cBhvr>
                                        <p:cTn id="27" dur="500"/>
                                        <p:tgtEl>
                                          <p:spTgt spid="21"/>
                                        </p:tgtEl>
                                        <p:attrNameLst>
                                          <p:attrName>ppt_y</p:attrName>
                                        </p:attrNameLst>
                                      </p:cBhvr>
                                      <p:tavLst>
                                        <p:tav tm="0">
                                          <p:val>
                                            <p:strVal val="ppt_y"/>
                                          </p:val>
                                        </p:tav>
                                        <p:tav tm="100000">
                                          <p:val>
                                            <p:strVal val="ppt_y"/>
                                          </p:val>
                                        </p:tav>
                                      </p:tavLst>
                                    </p:anim>
                                    <p:anim calcmode="lin" valueType="num">
                                      <p:cBhvr>
                                        <p:cTn id="28" dur="500"/>
                                        <p:tgtEl>
                                          <p:spTgt spid="21"/>
                                        </p:tgtEl>
                                        <p:attrNameLst>
                                          <p:attrName>ppt_w</p:attrName>
                                        </p:attrNameLst>
                                      </p:cBhvr>
                                      <p:tavLst>
                                        <p:tav tm="0">
                                          <p:val>
                                            <p:strVal val="ppt_w"/>
                                          </p:val>
                                        </p:tav>
                                        <p:tav tm="100000">
                                          <p:val>
                                            <p:fltVal val="0"/>
                                          </p:val>
                                        </p:tav>
                                      </p:tavLst>
                                    </p:anim>
                                    <p:anim calcmode="lin" valueType="num">
                                      <p:cBhvr>
                                        <p:cTn id="29" dur="500"/>
                                        <p:tgtEl>
                                          <p:spTgt spid="21"/>
                                        </p:tgtEl>
                                        <p:attrNameLst>
                                          <p:attrName>ppt_h</p:attrName>
                                        </p:attrNameLst>
                                      </p:cBhvr>
                                      <p:tavLst>
                                        <p:tav tm="0">
                                          <p:val>
                                            <p:strVal val="ppt_h"/>
                                          </p:val>
                                        </p:tav>
                                        <p:tav tm="100000">
                                          <p:val>
                                            <p:strVal val="ppt_h"/>
                                          </p:val>
                                        </p:tav>
                                      </p:tavLst>
                                    </p:anim>
                                    <p:set>
                                      <p:cBhvr>
                                        <p:cTn id="30" dur="1" fill="hold">
                                          <p:stCondLst>
                                            <p:cond delay="499"/>
                                          </p:stCondLst>
                                        </p:cTn>
                                        <p:tgtEl>
                                          <p:spTgt spid="2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9" presetClass="emph" presetSubtype="0" nodeType="withEffect">
                                  <p:stCondLst>
                                    <p:cond delay="0"/>
                                  </p:stCondLst>
                                  <p:childTnLst>
                                    <p:set>
                                      <p:cBhvr rctx="PPT">
                                        <p:cTn id="36" dur="indefinite"/>
                                        <p:tgtEl>
                                          <p:spTgt spid="7"/>
                                        </p:tgtEl>
                                        <p:attrNameLst>
                                          <p:attrName>style.opacity</p:attrName>
                                        </p:attrNameLst>
                                      </p:cBhvr>
                                      <p:to>
                                        <p:strVal val="0.85"/>
                                      </p:to>
                                    </p:set>
                                    <p:animEffect filter="image" prLst="opacity: 0.85">
                                      <p:cBhvr rctx="IE">
                                        <p:cTn id="37" dur="indefinite"/>
                                        <p:tgtEl>
                                          <p:spTgt spid="7"/>
                                        </p:tgtEl>
                                      </p:cBhvr>
                                    </p:animEffect>
                                  </p:childTnLst>
                                </p:cTn>
                              </p:par>
                              <p:par>
                                <p:cTn id="38" presetID="56" presetClass="path" presetSubtype="0" accel="50000" decel="50000" fill="hold" nodeType="withEffect">
                                  <p:stCondLst>
                                    <p:cond delay="0"/>
                                  </p:stCondLst>
                                  <p:childTnLst>
                                    <p:animMotion origin="layout" path="M -3.95833E-6 1.48148E-6 L 0.34167 -0.27222 " pathEditMode="relative" rAng="0" ptsTypes="AA">
                                      <p:cBhvr>
                                        <p:cTn id="39" dur="2000" fill="hold"/>
                                        <p:tgtEl>
                                          <p:spTgt spid="7"/>
                                        </p:tgtEl>
                                        <p:attrNameLst>
                                          <p:attrName>ppt_x</p:attrName>
                                          <p:attrName>ppt_y</p:attrName>
                                        </p:attrNameLst>
                                      </p:cBhvr>
                                      <p:rCtr x="17083" y="-13611"/>
                                    </p:animMotion>
                                  </p:childTnLst>
                                </p:cTn>
                              </p:par>
                              <p:par>
                                <p:cTn id="40" presetID="6" presetClass="emph" presetSubtype="0" fill="hold" nodeType="withEffect">
                                  <p:stCondLst>
                                    <p:cond delay="0"/>
                                  </p:stCondLst>
                                  <p:childTnLst>
                                    <p:animScale>
                                      <p:cBhvr>
                                        <p:cTn id="41" dur="2000" fill="hold"/>
                                        <p:tgtEl>
                                          <p:spTgt spid="7"/>
                                        </p:tgtEl>
                                      </p:cBhvr>
                                      <p:by x="30000" y="30000"/>
                                    </p:animScale>
                                  </p:childTnLst>
                                </p:cTn>
                              </p:par>
                            </p:childTnLst>
                          </p:cTn>
                        </p:par>
                        <p:par>
                          <p:cTn id="42" fill="hold">
                            <p:stCondLst>
                              <p:cond delay="2000"/>
                            </p:stCondLst>
                            <p:childTnLst>
                              <p:par>
                                <p:cTn id="43" presetID="53" presetClass="exit" presetSubtype="0" fill="hold" nodeType="afterEffect">
                                  <p:stCondLst>
                                    <p:cond delay="0"/>
                                  </p:stCondLst>
                                  <p:childTnLst>
                                    <p:anim calcmode="lin" valueType="num">
                                      <p:cBhvr>
                                        <p:cTn id="44" dur="2000"/>
                                        <p:tgtEl>
                                          <p:spTgt spid="7"/>
                                        </p:tgtEl>
                                        <p:attrNameLst>
                                          <p:attrName>ppt_w</p:attrName>
                                        </p:attrNameLst>
                                      </p:cBhvr>
                                      <p:tavLst>
                                        <p:tav tm="0">
                                          <p:val>
                                            <p:strVal val="ppt_w"/>
                                          </p:val>
                                        </p:tav>
                                        <p:tav tm="100000">
                                          <p:val>
                                            <p:fltVal val="0"/>
                                          </p:val>
                                        </p:tav>
                                      </p:tavLst>
                                    </p:anim>
                                    <p:anim calcmode="lin" valueType="num">
                                      <p:cBhvr>
                                        <p:cTn id="45" dur="2000"/>
                                        <p:tgtEl>
                                          <p:spTgt spid="7"/>
                                        </p:tgtEl>
                                        <p:attrNameLst>
                                          <p:attrName>ppt_h</p:attrName>
                                        </p:attrNameLst>
                                      </p:cBhvr>
                                      <p:tavLst>
                                        <p:tav tm="0">
                                          <p:val>
                                            <p:strVal val="ppt_h"/>
                                          </p:val>
                                        </p:tav>
                                        <p:tav tm="100000">
                                          <p:val>
                                            <p:fltVal val="0"/>
                                          </p:val>
                                        </p:tav>
                                      </p:tavLst>
                                    </p:anim>
                                    <p:animEffect transition="out" filter="fade">
                                      <p:cBhvr>
                                        <p:cTn id="46" dur="2000"/>
                                        <p:tgtEl>
                                          <p:spTgt spid="7"/>
                                        </p:tgtEl>
                                      </p:cBhvr>
                                    </p:animEffect>
                                    <p:set>
                                      <p:cBhvr>
                                        <p:cTn id="47"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uiExpand="1" build="allAtOnce" animBg="1"/>
      <p:bldP spid="21" grpId="0" animBg="1"/>
      <p:bldP spid="21" grpId="1"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70012" y="1233527"/>
            <a:ext cx="4368800" cy="435933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4</a:t>
            </a:r>
            <a:r>
              <a:rPr kumimoji="0" lang="en-US" sz="2133" b="0" i="0" u="none" strike="noStrike" kern="1200" cap="none" spc="0" normalizeH="0" baseline="0" noProof="0" dirty="0">
                <a:ln>
                  <a:noFill/>
                </a:ln>
                <a:solidFill>
                  <a:prstClr val="black"/>
                </a:solidFill>
                <a:effectLst/>
                <a:uLnTx/>
                <a:uFillTx/>
                <a:latin typeface="Candara"/>
                <a:ea typeface="+mn-ea"/>
                <a:cs typeface="+mn-cs"/>
              </a:rPr>
              <a:t> But Festus answered, that Paul should be kept at Caesarea, and that he himself would depart shortly </a:t>
            </a:r>
            <a:r>
              <a:rPr kumimoji="0" lang="en-US" sz="2133" b="0" i="1" u="none" strike="noStrike" kern="1200" cap="none" spc="0" normalizeH="0" baseline="0" noProof="0" dirty="0">
                <a:ln>
                  <a:noFill/>
                </a:ln>
                <a:solidFill>
                  <a:prstClr val="black"/>
                </a:solidFill>
                <a:effectLst/>
                <a:uLnTx/>
                <a:uFillTx/>
                <a:latin typeface="Candara"/>
                <a:ea typeface="+mn-ea"/>
                <a:cs typeface="+mn-cs"/>
              </a:rPr>
              <a:t>thither</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5</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Let them therefore, </a:t>
            </a:r>
            <a:r>
              <a:rPr kumimoji="0" lang="en-US" sz="2133" b="0" i="0" u="none" strike="noStrike" kern="1200" cap="none" spc="0" normalizeH="0" baseline="0" noProof="0" dirty="0">
                <a:ln>
                  <a:noFill/>
                </a:ln>
                <a:solidFill>
                  <a:prstClr val="black"/>
                </a:solidFill>
                <a:effectLst/>
                <a:uLnTx/>
                <a:uFillTx/>
                <a:latin typeface="Candara"/>
                <a:ea typeface="+mn-ea"/>
                <a:cs typeface="+mn-cs"/>
              </a:rPr>
              <a:t>said he,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which among you are able, go down with </a:t>
            </a:r>
            <a:r>
              <a:rPr kumimoji="0" lang="en-US" sz="2133" b="0" i="1" u="none" strike="noStrike" kern="1200" cap="none" spc="0" normalizeH="0" baseline="0" noProof="0" dirty="0">
                <a:ln>
                  <a:noFill/>
                </a:ln>
                <a:solidFill>
                  <a:srgbClr val="073E87">
                    <a:lumMod val="50000"/>
                  </a:srgbClr>
                </a:solidFill>
                <a:effectLst/>
                <a:uLnTx/>
                <a:uFillTx/>
                <a:latin typeface="Candara"/>
                <a:ea typeface="+mn-ea"/>
                <a:cs typeface="+mn-cs"/>
              </a:rPr>
              <a:t>me</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 and accuse this man, if there be any wickedness in him.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6</a:t>
            </a:r>
            <a:r>
              <a:rPr kumimoji="0" lang="en-US" sz="2133" b="0" i="0" u="none" strike="noStrike" kern="1200" cap="none" spc="0" normalizeH="0" baseline="0" noProof="0" dirty="0">
                <a:ln>
                  <a:noFill/>
                </a:ln>
                <a:solidFill>
                  <a:prstClr val="black"/>
                </a:solidFill>
                <a:effectLst/>
                <a:uLnTx/>
                <a:uFillTx/>
                <a:latin typeface="Candara"/>
                <a:ea typeface="+mn-ea"/>
                <a:cs typeface="+mn-cs"/>
              </a:rPr>
              <a:t> And when he had tarried among them more than ten days, he went down unto Caesarea; and the next day sitting on the judgment seat commanded Paul to be brought.  </a:t>
            </a:r>
          </a:p>
        </p:txBody>
      </p:sp>
      <p:sp>
        <p:nvSpPr>
          <p:cNvPr id="3" name="Rectangle 2"/>
          <p:cNvSpPr/>
          <p:nvPr/>
        </p:nvSpPr>
        <p:spPr>
          <a:xfrm>
            <a:off x="1357745" y="1250461"/>
            <a:ext cx="4470400" cy="4031104"/>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prstClr val="black"/>
                </a:solidFill>
                <a:effectLst/>
                <a:uLnTx/>
                <a:uFillTx/>
                <a:latin typeface="Candara"/>
                <a:ea typeface="+mn-ea"/>
                <a:cs typeface="+mn-cs"/>
              </a:rPr>
              <a:t>Acts 25:</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a:t>
            </a:r>
            <a:r>
              <a:rPr kumimoji="0" lang="en-US" sz="2133" b="0" i="0" u="none" strike="noStrike" kern="1200" cap="none" spc="0" normalizeH="0" baseline="0" noProof="0" dirty="0">
                <a:ln>
                  <a:noFill/>
                </a:ln>
                <a:solidFill>
                  <a:prstClr val="black"/>
                </a:solidFill>
                <a:effectLst/>
                <a:uLnTx/>
                <a:uFillTx/>
                <a:latin typeface="Candara"/>
                <a:ea typeface="+mn-ea"/>
                <a:cs typeface="+mn-cs"/>
              </a:rPr>
              <a:t> Now when Festus was come into the province, after three days he ascended from Caesarea to Jerusalem.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a:t>
            </a:r>
            <a:r>
              <a:rPr kumimoji="0" lang="en-US" sz="2133" b="0" i="0" u="none" strike="noStrike" kern="1200" cap="none" spc="0" normalizeH="0" baseline="0" noProof="0" dirty="0">
                <a:ln>
                  <a:noFill/>
                </a:ln>
                <a:solidFill>
                  <a:prstClr val="black"/>
                </a:solidFill>
                <a:effectLst/>
                <a:uLnTx/>
                <a:uFillTx/>
                <a:latin typeface="Candara"/>
                <a:ea typeface="+mn-ea"/>
                <a:cs typeface="+mn-cs"/>
              </a:rPr>
              <a:t> Then the high priest and the chief of the Jews informed him against Paul, and besought him,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3</a:t>
            </a:r>
            <a:r>
              <a:rPr kumimoji="0" lang="en-US" sz="2133" b="0" i="0" u="none" strike="noStrike" kern="1200" cap="none" spc="0" normalizeH="0" baseline="0" noProof="0" dirty="0">
                <a:ln>
                  <a:noFill/>
                </a:ln>
                <a:solidFill>
                  <a:prstClr val="black"/>
                </a:solidFill>
                <a:effectLst/>
                <a:uLnTx/>
                <a:uFillTx/>
                <a:latin typeface="Candara"/>
                <a:ea typeface="+mn-ea"/>
                <a:cs typeface="+mn-cs"/>
              </a:rPr>
              <a:t> And desired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favour</a:t>
            </a:r>
            <a:r>
              <a:rPr kumimoji="0" lang="en-US" sz="2133" b="0" i="0" u="none" strike="noStrike" kern="1200" cap="none" spc="0" normalizeH="0" baseline="0" noProof="0" dirty="0">
                <a:ln>
                  <a:noFill/>
                </a:ln>
                <a:solidFill>
                  <a:prstClr val="black"/>
                </a:solidFill>
                <a:effectLst/>
                <a:uLnTx/>
                <a:uFillTx/>
                <a:latin typeface="Candara"/>
                <a:ea typeface="+mn-ea"/>
                <a:cs typeface="+mn-cs"/>
              </a:rPr>
              <a:t> against him, that he would send for him to Jerusalem, laying wait in the way to kill him.  </a:t>
            </a:r>
          </a:p>
        </p:txBody>
      </p:sp>
    </p:spTree>
    <p:extLst>
      <p:ext uri="{BB962C8B-B14F-4D97-AF65-F5344CB8AC3E}">
        <p14:creationId xmlns:p14="http://schemas.microsoft.com/office/powerpoint/2010/main" val="345891444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fade">
                                      <p:cBhvr>
                                        <p:cTn id="22" dur="500"/>
                                        <p:tgtEl>
                                          <p:spTgt spid="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fade">
                                      <p:cBhvr>
                                        <p:cTn id="2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16000" y="942976"/>
            <a:ext cx="5080000" cy="489275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7</a:t>
            </a:r>
            <a:r>
              <a:rPr kumimoji="0" lang="en-US" sz="2133" b="0" i="0" u="none" strike="noStrike" kern="1200" cap="none" spc="0" normalizeH="0" baseline="0" noProof="0" dirty="0">
                <a:ln>
                  <a:noFill/>
                </a:ln>
                <a:solidFill>
                  <a:prstClr val="black"/>
                </a:solidFill>
                <a:effectLst/>
                <a:uLnTx/>
                <a:uFillTx/>
                <a:latin typeface="Candara"/>
                <a:ea typeface="+mn-ea"/>
                <a:cs typeface="+mn-cs"/>
              </a:rPr>
              <a:t> And when he was come, </a:t>
            </a:r>
            <a:br>
              <a:rPr kumimoji="0" lang="en-US" sz="2133" b="0" i="0" u="none" strike="noStrike" kern="1200" cap="none" spc="0" normalizeH="0" baseline="0" noProof="0" dirty="0">
                <a:ln>
                  <a:noFill/>
                </a:ln>
                <a:solidFill>
                  <a:prstClr val="black"/>
                </a:solidFill>
                <a:effectLst/>
                <a:uLnTx/>
                <a:uFillTx/>
                <a:latin typeface="Candara"/>
                <a:ea typeface="+mn-ea"/>
                <a:cs typeface="+mn-cs"/>
              </a:rPr>
            </a:br>
            <a:r>
              <a:rPr kumimoji="0" lang="en-US" sz="2133" b="0" i="0" u="none" strike="noStrike" kern="1200" cap="none" spc="0" normalizeH="0" baseline="0" noProof="0" dirty="0">
                <a:ln>
                  <a:noFill/>
                </a:ln>
                <a:solidFill>
                  <a:prstClr val="black"/>
                </a:solidFill>
                <a:effectLst/>
                <a:uLnTx/>
                <a:uFillTx/>
                <a:latin typeface="Candara"/>
                <a:ea typeface="+mn-ea"/>
                <a:cs typeface="+mn-cs"/>
              </a:rPr>
              <a:t>the Jews which came down from Jerusalem stood round about,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ndara"/>
                <a:ea typeface="+mn-ea"/>
                <a:cs typeface="+mn-cs"/>
              </a:rPr>
              <a:t>and laid many and grievous complaints against Paul, which they could not prove.  </a:t>
            </a:r>
          </a:p>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8</a:t>
            </a:r>
            <a:r>
              <a:rPr kumimoji="0" lang="en-US" sz="2133" b="0" i="0" u="none" strike="noStrike" kern="1200" cap="none" spc="0" normalizeH="0" baseline="0" noProof="0" dirty="0">
                <a:ln>
                  <a:noFill/>
                </a:ln>
                <a:solidFill>
                  <a:prstClr val="black"/>
                </a:solidFill>
                <a:effectLst/>
                <a:uLnTx/>
                <a:uFillTx/>
                <a:latin typeface="Candara"/>
                <a:ea typeface="+mn-ea"/>
                <a:cs typeface="+mn-cs"/>
              </a:rPr>
              <a:t> While he answered for himself, </a:t>
            </a:r>
            <a:br>
              <a:rPr kumimoji="0" lang="en-US" sz="2133" b="0" i="0" u="none" strike="noStrike" kern="1200" cap="none" spc="0" normalizeH="0" baseline="0" noProof="0" dirty="0">
                <a:ln>
                  <a:noFill/>
                </a:ln>
                <a:solidFill>
                  <a:prstClr val="black"/>
                </a:solidFill>
                <a:effectLst/>
                <a:uLnTx/>
                <a:uFillTx/>
                <a:latin typeface="Candara"/>
                <a:ea typeface="+mn-ea"/>
                <a:cs typeface="+mn-cs"/>
              </a:rPr>
            </a:b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Neither against the law of the Jews, neither against the temple, </a:t>
            </a:r>
            <a:b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b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nor yet against Caesar, </a:t>
            </a:r>
            <a:b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b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have I offended any thing at all. </a:t>
            </a:r>
          </a:p>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9</a:t>
            </a:r>
            <a:r>
              <a:rPr kumimoji="0" lang="en-US" sz="2133" b="0" i="0" u="none" strike="noStrike" kern="1200" cap="none" spc="0" normalizeH="0" baseline="0" noProof="0" dirty="0">
                <a:ln>
                  <a:noFill/>
                </a:ln>
                <a:solidFill>
                  <a:prstClr val="black"/>
                </a:solidFill>
                <a:effectLst/>
                <a:uLnTx/>
                <a:uFillTx/>
                <a:latin typeface="Candara"/>
                <a:ea typeface="+mn-ea"/>
                <a:cs typeface="+mn-cs"/>
              </a:rPr>
              <a:t> But Festus, willing to do the Jews a pleasure, answered Paul, and said, </a:t>
            </a:r>
            <a:br>
              <a:rPr kumimoji="0" lang="en-US" sz="2133" b="0" i="0" u="none" strike="noStrike" kern="1200" cap="none" spc="0" normalizeH="0" baseline="0" noProof="0" dirty="0">
                <a:ln>
                  <a:noFill/>
                </a:ln>
                <a:solidFill>
                  <a:prstClr val="black"/>
                </a:solidFill>
                <a:effectLst/>
                <a:uLnTx/>
                <a:uFillTx/>
                <a:latin typeface="Candara"/>
                <a:ea typeface="+mn-ea"/>
                <a:cs typeface="+mn-cs"/>
              </a:rPr>
            </a:b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Wilt thou go up to Jerusalem, and there  be judged of these things before me?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2785" y="664485"/>
            <a:ext cx="4662057" cy="5454607"/>
          </a:xfrm>
          <a:prstGeom prst="rect">
            <a:avLst/>
          </a:prstGeom>
        </p:spPr>
      </p:pic>
    </p:spTree>
    <p:extLst>
      <p:ext uri="{BB962C8B-B14F-4D97-AF65-F5344CB8AC3E}">
        <p14:creationId xmlns:p14="http://schemas.microsoft.com/office/powerpoint/2010/main" val="118632945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1092200"/>
            <a:ext cx="5181600" cy="46875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30000" noProof="0" dirty="0">
                <a:ln>
                  <a:noFill/>
                </a:ln>
                <a:solidFill>
                  <a:prstClr val="black"/>
                </a:solidFill>
                <a:effectLst/>
                <a:uLnTx/>
                <a:uFillTx/>
                <a:latin typeface="Candara"/>
                <a:ea typeface="+mn-ea"/>
                <a:cs typeface="+mn-cs"/>
              </a:rPr>
              <a:t>10</a:t>
            </a:r>
            <a:r>
              <a:rPr kumimoji="0" lang="en-US" sz="2133" b="0" i="0" u="none" strike="noStrike" kern="1200" cap="none" spc="0" normalizeH="0" baseline="0" noProof="0" dirty="0">
                <a:ln>
                  <a:noFill/>
                </a:ln>
                <a:solidFill>
                  <a:prstClr val="black"/>
                </a:solidFill>
                <a:effectLst/>
                <a:uLnTx/>
                <a:uFillTx/>
                <a:latin typeface="Candara"/>
                <a:ea typeface="+mn-ea"/>
                <a:cs typeface="+mn-cs"/>
              </a:rPr>
              <a:t> Then said Paul,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I stand at Caesar's judgment seat, where I ought to be judged: to the Jews have I done no wrong, as thou very well </a:t>
            </a:r>
            <a:r>
              <a:rPr kumimoji="0" lang="en-US" sz="2133" b="0" i="0" u="none" strike="noStrike" kern="1200" cap="none" spc="0" normalizeH="0" baseline="0" noProof="0" dirty="0" err="1">
                <a:ln>
                  <a:noFill/>
                </a:ln>
                <a:solidFill>
                  <a:srgbClr val="073E87">
                    <a:lumMod val="50000"/>
                  </a:srgbClr>
                </a:solidFill>
                <a:effectLst/>
                <a:uLnTx/>
                <a:uFillTx/>
                <a:latin typeface="Candara"/>
                <a:ea typeface="+mn-ea"/>
                <a:cs typeface="+mn-cs"/>
              </a:rPr>
              <a:t>knowest</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11</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For if I be an offender, or have committed anything worthy of death,</a:t>
            </a:r>
            <a:b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b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I refuse not to die: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but if there be none of these things whereof these accuse me, no man may deliver me unto them.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73E87">
                    <a:lumMod val="50000"/>
                  </a:srgbClr>
                </a:solidFill>
                <a:effectLst/>
                <a:uLnTx/>
                <a:uFillTx/>
                <a:latin typeface="Candara"/>
                <a:ea typeface="+mn-ea"/>
                <a:cs typeface="+mn-cs"/>
              </a:rPr>
              <a:t>I appeal unto Caesar.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12</a:t>
            </a:r>
            <a:r>
              <a:rPr kumimoji="0" lang="en-US" sz="2133" b="0" i="0" u="none" strike="noStrike" kern="1200" cap="none" spc="0" normalizeH="0" baseline="0" noProof="0" dirty="0">
                <a:ln>
                  <a:noFill/>
                </a:ln>
                <a:solidFill>
                  <a:prstClr val="black"/>
                </a:solidFill>
                <a:effectLst/>
                <a:uLnTx/>
                <a:uFillTx/>
                <a:latin typeface="Candara"/>
                <a:ea typeface="+mn-ea"/>
                <a:cs typeface="+mn-cs"/>
              </a:rPr>
              <a:t> Then Festus, when he had conferred with the council, answered, </a:t>
            </a:r>
            <a:r>
              <a:rPr kumimoji="0" lang="en-US" sz="2133" b="1" i="0" u="none" strike="noStrike" kern="1200" cap="none" spc="0" normalizeH="0" baseline="0" noProof="0" dirty="0">
                <a:ln>
                  <a:noFill/>
                </a:ln>
                <a:solidFill>
                  <a:srgbClr val="073E87">
                    <a:lumMod val="50000"/>
                  </a:srgbClr>
                </a:solidFill>
                <a:effectLst/>
                <a:uLnTx/>
                <a:uFillTx/>
                <a:latin typeface="Candara"/>
                <a:ea typeface="+mn-ea"/>
                <a:cs typeface="+mn-cs"/>
              </a:rPr>
              <a:t>Hast thou appealed unto Caesar? unto Caesar shalt thou go.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2785" y="664485"/>
            <a:ext cx="4662057" cy="5454607"/>
          </a:xfrm>
          <a:prstGeom prst="rect">
            <a:avLst/>
          </a:prstGeom>
        </p:spPr>
      </p:pic>
    </p:spTree>
    <p:extLst>
      <p:ext uri="{BB962C8B-B14F-4D97-AF65-F5344CB8AC3E}">
        <p14:creationId xmlns:p14="http://schemas.microsoft.com/office/powerpoint/2010/main" val="338108158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1">
            <a:extLst>
              <a:ext uri="{FF2B5EF4-FFF2-40B4-BE49-F238E27FC236}">
                <a16:creationId xmlns:a16="http://schemas.microsoft.com/office/drawing/2014/main" id="{1A401939-447D-4532-AD45-330788332419}"/>
              </a:ext>
            </a:extLst>
          </p:cNvPr>
          <p:cNvSpPr>
            <a:spLocks noGrp="1"/>
          </p:cNvSpPr>
          <p:nvPr>
            <p:ph type="body" sz="quarter" idx="10"/>
          </p:nvPr>
        </p:nvSpPr>
        <p:spPr>
          <a:xfrm>
            <a:off x="1256044" y="1125415"/>
            <a:ext cx="9659606" cy="4354634"/>
          </a:xfrm>
        </p:spPr>
        <p:txBody>
          <a:bodyPr/>
          <a:lstStyle/>
          <a:p>
            <a:r>
              <a:rPr lang="en-US" dirty="0"/>
              <a:t>Paul's Arrest and Imprisonment - Part 2</a:t>
            </a:r>
          </a:p>
          <a:p>
            <a:r>
              <a:rPr lang="en-US" sz="3200" dirty="0"/>
              <a:t>Acts 23:12-25:12</a:t>
            </a:r>
          </a:p>
        </p:txBody>
      </p:sp>
    </p:spTree>
    <p:extLst>
      <p:ext uri="{BB962C8B-B14F-4D97-AF65-F5344CB8AC3E}">
        <p14:creationId xmlns:p14="http://schemas.microsoft.com/office/powerpoint/2010/main" val="50620624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7238" y="4632455"/>
            <a:ext cx="11090516" cy="61380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2" name="Title 1"/>
          <p:cNvSpPr>
            <a:spLocks noGrp="1"/>
          </p:cNvSpPr>
          <p:nvPr>
            <p:ph type="title"/>
          </p:nvPr>
        </p:nvSpPr>
        <p:spPr/>
        <p:txBody>
          <a:bodyPr/>
          <a:lstStyle/>
          <a:p>
            <a:r>
              <a:rPr lang="en-US" dirty="0"/>
              <a:t>Outline - Acts</a:t>
            </a:r>
          </a:p>
        </p:txBody>
      </p:sp>
      <p:sp>
        <p:nvSpPr>
          <p:cNvPr id="3" name="Text Placeholder 2"/>
          <p:cNvSpPr>
            <a:spLocks noGrp="1"/>
          </p:cNvSpPr>
          <p:nvPr>
            <p:ph type="body" sz="quarter" idx="10"/>
          </p:nvPr>
        </p:nvSpPr>
        <p:spPr>
          <a:xfrm>
            <a:off x="797985" y="1668583"/>
            <a:ext cx="10788620" cy="4856324"/>
          </a:xfrm>
        </p:spPr>
        <p:txBody>
          <a:bodyPr>
            <a:normAutofit fontScale="92500" lnSpcReduction="10000"/>
          </a:bodyPr>
          <a:lstStyle/>
          <a:p>
            <a:pPr marL="0" indent="0">
              <a:buNone/>
            </a:pPr>
            <a:r>
              <a:rPr lang="en-US" b="1" dirty="0"/>
              <a:t>II. The Ministry of Paul </a:t>
            </a:r>
            <a:r>
              <a:rPr lang="mr-IN" b="1" dirty="0"/>
              <a:t>–</a:t>
            </a:r>
            <a:r>
              <a:rPr lang="en-US" b="1" dirty="0"/>
              <a:t> Acts 13:1-28:31</a:t>
            </a:r>
          </a:p>
          <a:p>
            <a:pPr marL="685783" indent="-685783">
              <a:buFont typeface="+mj-lt"/>
              <a:buAutoNum type="arabicPeriod" startAt="7"/>
            </a:pPr>
            <a:r>
              <a:rPr lang="en-US" sz="3733" dirty="0">
                <a:solidFill>
                  <a:schemeClr val="bg1"/>
                </a:solidFill>
              </a:rPr>
              <a:t>Paul’s 1</a:t>
            </a:r>
            <a:r>
              <a:rPr lang="en-US" sz="3733" baseline="30000" dirty="0">
                <a:solidFill>
                  <a:schemeClr val="bg1"/>
                </a:solidFill>
              </a:rPr>
              <a:t>st</a:t>
            </a:r>
            <a:r>
              <a:rPr lang="en-US" sz="3733" dirty="0">
                <a:solidFill>
                  <a:schemeClr val="bg1"/>
                </a:solidFill>
              </a:rPr>
              <a:t> Missionary Journey – Acts 13:1-15:35</a:t>
            </a:r>
          </a:p>
          <a:p>
            <a:pPr marL="685783" indent="-685783">
              <a:buFont typeface="+mj-lt"/>
              <a:buAutoNum type="arabicPeriod" startAt="7"/>
            </a:pPr>
            <a:r>
              <a:rPr lang="en-US" sz="3733" dirty="0">
                <a:solidFill>
                  <a:schemeClr val="bg1"/>
                </a:solidFill>
              </a:rPr>
              <a:t>Paul’s 2</a:t>
            </a:r>
            <a:r>
              <a:rPr lang="en-US" sz="3733" baseline="30000" dirty="0">
                <a:solidFill>
                  <a:schemeClr val="bg1"/>
                </a:solidFill>
              </a:rPr>
              <a:t>nd</a:t>
            </a:r>
            <a:r>
              <a:rPr lang="en-US" sz="3733" dirty="0">
                <a:solidFill>
                  <a:schemeClr val="bg1"/>
                </a:solidFill>
              </a:rPr>
              <a:t> Missionary Journey – Acts 15:36-18:22</a:t>
            </a:r>
          </a:p>
          <a:p>
            <a:pPr marL="685783" indent="-685783">
              <a:buFont typeface="+mj-lt"/>
              <a:buAutoNum type="arabicPeriod" startAt="7"/>
            </a:pPr>
            <a:r>
              <a:rPr lang="en-US" sz="3733" dirty="0">
                <a:solidFill>
                  <a:schemeClr val="bg1"/>
                </a:solidFill>
              </a:rPr>
              <a:t>Paul’s 3rd Missionary Journey – Acts 18:23-21:14</a:t>
            </a:r>
          </a:p>
          <a:p>
            <a:pPr marL="685783" indent="-685783">
              <a:buFont typeface="+mj-lt"/>
              <a:buAutoNum type="arabicPeriod" startAt="7"/>
            </a:pPr>
            <a:r>
              <a:rPr lang="en-US" sz="3733" dirty="0">
                <a:solidFill>
                  <a:schemeClr val="bg1"/>
                </a:solidFill>
              </a:rPr>
              <a:t>Paul’s Arrest - 1 – Acts 21:15-23:11</a:t>
            </a:r>
          </a:p>
          <a:p>
            <a:pPr marL="685783" indent="-685783">
              <a:buFont typeface="+mj-lt"/>
              <a:buAutoNum type="arabicPeriod" startAt="7"/>
            </a:pPr>
            <a:r>
              <a:rPr lang="en-US" sz="3733" b="1" dirty="0">
                <a:solidFill>
                  <a:srgbClr val="333F2A"/>
                </a:solidFill>
              </a:rPr>
              <a:t>Paul’s Arrest - 2 – Acts 23:12-25:12</a:t>
            </a:r>
          </a:p>
          <a:p>
            <a:pPr marL="685783" indent="-685783">
              <a:buFont typeface="+mj-lt"/>
              <a:buAutoNum type="arabicPeriod" startAt="7"/>
            </a:pPr>
            <a:r>
              <a:rPr lang="en-US" sz="3733" dirty="0"/>
              <a:t>Paul’s Arrest - 3 – Acts 25:13-26:32</a:t>
            </a:r>
          </a:p>
          <a:p>
            <a:pPr marL="685783" indent="-685783">
              <a:buFont typeface="+mj-lt"/>
              <a:buAutoNum type="arabicPeriod" startAt="7"/>
            </a:pPr>
            <a:r>
              <a:rPr lang="en-US" sz="3733" dirty="0"/>
              <a:t>Paul’s Journey to Rome – Acts 27:1-28:31 </a:t>
            </a:r>
            <a:endParaRPr lang="en-US" dirty="0"/>
          </a:p>
        </p:txBody>
      </p:sp>
    </p:spTree>
    <p:extLst>
      <p:ext uri="{BB962C8B-B14F-4D97-AF65-F5344CB8AC3E}">
        <p14:creationId xmlns:p14="http://schemas.microsoft.com/office/powerpoint/2010/main" val="28985366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aseline="30000" dirty="0"/>
              <a:t>12</a:t>
            </a:r>
            <a:r>
              <a:rPr lang="en-US" dirty="0"/>
              <a:t> When it was day, the Jews formed a conspiracy and bound themselves under an oath, saying that they would neither eat nor drink until they had killed Paul. </a:t>
            </a:r>
            <a:br>
              <a:rPr lang="en-US" dirty="0"/>
            </a:br>
            <a:r>
              <a:rPr lang="en-US" baseline="30000" dirty="0"/>
              <a:t>13</a:t>
            </a:r>
            <a:r>
              <a:rPr lang="en-US" dirty="0"/>
              <a:t> There were more than forty who formed this plot.</a:t>
            </a:r>
          </a:p>
        </p:txBody>
      </p:sp>
      <p:sp>
        <p:nvSpPr>
          <p:cNvPr id="3" name="Text Placeholder 2"/>
          <p:cNvSpPr>
            <a:spLocks noGrp="1"/>
          </p:cNvSpPr>
          <p:nvPr>
            <p:ph type="body" sz="quarter" idx="11"/>
          </p:nvPr>
        </p:nvSpPr>
        <p:spPr/>
        <p:txBody>
          <a:bodyPr/>
          <a:lstStyle/>
          <a:p>
            <a:r>
              <a:rPr lang="en-US" dirty="0"/>
              <a:t>- Acts 23:12-13</a:t>
            </a:r>
          </a:p>
        </p:txBody>
      </p:sp>
    </p:spTree>
    <p:extLst>
      <p:ext uri="{BB962C8B-B14F-4D97-AF65-F5344CB8AC3E}">
        <p14:creationId xmlns:p14="http://schemas.microsoft.com/office/powerpoint/2010/main" val="125739993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20000"/>
          </a:bodyPr>
          <a:lstStyle/>
          <a:p>
            <a:r>
              <a:rPr lang="en-US" baseline="30000" dirty="0"/>
              <a:t>14</a:t>
            </a:r>
            <a:r>
              <a:rPr lang="en-US" dirty="0"/>
              <a:t> They came to the chief priests and the elders and said, “We have bound ourselves under a solemn oath to taste nothing until we have killed Paul. </a:t>
            </a:r>
            <a:r>
              <a:rPr lang="en-US" baseline="30000" dirty="0"/>
              <a:t>15</a:t>
            </a:r>
            <a:r>
              <a:rPr lang="en-US" dirty="0"/>
              <a:t> Now therefore, you and the Council notify the commander to bring him down to you, as though you were going to determine his case by a more thorough investigation; and we for our part are ready to slay him before he comes near the place.”</a:t>
            </a:r>
          </a:p>
        </p:txBody>
      </p:sp>
      <p:sp>
        <p:nvSpPr>
          <p:cNvPr id="3" name="Text Placeholder 2"/>
          <p:cNvSpPr>
            <a:spLocks noGrp="1"/>
          </p:cNvSpPr>
          <p:nvPr>
            <p:ph type="body" sz="quarter" idx="11"/>
          </p:nvPr>
        </p:nvSpPr>
        <p:spPr/>
        <p:txBody>
          <a:bodyPr/>
          <a:lstStyle/>
          <a:p>
            <a:r>
              <a:rPr lang="en-US" dirty="0"/>
              <a:t>- Acts 23:14-15</a:t>
            </a:r>
          </a:p>
        </p:txBody>
      </p:sp>
    </p:spTree>
    <p:extLst>
      <p:ext uri="{BB962C8B-B14F-4D97-AF65-F5344CB8AC3E}">
        <p14:creationId xmlns:p14="http://schemas.microsoft.com/office/powerpoint/2010/main" val="3181005457"/>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7.jpeg"/></Relationships>
</file>

<file path=ppt/theme/_rels/theme8.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LeafVTI">
  <a:themeElements>
    <a:clrScheme name="AnalogousFromRegularSeedLeftStep">
      <a:dk1>
        <a:srgbClr val="000000"/>
      </a:dk1>
      <a:lt1>
        <a:srgbClr val="FFFFFF"/>
      </a:lt1>
      <a:dk2>
        <a:srgbClr val="321C1C"/>
      </a:dk2>
      <a:lt2>
        <a:srgbClr val="F0F2F3"/>
      </a:lt2>
      <a:accent1>
        <a:srgbClr val="DD8A32"/>
      </a:accent1>
      <a:accent2>
        <a:srgbClr val="CC3121"/>
      </a:accent2>
      <a:accent3>
        <a:srgbClr val="DD3269"/>
      </a:accent3>
      <a:accent4>
        <a:srgbClr val="CC219E"/>
      </a:accent4>
      <a:accent5>
        <a:srgbClr val="C432DD"/>
      </a:accent5>
      <a:accent6>
        <a:srgbClr val="6C24CC"/>
      </a:accent6>
      <a:hlink>
        <a:srgbClr val="3F7DBF"/>
      </a:hlink>
      <a:folHlink>
        <a:srgbClr val="7F7F7F"/>
      </a:folHlink>
    </a:clrScheme>
    <a:fontScheme name="Leaf">
      <a:majorFont>
        <a:latin typeface="Rockwell Nova Light"/>
        <a:ea typeface=""/>
        <a:cs typeface=""/>
      </a:majorFont>
      <a:minorFont>
        <a:latin typeface="Avenir Next LT Pro Light"/>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afVTI" id="{AD13D32C-3873-4EF1-A28C-5D0E64FF0913}" vid="{0D2E0FD0-9C17-4337-BD21-33917FC300A9}"/>
    </a:ext>
  </a:ext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400" dirty="0">
            <a:latin typeface="Times New Roman" panose="02020603050405020304" pitchFamily="18" charset="0"/>
            <a:cs typeface="Times New Roman" panose="02020603050405020304" pitchFamily="18" charset="0"/>
          </a:defRPr>
        </a:defPPr>
      </a:lstStyle>
      <a:style>
        <a:lnRef idx="2">
          <a:schemeClr val="accent1">
            <a:shade val="50000"/>
          </a:schemeClr>
        </a:lnRef>
        <a:fillRef idx="1">
          <a:schemeClr val="accent1"/>
        </a:fillRef>
        <a:effectRef idx="0">
          <a:schemeClr val="accent1"/>
        </a:effectRef>
        <a:fontRef idx="minor">
          <a:schemeClr val="lt1"/>
        </a:fontRef>
      </a:style>
    </a:spDef>
    <a:txDef>
      <a:spPr>
        <a:solidFill>
          <a:schemeClr val="bg1"/>
        </a:solidFill>
        <a:ln w="57150">
          <a:solidFill>
            <a:srgbClr val="EE12A5"/>
          </a:solidFill>
        </a:ln>
      </a:spPr>
      <a:bodyPr wrap="square" rtlCol="0">
        <a:spAutoFit/>
      </a:bodyPr>
      <a:lstStyle>
        <a:defPPr defTabSz="274320">
          <a:spcBef>
            <a:spcPts val="1800"/>
          </a:spcBef>
          <a:defRPr sz="2400" b="1"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rgbClr val="FFFFCC"/>
        </a:solidFill>
        <a:ln w="38100">
          <a:solidFill>
            <a:srgbClr val="FF0000"/>
          </a:solidFill>
        </a:ln>
      </a:spPr>
      <a:bodyPr wrap="square" rtlCol="0">
        <a:spAutoFit/>
      </a:bodyPr>
      <a:lstStyle>
        <a:defPPr algn="l" defTabSz="274320">
          <a:spcBef>
            <a:spcPts val="1800"/>
          </a:spcBef>
          <a:defRPr sz="2800" b="1" dirty="0">
            <a:latin typeface="Times New Roman" panose="02020603050405020304" pitchFamily="18" charset="0"/>
            <a:cs typeface="Times New Roman" panose="02020603050405020304" pitchFamily="18"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rgbClr val="FFFF00"/>
        </a:solidFill>
        <a:ln w="38100">
          <a:solidFill>
            <a:srgbClr val="00B050"/>
          </a:solidFill>
        </a:ln>
      </a:spPr>
      <a:bodyPr wrap="square" rtlCol="0">
        <a:spAutoFit/>
      </a:bodyPr>
      <a:lstStyle>
        <a:defPPr algn="l" defTabSz="274320">
          <a:spcBef>
            <a:spcPts val="600"/>
          </a:spcBef>
          <a:defRPr sz="2800" b="1"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Blank Presentation">
  <a:themeElements>
    <a:clrScheme name="">
      <a:dk1>
        <a:srgbClr val="969696"/>
      </a:dk1>
      <a:lt1>
        <a:srgbClr val="FFFF00"/>
      </a:lt1>
      <a:dk2>
        <a:srgbClr val="000099"/>
      </a:dk2>
      <a:lt2>
        <a:srgbClr val="FFFF00"/>
      </a:lt2>
      <a:accent1>
        <a:srgbClr val="3366FF"/>
      </a:accent1>
      <a:accent2>
        <a:srgbClr val="99CCFF"/>
      </a:accent2>
      <a:accent3>
        <a:srgbClr val="AAAACA"/>
      </a:accent3>
      <a:accent4>
        <a:srgbClr val="DADA00"/>
      </a:accent4>
      <a:accent5>
        <a:srgbClr val="ADB8FF"/>
      </a:accent5>
      <a:accent6>
        <a:srgbClr val="8AB9E7"/>
      </a:accent6>
      <a:hlink>
        <a:srgbClr val="000000"/>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ith Title">
  <a:themeElements>
    <a:clrScheme name="All White">
      <a:dk1>
        <a:srgbClr val="FFFFFF"/>
      </a:dk1>
      <a:lt1>
        <a:srgbClr val="FFFFFF"/>
      </a:lt1>
      <a:dk2>
        <a:srgbClr val="FFFFFF"/>
      </a:dk2>
      <a:lt2>
        <a:srgbClr val="F8F8F8"/>
      </a:lt2>
      <a:accent1>
        <a:srgbClr val="FFFFFF"/>
      </a:accent1>
      <a:accent2>
        <a:srgbClr val="FFFFFF"/>
      </a:accent2>
      <a:accent3>
        <a:srgbClr val="FFFFFF"/>
      </a:accent3>
      <a:accent4>
        <a:srgbClr val="FFFFFF"/>
      </a:accent4>
      <a:accent5>
        <a:srgbClr val="FFFFFF"/>
      </a:accent5>
      <a:accent6>
        <a:srgbClr val="FFFFFF"/>
      </a:accent6>
      <a:hlink>
        <a:srgbClr val="FFFFFF"/>
      </a:hlink>
      <a:folHlink>
        <a:srgbClr val="FFFFF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50800"/>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a:solidFill>
              <a:schemeClr val="bg1"/>
            </a:solidFill>
            <a:latin typeface="Lato" charset="0"/>
            <a:ea typeface="Lato" charset="0"/>
            <a:cs typeface="Lato" charset="0"/>
          </a:defRPr>
        </a:defPPr>
      </a:lstStyle>
    </a:txDef>
  </a:objectDefaults>
  <a:extraClrSchemeLst/>
</a:theme>
</file>

<file path=ppt/theme/theme3.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4.xml><?xml version="1.0" encoding="utf-8"?>
<a:theme xmlns:a="http://schemas.openxmlformats.org/drawingml/2006/main" name="TS10201166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Custom 17">
      <a:dk1>
        <a:srgbClr val="072F54"/>
      </a:dk1>
      <a:lt1>
        <a:sysClr val="window" lastClr="FFFFFF"/>
      </a:lt1>
      <a:dk2>
        <a:srgbClr val="072F54"/>
      </a:dk2>
      <a:lt2>
        <a:srgbClr val="FFFFFF"/>
      </a:lt2>
      <a:accent1>
        <a:srgbClr val="FFFFFF"/>
      </a:accent1>
      <a:accent2>
        <a:srgbClr val="FDDF8B"/>
      </a:accent2>
      <a:accent3>
        <a:srgbClr val="FDDF8B"/>
      </a:accent3>
      <a:accent4>
        <a:srgbClr val="9ECCF6"/>
      </a:accent4>
      <a:accent5>
        <a:srgbClr val="FDDF8B"/>
      </a:accent5>
      <a:accent6>
        <a:srgbClr val="FDDF8B"/>
      </a:accent6>
      <a:hlink>
        <a:srgbClr val="FDDF8B"/>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DividendVTI">
  <a:themeElements>
    <a:clrScheme name="Aspect">
      <a:dk1>
        <a:sysClr val="windowText" lastClr="000000"/>
      </a:dk1>
      <a:lt1>
        <a:sysClr val="window" lastClr="FFFFFF"/>
      </a:lt1>
      <a:dk2>
        <a:srgbClr val="585753"/>
      </a:dk2>
      <a:lt2>
        <a:srgbClr val="EBDDC3"/>
      </a:lt2>
      <a:accent1>
        <a:srgbClr val="71B9E4"/>
      </a:accent1>
      <a:accent2>
        <a:srgbClr val="E25D3C"/>
      </a:accent2>
      <a:accent3>
        <a:srgbClr val="BDB59D"/>
      </a:accent3>
      <a:accent4>
        <a:srgbClr val="A5AB81"/>
      </a:accent4>
      <a:accent5>
        <a:srgbClr val="7BA79D"/>
      </a:accent5>
      <a:accent6>
        <a:srgbClr val="968C8C"/>
      </a:accent6>
      <a:hlink>
        <a:srgbClr val="F7B615"/>
      </a:hlink>
      <a:folHlink>
        <a:srgbClr val="704404"/>
      </a:folHlink>
    </a:clrScheme>
    <a:fontScheme name="Dividend">
      <a:majorFont>
        <a:latin typeface="Franklin Gothic Demi"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7.xml><?xml version="1.0" encoding="utf-8"?>
<a:theme xmlns:a="http://schemas.openxmlformats.org/drawingml/2006/main" name="Blush">
  <a:themeElements>
    <a:clrScheme name="Blush 2">
      <a:dk1>
        <a:srgbClr val="660066"/>
      </a:dk1>
      <a:lt1>
        <a:srgbClr val="FFFFFF"/>
      </a:lt1>
      <a:dk2>
        <a:srgbClr val="FF00FF"/>
      </a:dk2>
      <a:lt2>
        <a:srgbClr val="FFCC99"/>
      </a:lt2>
      <a:accent1>
        <a:srgbClr val="99FF99"/>
      </a:accent1>
      <a:accent2>
        <a:srgbClr val="CC66FF"/>
      </a:accent2>
      <a:accent3>
        <a:srgbClr val="FFFFFF"/>
      </a:accent3>
      <a:accent4>
        <a:srgbClr val="560056"/>
      </a:accent4>
      <a:accent5>
        <a:srgbClr val="CAFFCA"/>
      </a:accent5>
      <a:accent6>
        <a:srgbClr val="B95CE7"/>
      </a:accent6>
      <a:hlink>
        <a:srgbClr val="FF99CC"/>
      </a:hlink>
      <a:folHlink>
        <a:srgbClr val="006600"/>
      </a:folHlink>
    </a:clrScheme>
    <a:fontScheme name="Blush">
      <a:majorFont>
        <a:latin typeface="Impact"/>
        <a:ea typeface=""/>
        <a:cs typeface=""/>
      </a:majorFont>
      <a:minorFont>
        <a:latin typeface="Impac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Blush 1">
        <a:dk1>
          <a:srgbClr val="000000"/>
        </a:dk1>
        <a:lt1>
          <a:srgbClr val="FFFFFF"/>
        </a:lt1>
        <a:dk2>
          <a:srgbClr val="6600CC"/>
        </a:dk2>
        <a:lt2>
          <a:srgbClr val="CCECFF"/>
        </a:lt2>
        <a:accent1>
          <a:srgbClr val="00FFCC"/>
        </a:accent1>
        <a:accent2>
          <a:srgbClr val="9933FF"/>
        </a:accent2>
        <a:accent3>
          <a:srgbClr val="B8AAE2"/>
        </a:accent3>
        <a:accent4>
          <a:srgbClr val="DADADA"/>
        </a:accent4>
        <a:accent5>
          <a:srgbClr val="AAFFE2"/>
        </a:accent5>
        <a:accent6>
          <a:srgbClr val="8A2DE7"/>
        </a:accent6>
        <a:hlink>
          <a:srgbClr val="660066"/>
        </a:hlink>
        <a:folHlink>
          <a:srgbClr val="006699"/>
        </a:folHlink>
      </a:clrScheme>
      <a:clrMap bg1="dk2" tx1="lt1" bg2="dk1" tx2="lt2" accent1="accent1" accent2="accent2" accent3="accent3" accent4="accent4" accent5="accent5" accent6="accent6" hlink="hlink" folHlink="folHlink"/>
    </a:extraClrScheme>
    <a:extraClrScheme>
      <a:clrScheme name="Blush 2">
        <a:dk1>
          <a:srgbClr val="660066"/>
        </a:dk1>
        <a:lt1>
          <a:srgbClr val="FFFFFF"/>
        </a:lt1>
        <a:dk2>
          <a:srgbClr val="FF00FF"/>
        </a:dk2>
        <a:lt2>
          <a:srgbClr val="FFCC99"/>
        </a:lt2>
        <a:accent1>
          <a:srgbClr val="99FF99"/>
        </a:accent1>
        <a:accent2>
          <a:srgbClr val="CC66FF"/>
        </a:accent2>
        <a:accent3>
          <a:srgbClr val="FFFFFF"/>
        </a:accent3>
        <a:accent4>
          <a:srgbClr val="560056"/>
        </a:accent4>
        <a:accent5>
          <a:srgbClr val="CAFFCA"/>
        </a:accent5>
        <a:accent6>
          <a:srgbClr val="B95CE7"/>
        </a:accent6>
        <a:hlink>
          <a:srgbClr val="FF99CC"/>
        </a:hlink>
        <a:folHlink>
          <a:srgbClr val="006600"/>
        </a:folHlink>
      </a:clrScheme>
      <a:clrMap bg1="lt1" tx1="dk1" bg2="lt2" tx2="dk2" accent1="accent1" accent2="accent2" accent3="accent3" accent4="accent4" accent5="accent5" accent6="accent6" hlink="hlink" folHlink="folHlink"/>
    </a:extraClrScheme>
    <a:extraClrScheme>
      <a:clrScheme name="Blush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ush 4">
        <a:dk1>
          <a:srgbClr val="000000"/>
        </a:dk1>
        <a:lt1>
          <a:srgbClr val="FFFFFF"/>
        </a:lt1>
        <a:dk2>
          <a:srgbClr val="CC0099"/>
        </a:dk2>
        <a:lt2>
          <a:srgbClr val="FFCCFF"/>
        </a:lt2>
        <a:accent1>
          <a:srgbClr val="00FF00"/>
        </a:accent1>
        <a:accent2>
          <a:srgbClr val="9933FF"/>
        </a:accent2>
        <a:accent3>
          <a:srgbClr val="E2AACA"/>
        </a:accent3>
        <a:accent4>
          <a:srgbClr val="DADADA"/>
        </a:accent4>
        <a:accent5>
          <a:srgbClr val="AAFFAA"/>
        </a:accent5>
        <a:accent6>
          <a:srgbClr val="8A2DE7"/>
        </a:accent6>
        <a:hlink>
          <a:srgbClr val="660066"/>
        </a:hlink>
        <a:folHlink>
          <a:srgbClr val="0066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rgbClr val="FFFF00"/>
        </a:solidFill>
        <a:ln w="38100">
          <a:solidFill>
            <a:schemeClr val="tx1"/>
          </a:solidFill>
        </a:ln>
      </a:spPr>
      <a:bodyPr wrap="square" rtlCol="0">
        <a:spAutoFit/>
      </a:bodyPr>
      <a:lstStyle>
        <a:defPPr defTabSz="274320">
          <a:spcBef>
            <a:spcPts val="1800"/>
          </a:spcBef>
          <a:defRPr sz="2400" b="1"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1594</TotalTime>
  <Words>25656</Words>
  <Application>Microsoft Office PowerPoint</Application>
  <PresentationFormat>Widescreen</PresentationFormat>
  <Paragraphs>1084</Paragraphs>
  <Slides>267</Slides>
  <Notes>25</Notes>
  <HiddenSlides>0</HiddenSlides>
  <MMClips>0</MMClips>
  <ScaleCrop>false</ScaleCrop>
  <HeadingPairs>
    <vt:vector size="6" baseType="variant">
      <vt:variant>
        <vt:lpstr>Fonts Used</vt:lpstr>
      </vt:variant>
      <vt:variant>
        <vt:i4>31</vt:i4>
      </vt:variant>
      <vt:variant>
        <vt:lpstr>Theme</vt:lpstr>
      </vt:variant>
      <vt:variant>
        <vt:i4>14</vt:i4>
      </vt:variant>
      <vt:variant>
        <vt:lpstr>Slide Titles</vt:lpstr>
      </vt:variant>
      <vt:variant>
        <vt:i4>267</vt:i4>
      </vt:variant>
    </vt:vector>
  </HeadingPairs>
  <TitlesOfParts>
    <vt:vector size="312" baseType="lpstr">
      <vt:lpstr>#Logos 8 Resource</vt:lpstr>
      <vt:lpstr>Algerian</vt:lpstr>
      <vt:lpstr>Arial</vt:lpstr>
      <vt:lpstr>Arial Black</vt:lpstr>
      <vt:lpstr>Avenir Next LT Pro Light</vt:lpstr>
      <vt:lpstr>Book Antiqua</vt:lpstr>
      <vt:lpstr>Bookman Old Style</vt:lpstr>
      <vt:lpstr>Broadway</vt:lpstr>
      <vt:lpstr>Calibri</vt:lpstr>
      <vt:lpstr>Calibri Light</vt:lpstr>
      <vt:lpstr>Candara</vt:lpstr>
      <vt:lpstr>Franklin Gothic Book</vt:lpstr>
      <vt:lpstr>Franklin Gothic Demi</vt:lpstr>
      <vt:lpstr>Impact</vt:lpstr>
      <vt:lpstr>Lato</vt:lpstr>
      <vt:lpstr>Lato Black</vt:lpstr>
      <vt:lpstr>Lato Heavy</vt:lpstr>
      <vt:lpstr>Lato Light</vt:lpstr>
      <vt:lpstr>Lato Regular</vt:lpstr>
      <vt:lpstr>Open Sans</vt:lpstr>
      <vt:lpstr>PCSB Greek</vt:lpstr>
      <vt:lpstr>Ravie</vt:lpstr>
      <vt:lpstr>Roboto</vt:lpstr>
      <vt:lpstr>Rockwell Nova Light</vt:lpstr>
      <vt:lpstr>Script MT Bold</vt:lpstr>
      <vt:lpstr>Stencil</vt:lpstr>
      <vt:lpstr>Symbol</vt:lpstr>
      <vt:lpstr>Times New Roman</vt:lpstr>
      <vt:lpstr>Verdana</vt:lpstr>
      <vt:lpstr>Wingdings</vt:lpstr>
      <vt:lpstr>Wingdings 2</vt:lpstr>
      <vt:lpstr>LeafVTI</vt:lpstr>
      <vt:lpstr>With Title</vt:lpstr>
      <vt:lpstr>Waveform</vt:lpstr>
      <vt:lpstr>TS102011664</vt:lpstr>
      <vt:lpstr>5_Office Theme</vt:lpstr>
      <vt:lpstr>DividendVTI</vt:lpstr>
      <vt:lpstr>Blush</vt:lpstr>
      <vt:lpstr>1_Waveform</vt:lpstr>
      <vt:lpstr>Office Theme</vt:lpstr>
      <vt:lpstr>1_Office Theme</vt:lpstr>
      <vt:lpstr>2_Office Theme</vt:lpstr>
      <vt:lpstr>6_Office Theme</vt:lpstr>
      <vt:lpstr>7_Office Theme</vt:lpstr>
      <vt:lpstr>Blank Presentation</vt:lpstr>
      <vt:lpstr>The NEW TESTAMENT BOOK OF ACTS</vt:lpstr>
      <vt:lpstr> DOES THE NEW TESTAMENT IN PRACTICE ACTUALLY  START WITH THE BOOK OF ACTS NOT THE GOSPELS?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Basic Book Structure acts of the Apostles Centers around the great commission &amp; Call To evangelize Then known world!  </vt:lpstr>
      <vt:lpstr>Where the Story takes Place</vt:lpstr>
      <vt:lpstr>The Land of Canaan in the Near East</vt:lpstr>
      <vt:lpstr>Acts 1:8 and the Great Commission</vt:lpstr>
      <vt:lpstr>Acts 1:8 and the Great Commission</vt:lpstr>
      <vt:lpstr>Acts 1:8 and the Great Commission</vt:lpstr>
      <vt:lpstr>Acts 1:8 and the Great Commission</vt:lpstr>
      <vt:lpstr>Acts 1:8 and the Structure of the Book</vt:lpstr>
      <vt:lpstr>The Three Audiences</vt:lpstr>
      <vt:lpstr>The Pillars of the Church</vt:lpstr>
      <vt:lpstr>The Timeline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Outline - Acts</vt:lpstr>
      <vt:lpstr>PowerPoint Presentation</vt:lpstr>
      <vt:lpstr>PowerPoint Presentation</vt:lpstr>
      <vt:lpstr>CHAPTER 23  J. W. McGarvey’s Acts Commentary    </vt:lpstr>
      <vt:lpstr>PowerPoint Presentation</vt:lpstr>
      <vt:lpstr>PowerPoint Presentation</vt:lpstr>
      <vt:lpstr>PowerPoint Presentation</vt:lpstr>
      <vt:lpstr>Paul was a Threat:</vt:lpstr>
      <vt:lpstr>Paul was a Threat:</vt:lpstr>
      <vt:lpstr>Paul was a Threat:</vt:lpstr>
      <vt:lpstr>Paul was a Threat:</vt:lpstr>
      <vt:lpstr>Paul was a Threat:</vt:lpstr>
      <vt:lpstr>Paul was a Threat:</vt:lpstr>
      <vt:lpstr>Paul was a Threat:</vt:lpstr>
      <vt:lpstr>PowerPoint Presentation</vt:lpstr>
      <vt:lpstr>PowerPoint Presentation</vt:lpstr>
      <vt:lpstr>PowerPoint Presentation</vt:lpstr>
      <vt:lpstr>PowerPoint Presentation</vt:lpstr>
      <vt:lpstr>PowerPoint Presentation</vt:lpstr>
      <vt:lpstr>PowerPoint Presentation</vt:lpstr>
      <vt:lpstr>CHAPTER 23  J. W. McGarvey’s Acts Commentary    </vt:lpstr>
      <vt:lpstr>CHAPTER 23  J. W. McGarvey’s Acts Commentary    </vt:lpstr>
      <vt:lpstr>CHAPTER 23  J. W. McGarvey’s Acts Commentary    </vt:lpstr>
      <vt:lpstr>CHAPTER 23  J. W. McGarvey’s Acts Commentary    </vt:lpstr>
      <vt:lpstr>PowerPoint Presentation</vt:lpstr>
      <vt:lpstr>CHAPTER 23  J. W. McGarvey’s Acts Commentary    </vt:lpstr>
      <vt:lpstr>PowerPoint Presentation</vt:lpstr>
      <vt:lpstr>PowerPoint Presentation</vt:lpstr>
      <vt:lpstr>PowerPoint Presentation</vt:lpstr>
      <vt:lpstr>PowerPoint Presentation</vt:lpstr>
      <vt:lpstr>Three Charges Against Paul</vt:lpstr>
      <vt:lpstr>CHAPTER 24  J. W. McGarvey’s Acts Commentary    </vt:lpstr>
      <vt:lpstr>Paul’s Response</vt:lpstr>
      <vt:lpstr>PowerPoint Presentation</vt:lpstr>
      <vt:lpstr>Paul’s Response</vt:lpstr>
      <vt:lpstr>PowerPoint Presentation</vt:lpstr>
      <vt:lpstr>PowerPoint Presentation</vt:lpstr>
      <vt:lpstr>Paul’s Response</vt:lpstr>
      <vt:lpstr>PowerPoint Presentation</vt:lpstr>
      <vt:lpstr>CHAPTER 24  J. W. McGarvey’s Acts Commentary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CHAPTER 24  J. W. McGarvey’s Acts Commentary    </vt:lpstr>
      <vt:lpstr>PowerPoint Presentation</vt:lpstr>
      <vt:lpstr>CHAPTER 24  J. W. McGarvey’s Acts Commentary    </vt:lpstr>
      <vt:lpstr>PowerPoint Presentation</vt:lpstr>
      <vt:lpstr>PowerPoint Presentation</vt:lpstr>
      <vt:lpstr>CHAPTER 24  J. W. McGarvey’s Acts Commentary    </vt:lpstr>
      <vt:lpstr>PowerPoint Presentation</vt:lpstr>
      <vt:lpstr>PowerPoint Presentation</vt:lpstr>
      <vt:lpstr>CHAPTER 24  J. W. McGarvey’s Acts Commentary    </vt:lpstr>
      <vt:lpstr>PowerPoint Presentation</vt:lpstr>
      <vt:lpstr>CHAPTER 25  J. W. McGarvey’s Acts Commentary    </vt:lpstr>
      <vt:lpstr>PowerPoint Presentation</vt:lpstr>
      <vt:lpstr>PowerPoint Presentation</vt:lpstr>
      <vt:lpstr>PowerPoint Presentation</vt:lpstr>
      <vt:lpstr>PowerPoint Presentation</vt:lpstr>
      <vt:lpstr>PowerPoint Presentation</vt:lpstr>
      <vt:lpstr>PowerPoint Presentation</vt:lpstr>
      <vt:lpstr>CHAPTER 25  J. W. McGarvey’s Acts Commentary    </vt:lpstr>
      <vt:lpstr>PowerPoint Presentation</vt:lpstr>
      <vt:lpstr>PowerPoint Presentation</vt:lpstr>
      <vt:lpstr> Section Finish @ Paul’s Appeal    to Imperial Rome &amp; Caesar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Outline - Acts</vt:lpstr>
      <vt:lpstr>PowerPoint Presentation</vt:lpstr>
      <vt:lpstr>PowerPoint Presentation</vt:lpstr>
      <vt:lpstr>CHAPTER 25  J. W. McGarvey’s Acts Commentary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CHAPTER 25  J. W. McGarvey’s Acts Commentary    </vt:lpstr>
      <vt:lpstr>PowerPoint Presentation</vt:lpstr>
      <vt:lpstr>Festus’ Account</vt:lpstr>
      <vt:lpstr>Festus’ Account</vt:lpstr>
      <vt:lpstr>Festus’ Account</vt:lpstr>
      <vt:lpstr>PowerPoint Presentation</vt:lpstr>
      <vt:lpstr>CHAPTER 25  J. W. McGarvey’s Acts Commentary    </vt:lpstr>
      <vt:lpstr>PowerPoint Presentation</vt:lpstr>
      <vt:lpstr>PowerPoint Presentation</vt:lpstr>
      <vt:lpstr>Festus’ Hearing</vt:lpstr>
      <vt:lpstr>Festus’ Hearing</vt:lpstr>
      <vt:lpstr>Festus’ Hearing</vt:lpstr>
      <vt:lpstr>PowerPoint Presentation</vt:lpstr>
      <vt:lpstr>PowerPoint Presentation</vt:lpstr>
      <vt:lpstr>CHAPTER 26  J. W. McGarvey’s Acts Commentary    </vt:lpstr>
      <vt:lpstr>PowerPoint Presentation</vt:lpstr>
      <vt:lpstr>PowerPoint Presentation</vt:lpstr>
      <vt:lpstr>PowerPoint Presentation</vt:lpstr>
      <vt:lpstr>CHAPTER 26  J. W. McGarvey’s Acts Commentary    </vt:lpstr>
      <vt:lpstr>PowerPoint Presentation</vt:lpstr>
      <vt:lpstr>PowerPoint Presentation</vt:lpstr>
      <vt:lpstr>CHAPTER 26  J. W. McGarvey’s Acts Commentary    </vt:lpstr>
      <vt:lpstr>PowerPoint Presentation</vt:lpstr>
      <vt:lpstr>PowerPoint Presentation</vt:lpstr>
      <vt:lpstr>PowerPoint Presentation</vt:lpstr>
      <vt:lpstr>PowerPoint Presentation</vt:lpstr>
      <vt:lpstr>“It is hard for you to kick against the goads”  “Why are you beating your head against the wall?”</vt:lpstr>
      <vt:lpstr>Paul’s Future Service</vt:lpstr>
      <vt:lpstr>PowerPoint Presentation</vt:lpstr>
      <vt:lpstr>PowerPoint Presentation</vt:lpstr>
      <vt:lpstr>CHAPTER 26  J. W. McGarvey’s Acts Commentary    </vt:lpstr>
      <vt:lpstr>CHAPTER 26  J. W. McGarvey’s Acts Commentary    </vt:lpstr>
      <vt:lpstr>PowerPoint Presentation</vt:lpstr>
      <vt:lpstr>CHAPTER 26  J. W. McGarvey’s Acts Commentary    </vt:lpstr>
      <vt:lpstr>CHAPTER 26  J. W. McGarvey’s Acts Commentary    </vt:lpstr>
      <vt:lpstr>PowerPoint Presentation</vt:lpstr>
      <vt:lpstr>PowerPoint Presentation</vt:lpstr>
      <vt:lpstr>PowerPoint Presentation</vt:lpstr>
      <vt:lpstr>PowerPoint Presentation</vt:lpstr>
      <vt:lpstr>PowerPoint Presentation</vt:lpstr>
      <vt:lpstr>God’s Plan Of Salvation In The Book Of Acts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CHAPTER 26  J. W. McGarvey’s Acts Commentary    </vt:lpstr>
      <vt:lpstr>CHAPTER 26  J. W. McGarvey’s Acts Commentary    </vt:lpstr>
      <vt:lpstr>Chronology</vt:lpstr>
      <vt:lpstr>PowerPoint Presentation</vt:lpstr>
      <vt:lpstr>The NEW TESTAMENT BOOK OF ACTS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ACTS</dc:title>
  <dc:creator>David Burris</dc:creator>
  <cp:lastModifiedBy>David Burris</cp:lastModifiedBy>
  <cp:revision>264</cp:revision>
  <dcterms:created xsi:type="dcterms:W3CDTF">2020-10-11T08:34:09Z</dcterms:created>
  <dcterms:modified xsi:type="dcterms:W3CDTF">2021-11-05T21:36:24Z</dcterms:modified>
</cp:coreProperties>
</file>