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1.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3.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4.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5.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6.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media/media1.WAV" ContentType="audio/x-wav"/>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78" r:id="rId2"/>
    <p:sldMasterId id="2147483810" r:id="rId3"/>
    <p:sldMasterId id="2147483825" r:id="rId4"/>
    <p:sldMasterId id="2147483836" r:id="rId5"/>
    <p:sldMasterId id="2147483860" r:id="rId6"/>
    <p:sldMasterId id="2147483922" r:id="rId7"/>
    <p:sldMasterId id="2147483934" r:id="rId8"/>
    <p:sldMasterId id="2147483946" r:id="rId9"/>
    <p:sldMasterId id="2147483958" r:id="rId10"/>
    <p:sldMasterId id="2147483970" r:id="rId11"/>
    <p:sldMasterId id="2147483993" r:id="rId12"/>
    <p:sldMasterId id="2147484016" r:id="rId13"/>
    <p:sldMasterId id="2147484031" r:id="rId14"/>
    <p:sldMasterId id="2147484049" r:id="rId15"/>
    <p:sldMasterId id="2147484061" r:id="rId16"/>
    <p:sldMasterId id="2147484072" r:id="rId17"/>
  </p:sldMasterIdLst>
  <p:notesMasterIdLst>
    <p:notesMasterId r:id="rId299"/>
  </p:notesMasterIdLst>
  <p:sldIdLst>
    <p:sldId id="256" r:id="rId18"/>
    <p:sldId id="5017" r:id="rId19"/>
    <p:sldId id="5018" r:id="rId20"/>
    <p:sldId id="5019" r:id="rId21"/>
    <p:sldId id="5020" r:id="rId22"/>
    <p:sldId id="4934" r:id="rId23"/>
    <p:sldId id="5021" r:id="rId24"/>
    <p:sldId id="5022" r:id="rId25"/>
    <p:sldId id="5269" r:id="rId26"/>
    <p:sldId id="5024" r:id="rId27"/>
    <p:sldId id="5025" r:id="rId28"/>
    <p:sldId id="5026" r:id="rId29"/>
    <p:sldId id="5027" r:id="rId30"/>
    <p:sldId id="5028" r:id="rId31"/>
    <p:sldId id="5029" r:id="rId32"/>
    <p:sldId id="5030" r:id="rId33"/>
    <p:sldId id="5031" r:id="rId34"/>
    <p:sldId id="5032" r:id="rId35"/>
    <p:sldId id="5033" r:id="rId36"/>
    <p:sldId id="5034" r:id="rId37"/>
    <p:sldId id="5035" r:id="rId38"/>
    <p:sldId id="5036" r:id="rId39"/>
    <p:sldId id="5037" r:id="rId40"/>
    <p:sldId id="5038" r:id="rId41"/>
    <p:sldId id="5039" r:id="rId42"/>
    <p:sldId id="5040" r:id="rId43"/>
    <p:sldId id="5041" r:id="rId44"/>
    <p:sldId id="5042" r:id="rId45"/>
    <p:sldId id="5043" r:id="rId46"/>
    <p:sldId id="5044" r:id="rId47"/>
    <p:sldId id="5045" r:id="rId48"/>
    <p:sldId id="5046" r:id="rId49"/>
    <p:sldId id="5047" r:id="rId50"/>
    <p:sldId id="5048" r:id="rId51"/>
    <p:sldId id="5049" r:id="rId52"/>
    <p:sldId id="5050" r:id="rId53"/>
    <p:sldId id="5051" r:id="rId54"/>
    <p:sldId id="5052" r:id="rId55"/>
    <p:sldId id="5053" r:id="rId56"/>
    <p:sldId id="5054" r:id="rId57"/>
    <p:sldId id="5055" r:id="rId58"/>
    <p:sldId id="5056" r:id="rId59"/>
    <p:sldId id="5057" r:id="rId60"/>
    <p:sldId id="5058" r:id="rId61"/>
    <p:sldId id="5059" r:id="rId62"/>
    <p:sldId id="5060" r:id="rId63"/>
    <p:sldId id="5061" r:id="rId64"/>
    <p:sldId id="5062" r:id="rId65"/>
    <p:sldId id="5063" r:id="rId66"/>
    <p:sldId id="4933" r:id="rId67"/>
    <p:sldId id="4744" r:id="rId68"/>
    <p:sldId id="5007" r:id="rId69"/>
    <p:sldId id="5009" r:id="rId70"/>
    <p:sldId id="4887" r:id="rId71"/>
    <p:sldId id="4745" r:id="rId72"/>
    <p:sldId id="4746" r:id="rId73"/>
    <p:sldId id="1455" r:id="rId74"/>
    <p:sldId id="1371" r:id="rId75"/>
    <p:sldId id="1370" r:id="rId76"/>
    <p:sldId id="1458" r:id="rId77"/>
    <p:sldId id="1459" r:id="rId78"/>
    <p:sldId id="1456" r:id="rId79"/>
    <p:sldId id="1460" r:id="rId80"/>
    <p:sldId id="1372" r:id="rId81"/>
    <p:sldId id="1457" r:id="rId82"/>
    <p:sldId id="1375" r:id="rId83"/>
    <p:sldId id="1401" r:id="rId84"/>
    <p:sldId id="1376" r:id="rId85"/>
    <p:sldId id="1395" r:id="rId86"/>
    <p:sldId id="1402" r:id="rId87"/>
    <p:sldId id="1378" r:id="rId88"/>
    <p:sldId id="1403" r:id="rId89"/>
    <p:sldId id="4747" r:id="rId90"/>
    <p:sldId id="1384" r:id="rId91"/>
    <p:sldId id="1386" r:id="rId92"/>
    <p:sldId id="1385" r:id="rId93"/>
    <p:sldId id="1387" r:id="rId94"/>
    <p:sldId id="1407" r:id="rId95"/>
    <p:sldId id="1450" r:id="rId96"/>
    <p:sldId id="1448" r:id="rId97"/>
    <p:sldId id="1449" r:id="rId98"/>
    <p:sldId id="1444" r:id="rId99"/>
    <p:sldId id="1391" r:id="rId100"/>
    <p:sldId id="1392" r:id="rId101"/>
    <p:sldId id="1388" r:id="rId102"/>
    <p:sldId id="1393" r:id="rId103"/>
    <p:sldId id="1397" r:id="rId104"/>
    <p:sldId id="1451" r:id="rId105"/>
    <p:sldId id="1399" r:id="rId106"/>
    <p:sldId id="1400" r:id="rId107"/>
    <p:sldId id="1405" r:id="rId108"/>
    <p:sldId id="1404" r:id="rId109"/>
    <p:sldId id="1445" r:id="rId110"/>
    <p:sldId id="1362" r:id="rId111"/>
    <p:sldId id="1363" r:id="rId112"/>
    <p:sldId id="1409" r:id="rId113"/>
    <p:sldId id="1412" r:id="rId114"/>
    <p:sldId id="1410" r:id="rId115"/>
    <p:sldId id="4748" r:id="rId116"/>
    <p:sldId id="1452" r:id="rId117"/>
    <p:sldId id="1411" r:id="rId118"/>
    <p:sldId id="5008" r:id="rId119"/>
    <p:sldId id="1413" r:id="rId120"/>
    <p:sldId id="1415" r:id="rId121"/>
    <p:sldId id="1454" r:id="rId122"/>
    <p:sldId id="1414" r:id="rId123"/>
    <p:sldId id="1453" r:id="rId124"/>
    <p:sldId id="1439" r:id="rId125"/>
    <p:sldId id="1417" r:id="rId126"/>
    <p:sldId id="1419" r:id="rId127"/>
    <p:sldId id="1441" r:id="rId128"/>
    <p:sldId id="1440" r:id="rId129"/>
    <p:sldId id="1420" r:id="rId130"/>
    <p:sldId id="1423" r:id="rId131"/>
    <p:sldId id="1424" r:id="rId132"/>
    <p:sldId id="1446" r:id="rId133"/>
    <p:sldId id="1425" r:id="rId134"/>
    <p:sldId id="1426" r:id="rId135"/>
    <p:sldId id="1442" r:id="rId136"/>
    <p:sldId id="1427" r:id="rId137"/>
    <p:sldId id="1447" r:id="rId138"/>
    <p:sldId id="1428" r:id="rId139"/>
    <p:sldId id="1438" r:id="rId140"/>
    <p:sldId id="1430" r:id="rId141"/>
    <p:sldId id="1431" r:id="rId142"/>
    <p:sldId id="1432" r:id="rId143"/>
    <p:sldId id="1433" r:id="rId144"/>
    <p:sldId id="1434" r:id="rId145"/>
    <p:sldId id="1435" r:id="rId146"/>
    <p:sldId id="1437" r:id="rId147"/>
    <p:sldId id="1436" r:id="rId148"/>
    <p:sldId id="1443" r:id="rId149"/>
    <p:sldId id="5010" r:id="rId150"/>
    <p:sldId id="5064" r:id="rId151"/>
    <p:sldId id="4676" r:id="rId152"/>
    <p:sldId id="5273" r:id="rId153"/>
    <p:sldId id="2762" r:id="rId154"/>
    <p:sldId id="4677" r:id="rId155"/>
    <p:sldId id="1670" r:id="rId156"/>
    <p:sldId id="5229" r:id="rId157"/>
    <p:sldId id="5233" r:id="rId158"/>
    <p:sldId id="4678" r:id="rId159"/>
    <p:sldId id="5065" r:id="rId160"/>
    <p:sldId id="5066" r:id="rId161"/>
    <p:sldId id="5232" r:id="rId162"/>
    <p:sldId id="4679" r:id="rId163"/>
    <p:sldId id="5231" r:id="rId164"/>
    <p:sldId id="4680" r:id="rId165"/>
    <p:sldId id="4681" r:id="rId166"/>
    <p:sldId id="4682" r:id="rId167"/>
    <p:sldId id="4683" r:id="rId168"/>
    <p:sldId id="5230" r:id="rId169"/>
    <p:sldId id="4684" r:id="rId170"/>
    <p:sldId id="4687" r:id="rId171"/>
    <p:sldId id="4688" r:id="rId172"/>
    <p:sldId id="4689" r:id="rId173"/>
    <p:sldId id="4690" r:id="rId174"/>
    <p:sldId id="4691" r:id="rId175"/>
    <p:sldId id="5236" r:id="rId176"/>
    <p:sldId id="4692" r:id="rId177"/>
    <p:sldId id="4693" r:id="rId178"/>
    <p:sldId id="4694" r:id="rId179"/>
    <p:sldId id="4695" r:id="rId180"/>
    <p:sldId id="4696" r:id="rId181"/>
    <p:sldId id="4697" r:id="rId182"/>
    <p:sldId id="4698" r:id="rId183"/>
    <p:sldId id="4699" r:id="rId184"/>
    <p:sldId id="4701" r:id="rId185"/>
    <p:sldId id="4700" r:id="rId186"/>
    <p:sldId id="5235" r:id="rId187"/>
    <p:sldId id="4702" r:id="rId188"/>
    <p:sldId id="4703" r:id="rId189"/>
    <p:sldId id="5238" r:id="rId190"/>
    <p:sldId id="4704" r:id="rId191"/>
    <p:sldId id="5234" r:id="rId192"/>
    <p:sldId id="4705" r:id="rId193"/>
    <p:sldId id="5237" r:id="rId194"/>
    <p:sldId id="5241" r:id="rId195"/>
    <p:sldId id="5240" r:id="rId196"/>
    <p:sldId id="4706" r:id="rId197"/>
    <p:sldId id="4707" r:id="rId198"/>
    <p:sldId id="4708" r:id="rId199"/>
    <p:sldId id="5239" r:id="rId200"/>
    <p:sldId id="4710" r:id="rId201"/>
    <p:sldId id="5244" r:id="rId202"/>
    <p:sldId id="4709" r:id="rId203"/>
    <p:sldId id="4711" r:id="rId204"/>
    <p:sldId id="5242" r:id="rId205"/>
    <p:sldId id="5247" r:id="rId206"/>
    <p:sldId id="5279" r:id="rId207"/>
    <p:sldId id="5275" r:id="rId208"/>
    <p:sldId id="5276" r:id="rId209"/>
    <p:sldId id="5277" r:id="rId210"/>
    <p:sldId id="5246" r:id="rId211"/>
    <p:sldId id="4713" r:id="rId212"/>
    <p:sldId id="4712" r:id="rId213"/>
    <p:sldId id="4714" r:id="rId214"/>
    <p:sldId id="5245" r:id="rId215"/>
    <p:sldId id="4715" r:id="rId216"/>
    <p:sldId id="5250" r:id="rId217"/>
    <p:sldId id="4716" r:id="rId218"/>
    <p:sldId id="5249" r:id="rId219"/>
    <p:sldId id="3218" r:id="rId220"/>
    <p:sldId id="5248" r:id="rId221"/>
    <p:sldId id="5253" r:id="rId222"/>
    <p:sldId id="5252" r:id="rId223"/>
    <p:sldId id="5072" r:id="rId224"/>
    <p:sldId id="4717" r:id="rId225"/>
    <p:sldId id="5067" r:id="rId226"/>
    <p:sldId id="5068" r:id="rId227"/>
    <p:sldId id="4718" r:id="rId228"/>
    <p:sldId id="5251" r:id="rId229"/>
    <p:sldId id="4719" r:id="rId230"/>
    <p:sldId id="4720" r:id="rId231"/>
    <p:sldId id="4721" r:id="rId232"/>
    <p:sldId id="4722" r:id="rId233"/>
    <p:sldId id="5256" r:id="rId234"/>
    <p:sldId id="5255" r:id="rId235"/>
    <p:sldId id="4723" r:id="rId236"/>
    <p:sldId id="5070" r:id="rId237"/>
    <p:sldId id="270" r:id="rId238"/>
    <p:sldId id="271" r:id="rId239"/>
    <p:sldId id="272" r:id="rId240"/>
    <p:sldId id="273" r:id="rId241"/>
    <p:sldId id="274" r:id="rId242"/>
    <p:sldId id="275" r:id="rId243"/>
    <p:sldId id="258" r:id="rId244"/>
    <p:sldId id="259" r:id="rId245"/>
    <p:sldId id="260" r:id="rId246"/>
    <p:sldId id="261" r:id="rId247"/>
    <p:sldId id="276" r:id="rId248"/>
    <p:sldId id="262" r:id="rId249"/>
    <p:sldId id="263" r:id="rId250"/>
    <p:sldId id="264" r:id="rId251"/>
    <p:sldId id="265" r:id="rId252"/>
    <p:sldId id="266" r:id="rId253"/>
    <p:sldId id="277" r:id="rId254"/>
    <p:sldId id="278" r:id="rId255"/>
    <p:sldId id="279" r:id="rId256"/>
    <p:sldId id="280" r:id="rId257"/>
    <p:sldId id="267" r:id="rId258"/>
    <p:sldId id="281" r:id="rId259"/>
    <p:sldId id="282" r:id="rId260"/>
    <p:sldId id="283" r:id="rId261"/>
    <p:sldId id="257" r:id="rId262"/>
    <p:sldId id="5270" r:id="rId263"/>
    <p:sldId id="5254" r:id="rId264"/>
    <p:sldId id="5260" r:id="rId265"/>
    <p:sldId id="5259" r:id="rId266"/>
    <p:sldId id="5258" r:id="rId267"/>
    <p:sldId id="5274" r:id="rId268"/>
    <p:sldId id="5257" r:id="rId269"/>
    <p:sldId id="2550" r:id="rId270"/>
    <p:sldId id="5265" r:id="rId271"/>
    <p:sldId id="5263" r:id="rId272"/>
    <p:sldId id="5264" r:id="rId273"/>
    <p:sldId id="2799" r:id="rId274"/>
    <p:sldId id="2800" r:id="rId275"/>
    <p:sldId id="5271" r:id="rId276"/>
    <p:sldId id="3468" r:id="rId277"/>
    <p:sldId id="3457" r:id="rId278"/>
    <p:sldId id="3459" r:id="rId279"/>
    <p:sldId id="3460" r:id="rId280"/>
    <p:sldId id="3458" r:id="rId281"/>
    <p:sldId id="5262" r:id="rId282"/>
    <p:sldId id="5074" r:id="rId283"/>
    <p:sldId id="5272" r:id="rId284"/>
    <p:sldId id="5075" r:id="rId285"/>
    <p:sldId id="5073" r:id="rId286"/>
    <p:sldId id="5267" r:id="rId287"/>
    <p:sldId id="5268" r:id="rId288"/>
    <p:sldId id="5286" r:id="rId289"/>
    <p:sldId id="5285" r:id="rId290"/>
    <p:sldId id="5284" r:id="rId291"/>
    <p:sldId id="5281" r:id="rId292"/>
    <p:sldId id="5280" r:id="rId293"/>
    <p:sldId id="5283" r:id="rId294"/>
    <p:sldId id="4892" r:id="rId295"/>
    <p:sldId id="4930" r:id="rId296"/>
    <p:sldId id="4931" r:id="rId297"/>
    <p:sldId id="4927" r:id="rId2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2"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102" y="78"/>
      </p:cViewPr>
      <p:guideLst/>
    </p:cSldViewPr>
  </p:slideViewPr>
  <p:outlineViewPr>
    <p:cViewPr>
      <p:scale>
        <a:sx n="33" d="100"/>
        <a:sy n="33" d="100"/>
      </p:scale>
      <p:origin x="0" y="-65034"/>
    </p:cViewPr>
  </p:outlineViewPr>
  <p:notesTextViewPr>
    <p:cViewPr>
      <p:scale>
        <a:sx n="1" d="1"/>
        <a:sy n="1" d="1"/>
      </p:scale>
      <p:origin x="0" y="0"/>
    </p:cViewPr>
  </p:notesTextViewPr>
  <p:sorterViewPr>
    <p:cViewPr varScale="1">
      <p:scale>
        <a:sx n="100" d="100"/>
        <a:sy n="100" d="100"/>
      </p:scale>
      <p:origin x="0" y="-5722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99" Type="http://schemas.openxmlformats.org/officeDocument/2006/relationships/notesMaster" Target="notesMasters/notesMaster1.xml"/><Relationship Id="rId303" Type="http://schemas.openxmlformats.org/officeDocument/2006/relationships/theme" Target="theme/theme1.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slide" Target="slides/slide153.xml"/><Relationship Id="rId191" Type="http://schemas.openxmlformats.org/officeDocument/2006/relationships/slide" Target="slides/slide174.xml"/><Relationship Id="rId205" Type="http://schemas.openxmlformats.org/officeDocument/2006/relationships/slide" Target="slides/slide188.xml"/><Relationship Id="rId226" Type="http://schemas.openxmlformats.org/officeDocument/2006/relationships/slide" Target="slides/slide209.xml"/><Relationship Id="rId247" Type="http://schemas.openxmlformats.org/officeDocument/2006/relationships/slide" Target="slides/slide230.xml"/><Relationship Id="rId107" Type="http://schemas.openxmlformats.org/officeDocument/2006/relationships/slide" Target="slides/slide90.xml"/><Relationship Id="rId268" Type="http://schemas.openxmlformats.org/officeDocument/2006/relationships/slide" Target="slides/slide251.xml"/><Relationship Id="rId289" Type="http://schemas.openxmlformats.org/officeDocument/2006/relationships/slide" Target="slides/slide272.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slide" Target="slides/slide143.xml"/><Relationship Id="rId181" Type="http://schemas.openxmlformats.org/officeDocument/2006/relationships/slide" Target="slides/slide164.xml"/><Relationship Id="rId216" Type="http://schemas.openxmlformats.org/officeDocument/2006/relationships/slide" Target="slides/slide199.xml"/><Relationship Id="rId237" Type="http://schemas.openxmlformats.org/officeDocument/2006/relationships/slide" Target="slides/slide220.xml"/><Relationship Id="rId258" Type="http://schemas.openxmlformats.org/officeDocument/2006/relationships/slide" Target="slides/slide241.xml"/><Relationship Id="rId279" Type="http://schemas.openxmlformats.org/officeDocument/2006/relationships/slide" Target="slides/slide262.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290" Type="http://schemas.openxmlformats.org/officeDocument/2006/relationships/slide" Target="slides/slide273.xml"/><Relationship Id="rId304" Type="http://schemas.openxmlformats.org/officeDocument/2006/relationships/tableStyles" Target="tableStyles.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slide" Target="slides/slide154.xml"/><Relationship Id="rId192" Type="http://schemas.openxmlformats.org/officeDocument/2006/relationships/slide" Target="slides/slide175.xml"/><Relationship Id="rId206" Type="http://schemas.openxmlformats.org/officeDocument/2006/relationships/slide" Target="slides/slide189.xml"/><Relationship Id="rId227" Type="http://schemas.openxmlformats.org/officeDocument/2006/relationships/slide" Target="slides/slide210.xml"/><Relationship Id="rId248" Type="http://schemas.openxmlformats.org/officeDocument/2006/relationships/slide" Target="slides/slide231.xml"/><Relationship Id="rId269" Type="http://schemas.openxmlformats.org/officeDocument/2006/relationships/slide" Target="slides/slide252.xml"/><Relationship Id="rId12" Type="http://schemas.openxmlformats.org/officeDocument/2006/relationships/slideMaster" Target="slideMasters/slideMaster12.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slide" Target="slides/slide112.xml"/><Relationship Id="rId280" Type="http://schemas.openxmlformats.org/officeDocument/2006/relationships/slide" Target="slides/slide263.xml"/><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slide" Target="slides/slide123.xml"/><Relationship Id="rId161" Type="http://schemas.openxmlformats.org/officeDocument/2006/relationships/slide" Target="slides/slide144.xml"/><Relationship Id="rId182" Type="http://schemas.openxmlformats.org/officeDocument/2006/relationships/slide" Target="slides/slide165.xml"/><Relationship Id="rId217" Type="http://schemas.openxmlformats.org/officeDocument/2006/relationships/slide" Target="slides/slide200.xml"/><Relationship Id="rId6" Type="http://schemas.openxmlformats.org/officeDocument/2006/relationships/slideMaster" Target="slideMasters/slideMaster6.xml"/><Relationship Id="rId238" Type="http://schemas.openxmlformats.org/officeDocument/2006/relationships/slide" Target="slides/slide221.xml"/><Relationship Id="rId259" Type="http://schemas.openxmlformats.org/officeDocument/2006/relationships/slide" Target="slides/slide242.xml"/><Relationship Id="rId23" Type="http://schemas.openxmlformats.org/officeDocument/2006/relationships/slide" Target="slides/slide6.xml"/><Relationship Id="rId119" Type="http://schemas.openxmlformats.org/officeDocument/2006/relationships/slide" Target="slides/slide102.xml"/><Relationship Id="rId270" Type="http://schemas.openxmlformats.org/officeDocument/2006/relationships/slide" Target="slides/slide253.xml"/><Relationship Id="rId291" Type="http://schemas.openxmlformats.org/officeDocument/2006/relationships/slide" Target="slides/slide274.xml"/><Relationship Id="rId44" Type="http://schemas.openxmlformats.org/officeDocument/2006/relationships/slide" Target="slides/slide27.xml"/><Relationship Id="rId65" Type="http://schemas.openxmlformats.org/officeDocument/2006/relationships/slide" Target="slides/slide48.xml"/><Relationship Id="rId86" Type="http://schemas.openxmlformats.org/officeDocument/2006/relationships/slide" Target="slides/slide69.xml"/><Relationship Id="rId130" Type="http://schemas.openxmlformats.org/officeDocument/2006/relationships/slide" Target="slides/slide113.xml"/><Relationship Id="rId151" Type="http://schemas.openxmlformats.org/officeDocument/2006/relationships/slide" Target="slides/slide134.xml"/><Relationship Id="rId172" Type="http://schemas.openxmlformats.org/officeDocument/2006/relationships/slide" Target="slides/slide155.xml"/><Relationship Id="rId193" Type="http://schemas.openxmlformats.org/officeDocument/2006/relationships/slide" Target="slides/slide176.xml"/><Relationship Id="rId207" Type="http://schemas.openxmlformats.org/officeDocument/2006/relationships/slide" Target="slides/slide190.xml"/><Relationship Id="rId228" Type="http://schemas.openxmlformats.org/officeDocument/2006/relationships/slide" Target="slides/slide211.xml"/><Relationship Id="rId249" Type="http://schemas.openxmlformats.org/officeDocument/2006/relationships/slide" Target="slides/slide232.xml"/><Relationship Id="rId13" Type="http://schemas.openxmlformats.org/officeDocument/2006/relationships/slideMaster" Target="slideMasters/slideMaster13.xml"/><Relationship Id="rId109" Type="http://schemas.openxmlformats.org/officeDocument/2006/relationships/slide" Target="slides/slide92.xml"/><Relationship Id="rId260" Type="http://schemas.openxmlformats.org/officeDocument/2006/relationships/slide" Target="slides/slide243.xml"/><Relationship Id="rId281" Type="http://schemas.openxmlformats.org/officeDocument/2006/relationships/slide" Target="slides/slide264.xml"/><Relationship Id="rId34" Type="http://schemas.openxmlformats.org/officeDocument/2006/relationships/slide" Target="slides/slide17.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20" Type="http://schemas.openxmlformats.org/officeDocument/2006/relationships/slide" Target="slides/slide103.xml"/><Relationship Id="rId141" Type="http://schemas.openxmlformats.org/officeDocument/2006/relationships/slide" Target="slides/slide124.xml"/><Relationship Id="rId7" Type="http://schemas.openxmlformats.org/officeDocument/2006/relationships/slideMaster" Target="slideMasters/slideMaster7.xml"/><Relationship Id="rId162" Type="http://schemas.openxmlformats.org/officeDocument/2006/relationships/slide" Target="slides/slide145.xml"/><Relationship Id="rId183" Type="http://schemas.openxmlformats.org/officeDocument/2006/relationships/slide" Target="slides/slide166.xml"/><Relationship Id="rId218" Type="http://schemas.openxmlformats.org/officeDocument/2006/relationships/slide" Target="slides/slide201.xml"/><Relationship Id="rId239" Type="http://schemas.openxmlformats.org/officeDocument/2006/relationships/slide" Target="slides/slide222.xml"/><Relationship Id="rId2" Type="http://schemas.openxmlformats.org/officeDocument/2006/relationships/slideMaster" Target="slideMasters/slideMaster2.xml"/><Relationship Id="rId29" Type="http://schemas.openxmlformats.org/officeDocument/2006/relationships/slide" Target="slides/slide12.xml"/><Relationship Id="rId250" Type="http://schemas.openxmlformats.org/officeDocument/2006/relationships/slide" Target="slides/slide233.xml"/><Relationship Id="rId255" Type="http://schemas.openxmlformats.org/officeDocument/2006/relationships/slide" Target="slides/slide238.xml"/><Relationship Id="rId271" Type="http://schemas.openxmlformats.org/officeDocument/2006/relationships/slide" Target="slides/slide254.xml"/><Relationship Id="rId276" Type="http://schemas.openxmlformats.org/officeDocument/2006/relationships/slide" Target="slides/slide259.xml"/><Relationship Id="rId292" Type="http://schemas.openxmlformats.org/officeDocument/2006/relationships/slide" Target="slides/slide275.xml"/><Relationship Id="rId297" Type="http://schemas.openxmlformats.org/officeDocument/2006/relationships/slide" Target="slides/slide280.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301" Type="http://schemas.openxmlformats.org/officeDocument/2006/relationships/presProps" Target="presProps.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slide" Target="slides/slide156.xml"/><Relationship Id="rId194" Type="http://schemas.openxmlformats.org/officeDocument/2006/relationships/slide" Target="slides/slide177.xml"/><Relationship Id="rId199" Type="http://schemas.openxmlformats.org/officeDocument/2006/relationships/slide" Target="slides/slide182.xml"/><Relationship Id="rId203" Type="http://schemas.openxmlformats.org/officeDocument/2006/relationships/slide" Target="slides/slide186.xml"/><Relationship Id="rId208" Type="http://schemas.openxmlformats.org/officeDocument/2006/relationships/slide" Target="slides/slide191.xml"/><Relationship Id="rId229" Type="http://schemas.openxmlformats.org/officeDocument/2006/relationships/slide" Target="slides/slide212.xml"/><Relationship Id="rId19" Type="http://schemas.openxmlformats.org/officeDocument/2006/relationships/slide" Target="slides/slide2.xml"/><Relationship Id="rId224" Type="http://schemas.openxmlformats.org/officeDocument/2006/relationships/slide" Target="slides/slide207.xml"/><Relationship Id="rId240" Type="http://schemas.openxmlformats.org/officeDocument/2006/relationships/slide" Target="slides/slide223.xml"/><Relationship Id="rId245" Type="http://schemas.openxmlformats.org/officeDocument/2006/relationships/slide" Target="slides/slide228.xml"/><Relationship Id="rId261" Type="http://schemas.openxmlformats.org/officeDocument/2006/relationships/slide" Target="slides/slide244.xml"/><Relationship Id="rId266" Type="http://schemas.openxmlformats.org/officeDocument/2006/relationships/slide" Target="slides/slide249.xml"/><Relationship Id="rId287" Type="http://schemas.openxmlformats.org/officeDocument/2006/relationships/slide" Target="slides/slide270.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282" Type="http://schemas.openxmlformats.org/officeDocument/2006/relationships/slide" Target="slides/slide265.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184" Type="http://schemas.openxmlformats.org/officeDocument/2006/relationships/slide" Target="slides/slide167.xml"/><Relationship Id="rId189" Type="http://schemas.openxmlformats.org/officeDocument/2006/relationships/slide" Target="slides/slide172.xml"/><Relationship Id="rId219" Type="http://schemas.openxmlformats.org/officeDocument/2006/relationships/slide" Target="slides/slide202.xml"/><Relationship Id="rId3" Type="http://schemas.openxmlformats.org/officeDocument/2006/relationships/slideMaster" Target="slideMasters/slideMaster3.xml"/><Relationship Id="rId214" Type="http://schemas.openxmlformats.org/officeDocument/2006/relationships/slide" Target="slides/slide197.xml"/><Relationship Id="rId230" Type="http://schemas.openxmlformats.org/officeDocument/2006/relationships/slide" Target="slides/slide213.xml"/><Relationship Id="rId235" Type="http://schemas.openxmlformats.org/officeDocument/2006/relationships/slide" Target="slides/slide218.xml"/><Relationship Id="rId251" Type="http://schemas.openxmlformats.org/officeDocument/2006/relationships/slide" Target="slides/slide234.xml"/><Relationship Id="rId256" Type="http://schemas.openxmlformats.org/officeDocument/2006/relationships/slide" Target="slides/slide239.xml"/><Relationship Id="rId277" Type="http://schemas.openxmlformats.org/officeDocument/2006/relationships/slide" Target="slides/slide260.xml"/><Relationship Id="rId298" Type="http://schemas.openxmlformats.org/officeDocument/2006/relationships/slide" Target="slides/slide281.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72" Type="http://schemas.openxmlformats.org/officeDocument/2006/relationships/slide" Target="slides/slide255.xml"/><Relationship Id="rId293" Type="http://schemas.openxmlformats.org/officeDocument/2006/relationships/slide" Target="slides/slide276.xml"/><Relationship Id="rId302" Type="http://schemas.openxmlformats.org/officeDocument/2006/relationships/viewProps" Target="viewProps.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79" Type="http://schemas.openxmlformats.org/officeDocument/2006/relationships/slide" Target="slides/slide162.xml"/><Relationship Id="rId195" Type="http://schemas.openxmlformats.org/officeDocument/2006/relationships/slide" Target="slides/slide178.xml"/><Relationship Id="rId209" Type="http://schemas.openxmlformats.org/officeDocument/2006/relationships/slide" Target="slides/slide192.xml"/><Relationship Id="rId190" Type="http://schemas.openxmlformats.org/officeDocument/2006/relationships/slide" Target="slides/slide173.xml"/><Relationship Id="rId204" Type="http://schemas.openxmlformats.org/officeDocument/2006/relationships/slide" Target="slides/slide187.xml"/><Relationship Id="rId220" Type="http://schemas.openxmlformats.org/officeDocument/2006/relationships/slide" Target="slides/slide203.xml"/><Relationship Id="rId225" Type="http://schemas.openxmlformats.org/officeDocument/2006/relationships/slide" Target="slides/slide208.xml"/><Relationship Id="rId241" Type="http://schemas.openxmlformats.org/officeDocument/2006/relationships/slide" Target="slides/slide224.xml"/><Relationship Id="rId246" Type="http://schemas.openxmlformats.org/officeDocument/2006/relationships/slide" Target="slides/slide229.xml"/><Relationship Id="rId267" Type="http://schemas.openxmlformats.org/officeDocument/2006/relationships/slide" Target="slides/slide250.xml"/><Relationship Id="rId288" Type="http://schemas.openxmlformats.org/officeDocument/2006/relationships/slide" Target="slides/slide271.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262" Type="http://schemas.openxmlformats.org/officeDocument/2006/relationships/slide" Target="slides/slide245.xml"/><Relationship Id="rId283" Type="http://schemas.openxmlformats.org/officeDocument/2006/relationships/slide" Target="slides/slide266.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185" Type="http://schemas.openxmlformats.org/officeDocument/2006/relationships/slide" Target="slides/slide1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3.xml"/><Relationship Id="rId210" Type="http://schemas.openxmlformats.org/officeDocument/2006/relationships/slide" Target="slides/slide193.xml"/><Relationship Id="rId215" Type="http://schemas.openxmlformats.org/officeDocument/2006/relationships/slide" Target="slides/slide198.xml"/><Relationship Id="rId236" Type="http://schemas.openxmlformats.org/officeDocument/2006/relationships/slide" Target="slides/slide219.xml"/><Relationship Id="rId257" Type="http://schemas.openxmlformats.org/officeDocument/2006/relationships/slide" Target="slides/slide240.xml"/><Relationship Id="rId278" Type="http://schemas.openxmlformats.org/officeDocument/2006/relationships/slide" Target="slides/slide261.xml"/><Relationship Id="rId26" Type="http://schemas.openxmlformats.org/officeDocument/2006/relationships/slide" Target="slides/slide9.xml"/><Relationship Id="rId231" Type="http://schemas.openxmlformats.org/officeDocument/2006/relationships/slide" Target="slides/slide214.xml"/><Relationship Id="rId252" Type="http://schemas.openxmlformats.org/officeDocument/2006/relationships/slide" Target="slides/slide235.xml"/><Relationship Id="rId273" Type="http://schemas.openxmlformats.org/officeDocument/2006/relationships/slide" Target="slides/slide256.xml"/><Relationship Id="rId294" Type="http://schemas.openxmlformats.org/officeDocument/2006/relationships/slide" Target="slides/slide277.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slide" Target="slides/slide158.xml"/><Relationship Id="rId196" Type="http://schemas.openxmlformats.org/officeDocument/2006/relationships/slide" Target="slides/slide179.xml"/><Relationship Id="rId200" Type="http://schemas.openxmlformats.org/officeDocument/2006/relationships/slide" Target="slides/slide183.xml"/><Relationship Id="rId16" Type="http://schemas.openxmlformats.org/officeDocument/2006/relationships/slideMaster" Target="slideMasters/slideMaster16.xml"/><Relationship Id="rId221" Type="http://schemas.openxmlformats.org/officeDocument/2006/relationships/slide" Target="slides/slide204.xml"/><Relationship Id="rId242" Type="http://schemas.openxmlformats.org/officeDocument/2006/relationships/slide" Target="slides/slide225.xml"/><Relationship Id="rId263" Type="http://schemas.openxmlformats.org/officeDocument/2006/relationships/slide" Target="slides/slide246.xml"/><Relationship Id="rId284" Type="http://schemas.openxmlformats.org/officeDocument/2006/relationships/slide" Target="slides/slide267.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186" Type="http://schemas.openxmlformats.org/officeDocument/2006/relationships/slide" Target="slides/slide169.xml"/><Relationship Id="rId211" Type="http://schemas.openxmlformats.org/officeDocument/2006/relationships/slide" Target="slides/slide194.xml"/><Relationship Id="rId232" Type="http://schemas.openxmlformats.org/officeDocument/2006/relationships/slide" Target="slides/slide215.xml"/><Relationship Id="rId253" Type="http://schemas.openxmlformats.org/officeDocument/2006/relationships/slide" Target="slides/slide236.xml"/><Relationship Id="rId274" Type="http://schemas.openxmlformats.org/officeDocument/2006/relationships/slide" Target="slides/slide257.xml"/><Relationship Id="rId295" Type="http://schemas.openxmlformats.org/officeDocument/2006/relationships/slide" Target="slides/slide278.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6" Type="http://schemas.openxmlformats.org/officeDocument/2006/relationships/slide" Target="slides/slide159.xml"/><Relationship Id="rId197" Type="http://schemas.openxmlformats.org/officeDocument/2006/relationships/slide" Target="slides/slide180.xml"/><Relationship Id="rId201" Type="http://schemas.openxmlformats.org/officeDocument/2006/relationships/slide" Target="slides/slide184.xml"/><Relationship Id="rId222" Type="http://schemas.openxmlformats.org/officeDocument/2006/relationships/slide" Target="slides/slide205.xml"/><Relationship Id="rId243" Type="http://schemas.openxmlformats.org/officeDocument/2006/relationships/slide" Target="slides/slide226.xml"/><Relationship Id="rId264" Type="http://schemas.openxmlformats.org/officeDocument/2006/relationships/slide" Target="slides/slide247.xml"/><Relationship Id="rId285" Type="http://schemas.openxmlformats.org/officeDocument/2006/relationships/slide" Target="slides/slide268.xml"/><Relationship Id="rId17" Type="http://schemas.openxmlformats.org/officeDocument/2006/relationships/slideMaster" Target="slideMasters/slideMaster17.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 Id="rId187" Type="http://schemas.openxmlformats.org/officeDocument/2006/relationships/slide" Target="slides/slide170.xml"/><Relationship Id="rId1" Type="http://schemas.openxmlformats.org/officeDocument/2006/relationships/slideMaster" Target="slideMasters/slideMaster1.xml"/><Relationship Id="rId212" Type="http://schemas.openxmlformats.org/officeDocument/2006/relationships/slide" Target="slides/slide195.xml"/><Relationship Id="rId233" Type="http://schemas.openxmlformats.org/officeDocument/2006/relationships/slide" Target="slides/slide216.xml"/><Relationship Id="rId254" Type="http://schemas.openxmlformats.org/officeDocument/2006/relationships/slide" Target="slides/slide237.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275" Type="http://schemas.openxmlformats.org/officeDocument/2006/relationships/slide" Target="slides/slide258.xml"/><Relationship Id="rId296" Type="http://schemas.openxmlformats.org/officeDocument/2006/relationships/slide" Target="slides/slide279.xml"/><Relationship Id="rId300" Type="http://schemas.openxmlformats.org/officeDocument/2006/relationships/commentAuthors" Target="commentAuthors.xml"/><Relationship Id="rId60" Type="http://schemas.openxmlformats.org/officeDocument/2006/relationships/slide" Target="slides/slide43.xml"/><Relationship Id="rId81" Type="http://schemas.openxmlformats.org/officeDocument/2006/relationships/slide" Target="slides/slide64.xml"/><Relationship Id="rId135" Type="http://schemas.openxmlformats.org/officeDocument/2006/relationships/slide" Target="slides/slide118.xml"/><Relationship Id="rId156" Type="http://schemas.openxmlformats.org/officeDocument/2006/relationships/slide" Target="slides/slide139.xml"/><Relationship Id="rId177" Type="http://schemas.openxmlformats.org/officeDocument/2006/relationships/slide" Target="slides/slide160.xml"/><Relationship Id="rId198" Type="http://schemas.openxmlformats.org/officeDocument/2006/relationships/slide" Target="slides/slide181.xml"/><Relationship Id="rId202" Type="http://schemas.openxmlformats.org/officeDocument/2006/relationships/slide" Target="slides/slide185.xml"/><Relationship Id="rId223" Type="http://schemas.openxmlformats.org/officeDocument/2006/relationships/slide" Target="slides/slide206.xml"/><Relationship Id="rId244" Type="http://schemas.openxmlformats.org/officeDocument/2006/relationships/slide" Target="slides/slide227.xml"/><Relationship Id="rId18" Type="http://schemas.openxmlformats.org/officeDocument/2006/relationships/slide" Target="slides/slide1.xml"/><Relationship Id="rId39" Type="http://schemas.openxmlformats.org/officeDocument/2006/relationships/slide" Target="slides/slide22.xml"/><Relationship Id="rId265" Type="http://schemas.openxmlformats.org/officeDocument/2006/relationships/slide" Target="slides/slide248.xml"/><Relationship Id="rId286" Type="http://schemas.openxmlformats.org/officeDocument/2006/relationships/slide" Target="slides/slide269.xml"/><Relationship Id="rId50" Type="http://schemas.openxmlformats.org/officeDocument/2006/relationships/slide" Target="slides/slide33.xml"/><Relationship Id="rId104" Type="http://schemas.openxmlformats.org/officeDocument/2006/relationships/slide" Target="slides/slide87.xml"/><Relationship Id="rId125" Type="http://schemas.openxmlformats.org/officeDocument/2006/relationships/slide" Target="slides/slide108.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 Id="rId71" Type="http://schemas.openxmlformats.org/officeDocument/2006/relationships/slide" Target="slides/slide54.xml"/><Relationship Id="rId92" Type="http://schemas.openxmlformats.org/officeDocument/2006/relationships/slide" Target="slides/slide75.xml"/><Relationship Id="rId213" Type="http://schemas.openxmlformats.org/officeDocument/2006/relationships/slide" Target="slides/slide196.xml"/><Relationship Id="rId234" Type="http://schemas.openxmlformats.org/officeDocument/2006/relationships/slide" Target="slides/slide2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B485D-5ABA-4433-A817-8EBFA9E4F159}"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5214F-0BE9-48C1-A380-9D9BB938B01B}" type="slidenum">
              <a:rPr lang="en-US" smtClean="0"/>
              <a:t>‹#›</a:t>
            </a:fld>
            <a:endParaRPr lang="en-US"/>
          </a:p>
        </p:txBody>
      </p:sp>
    </p:spTree>
    <p:extLst>
      <p:ext uri="{BB962C8B-B14F-4D97-AF65-F5344CB8AC3E}">
        <p14:creationId xmlns:p14="http://schemas.microsoft.com/office/powerpoint/2010/main" val="252766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5214F-0BE9-48C1-A380-9D9BB938B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08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Cilicia –</a:t>
            </a:r>
            <a:r>
              <a:rPr lang="en-US" sz="1200" b="0" i="1" u="none" strike="noStrike" kern="1200" baseline="0" dirty="0">
                <a:solidFill>
                  <a:schemeClr val="tx1"/>
                </a:solidFill>
                <a:latin typeface="+mn-lt"/>
                <a:ea typeface="+mn-ea"/>
                <a:cs typeface="+mn-cs"/>
              </a:rPr>
              <a:t>Sill-</a:t>
            </a:r>
            <a:r>
              <a:rPr lang="en-US" sz="1200" b="0" i="1" u="none" strike="noStrike" kern="1200" baseline="0" dirty="0" err="1">
                <a:solidFill>
                  <a:schemeClr val="tx1"/>
                </a:solidFill>
                <a:latin typeface="+mn-lt"/>
                <a:ea typeface="+mn-ea"/>
                <a:cs typeface="+mn-cs"/>
              </a:rPr>
              <a:t>ish</a:t>
            </a:r>
            <a:r>
              <a:rPr lang="en-US" sz="1200" b="0" i="1" u="none" strike="noStrike" kern="1200" baseline="0" dirty="0">
                <a:solidFill>
                  <a:schemeClr val="tx1"/>
                </a:solidFill>
                <a:latin typeface="+mn-lt"/>
                <a:ea typeface="+mn-ea"/>
                <a:cs typeface="+mn-cs"/>
              </a:rPr>
              <a:t>’-a</a:t>
            </a:r>
          </a:p>
          <a:p>
            <a:r>
              <a:rPr lang="en-US" sz="1200" b="0" i="0" u="none" strike="noStrike" kern="1200" baseline="0" dirty="0">
                <a:solidFill>
                  <a:schemeClr val="tx1"/>
                </a:solidFill>
                <a:latin typeface="+mn-lt"/>
                <a:ea typeface="+mn-ea"/>
                <a:cs typeface="+mn-cs"/>
              </a:rPr>
              <a:t>Pamphylia – </a:t>
            </a:r>
            <a:r>
              <a:rPr lang="en-US" sz="1200" b="0" i="1" u="none" strike="noStrike" kern="1200" baseline="0" dirty="0">
                <a:solidFill>
                  <a:schemeClr val="tx1"/>
                </a:solidFill>
                <a:latin typeface="+mn-lt"/>
                <a:ea typeface="+mn-ea"/>
                <a:cs typeface="+mn-cs"/>
              </a:rPr>
              <a:t>Pam-fill’-</a:t>
            </a:r>
            <a:r>
              <a:rPr lang="en-US" sz="1200" b="0" i="1" u="none" strike="noStrike" kern="1200" baseline="0" dirty="0" err="1">
                <a:solidFill>
                  <a:schemeClr val="tx1"/>
                </a:solidFill>
                <a:latin typeface="+mn-lt"/>
                <a:ea typeface="+mn-ea"/>
                <a:cs typeface="+mn-cs"/>
              </a:rPr>
              <a:t>i</a:t>
            </a:r>
            <a:r>
              <a:rPr lang="en-US" sz="1200" b="0" i="1" u="none" strike="noStrike" kern="1200" baseline="0" dirty="0">
                <a:solidFill>
                  <a:schemeClr val="tx1"/>
                </a:solidFill>
                <a:latin typeface="+mn-lt"/>
                <a:ea typeface="+mn-ea"/>
                <a:cs typeface="+mn-cs"/>
              </a:rPr>
              <a:t>-a</a:t>
            </a:r>
            <a:endParaRPr lang="en-US" sz="1200" dirty="0"/>
          </a:p>
          <a:p>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Cilicia –</a:t>
            </a:r>
            <a:r>
              <a:rPr lang="en-US" sz="1200" b="0" i="1" u="none" strike="noStrike" kern="1200" baseline="0" dirty="0">
                <a:solidFill>
                  <a:schemeClr val="tx1"/>
                </a:solidFill>
                <a:latin typeface="+mn-lt"/>
                <a:ea typeface="+mn-ea"/>
                <a:cs typeface="+mn-cs"/>
              </a:rPr>
              <a:t>Sill-</a:t>
            </a:r>
            <a:r>
              <a:rPr lang="en-US" sz="1200" b="0" i="1" u="none" strike="noStrike" kern="1200" baseline="0" dirty="0" err="1">
                <a:solidFill>
                  <a:schemeClr val="tx1"/>
                </a:solidFill>
                <a:latin typeface="+mn-lt"/>
                <a:ea typeface="+mn-ea"/>
                <a:cs typeface="+mn-cs"/>
              </a:rPr>
              <a:t>ish</a:t>
            </a:r>
            <a:r>
              <a:rPr lang="en-US" sz="1200" b="0" i="1" u="none" strike="noStrike" kern="1200" baseline="0" dirty="0">
                <a:solidFill>
                  <a:schemeClr val="tx1"/>
                </a:solidFill>
                <a:latin typeface="+mn-lt"/>
                <a:ea typeface="+mn-ea"/>
                <a:cs typeface="+mn-cs"/>
              </a:rPr>
              <a:t>’-a</a:t>
            </a:r>
          </a:p>
          <a:p>
            <a:r>
              <a:rPr lang="en-US" sz="1200" b="0" i="0" u="none" strike="noStrike" kern="1200" baseline="0" dirty="0">
                <a:solidFill>
                  <a:schemeClr val="tx1"/>
                </a:solidFill>
                <a:latin typeface="+mn-lt"/>
                <a:ea typeface="+mn-ea"/>
                <a:cs typeface="+mn-cs"/>
              </a:rPr>
              <a:t>Pamphylia – </a:t>
            </a:r>
            <a:r>
              <a:rPr lang="en-US" sz="1200" b="0" i="1" u="none" strike="noStrike" kern="1200" baseline="0" dirty="0">
                <a:solidFill>
                  <a:schemeClr val="tx1"/>
                </a:solidFill>
                <a:latin typeface="+mn-lt"/>
                <a:ea typeface="+mn-ea"/>
                <a:cs typeface="+mn-cs"/>
              </a:rPr>
              <a:t>Pam-fill’-</a:t>
            </a:r>
            <a:r>
              <a:rPr lang="en-US" sz="1200" b="0" i="1" u="none" strike="noStrike" kern="1200" baseline="0" dirty="0" err="1">
                <a:solidFill>
                  <a:schemeClr val="tx1"/>
                </a:solidFill>
                <a:latin typeface="+mn-lt"/>
                <a:ea typeface="+mn-ea"/>
                <a:cs typeface="+mn-cs"/>
              </a:rPr>
              <a:t>i</a:t>
            </a:r>
            <a:r>
              <a:rPr lang="en-US" sz="1200" b="0" i="1" u="none" strike="noStrike" kern="1200" baseline="0" dirty="0">
                <a:solidFill>
                  <a:schemeClr val="tx1"/>
                </a:solidFill>
                <a:latin typeface="+mn-lt"/>
                <a:ea typeface="+mn-ea"/>
                <a:cs typeface="+mn-cs"/>
              </a:rPr>
              <a:t>-a</a:t>
            </a:r>
            <a:endParaRPr lang="en-US" sz="1200" dirty="0"/>
          </a:p>
          <a:p>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Myra – </a:t>
            </a:r>
            <a:r>
              <a:rPr lang="en-US" sz="1200" b="0" i="1" u="none" strike="noStrike" kern="1200" baseline="0" dirty="0">
                <a:solidFill>
                  <a:schemeClr val="tx1"/>
                </a:solidFill>
                <a:latin typeface="+mn-lt"/>
                <a:ea typeface="+mn-ea"/>
                <a:cs typeface="+mn-cs"/>
              </a:rPr>
              <a:t>My’-</a:t>
            </a:r>
            <a:r>
              <a:rPr lang="en-US" sz="1200" b="0" i="1" u="none" strike="noStrike" kern="1200" baseline="0" dirty="0" err="1">
                <a:solidFill>
                  <a:schemeClr val="tx1"/>
                </a:solidFill>
                <a:latin typeface="+mn-lt"/>
                <a:ea typeface="+mn-ea"/>
                <a:cs typeface="+mn-cs"/>
              </a:rPr>
              <a:t>ra</a:t>
            </a:r>
            <a:endParaRPr lang="en-US" sz="1200" dirty="0"/>
          </a:p>
          <a:p>
            <a:r>
              <a:rPr lang="en-US" sz="1200" dirty="0"/>
              <a:t>Lycia – </a:t>
            </a:r>
            <a:r>
              <a:rPr lang="en-US" sz="1200" i="1" dirty="0"/>
              <a:t>Lee-shah</a:t>
            </a:r>
            <a:endParaRPr lang="en-US" i="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Cnidus – </a:t>
            </a:r>
            <a:r>
              <a:rPr lang="en-US" sz="1200" b="0" i="1" u="none" strike="noStrike" kern="1200" baseline="0" dirty="0" err="1">
                <a:solidFill>
                  <a:schemeClr val="tx1"/>
                </a:solidFill>
                <a:latin typeface="+mn-lt"/>
                <a:ea typeface="+mn-ea"/>
                <a:cs typeface="+mn-cs"/>
              </a:rPr>
              <a:t>Knigh</a:t>
            </a:r>
            <a:r>
              <a:rPr lang="en-US" sz="1200" b="0" i="1" u="none" strike="noStrike" kern="1200" baseline="0" dirty="0">
                <a:solidFill>
                  <a:schemeClr val="tx1"/>
                </a:solidFill>
                <a:latin typeface="+mn-lt"/>
                <a:ea typeface="+mn-ea"/>
                <a:cs typeface="+mn-cs"/>
              </a:rPr>
              <a:t>’-dos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Salmone</a:t>
            </a:r>
            <a:r>
              <a:rPr lang="en-US" sz="1200" b="0" i="0" u="none" strike="noStrike" kern="1200" baseline="0" dirty="0">
                <a:solidFill>
                  <a:schemeClr val="tx1"/>
                </a:solidFill>
                <a:latin typeface="+mn-lt"/>
                <a:ea typeface="+mn-ea"/>
                <a:cs typeface="+mn-cs"/>
              </a:rPr>
              <a:t> – </a:t>
            </a:r>
            <a:r>
              <a:rPr lang="en-US" sz="1200" b="0" i="1" u="none" strike="noStrike" kern="1200" baseline="0" dirty="0">
                <a:solidFill>
                  <a:schemeClr val="tx1"/>
                </a:solidFill>
                <a:latin typeface="+mn-lt"/>
                <a:ea typeface="+mn-ea"/>
                <a:cs typeface="+mn-cs"/>
              </a:rPr>
              <a:t>Sal-</a:t>
            </a:r>
            <a:r>
              <a:rPr lang="en-US" sz="1200" b="0" i="1" u="none" strike="noStrike" kern="1200" baseline="0" dirty="0" err="1">
                <a:solidFill>
                  <a:schemeClr val="tx1"/>
                </a:solidFill>
                <a:latin typeface="+mn-lt"/>
                <a:ea typeface="+mn-ea"/>
                <a:cs typeface="+mn-cs"/>
              </a:rPr>
              <a:t>moh</a:t>
            </a:r>
            <a:r>
              <a:rPr lang="en-US" sz="1200" b="0" i="1" u="none" strike="noStrike" kern="1200" baseline="0" dirty="0">
                <a:solidFill>
                  <a:schemeClr val="tx1"/>
                </a:solidFill>
                <a:latin typeface="+mn-lt"/>
                <a:ea typeface="+mn-ea"/>
                <a:cs typeface="+mn-cs"/>
              </a:rPr>
              <a:t>’-ne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99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a:solidFill>
                  <a:schemeClr val="tx1"/>
                </a:solidFill>
                <a:latin typeface="+mn-lt"/>
                <a:ea typeface="+mn-ea"/>
                <a:cs typeface="+mn-cs"/>
              </a:rPr>
              <a:t>Lasea</a:t>
            </a:r>
            <a:r>
              <a:rPr lang="en-US" sz="1200" b="0" i="0" u="none" strike="noStrike" kern="1200" baseline="0" dirty="0">
                <a:solidFill>
                  <a:schemeClr val="tx1"/>
                </a:solidFill>
                <a:latin typeface="+mn-lt"/>
                <a:ea typeface="+mn-ea"/>
                <a:cs typeface="+mn-cs"/>
              </a:rPr>
              <a:t> – </a:t>
            </a:r>
            <a:r>
              <a:rPr lang="en-US" sz="1200" b="0" i="1" u="none" strike="noStrike" kern="1200" baseline="0" dirty="0">
                <a:solidFill>
                  <a:schemeClr val="tx1"/>
                </a:solidFill>
                <a:latin typeface="+mn-lt"/>
                <a:ea typeface="+mn-ea"/>
                <a:cs typeface="+mn-cs"/>
              </a:rPr>
              <a:t>Las-e’-a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a:solidFill>
                  <a:schemeClr val="tx1"/>
                </a:solidFill>
                <a:latin typeface="+mn-lt"/>
                <a:ea typeface="+mn-ea"/>
                <a:cs typeface="+mn-cs"/>
              </a:rPr>
              <a:t>Lasea</a:t>
            </a:r>
            <a:r>
              <a:rPr lang="en-US" sz="1200" b="0" i="0" u="none" strike="noStrike" kern="1200" baseline="0" dirty="0">
                <a:solidFill>
                  <a:schemeClr val="tx1"/>
                </a:solidFill>
                <a:latin typeface="+mn-lt"/>
                <a:ea typeface="+mn-ea"/>
                <a:cs typeface="+mn-cs"/>
              </a:rPr>
              <a:t> – </a:t>
            </a:r>
            <a:r>
              <a:rPr lang="en-US" sz="1200" b="0" i="1" u="none" strike="noStrike" kern="1200" baseline="0" dirty="0">
                <a:solidFill>
                  <a:schemeClr val="tx1"/>
                </a:solidFill>
                <a:latin typeface="+mn-lt"/>
                <a:ea typeface="+mn-ea"/>
                <a:cs typeface="+mn-cs"/>
              </a:rPr>
              <a:t>Las-e’-a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C5214F-0BE9-48C1-A380-9D9BB938B01B}" type="slidenum">
              <a:rPr lang="en-US" smtClean="0"/>
              <a:t>73</a:t>
            </a:fld>
            <a:endParaRPr lang="en-US"/>
          </a:p>
        </p:txBody>
      </p:sp>
    </p:spTree>
    <p:extLst>
      <p:ext uri="{BB962C8B-B14F-4D97-AF65-F5344CB8AC3E}">
        <p14:creationId xmlns:p14="http://schemas.microsoft.com/office/powerpoint/2010/main" val="2857409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a:solidFill>
                  <a:schemeClr val="tx1"/>
                </a:solidFill>
                <a:latin typeface="+mn-lt"/>
                <a:ea typeface="+mn-ea"/>
                <a:cs typeface="+mn-cs"/>
              </a:rPr>
              <a:t>Phenice</a:t>
            </a:r>
            <a:r>
              <a:rPr lang="en-US" sz="1200" b="0" i="0" u="none" strike="noStrike" kern="1200" baseline="0" dirty="0">
                <a:solidFill>
                  <a:schemeClr val="tx1"/>
                </a:solidFill>
                <a:latin typeface="+mn-lt"/>
                <a:ea typeface="+mn-ea"/>
                <a:cs typeface="+mn-cs"/>
              </a:rPr>
              <a:t> – </a:t>
            </a:r>
            <a:r>
              <a:rPr lang="en-US" i="1" dirty="0" err="1"/>
              <a:t>fe</a:t>
            </a:r>
            <a:r>
              <a:rPr lang="en-US" i="1" dirty="0"/>
              <a:t>-</a:t>
            </a:r>
            <a:r>
              <a:rPr lang="en-US" i="1" dirty="0" err="1"/>
              <a:t>ni</a:t>
            </a:r>
            <a:r>
              <a:rPr lang="en-US" i="1" dirty="0"/>
              <a:t>'-se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a:solidFill>
                  <a:schemeClr val="tx1"/>
                </a:solidFill>
                <a:latin typeface="+mn-lt"/>
                <a:ea typeface="+mn-ea"/>
                <a:cs typeface="+mn-cs"/>
              </a:rPr>
              <a:t>Phenice</a:t>
            </a:r>
            <a:r>
              <a:rPr lang="en-US" sz="1200" b="0" i="0" u="none" strike="noStrike" kern="1200" baseline="0" dirty="0">
                <a:solidFill>
                  <a:schemeClr val="tx1"/>
                </a:solidFill>
                <a:latin typeface="+mn-lt"/>
                <a:ea typeface="+mn-ea"/>
                <a:cs typeface="+mn-cs"/>
              </a:rPr>
              <a:t> – </a:t>
            </a:r>
            <a:r>
              <a:rPr lang="en-US" i="1" dirty="0" err="1"/>
              <a:t>fe</a:t>
            </a:r>
            <a:r>
              <a:rPr lang="en-US" i="1" dirty="0"/>
              <a:t>-</a:t>
            </a:r>
            <a:r>
              <a:rPr lang="en-US" i="1" dirty="0" err="1"/>
              <a:t>ni</a:t>
            </a:r>
            <a:r>
              <a:rPr lang="en-US" i="1" dirty="0"/>
              <a:t>'-se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a:solidFill>
                  <a:schemeClr val="tx1"/>
                </a:solidFill>
                <a:latin typeface="+mn-lt"/>
                <a:ea typeface="+mn-ea"/>
                <a:cs typeface="+mn-cs"/>
              </a:rPr>
              <a:t>Phenice</a:t>
            </a:r>
            <a:r>
              <a:rPr lang="en-US" sz="1200" b="0" i="0" u="none" strike="noStrike" kern="1200" baseline="0" dirty="0">
                <a:solidFill>
                  <a:schemeClr val="tx1"/>
                </a:solidFill>
                <a:latin typeface="+mn-lt"/>
                <a:ea typeface="+mn-ea"/>
                <a:cs typeface="+mn-cs"/>
              </a:rPr>
              <a:t> – </a:t>
            </a:r>
            <a:r>
              <a:rPr lang="en-US" i="1" dirty="0" err="1"/>
              <a:t>fe</a:t>
            </a:r>
            <a:r>
              <a:rPr lang="en-US" i="1" dirty="0"/>
              <a:t>-</a:t>
            </a:r>
            <a:r>
              <a:rPr lang="en-US" i="1" dirty="0" err="1"/>
              <a:t>ni</a:t>
            </a:r>
            <a:r>
              <a:rPr lang="en-US" i="1" dirty="0"/>
              <a:t>'-se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Euroclydon</a:t>
            </a:r>
            <a:r>
              <a:rPr lang="en-US" sz="1200" dirty="0"/>
              <a:t> – </a:t>
            </a:r>
            <a:r>
              <a:rPr lang="en-US" sz="1200" b="0" i="1" u="none" strike="noStrike" kern="1200" baseline="0" dirty="0" err="1">
                <a:solidFill>
                  <a:schemeClr val="tx1"/>
                </a:solidFill>
                <a:latin typeface="+mn-lt"/>
                <a:ea typeface="+mn-ea"/>
                <a:cs typeface="+mn-cs"/>
              </a:rPr>
              <a:t>Eur</a:t>
            </a:r>
            <a:r>
              <a:rPr lang="en-US" sz="1200" b="0" i="1" u="none" strike="noStrike" kern="1200" baseline="0" dirty="0">
                <a:solidFill>
                  <a:schemeClr val="tx1"/>
                </a:solidFill>
                <a:latin typeface="+mn-lt"/>
                <a:ea typeface="+mn-ea"/>
                <a:cs typeface="+mn-cs"/>
              </a:rPr>
              <a:t>-</a:t>
            </a:r>
            <a:r>
              <a:rPr lang="en-US" sz="1200" b="0" i="1" u="none" strike="noStrike" kern="1200" baseline="0" dirty="0" err="1">
                <a:solidFill>
                  <a:schemeClr val="tx1"/>
                </a:solidFill>
                <a:latin typeface="+mn-lt"/>
                <a:ea typeface="+mn-ea"/>
                <a:cs typeface="+mn-cs"/>
              </a:rPr>
              <a:t>okk</a:t>
            </a:r>
            <a:r>
              <a:rPr lang="en-US" sz="1200" b="0" i="1" u="none" strike="noStrike" kern="1200" baseline="0" dirty="0">
                <a:solidFill>
                  <a:schemeClr val="tx1"/>
                </a:solidFill>
                <a:latin typeface="+mn-lt"/>
                <a:ea typeface="+mn-ea"/>
                <a:cs typeface="+mn-cs"/>
              </a:rPr>
              <a:t>’-lid-on</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5214F-0BE9-48C1-A380-9D9BB938B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8642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Clauda</a:t>
            </a:r>
            <a:r>
              <a:rPr lang="en-US" sz="1200" b="0" i="0" u="none" strike="noStrike" kern="1200" baseline="0" dirty="0">
                <a:solidFill>
                  <a:schemeClr val="tx1"/>
                </a:solidFill>
                <a:latin typeface="+mn-lt"/>
                <a:ea typeface="+mn-ea"/>
                <a:cs typeface="+mn-cs"/>
              </a:rPr>
              <a:t> </a:t>
            </a:r>
            <a:r>
              <a:rPr lang="en-US" sz="1200" b="0" i="1" u="none" strike="noStrike" kern="1200" baseline="0" dirty="0" err="1">
                <a:solidFill>
                  <a:schemeClr val="tx1"/>
                </a:solidFill>
                <a:latin typeface="+mn-lt"/>
                <a:ea typeface="+mn-ea"/>
                <a:cs typeface="+mn-cs"/>
              </a:rPr>
              <a:t>Klaw</a:t>
            </a:r>
            <a:r>
              <a:rPr lang="en-US" sz="1200" b="0" i="1" u="none" strike="noStrike" kern="1200" baseline="0" dirty="0">
                <a:solidFill>
                  <a:schemeClr val="tx1"/>
                </a:solidFill>
                <a:latin typeface="+mn-lt"/>
                <a:ea typeface="+mn-ea"/>
                <a:cs typeface="+mn-cs"/>
              </a:rPr>
              <a:t>’-da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Euroclydon</a:t>
            </a:r>
            <a:r>
              <a:rPr lang="en-US" sz="1200" dirty="0"/>
              <a:t> – </a:t>
            </a:r>
            <a:r>
              <a:rPr lang="en-US" sz="1200" b="0" i="1" u="none" strike="noStrike" kern="1200" baseline="0" dirty="0" err="1">
                <a:solidFill>
                  <a:schemeClr val="tx1"/>
                </a:solidFill>
                <a:latin typeface="+mn-lt"/>
                <a:ea typeface="+mn-ea"/>
                <a:cs typeface="+mn-cs"/>
              </a:rPr>
              <a:t>Eur</a:t>
            </a:r>
            <a:r>
              <a:rPr lang="en-US" sz="1200" b="0" i="1" u="none" strike="noStrike" kern="1200" baseline="0" dirty="0">
                <a:solidFill>
                  <a:schemeClr val="tx1"/>
                </a:solidFill>
                <a:latin typeface="+mn-lt"/>
                <a:ea typeface="+mn-ea"/>
                <a:cs typeface="+mn-cs"/>
              </a:rPr>
              <a:t>-</a:t>
            </a:r>
            <a:r>
              <a:rPr lang="en-US" sz="1200" b="0" i="1" u="none" strike="noStrike" kern="1200" baseline="0" dirty="0" err="1">
                <a:solidFill>
                  <a:schemeClr val="tx1"/>
                </a:solidFill>
                <a:latin typeface="+mn-lt"/>
                <a:ea typeface="+mn-ea"/>
                <a:cs typeface="+mn-cs"/>
              </a:rPr>
              <a:t>okk</a:t>
            </a:r>
            <a:r>
              <a:rPr lang="en-US" sz="1200" b="0" i="1" u="none" strike="noStrike" kern="1200" baseline="0" dirty="0">
                <a:solidFill>
                  <a:schemeClr val="tx1"/>
                </a:solidFill>
                <a:latin typeface="+mn-lt"/>
                <a:ea typeface="+mn-ea"/>
                <a:cs typeface="+mn-cs"/>
              </a:rPr>
              <a:t>’-lid-on</a:t>
            </a:r>
            <a:endParaRPr lang="en-US" sz="1200" dirty="0"/>
          </a:p>
          <a:p>
            <a:r>
              <a:rPr lang="en-US" sz="1200" dirty="0" err="1"/>
              <a:t>Clauda</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Cauda – </a:t>
            </a:r>
            <a:r>
              <a:rPr lang="en-US" sz="1200" b="0" i="1" u="none" strike="noStrike" kern="1200" baseline="0" dirty="0">
                <a:solidFill>
                  <a:schemeClr val="tx1"/>
                </a:solidFill>
                <a:latin typeface="+mn-lt"/>
                <a:ea typeface="+mn-ea"/>
                <a:cs typeface="+mn-cs"/>
              </a:rPr>
              <a:t>Kaw’-da</a:t>
            </a:r>
            <a:endParaRPr lang="en-US" dirty="0"/>
          </a:p>
          <a:p>
            <a:r>
              <a:rPr lang="en-US" sz="1200" b="0" i="0" u="none" strike="noStrike" kern="1200" baseline="0" dirty="0" err="1">
                <a:solidFill>
                  <a:schemeClr val="tx1"/>
                </a:solidFill>
                <a:latin typeface="+mn-lt"/>
                <a:ea typeface="+mn-ea"/>
                <a:cs typeface="+mn-cs"/>
              </a:rPr>
              <a:t>Syrtis</a:t>
            </a:r>
            <a:r>
              <a:rPr lang="en-US" sz="1200" b="0" i="0" u="none" strike="noStrike" kern="1200" baseline="0" dirty="0">
                <a:solidFill>
                  <a:schemeClr val="tx1"/>
                </a:solidFill>
                <a:latin typeface="+mn-lt"/>
                <a:ea typeface="+mn-ea"/>
                <a:cs typeface="+mn-cs"/>
              </a:rPr>
              <a:t> – </a:t>
            </a:r>
            <a:r>
              <a:rPr lang="en-US" sz="1200" b="0" i="1" u="none" strike="noStrike" kern="1200" baseline="0" dirty="0" err="1">
                <a:solidFill>
                  <a:schemeClr val="tx1"/>
                </a:solidFill>
                <a:latin typeface="+mn-lt"/>
                <a:ea typeface="+mn-ea"/>
                <a:cs typeface="+mn-cs"/>
              </a:rPr>
              <a:t>Sirr</a:t>
            </a:r>
            <a:r>
              <a:rPr lang="en-US" sz="1200" b="0" i="1" u="none" strike="noStrike" kern="1200" baseline="0" dirty="0">
                <a:solidFill>
                  <a:schemeClr val="tx1"/>
                </a:solidFill>
                <a:latin typeface="+mn-lt"/>
                <a:ea typeface="+mn-ea"/>
                <a:cs typeface="+mn-cs"/>
              </a:rPr>
              <a:t>’-</a:t>
            </a:r>
            <a:r>
              <a:rPr lang="en-US" sz="1200" b="0" i="1" u="none" strike="noStrike" kern="1200" baseline="0" dirty="0" err="1">
                <a:solidFill>
                  <a:schemeClr val="tx1"/>
                </a:solidFill>
                <a:latin typeface="+mn-lt"/>
                <a:ea typeface="+mn-ea"/>
                <a:cs typeface="+mn-cs"/>
              </a:rPr>
              <a:t>tiss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18661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Euroclydon</a:t>
            </a:r>
            <a:r>
              <a:rPr lang="en-US" sz="1200" dirty="0"/>
              <a:t> – </a:t>
            </a:r>
            <a:r>
              <a:rPr lang="en-US" sz="1200" b="0" i="1" u="none" strike="noStrike" kern="1200" baseline="0" dirty="0" err="1">
                <a:solidFill>
                  <a:schemeClr val="tx1"/>
                </a:solidFill>
                <a:latin typeface="+mn-lt"/>
                <a:ea typeface="+mn-ea"/>
                <a:cs typeface="+mn-cs"/>
              </a:rPr>
              <a:t>Eur</a:t>
            </a:r>
            <a:r>
              <a:rPr lang="en-US" sz="1200" b="0" i="1" u="none" strike="noStrike" kern="1200" baseline="0" dirty="0">
                <a:solidFill>
                  <a:schemeClr val="tx1"/>
                </a:solidFill>
                <a:latin typeface="+mn-lt"/>
                <a:ea typeface="+mn-ea"/>
                <a:cs typeface="+mn-cs"/>
              </a:rPr>
              <a:t>-</a:t>
            </a:r>
            <a:r>
              <a:rPr lang="en-US" sz="1200" b="0" i="1" u="none" strike="noStrike" kern="1200" baseline="0" dirty="0" err="1">
                <a:solidFill>
                  <a:schemeClr val="tx1"/>
                </a:solidFill>
                <a:latin typeface="+mn-lt"/>
                <a:ea typeface="+mn-ea"/>
                <a:cs typeface="+mn-cs"/>
              </a:rPr>
              <a:t>okk</a:t>
            </a:r>
            <a:r>
              <a:rPr lang="en-US" sz="1200" b="0" i="1" u="none" strike="noStrike" kern="1200" baseline="0" dirty="0">
                <a:solidFill>
                  <a:schemeClr val="tx1"/>
                </a:solidFill>
                <a:latin typeface="+mn-lt"/>
                <a:ea typeface="+mn-ea"/>
                <a:cs typeface="+mn-cs"/>
              </a:rPr>
              <a:t>’-lid-on</a:t>
            </a:r>
            <a:endParaRPr lang="en-US" sz="1200" dirty="0"/>
          </a:p>
          <a:p>
            <a:r>
              <a:rPr lang="en-US" sz="1200" dirty="0" err="1"/>
              <a:t>Clauda</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Euroclydon</a:t>
            </a:r>
            <a:r>
              <a:rPr lang="en-US" sz="1200" dirty="0"/>
              <a:t> – </a:t>
            </a:r>
            <a:r>
              <a:rPr lang="en-US" sz="1200" b="0" i="1" u="none" strike="noStrike" kern="1200" baseline="0" dirty="0" err="1">
                <a:solidFill>
                  <a:schemeClr val="tx1"/>
                </a:solidFill>
                <a:latin typeface="+mn-lt"/>
                <a:ea typeface="+mn-ea"/>
                <a:cs typeface="+mn-cs"/>
              </a:rPr>
              <a:t>Eur</a:t>
            </a:r>
            <a:r>
              <a:rPr lang="en-US" sz="1200" b="0" i="1" u="none" strike="noStrike" kern="1200" baseline="0" dirty="0">
                <a:solidFill>
                  <a:schemeClr val="tx1"/>
                </a:solidFill>
                <a:latin typeface="+mn-lt"/>
                <a:ea typeface="+mn-ea"/>
                <a:cs typeface="+mn-cs"/>
              </a:rPr>
              <a:t>-</a:t>
            </a:r>
            <a:r>
              <a:rPr lang="en-US" sz="1200" b="0" i="1" u="none" strike="noStrike" kern="1200" baseline="0" dirty="0" err="1">
                <a:solidFill>
                  <a:schemeClr val="tx1"/>
                </a:solidFill>
                <a:latin typeface="+mn-lt"/>
                <a:ea typeface="+mn-ea"/>
                <a:cs typeface="+mn-cs"/>
              </a:rPr>
              <a:t>okk</a:t>
            </a:r>
            <a:r>
              <a:rPr lang="en-US" sz="1200" b="0" i="1" u="none" strike="noStrike" kern="1200" baseline="0" dirty="0">
                <a:solidFill>
                  <a:schemeClr val="tx1"/>
                </a:solidFill>
                <a:latin typeface="+mn-lt"/>
                <a:ea typeface="+mn-ea"/>
                <a:cs typeface="+mn-cs"/>
              </a:rPr>
              <a:t>’-lid-on</a:t>
            </a:r>
            <a:endParaRPr lang="en-US" sz="1200" dirty="0"/>
          </a:p>
          <a:p>
            <a:r>
              <a:rPr lang="en-US" sz="1200" dirty="0" err="1"/>
              <a:t>Clauda</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Euroclydon</a:t>
            </a:r>
            <a:r>
              <a:rPr lang="en-US" sz="1200" dirty="0"/>
              <a:t> – </a:t>
            </a:r>
            <a:r>
              <a:rPr lang="en-US" sz="1200" b="0" i="1" u="none" strike="noStrike" kern="1200" baseline="0" dirty="0" err="1">
                <a:solidFill>
                  <a:schemeClr val="tx1"/>
                </a:solidFill>
                <a:latin typeface="+mn-lt"/>
                <a:ea typeface="+mn-ea"/>
                <a:cs typeface="+mn-cs"/>
              </a:rPr>
              <a:t>Eur</a:t>
            </a:r>
            <a:r>
              <a:rPr lang="en-US" sz="1200" b="0" i="1" u="none" strike="noStrike" kern="1200" baseline="0" dirty="0">
                <a:solidFill>
                  <a:schemeClr val="tx1"/>
                </a:solidFill>
                <a:latin typeface="+mn-lt"/>
                <a:ea typeface="+mn-ea"/>
                <a:cs typeface="+mn-cs"/>
              </a:rPr>
              <a:t>-</a:t>
            </a:r>
            <a:r>
              <a:rPr lang="en-US" sz="1200" b="0" i="1" u="none" strike="noStrike" kern="1200" baseline="0" dirty="0" err="1">
                <a:solidFill>
                  <a:schemeClr val="tx1"/>
                </a:solidFill>
                <a:latin typeface="+mn-lt"/>
                <a:ea typeface="+mn-ea"/>
                <a:cs typeface="+mn-cs"/>
              </a:rPr>
              <a:t>okk</a:t>
            </a:r>
            <a:r>
              <a:rPr lang="en-US" sz="1200" b="0" i="1" u="none" strike="noStrike" kern="1200" baseline="0" dirty="0">
                <a:solidFill>
                  <a:schemeClr val="tx1"/>
                </a:solidFill>
                <a:latin typeface="+mn-lt"/>
                <a:ea typeface="+mn-ea"/>
                <a:cs typeface="+mn-cs"/>
              </a:rPr>
              <a:t>’-lid-on</a:t>
            </a:r>
            <a:endParaRPr lang="en-US" sz="1200" dirty="0"/>
          </a:p>
          <a:p>
            <a:r>
              <a:rPr lang="en-US" sz="1200" dirty="0" err="1"/>
              <a:t>Clauda</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Adria </a:t>
            </a:r>
            <a:r>
              <a:rPr lang="en-US" sz="1200" b="0" i="1" u="none" strike="noStrike" kern="1200" baseline="0" dirty="0" err="1">
                <a:solidFill>
                  <a:schemeClr val="tx1"/>
                </a:solidFill>
                <a:latin typeface="+mn-lt"/>
                <a:ea typeface="+mn-ea"/>
                <a:cs typeface="+mn-cs"/>
              </a:rPr>
              <a:t>Ah’dree</a:t>
            </a:r>
            <a:r>
              <a:rPr lang="en-US" sz="1200" b="0" i="1" u="none" strike="noStrike" kern="1200" baseline="0" dirty="0">
                <a:solidFill>
                  <a:schemeClr val="tx1"/>
                </a:solidFill>
                <a:latin typeface="+mn-lt"/>
                <a:ea typeface="+mn-ea"/>
                <a:cs typeface="+mn-cs"/>
              </a:rPr>
              <a:t>-a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53318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14706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14706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27285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27285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27285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Melita</a:t>
            </a:r>
            <a:r>
              <a:rPr lang="en-US" baseline="0" dirty="0"/>
              <a:t> – </a:t>
            </a:r>
            <a:r>
              <a:rPr lang="en-US" i="1" dirty="0" err="1"/>
              <a:t>mel-ee</a:t>
            </a:r>
            <a:r>
              <a:rPr lang="en-US" i="1" dirty="0"/>
              <a:t>'-</a:t>
            </a:r>
            <a:r>
              <a:rPr lang="en-US" i="1" dirty="0" err="1"/>
              <a:t>tay</a:t>
            </a:r>
            <a:r>
              <a:rPr lang="en-US" i="1"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Malta </a:t>
            </a:r>
            <a:r>
              <a:rPr lang="en-US" sz="1200" b="0" i="1" u="none" strike="noStrike" kern="1200" baseline="0" dirty="0" err="1">
                <a:solidFill>
                  <a:schemeClr val="tx1"/>
                </a:solidFill>
                <a:latin typeface="+mn-lt"/>
                <a:ea typeface="+mn-ea"/>
                <a:cs typeface="+mn-cs"/>
              </a:rPr>
              <a:t>Mahl</a:t>
            </a:r>
            <a:r>
              <a:rPr lang="en-US" sz="1200" b="0" i="1" u="none" strike="noStrike" kern="1200" baseline="0" dirty="0">
                <a:solidFill>
                  <a:schemeClr val="tx1"/>
                </a:solidFill>
                <a:latin typeface="+mn-lt"/>
                <a:ea typeface="+mn-ea"/>
                <a:cs typeface="+mn-cs"/>
              </a:rPr>
              <a:t>’-ta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Adramyttium</a:t>
            </a:r>
            <a:r>
              <a:rPr lang="en-US" sz="1200" dirty="0"/>
              <a:t> – </a:t>
            </a:r>
            <a:r>
              <a:rPr lang="en-US" sz="1200" b="0" i="1" u="none" strike="noStrike" kern="1200" baseline="0" dirty="0">
                <a:solidFill>
                  <a:schemeClr val="tx1"/>
                </a:solidFill>
                <a:latin typeface="+mn-lt"/>
                <a:ea typeface="+mn-ea"/>
                <a:cs typeface="+mn-cs"/>
              </a:rPr>
              <a:t>A’-</a:t>
            </a:r>
            <a:r>
              <a:rPr lang="en-US" sz="1200" b="0" i="1" u="none" strike="noStrike" kern="1200" baseline="0" dirty="0" err="1">
                <a:solidFill>
                  <a:schemeClr val="tx1"/>
                </a:solidFill>
                <a:latin typeface="+mn-lt"/>
                <a:ea typeface="+mn-ea"/>
                <a:cs typeface="+mn-cs"/>
              </a:rPr>
              <a:t>dra</a:t>
            </a:r>
            <a:r>
              <a:rPr lang="en-US" sz="1200" b="0" i="1" u="none" strike="noStrike" kern="1200" baseline="0" dirty="0">
                <a:solidFill>
                  <a:schemeClr val="tx1"/>
                </a:solidFill>
                <a:latin typeface="+mn-lt"/>
                <a:ea typeface="+mn-ea"/>
                <a:cs typeface="+mn-cs"/>
              </a:rPr>
              <a:t>-</a:t>
            </a:r>
            <a:r>
              <a:rPr lang="en-US" sz="1200" b="0" i="1" u="none" strike="noStrike" kern="1200" baseline="0" dirty="0" err="1">
                <a:solidFill>
                  <a:schemeClr val="tx1"/>
                </a:solidFill>
                <a:latin typeface="+mn-lt"/>
                <a:ea typeface="+mn-ea"/>
                <a:cs typeface="+mn-cs"/>
              </a:rPr>
              <a:t>mit</a:t>
            </a:r>
            <a:r>
              <a:rPr lang="en-US" sz="1200" b="0" i="1" u="none" strike="noStrike" kern="1200" baseline="0" dirty="0">
                <a:solidFill>
                  <a:schemeClr val="tx1"/>
                </a:solidFill>
                <a:latin typeface="+mn-lt"/>
                <a:ea typeface="+mn-ea"/>
                <a:cs typeface="+mn-cs"/>
              </a:rPr>
              <a:t>’-</a:t>
            </a:r>
            <a:r>
              <a:rPr lang="en-US" sz="1200" b="0" i="1" u="none" strike="noStrike" kern="1200" baseline="0" dirty="0" err="1">
                <a:solidFill>
                  <a:schemeClr val="tx1"/>
                </a:solidFill>
                <a:latin typeface="+mn-lt"/>
                <a:ea typeface="+mn-ea"/>
                <a:cs typeface="+mn-cs"/>
              </a:rPr>
              <a:t>ee-oom</a:t>
            </a:r>
            <a:endParaRPr lang="en-US" sz="1200" b="0" i="1" u="none" strike="noStrike" kern="1200" baseline="0" dirty="0">
              <a:solidFill>
                <a:schemeClr val="tx1"/>
              </a:solidFill>
              <a:latin typeface="+mn-lt"/>
              <a:ea typeface="+mn-ea"/>
              <a:cs typeface="+mn-cs"/>
            </a:endParaRPr>
          </a:p>
          <a:p>
            <a:r>
              <a:rPr lang="en-US" sz="1200" dirty="0"/>
              <a:t>Aristarchus – </a:t>
            </a:r>
            <a:r>
              <a:rPr lang="en-US" sz="1200" b="0" i="1" u="none" strike="noStrike" kern="1200" baseline="0" dirty="0" err="1">
                <a:solidFill>
                  <a:schemeClr val="tx1"/>
                </a:solidFill>
                <a:latin typeface="+mn-lt"/>
                <a:ea typeface="+mn-ea"/>
                <a:cs typeface="+mn-cs"/>
              </a:rPr>
              <a:t>Ar</a:t>
            </a:r>
            <a:r>
              <a:rPr lang="en-US" sz="1200" b="0" i="1" u="none" strike="noStrike" kern="1200" baseline="0" dirty="0">
                <a:solidFill>
                  <a:schemeClr val="tx1"/>
                </a:solidFill>
                <a:latin typeface="+mn-lt"/>
                <a:ea typeface="+mn-ea"/>
                <a:cs typeface="+mn-cs"/>
              </a:rPr>
              <a:t>-</a:t>
            </a:r>
            <a:r>
              <a:rPr lang="en-US" sz="1200" b="0" i="1" u="none" strike="noStrike" kern="1200" baseline="0" dirty="0" err="1">
                <a:solidFill>
                  <a:schemeClr val="tx1"/>
                </a:solidFill>
                <a:latin typeface="+mn-lt"/>
                <a:ea typeface="+mn-ea"/>
                <a:cs typeface="+mn-cs"/>
              </a:rPr>
              <a:t>iss</a:t>
            </a:r>
            <a:r>
              <a:rPr lang="en-US" sz="1200" b="0" i="1" u="none" strike="noStrike" kern="1200" baseline="0" dirty="0">
                <a:solidFill>
                  <a:schemeClr val="tx1"/>
                </a:solidFill>
                <a:latin typeface="+mn-lt"/>
                <a:ea typeface="+mn-ea"/>
                <a:cs typeface="+mn-cs"/>
              </a:rPr>
              <a:t>-tar’-</a:t>
            </a:r>
            <a:r>
              <a:rPr lang="en-US" sz="1200" b="0" i="1" u="none" strike="noStrike" kern="1200" baseline="0" dirty="0" err="1">
                <a:solidFill>
                  <a:schemeClr val="tx1"/>
                </a:solidFill>
                <a:latin typeface="+mn-lt"/>
                <a:ea typeface="+mn-ea"/>
                <a:cs typeface="+mn-cs"/>
              </a:rPr>
              <a:t>kuss</a:t>
            </a:r>
            <a:endParaRPr lang="en-US" sz="1200" b="0" i="1" u="none" strike="noStrike" kern="1200" baseline="0" dirty="0">
              <a:solidFill>
                <a:schemeClr val="tx1"/>
              </a:solidFill>
              <a:latin typeface="+mn-lt"/>
              <a:ea typeface="+mn-ea"/>
              <a:cs typeface="+mn-cs"/>
            </a:endParaRPr>
          </a:p>
          <a:p>
            <a:r>
              <a:rPr lang="en-US" sz="1200" dirty="0"/>
              <a:t>Thessalonica –</a:t>
            </a:r>
            <a:r>
              <a:rPr lang="en-US" sz="1200" b="0" i="1" u="none" strike="noStrike" kern="1200" baseline="0" dirty="0" err="1">
                <a:solidFill>
                  <a:schemeClr val="tx1"/>
                </a:solidFill>
                <a:latin typeface="+mn-lt"/>
                <a:ea typeface="+mn-ea"/>
                <a:cs typeface="+mn-cs"/>
              </a:rPr>
              <a:t>Thess</a:t>
            </a:r>
            <a:r>
              <a:rPr lang="en-US" sz="1200" b="0" i="1" u="none" strike="noStrike" kern="1200" baseline="0" dirty="0">
                <a:solidFill>
                  <a:schemeClr val="tx1"/>
                </a:solidFill>
                <a:latin typeface="+mn-lt"/>
                <a:ea typeface="+mn-ea"/>
                <a:cs typeface="+mn-cs"/>
              </a:rPr>
              <a:t>’-al-on-eye’-</a:t>
            </a:r>
            <a:r>
              <a:rPr lang="en-US" sz="1200" b="0" i="1" u="none" strike="noStrike" kern="1200" baseline="0" dirty="0" err="1">
                <a:solidFill>
                  <a:schemeClr val="tx1"/>
                </a:solidFill>
                <a:latin typeface="+mn-lt"/>
                <a:ea typeface="+mn-ea"/>
                <a:cs typeface="+mn-cs"/>
              </a:rPr>
              <a:t>ka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Publius</a:t>
            </a:r>
            <a:r>
              <a:rPr lang="en-US" sz="1200" b="0" i="0" u="none" strike="noStrike" kern="1200" baseline="0" dirty="0">
                <a:solidFill>
                  <a:schemeClr val="tx1"/>
                </a:solidFill>
                <a:latin typeface="+mn-lt"/>
                <a:ea typeface="+mn-ea"/>
                <a:cs typeface="+mn-cs"/>
              </a:rPr>
              <a:t> – </a:t>
            </a:r>
            <a:r>
              <a:rPr lang="en-US" sz="1200" b="0" i="1" u="none" strike="noStrike" kern="1200" baseline="0" dirty="0" err="1">
                <a:solidFill>
                  <a:schemeClr val="tx1"/>
                </a:solidFill>
                <a:latin typeface="+mn-lt"/>
                <a:ea typeface="+mn-ea"/>
                <a:cs typeface="+mn-cs"/>
              </a:rPr>
              <a:t>Poob</a:t>
            </a:r>
            <a:r>
              <a:rPr lang="en-US" sz="1200" b="0" i="1" u="none" strike="noStrike" kern="1200" baseline="0" dirty="0">
                <a:solidFill>
                  <a:schemeClr val="tx1"/>
                </a:solidFill>
                <a:latin typeface="+mn-lt"/>
                <a:ea typeface="+mn-ea"/>
                <a:cs typeface="+mn-cs"/>
              </a:rPr>
              <a:t>’-lee-us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a:solidFill>
                  <a:schemeClr val="tx1"/>
                </a:solidFill>
                <a:latin typeface="+mn-lt"/>
                <a:ea typeface="+mn-ea"/>
                <a:cs typeface="+mn-cs"/>
              </a:rPr>
              <a:t>Regium</a:t>
            </a:r>
            <a:r>
              <a:rPr lang="en-US" sz="1200" b="0" i="0" u="none" strike="noStrike" kern="1200" baseline="0" dirty="0">
                <a:solidFill>
                  <a:schemeClr val="tx1"/>
                </a:solidFill>
                <a:latin typeface="+mn-lt"/>
                <a:ea typeface="+mn-ea"/>
                <a:cs typeface="+mn-cs"/>
              </a:rPr>
              <a:t> – </a:t>
            </a:r>
            <a:r>
              <a:rPr lang="en-US" sz="1200" b="0" i="1" u="none" strike="noStrike" kern="1200" baseline="0" dirty="0" err="1">
                <a:solidFill>
                  <a:schemeClr val="tx1"/>
                </a:solidFill>
                <a:latin typeface="+mn-lt"/>
                <a:ea typeface="+mn-ea"/>
                <a:cs typeface="+mn-cs"/>
              </a:rPr>
              <a:t>Rej</a:t>
            </a:r>
            <a:r>
              <a:rPr lang="en-US" sz="1200" b="0" i="1" u="none" strike="noStrike" kern="1200" baseline="0" dirty="0">
                <a:solidFill>
                  <a:schemeClr val="tx1"/>
                </a:solidFill>
                <a:latin typeface="+mn-lt"/>
                <a:ea typeface="+mn-ea"/>
                <a:cs typeface="+mn-cs"/>
              </a:rPr>
              <a:t>’-</a:t>
            </a:r>
            <a:r>
              <a:rPr lang="en-US" sz="1200" b="0" i="1" u="none" strike="noStrike" kern="1200" baseline="0" dirty="0" err="1">
                <a:solidFill>
                  <a:schemeClr val="tx1"/>
                </a:solidFill>
                <a:latin typeface="+mn-lt"/>
                <a:ea typeface="+mn-ea"/>
                <a:cs typeface="+mn-cs"/>
              </a:rPr>
              <a:t>ee</a:t>
            </a:r>
            <a:r>
              <a:rPr lang="en-US" sz="1200" b="0" i="1" u="none" strike="noStrike" kern="1200" baseline="0" dirty="0">
                <a:solidFill>
                  <a:schemeClr val="tx1"/>
                </a:solidFill>
                <a:latin typeface="+mn-lt"/>
                <a:ea typeface="+mn-ea"/>
                <a:cs typeface="+mn-cs"/>
              </a:rPr>
              <a:t>-um</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Puteoli</a:t>
            </a:r>
            <a:r>
              <a:rPr lang="en-US" sz="1200" b="0" i="0" u="none" strike="noStrike" kern="1200" baseline="0" dirty="0">
                <a:solidFill>
                  <a:schemeClr val="tx1"/>
                </a:solidFill>
                <a:latin typeface="+mn-lt"/>
                <a:ea typeface="+mn-ea"/>
                <a:cs typeface="+mn-cs"/>
              </a:rPr>
              <a:t> – </a:t>
            </a:r>
            <a:r>
              <a:rPr lang="en-US" sz="1200" b="0" i="1" u="none" strike="noStrike" kern="1200" baseline="0" dirty="0">
                <a:solidFill>
                  <a:schemeClr val="tx1"/>
                </a:solidFill>
                <a:latin typeface="+mn-lt"/>
                <a:ea typeface="+mn-ea"/>
                <a:cs typeface="+mn-cs"/>
              </a:rPr>
              <a:t>Poo-tee’-o-lee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Adramyttium</a:t>
            </a:r>
            <a:r>
              <a:rPr lang="en-US" sz="1200" dirty="0"/>
              <a:t> – </a:t>
            </a:r>
            <a:r>
              <a:rPr lang="en-US" sz="1200" b="0" i="1" u="none" strike="noStrike" kern="1200" baseline="0" dirty="0">
                <a:solidFill>
                  <a:schemeClr val="tx1"/>
                </a:solidFill>
                <a:latin typeface="+mn-lt"/>
                <a:ea typeface="+mn-ea"/>
                <a:cs typeface="+mn-cs"/>
              </a:rPr>
              <a:t>A’-</a:t>
            </a:r>
            <a:r>
              <a:rPr lang="en-US" sz="1200" b="0" i="1" u="none" strike="noStrike" kern="1200" baseline="0" dirty="0" err="1">
                <a:solidFill>
                  <a:schemeClr val="tx1"/>
                </a:solidFill>
                <a:latin typeface="+mn-lt"/>
                <a:ea typeface="+mn-ea"/>
                <a:cs typeface="+mn-cs"/>
              </a:rPr>
              <a:t>dra</a:t>
            </a:r>
            <a:r>
              <a:rPr lang="en-US" sz="1200" b="0" i="1" u="none" strike="noStrike" kern="1200" baseline="0" dirty="0">
                <a:solidFill>
                  <a:schemeClr val="tx1"/>
                </a:solidFill>
                <a:latin typeface="+mn-lt"/>
                <a:ea typeface="+mn-ea"/>
                <a:cs typeface="+mn-cs"/>
              </a:rPr>
              <a:t>-</a:t>
            </a:r>
            <a:r>
              <a:rPr lang="en-US" sz="1200" b="0" i="1" u="none" strike="noStrike" kern="1200" baseline="0" dirty="0" err="1">
                <a:solidFill>
                  <a:schemeClr val="tx1"/>
                </a:solidFill>
                <a:latin typeface="+mn-lt"/>
                <a:ea typeface="+mn-ea"/>
                <a:cs typeface="+mn-cs"/>
              </a:rPr>
              <a:t>mit</a:t>
            </a:r>
            <a:r>
              <a:rPr lang="en-US" sz="1200" b="0" i="1" u="none" strike="noStrike" kern="1200" baseline="0" dirty="0">
                <a:solidFill>
                  <a:schemeClr val="tx1"/>
                </a:solidFill>
                <a:latin typeface="+mn-lt"/>
                <a:ea typeface="+mn-ea"/>
                <a:cs typeface="+mn-cs"/>
              </a:rPr>
              <a:t>’-</a:t>
            </a:r>
            <a:r>
              <a:rPr lang="en-US" sz="1200" b="0" i="1" u="none" strike="noStrike" kern="1200" baseline="0" dirty="0" err="1">
                <a:solidFill>
                  <a:schemeClr val="tx1"/>
                </a:solidFill>
                <a:latin typeface="+mn-lt"/>
                <a:ea typeface="+mn-ea"/>
                <a:cs typeface="+mn-cs"/>
              </a:rPr>
              <a:t>ee-oom</a:t>
            </a:r>
            <a:endParaRPr lang="en-US" sz="1200" b="0" i="1" u="none" strike="noStrike" kern="1200" baseline="0" dirty="0">
              <a:solidFill>
                <a:schemeClr val="tx1"/>
              </a:solidFill>
              <a:latin typeface="+mn-lt"/>
              <a:ea typeface="+mn-ea"/>
              <a:cs typeface="+mn-cs"/>
            </a:endParaRPr>
          </a:p>
          <a:p>
            <a:r>
              <a:rPr lang="en-US" sz="1200" dirty="0"/>
              <a:t>Aristarchus – </a:t>
            </a:r>
            <a:r>
              <a:rPr lang="en-US" sz="1200" b="0" i="1" u="none" strike="noStrike" kern="1200" baseline="0" dirty="0" err="1">
                <a:solidFill>
                  <a:schemeClr val="tx1"/>
                </a:solidFill>
                <a:latin typeface="+mn-lt"/>
                <a:ea typeface="+mn-ea"/>
                <a:cs typeface="+mn-cs"/>
              </a:rPr>
              <a:t>Ar</a:t>
            </a:r>
            <a:r>
              <a:rPr lang="en-US" sz="1200" b="0" i="1" u="none" strike="noStrike" kern="1200" baseline="0" dirty="0">
                <a:solidFill>
                  <a:schemeClr val="tx1"/>
                </a:solidFill>
                <a:latin typeface="+mn-lt"/>
                <a:ea typeface="+mn-ea"/>
                <a:cs typeface="+mn-cs"/>
              </a:rPr>
              <a:t>-</a:t>
            </a:r>
            <a:r>
              <a:rPr lang="en-US" sz="1200" b="0" i="1" u="none" strike="noStrike" kern="1200" baseline="0" dirty="0" err="1">
                <a:solidFill>
                  <a:schemeClr val="tx1"/>
                </a:solidFill>
                <a:latin typeface="+mn-lt"/>
                <a:ea typeface="+mn-ea"/>
                <a:cs typeface="+mn-cs"/>
              </a:rPr>
              <a:t>iss</a:t>
            </a:r>
            <a:r>
              <a:rPr lang="en-US" sz="1200" b="0" i="1" u="none" strike="noStrike" kern="1200" baseline="0" dirty="0">
                <a:solidFill>
                  <a:schemeClr val="tx1"/>
                </a:solidFill>
                <a:latin typeface="+mn-lt"/>
                <a:ea typeface="+mn-ea"/>
                <a:cs typeface="+mn-cs"/>
              </a:rPr>
              <a:t>-tar’-</a:t>
            </a:r>
            <a:r>
              <a:rPr lang="en-US" sz="1200" b="0" i="1" u="none" strike="noStrike" kern="1200" baseline="0" dirty="0" err="1">
                <a:solidFill>
                  <a:schemeClr val="tx1"/>
                </a:solidFill>
                <a:latin typeface="+mn-lt"/>
                <a:ea typeface="+mn-ea"/>
                <a:cs typeface="+mn-cs"/>
              </a:rPr>
              <a:t>kuss</a:t>
            </a:r>
            <a:endParaRPr lang="en-US" sz="1200" b="0" i="1" u="none" strike="noStrike" kern="1200" baseline="0" dirty="0">
              <a:solidFill>
                <a:schemeClr val="tx1"/>
              </a:solidFill>
              <a:latin typeface="+mn-lt"/>
              <a:ea typeface="+mn-ea"/>
              <a:cs typeface="+mn-cs"/>
            </a:endParaRPr>
          </a:p>
          <a:p>
            <a:r>
              <a:rPr lang="en-US" sz="1200" dirty="0"/>
              <a:t>Thessalonica –</a:t>
            </a:r>
            <a:r>
              <a:rPr lang="en-US" sz="1200" b="0" i="1" u="none" strike="noStrike" kern="1200" baseline="0" dirty="0" err="1">
                <a:solidFill>
                  <a:schemeClr val="tx1"/>
                </a:solidFill>
                <a:latin typeface="+mn-lt"/>
                <a:ea typeface="+mn-ea"/>
                <a:cs typeface="+mn-cs"/>
              </a:rPr>
              <a:t>Thess</a:t>
            </a:r>
            <a:r>
              <a:rPr lang="en-US" sz="1200" b="0" i="1" u="none" strike="noStrike" kern="1200" baseline="0" dirty="0">
                <a:solidFill>
                  <a:schemeClr val="tx1"/>
                </a:solidFill>
                <a:latin typeface="+mn-lt"/>
                <a:ea typeface="+mn-ea"/>
                <a:cs typeface="+mn-cs"/>
              </a:rPr>
              <a:t>’-al-on-eye’-</a:t>
            </a:r>
            <a:r>
              <a:rPr lang="en-US" sz="1200" b="0" i="1" u="none" strike="noStrike" kern="1200" baseline="0" dirty="0" err="1">
                <a:solidFill>
                  <a:schemeClr val="tx1"/>
                </a:solidFill>
                <a:latin typeface="+mn-lt"/>
                <a:ea typeface="+mn-ea"/>
                <a:cs typeface="+mn-cs"/>
              </a:rPr>
              <a:t>ka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Appii</a:t>
            </a:r>
            <a:r>
              <a:rPr lang="en-US" sz="1200" b="0" i="0" u="none" strike="noStrike" kern="1200" baseline="0" dirty="0">
                <a:solidFill>
                  <a:schemeClr val="tx1"/>
                </a:solidFill>
                <a:latin typeface="+mn-lt"/>
                <a:ea typeface="+mn-ea"/>
                <a:cs typeface="+mn-cs"/>
              </a:rPr>
              <a:t>  – </a:t>
            </a:r>
            <a:r>
              <a:rPr lang="en-US" sz="1200" b="0" i="1" u="none" strike="noStrike" kern="1200" baseline="0" dirty="0">
                <a:solidFill>
                  <a:schemeClr val="tx1"/>
                </a:solidFill>
                <a:latin typeface="+mn-lt"/>
                <a:ea typeface="+mn-ea"/>
                <a:cs typeface="+mn-cs"/>
              </a:rPr>
              <a:t>A’-pee-eye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Sidon – </a:t>
            </a:r>
            <a:r>
              <a:rPr lang="en-US" sz="1200" b="0" i="1" u="none" strike="noStrike" kern="1200" baseline="0" dirty="0">
                <a:solidFill>
                  <a:schemeClr val="tx1"/>
                </a:solidFill>
                <a:latin typeface="+mn-lt"/>
                <a:ea typeface="+mn-ea"/>
                <a:cs typeface="+mn-cs"/>
              </a:rPr>
              <a:t>Sigh’-don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5214F-0BE9-48C1-A380-9D9BB938B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1052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434E3B-B997-445E-80BF-569F1B65B7A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089410" name="Rectangle 2"/>
          <p:cNvSpPr>
            <a:spLocks noGrp="1" noRot="1" noChangeAspect="1" noChangeArrowheads="1" noTextEdit="1"/>
          </p:cNvSpPr>
          <p:nvPr>
            <p:ph type="sldImg"/>
          </p:nvPr>
        </p:nvSpPr>
        <p:spPr>
          <a:ln/>
        </p:spPr>
      </p:sp>
      <p:sp>
        <p:nvSpPr>
          <p:cNvPr id="3089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434E3B-B997-445E-80BF-569F1B65B7A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089410" name="Rectangle 2"/>
          <p:cNvSpPr>
            <a:spLocks noGrp="1" noRot="1" noChangeAspect="1" noChangeArrowheads="1" noTextEdit="1"/>
          </p:cNvSpPr>
          <p:nvPr>
            <p:ph type="sldImg"/>
          </p:nvPr>
        </p:nvSpPr>
        <p:spPr>
          <a:ln/>
        </p:spPr>
      </p:sp>
      <p:sp>
        <p:nvSpPr>
          <p:cNvPr id="3089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C5214F-0BE9-48C1-A380-9D9BB938B01B}" type="slidenum">
              <a:rPr lang="en-US" smtClean="0"/>
              <a:t>144</a:t>
            </a:fld>
            <a:endParaRPr lang="en-US"/>
          </a:p>
        </p:txBody>
      </p:sp>
    </p:spTree>
    <p:extLst>
      <p:ext uri="{BB962C8B-B14F-4D97-AF65-F5344CB8AC3E}">
        <p14:creationId xmlns:p14="http://schemas.microsoft.com/office/powerpoint/2010/main" val="38956431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271B49-F905-C845-8380-27E57307E1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7528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492EE0-E89E-4256-8BB6-5A05CF2479F7}"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048322" name="Rectangle 2"/>
          <p:cNvSpPr>
            <a:spLocks noGrp="1" noRot="1" noChangeAspect="1" noChangeArrowheads="1" noTextEdit="1"/>
          </p:cNvSpPr>
          <p:nvPr>
            <p:ph type="sldImg"/>
          </p:nvPr>
        </p:nvSpPr>
        <p:spPr>
          <a:xfrm>
            <a:off x="325438" y="698500"/>
            <a:ext cx="6208712" cy="3492500"/>
          </a:xfrm>
          <a:ln/>
        </p:spPr>
      </p:sp>
      <p:sp>
        <p:nvSpPr>
          <p:cNvPr id="5048323"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7C604C3-592F-4784-943A-B8C535066284}"/>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Lesson 49</a:t>
            </a:r>
          </a:p>
        </p:txBody>
      </p:sp>
      <p:sp>
        <p:nvSpPr>
          <p:cNvPr id="6147" name="Rectangle 6">
            <a:extLst>
              <a:ext uri="{FF2B5EF4-FFF2-40B4-BE49-F238E27FC236}">
                <a16:creationId xmlns:a16="http://schemas.microsoft.com/office/drawing/2014/main" id="{67D4B264-F20E-4D2E-96A1-FC6C75F3BE9A}"/>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Richie Thetford</a:t>
            </a:r>
          </a:p>
        </p:txBody>
      </p:sp>
      <p:sp>
        <p:nvSpPr>
          <p:cNvPr id="6148" name="Rectangle 7">
            <a:extLst>
              <a:ext uri="{FF2B5EF4-FFF2-40B4-BE49-F238E27FC236}">
                <a16:creationId xmlns:a16="http://schemas.microsoft.com/office/drawing/2014/main" id="{D21A6447-0284-419C-99E2-E0356F1D42C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637A6E-1BF1-4A4C-94ED-2BD392B153C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9" name="Rectangle 2">
            <a:extLst>
              <a:ext uri="{FF2B5EF4-FFF2-40B4-BE49-F238E27FC236}">
                <a16:creationId xmlns:a16="http://schemas.microsoft.com/office/drawing/2014/main" id="{2BDBC752-F3B8-4732-AA95-AC9B6D8B7F6D}"/>
              </a:ext>
            </a:extLst>
          </p:cNvPr>
          <p:cNvSpPr>
            <a:spLocks noGrp="1" noRot="1" noChangeAspect="1" noChangeArrowheads="1" noTextEdit="1"/>
          </p:cNvSpPr>
          <p:nvPr>
            <p:ph type="sldImg"/>
          </p:nvPr>
        </p:nvSpPr>
        <p:spPr>
          <a:ln/>
        </p:spPr>
      </p:sp>
      <p:sp>
        <p:nvSpPr>
          <p:cNvPr id="6150" name="Rectangle 3">
            <a:extLst>
              <a:ext uri="{FF2B5EF4-FFF2-40B4-BE49-F238E27FC236}">
                <a16:creationId xmlns:a16="http://schemas.microsoft.com/office/drawing/2014/main" id="{DCAA70E2-33DD-41D6-915E-158D703609D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C5214F-0BE9-48C1-A380-9D9BB938B01B}" type="slidenum">
              <a:rPr lang="en-US" smtClean="0"/>
              <a:t>250</a:t>
            </a:fld>
            <a:endParaRPr lang="en-US"/>
          </a:p>
        </p:txBody>
      </p:sp>
    </p:spTree>
    <p:extLst>
      <p:ext uri="{BB962C8B-B14F-4D97-AF65-F5344CB8AC3E}">
        <p14:creationId xmlns:p14="http://schemas.microsoft.com/office/powerpoint/2010/main" val="3448964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DAC82-E55F-4603-8CE6-DA5C03EEE0D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042178" name="Rectangle 2"/>
          <p:cNvSpPr>
            <a:spLocks noGrp="1" noRot="1" noChangeAspect="1" noChangeArrowheads="1" noTextEdit="1"/>
          </p:cNvSpPr>
          <p:nvPr>
            <p:ph type="sldImg"/>
          </p:nvPr>
        </p:nvSpPr>
        <p:spPr>
          <a:xfrm>
            <a:off x="325438" y="698500"/>
            <a:ext cx="6208712" cy="3492500"/>
          </a:xfrm>
          <a:ln/>
        </p:spPr>
      </p:sp>
      <p:sp>
        <p:nvSpPr>
          <p:cNvPr id="504217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0"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57FBC9-BC9F-430C-AC7E-8E5E168766EC}"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257</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990211" name="Rectangle 2"/>
          <p:cNvSpPr>
            <a:spLocks noGrp="1" noRot="1" noChangeAspect="1" noChangeArrowheads="1" noTextEdit="1"/>
          </p:cNvSpPr>
          <p:nvPr>
            <p:ph type="sldImg"/>
          </p:nvPr>
        </p:nvSpPr>
        <p:spPr>
          <a:ln/>
        </p:spPr>
      </p:sp>
      <p:sp>
        <p:nvSpPr>
          <p:cNvPr id="9902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C8A5EBD-FD85-4267-83EC-EE65D869043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Flat Brush" pitchFamily="2" charset="0"/>
              <a:ea typeface="ＭＳ Ｐゴシック" pitchFamily="34" charset="-128"/>
              <a:cs typeface="+mn-cs"/>
            </a:endParaRPr>
          </a:p>
        </p:txBody>
      </p:sp>
      <p:sp>
        <p:nvSpPr>
          <p:cNvPr id="991235" name="Rectangle 2"/>
          <p:cNvSpPr>
            <a:spLocks noGrp="1" noRot="1" noChangeAspect="1" noChangeArrowheads="1" noTextEdit="1"/>
          </p:cNvSpPr>
          <p:nvPr>
            <p:ph type="sldImg"/>
          </p:nvPr>
        </p:nvSpPr>
        <p:spPr>
          <a:ln/>
        </p:spPr>
      </p:sp>
      <p:sp>
        <p:nvSpPr>
          <p:cNvPr id="9912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133173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899894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875366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139142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48417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71571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5214F-0BE9-48C1-A380-9D9BB938B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711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87621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1857330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EF3451-23F3-4A87-9B88-3A7A780B8EA6}"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42478178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EF3451-23F3-4A87-9B88-3A7A780B8EA6}"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7800389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EF3451-23F3-4A87-9B88-3A7A780B8EA6}"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42207249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F3451-23F3-4A87-9B88-3A7A780B8EA6}"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9198809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EF3451-23F3-4A87-9B88-3A7A780B8EA6}"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4322550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EF3451-23F3-4A87-9B88-3A7A780B8EA6}"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0007301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23935519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22600694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A06E255-147E-4E3A-8AB9-DABAE8FCBE5E}"/>
              </a:ext>
            </a:extLst>
          </p:cNvPr>
          <p:cNvGrpSpPr>
            <a:grpSpLocks/>
          </p:cNvGrpSpPr>
          <p:nvPr/>
        </p:nvGrpSpPr>
        <p:grpSpPr bwMode="auto">
          <a:xfrm>
            <a:off x="1" y="1"/>
            <a:ext cx="12187767" cy="6850063"/>
            <a:chOff x="0" y="0"/>
            <a:chExt cx="5758" cy="4315"/>
          </a:xfrm>
        </p:grpSpPr>
        <p:grpSp>
          <p:nvGrpSpPr>
            <p:cNvPr id="5" name="Group 3">
              <a:extLst>
                <a:ext uri="{FF2B5EF4-FFF2-40B4-BE49-F238E27FC236}">
                  <a16:creationId xmlns:a16="http://schemas.microsoft.com/office/drawing/2014/main" id="{E0F9FF71-857A-436A-8313-B481F69C7606}"/>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9F21CA53-2A87-4082-B418-55E5D252D9DA}"/>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p>
            </p:txBody>
          </p:sp>
          <p:sp>
            <p:nvSpPr>
              <p:cNvPr id="9" name="Freeform 5">
                <a:extLst>
                  <a:ext uri="{FF2B5EF4-FFF2-40B4-BE49-F238E27FC236}">
                    <a16:creationId xmlns:a16="http://schemas.microsoft.com/office/drawing/2014/main" id="{B4C1422F-C156-492C-BDBF-1638E9B938C5}"/>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p>
            </p:txBody>
          </p:sp>
          <p:sp>
            <p:nvSpPr>
              <p:cNvPr id="10" name="Freeform 6">
                <a:extLst>
                  <a:ext uri="{FF2B5EF4-FFF2-40B4-BE49-F238E27FC236}">
                    <a16:creationId xmlns:a16="http://schemas.microsoft.com/office/drawing/2014/main" id="{2175EDD8-611A-4EE5-91AA-00734650DD80}"/>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p>
            </p:txBody>
          </p:sp>
          <p:sp>
            <p:nvSpPr>
              <p:cNvPr id="11" name="Freeform 7">
                <a:extLst>
                  <a:ext uri="{FF2B5EF4-FFF2-40B4-BE49-F238E27FC236}">
                    <a16:creationId xmlns:a16="http://schemas.microsoft.com/office/drawing/2014/main" id="{A3A9C754-BF4D-4936-8C3C-B69F56C75596}"/>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8">
                <a:extLst>
                  <a:ext uri="{FF2B5EF4-FFF2-40B4-BE49-F238E27FC236}">
                    <a16:creationId xmlns:a16="http://schemas.microsoft.com/office/drawing/2014/main" id="{2E921E75-9E72-4471-B381-A0108AF4DD01}"/>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p>
            </p:txBody>
          </p:sp>
        </p:grpSp>
        <p:sp>
          <p:nvSpPr>
            <p:cNvPr id="6" name="Freeform 9">
              <a:extLst>
                <a:ext uri="{FF2B5EF4-FFF2-40B4-BE49-F238E27FC236}">
                  <a16:creationId xmlns:a16="http://schemas.microsoft.com/office/drawing/2014/main" id="{0550A8FA-31C8-432A-86D5-269B34249D22}"/>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p>
          </p:txBody>
        </p:sp>
        <p:sp>
          <p:nvSpPr>
            <p:cNvPr id="7" name="Freeform 10">
              <a:extLst>
                <a:ext uri="{FF2B5EF4-FFF2-40B4-BE49-F238E27FC236}">
                  <a16:creationId xmlns:a16="http://schemas.microsoft.com/office/drawing/2014/main" id="{F3A57A26-0D0C-4AD6-954C-BF20424B30E4}"/>
                </a:ext>
              </a:extLst>
            </p:cNvPr>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9227" name="Rectangle 11"/>
          <p:cNvSpPr>
            <a:spLocks noGrp="1" noChangeArrowheads="1"/>
          </p:cNvSpPr>
          <p:nvPr>
            <p:ph type="ctrTitle" sz="quarter"/>
          </p:nvPr>
        </p:nvSpPr>
        <p:spPr>
          <a:xfrm>
            <a:off x="914400" y="1736726"/>
            <a:ext cx="10363200" cy="1920875"/>
          </a:xfrm>
        </p:spPr>
        <p:txBody>
          <a:bodyPr/>
          <a:lstStyle>
            <a:lvl1pPr>
              <a:defRPr sz="6000"/>
            </a:lvl1pPr>
          </a:lstStyle>
          <a:p>
            <a:pPr lvl="0"/>
            <a:r>
              <a:rPr lang="en-US" altLang="en-US" noProof="0"/>
              <a:t>Click to edit Master title style</a:t>
            </a:r>
          </a:p>
        </p:txBody>
      </p:sp>
      <p:sp>
        <p:nvSpPr>
          <p:cNvPr id="9228"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3" name="Rectangle 13">
            <a:extLst>
              <a:ext uri="{FF2B5EF4-FFF2-40B4-BE49-F238E27FC236}">
                <a16:creationId xmlns:a16="http://schemas.microsoft.com/office/drawing/2014/main" id="{D42E7D88-F8B7-40D9-85C0-7D6E19803661}"/>
              </a:ext>
            </a:extLst>
          </p:cNvPr>
          <p:cNvSpPr>
            <a:spLocks noGrp="1" noChangeArrowheads="1"/>
          </p:cNvSpPr>
          <p:nvPr>
            <p:ph type="dt" sz="quarter" idx="10"/>
          </p:nvPr>
        </p:nvSpPr>
        <p:spPr>
          <a:xfrm>
            <a:off x="609600" y="6248400"/>
            <a:ext cx="2844800" cy="476250"/>
          </a:xfrm>
        </p:spPr>
        <p:txBody>
          <a:bodyPr/>
          <a:lstStyle>
            <a:lvl1pPr>
              <a:defRPr/>
            </a:lvl1pPr>
          </a:lstStyle>
          <a:p>
            <a:pPr>
              <a:defRPr/>
            </a:pPr>
            <a:endParaRPr lang="en-US" altLang="en-US"/>
          </a:p>
        </p:txBody>
      </p:sp>
      <p:sp>
        <p:nvSpPr>
          <p:cNvPr id="14" name="Rectangle 14">
            <a:extLst>
              <a:ext uri="{FF2B5EF4-FFF2-40B4-BE49-F238E27FC236}">
                <a16:creationId xmlns:a16="http://schemas.microsoft.com/office/drawing/2014/main" id="{081FE512-AFAC-44A1-9F20-5F6013166DC3}"/>
              </a:ext>
            </a:extLst>
          </p:cNvPr>
          <p:cNvSpPr>
            <a:spLocks noGrp="1" noChangeArrowheads="1"/>
          </p:cNvSpPr>
          <p:nvPr>
            <p:ph type="ftr" sz="quarter" idx="11"/>
          </p:nvPr>
        </p:nvSpPr>
        <p:spPr>
          <a:xfrm>
            <a:off x="4165600" y="6251575"/>
            <a:ext cx="3860800" cy="476250"/>
          </a:xfrm>
        </p:spPr>
        <p:txBody>
          <a:bodyPr/>
          <a:lstStyle>
            <a:lvl1pPr>
              <a:defRPr/>
            </a:lvl1pPr>
          </a:lstStyle>
          <a:p>
            <a:pPr>
              <a:defRPr/>
            </a:pPr>
            <a:endParaRPr lang="en-US" altLang="en-US"/>
          </a:p>
        </p:txBody>
      </p:sp>
      <p:sp>
        <p:nvSpPr>
          <p:cNvPr id="15" name="Rectangle 15">
            <a:extLst>
              <a:ext uri="{FF2B5EF4-FFF2-40B4-BE49-F238E27FC236}">
                <a16:creationId xmlns:a16="http://schemas.microsoft.com/office/drawing/2014/main" id="{140A090B-0F6B-4957-98A8-576378FD258C}"/>
              </a:ext>
            </a:extLst>
          </p:cNvPr>
          <p:cNvSpPr>
            <a:spLocks noGrp="1" noChangeArrowheads="1"/>
          </p:cNvSpPr>
          <p:nvPr>
            <p:ph type="sldNum" sz="quarter" idx="12"/>
          </p:nvPr>
        </p:nvSpPr>
        <p:spPr>
          <a:xfrm>
            <a:off x="8737600" y="6254750"/>
            <a:ext cx="2844800" cy="476250"/>
          </a:xfrm>
        </p:spPr>
        <p:txBody>
          <a:bodyPr/>
          <a:lstStyle>
            <a:lvl1pPr>
              <a:defRPr smtClean="0"/>
            </a:lvl1pPr>
          </a:lstStyle>
          <a:p>
            <a:pPr>
              <a:defRPr/>
            </a:pPr>
            <a:fld id="{36035CDF-A72A-4049-A943-10AF7EA31530}" type="slidenum">
              <a:rPr lang="en-US" altLang="en-US"/>
              <a:pPr>
                <a:defRPr/>
              </a:pPr>
              <a:t>‹#›</a:t>
            </a:fld>
            <a:endParaRPr lang="en-US" altLang="en-US"/>
          </a:p>
        </p:txBody>
      </p:sp>
    </p:spTree>
    <p:extLst>
      <p:ext uri="{BB962C8B-B14F-4D97-AF65-F5344CB8AC3E}">
        <p14:creationId xmlns:p14="http://schemas.microsoft.com/office/powerpoint/2010/main" val="3492979281"/>
      </p:ext>
    </p:extLst>
  </p:cSld>
  <p:clrMapOvr>
    <a:masterClrMapping/>
  </p:clrMapOvr>
  <p:transition spd="slow">
    <p:split orient="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202007F4-4B69-4931-B4E8-4A5B36C9B8A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BE9A2645-293B-4B41-B5C5-37EA0139C435}"/>
              </a:ext>
            </a:extLst>
          </p:cNvPr>
          <p:cNvSpPr>
            <a:spLocks noGrp="1" noChangeArrowheads="1"/>
          </p:cNvSpPr>
          <p:nvPr>
            <p:ph type="sldNum" sz="quarter" idx="11"/>
          </p:nvPr>
        </p:nvSpPr>
        <p:spPr>
          <a:ln/>
        </p:spPr>
        <p:txBody>
          <a:bodyPr/>
          <a:lstStyle>
            <a:lvl1pPr>
              <a:defRPr/>
            </a:lvl1pPr>
          </a:lstStyle>
          <a:p>
            <a:pPr>
              <a:defRPr/>
            </a:pPr>
            <a:fld id="{9F74B19C-56F9-476B-8172-323DD96B37A3}" type="slidenum">
              <a:rPr lang="en-US" altLang="en-US"/>
              <a:pPr>
                <a:defRPr/>
              </a:pPr>
              <a:t>‹#›</a:t>
            </a:fld>
            <a:endParaRPr lang="en-US" altLang="en-US"/>
          </a:p>
        </p:txBody>
      </p:sp>
      <p:sp>
        <p:nvSpPr>
          <p:cNvPr id="6" name="Rectangle 14">
            <a:extLst>
              <a:ext uri="{FF2B5EF4-FFF2-40B4-BE49-F238E27FC236}">
                <a16:creationId xmlns:a16="http://schemas.microsoft.com/office/drawing/2014/main" id="{1A99C509-8F30-4C31-BF8A-95E783564659}"/>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999655008"/>
      </p:ext>
    </p:extLst>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032963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
            <a:extLst>
              <a:ext uri="{FF2B5EF4-FFF2-40B4-BE49-F238E27FC236}">
                <a16:creationId xmlns:a16="http://schemas.microsoft.com/office/drawing/2014/main" id="{F1F7F67C-8584-4D88-8B0D-6A85F3FEB45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EE7BC107-1FC4-4F58-937F-ED646F5F06BA}"/>
              </a:ext>
            </a:extLst>
          </p:cNvPr>
          <p:cNvSpPr>
            <a:spLocks noGrp="1" noChangeArrowheads="1"/>
          </p:cNvSpPr>
          <p:nvPr>
            <p:ph type="sldNum" sz="quarter" idx="11"/>
          </p:nvPr>
        </p:nvSpPr>
        <p:spPr>
          <a:ln/>
        </p:spPr>
        <p:txBody>
          <a:bodyPr/>
          <a:lstStyle>
            <a:lvl1pPr>
              <a:defRPr/>
            </a:lvl1pPr>
          </a:lstStyle>
          <a:p>
            <a:pPr>
              <a:defRPr/>
            </a:pPr>
            <a:fld id="{41379F0A-6A3D-49FE-92E3-D9EADF586C62}" type="slidenum">
              <a:rPr lang="en-US" altLang="en-US"/>
              <a:pPr>
                <a:defRPr/>
              </a:pPr>
              <a:t>‹#›</a:t>
            </a:fld>
            <a:endParaRPr lang="en-US" altLang="en-US"/>
          </a:p>
        </p:txBody>
      </p:sp>
      <p:sp>
        <p:nvSpPr>
          <p:cNvPr id="6" name="Rectangle 14">
            <a:extLst>
              <a:ext uri="{FF2B5EF4-FFF2-40B4-BE49-F238E27FC236}">
                <a16:creationId xmlns:a16="http://schemas.microsoft.com/office/drawing/2014/main" id="{424151BD-89CD-49D9-8908-0A215A464A9B}"/>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073197511"/>
      </p:ext>
    </p:extLst>
  </p:cSld>
  <p:clrMapOvr>
    <a:masterClrMapping/>
  </p:clrMapOvr>
  <p:transition spd="slow">
    <p:split orient="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EDA0CFE8-F4D2-441D-BF0A-67075C5748B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6881D72D-A6E2-49ED-9554-C0D7DD6FB090}"/>
              </a:ext>
            </a:extLst>
          </p:cNvPr>
          <p:cNvSpPr>
            <a:spLocks noGrp="1" noChangeArrowheads="1"/>
          </p:cNvSpPr>
          <p:nvPr>
            <p:ph type="sldNum" sz="quarter" idx="11"/>
          </p:nvPr>
        </p:nvSpPr>
        <p:spPr>
          <a:ln/>
        </p:spPr>
        <p:txBody>
          <a:bodyPr/>
          <a:lstStyle>
            <a:lvl1pPr>
              <a:defRPr/>
            </a:lvl1pPr>
          </a:lstStyle>
          <a:p>
            <a:pPr>
              <a:defRPr/>
            </a:pPr>
            <a:fld id="{5F8018E3-7F21-4F6A-B3F5-5C39C891EFDA}" type="slidenum">
              <a:rPr lang="en-US" altLang="en-US"/>
              <a:pPr>
                <a:defRPr/>
              </a:pPr>
              <a:t>‹#›</a:t>
            </a:fld>
            <a:endParaRPr lang="en-US" altLang="en-US"/>
          </a:p>
        </p:txBody>
      </p:sp>
      <p:sp>
        <p:nvSpPr>
          <p:cNvPr id="7" name="Rectangle 14">
            <a:extLst>
              <a:ext uri="{FF2B5EF4-FFF2-40B4-BE49-F238E27FC236}">
                <a16:creationId xmlns:a16="http://schemas.microsoft.com/office/drawing/2014/main" id="{0D3AF0E7-932F-4B97-900D-B9264AAD9C37}"/>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035247524"/>
      </p:ext>
    </p:extLst>
  </p:cSld>
  <p:clrMapOvr>
    <a:masterClrMapping/>
  </p:clrMapOvr>
  <p:transition spd="slow">
    <p:split orient="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B200069B-4D88-4170-8B69-5A2ABF89EA0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3">
            <a:extLst>
              <a:ext uri="{FF2B5EF4-FFF2-40B4-BE49-F238E27FC236}">
                <a16:creationId xmlns:a16="http://schemas.microsoft.com/office/drawing/2014/main" id="{449B4D73-F21A-479C-BE32-FDCB58907730}"/>
              </a:ext>
            </a:extLst>
          </p:cNvPr>
          <p:cNvSpPr>
            <a:spLocks noGrp="1" noChangeArrowheads="1"/>
          </p:cNvSpPr>
          <p:nvPr>
            <p:ph type="sldNum" sz="quarter" idx="11"/>
          </p:nvPr>
        </p:nvSpPr>
        <p:spPr>
          <a:ln/>
        </p:spPr>
        <p:txBody>
          <a:bodyPr/>
          <a:lstStyle>
            <a:lvl1pPr>
              <a:defRPr/>
            </a:lvl1pPr>
          </a:lstStyle>
          <a:p>
            <a:pPr>
              <a:defRPr/>
            </a:pPr>
            <a:fld id="{7E252026-E218-4DE8-9523-BA0859613773}" type="slidenum">
              <a:rPr lang="en-US" altLang="en-US"/>
              <a:pPr>
                <a:defRPr/>
              </a:pPr>
              <a:t>‹#›</a:t>
            </a:fld>
            <a:endParaRPr lang="en-US" altLang="en-US"/>
          </a:p>
        </p:txBody>
      </p:sp>
      <p:sp>
        <p:nvSpPr>
          <p:cNvPr id="9" name="Rectangle 14">
            <a:extLst>
              <a:ext uri="{FF2B5EF4-FFF2-40B4-BE49-F238E27FC236}">
                <a16:creationId xmlns:a16="http://schemas.microsoft.com/office/drawing/2014/main" id="{DF50FAF0-C05D-4EE0-AB00-93BA31FD7277}"/>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448027866"/>
      </p:ext>
    </p:extLst>
  </p:cSld>
  <p:clrMapOvr>
    <a:masterClrMapping/>
  </p:clrMapOvr>
  <p:transition spd="slow">
    <p:split orient="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118BB816-78BF-4A03-BE3B-E554E2954AF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3">
            <a:extLst>
              <a:ext uri="{FF2B5EF4-FFF2-40B4-BE49-F238E27FC236}">
                <a16:creationId xmlns:a16="http://schemas.microsoft.com/office/drawing/2014/main" id="{FD98C6B6-8125-4DD9-8E36-62EABC673D59}"/>
              </a:ext>
            </a:extLst>
          </p:cNvPr>
          <p:cNvSpPr>
            <a:spLocks noGrp="1" noChangeArrowheads="1"/>
          </p:cNvSpPr>
          <p:nvPr>
            <p:ph type="sldNum" sz="quarter" idx="11"/>
          </p:nvPr>
        </p:nvSpPr>
        <p:spPr>
          <a:ln/>
        </p:spPr>
        <p:txBody>
          <a:bodyPr/>
          <a:lstStyle>
            <a:lvl1pPr>
              <a:defRPr/>
            </a:lvl1pPr>
          </a:lstStyle>
          <a:p>
            <a:pPr>
              <a:defRPr/>
            </a:pPr>
            <a:fld id="{5AA24B9B-5D18-4993-8EA0-9993CCA5CB36}" type="slidenum">
              <a:rPr lang="en-US" altLang="en-US"/>
              <a:pPr>
                <a:defRPr/>
              </a:pPr>
              <a:t>‹#›</a:t>
            </a:fld>
            <a:endParaRPr lang="en-US" altLang="en-US"/>
          </a:p>
        </p:txBody>
      </p:sp>
      <p:sp>
        <p:nvSpPr>
          <p:cNvPr id="5" name="Rectangle 14">
            <a:extLst>
              <a:ext uri="{FF2B5EF4-FFF2-40B4-BE49-F238E27FC236}">
                <a16:creationId xmlns:a16="http://schemas.microsoft.com/office/drawing/2014/main" id="{1C3531A1-A921-446D-9081-AEF393654B77}"/>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987817929"/>
      </p:ext>
    </p:extLst>
  </p:cSld>
  <p:clrMapOvr>
    <a:masterClrMapping/>
  </p:clrMapOvr>
  <p:transition spd="slow">
    <p:split orient="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C680A7B-4015-4512-AF3D-DFE23344501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3">
            <a:extLst>
              <a:ext uri="{FF2B5EF4-FFF2-40B4-BE49-F238E27FC236}">
                <a16:creationId xmlns:a16="http://schemas.microsoft.com/office/drawing/2014/main" id="{7005A4BA-9CAC-4898-B958-3F9E48BFACE6}"/>
              </a:ext>
            </a:extLst>
          </p:cNvPr>
          <p:cNvSpPr>
            <a:spLocks noGrp="1" noChangeArrowheads="1"/>
          </p:cNvSpPr>
          <p:nvPr>
            <p:ph type="sldNum" sz="quarter" idx="11"/>
          </p:nvPr>
        </p:nvSpPr>
        <p:spPr>
          <a:ln/>
        </p:spPr>
        <p:txBody>
          <a:bodyPr/>
          <a:lstStyle>
            <a:lvl1pPr>
              <a:defRPr/>
            </a:lvl1pPr>
          </a:lstStyle>
          <a:p>
            <a:pPr>
              <a:defRPr/>
            </a:pPr>
            <a:fld id="{1C07D6C9-E004-4329-B4F7-6389C04EC0C7}" type="slidenum">
              <a:rPr lang="en-US" altLang="en-US"/>
              <a:pPr>
                <a:defRPr/>
              </a:pPr>
              <a:t>‹#›</a:t>
            </a:fld>
            <a:endParaRPr lang="en-US" altLang="en-US"/>
          </a:p>
        </p:txBody>
      </p:sp>
      <p:sp>
        <p:nvSpPr>
          <p:cNvPr id="4" name="Rectangle 14">
            <a:extLst>
              <a:ext uri="{FF2B5EF4-FFF2-40B4-BE49-F238E27FC236}">
                <a16:creationId xmlns:a16="http://schemas.microsoft.com/office/drawing/2014/main" id="{740B8EE0-3DF7-43EF-8DBA-4BBC14F9559C}"/>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734507712"/>
      </p:ext>
    </p:extLst>
  </p:cSld>
  <p:clrMapOvr>
    <a:masterClrMapping/>
  </p:clrMapOvr>
  <p:transition spd="slow">
    <p:split orient="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BDF8CBDE-4ABC-46D3-84E3-BCB28017076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D81803EB-8D68-4E90-91A8-776CD0F1F977}"/>
              </a:ext>
            </a:extLst>
          </p:cNvPr>
          <p:cNvSpPr>
            <a:spLocks noGrp="1" noChangeArrowheads="1"/>
          </p:cNvSpPr>
          <p:nvPr>
            <p:ph type="sldNum" sz="quarter" idx="11"/>
          </p:nvPr>
        </p:nvSpPr>
        <p:spPr>
          <a:ln/>
        </p:spPr>
        <p:txBody>
          <a:bodyPr/>
          <a:lstStyle>
            <a:lvl1pPr>
              <a:defRPr/>
            </a:lvl1pPr>
          </a:lstStyle>
          <a:p>
            <a:pPr>
              <a:defRPr/>
            </a:pPr>
            <a:fld id="{D482DF47-F61B-4CD8-AE9B-43AA315378E3}" type="slidenum">
              <a:rPr lang="en-US" altLang="en-US"/>
              <a:pPr>
                <a:defRPr/>
              </a:pPr>
              <a:t>‹#›</a:t>
            </a:fld>
            <a:endParaRPr lang="en-US" altLang="en-US"/>
          </a:p>
        </p:txBody>
      </p:sp>
      <p:sp>
        <p:nvSpPr>
          <p:cNvPr id="7" name="Rectangle 14">
            <a:extLst>
              <a:ext uri="{FF2B5EF4-FFF2-40B4-BE49-F238E27FC236}">
                <a16:creationId xmlns:a16="http://schemas.microsoft.com/office/drawing/2014/main" id="{1F3B9AA3-A9BD-4876-8F7F-6BA274D5FAAA}"/>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044284522"/>
      </p:ext>
    </p:extLst>
  </p:cSld>
  <p:clrMapOvr>
    <a:masterClrMapping/>
  </p:clrMapOvr>
  <p:transition spd="slow">
    <p:split orient="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
            <a:extLst>
              <a:ext uri="{FF2B5EF4-FFF2-40B4-BE49-F238E27FC236}">
                <a16:creationId xmlns:a16="http://schemas.microsoft.com/office/drawing/2014/main" id="{B32C61C3-FE38-4EE9-A690-EA5786FEDD3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6D0F4B32-9F5C-49A2-BF61-6CE0F19725A6}"/>
              </a:ext>
            </a:extLst>
          </p:cNvPr>
          <p:cNvSpPr>
            <a:spLocks noGrp="1" noChangeArrowheads="1"/>
          </p:cNvSpPr>
          <p:nvPr>
            <p:ph type="sldNum" sz="quarter" idx="11"/>
          </p:nvPr>
        </p:nvSpPr>
        <p:spPr>
          <a:ln/>
        </p:spPr>
        <p:txBody>
          <a:bodyPr/>
          <a:lstStyle>
            <a:lvl1pPr>
              <a:defRPr/>
            </a:lvl1pPr>
          </a:lstStyle>
          <a:p>
            <a:pPr>
              <a:defRPr/>
            </a:pPr>
            <a:fld id="{4D557D79-00CF-4B26-B3AF-25EED23FFB6D}" type="slidenum">
              <a:rPr lang="en-US" altLang="en-US"/>
              <a:pPr>
                <a:defRPr/>
              </a:pPr>
              <a:t>‹#›</a:t>
            </a:fld>
            <a:endParaRPr lang="en-US" altLang="en-US"/>
          </a:p>
        </p:txBody>
      </p:sp>
      <p:sp>
        <p:nvSpPr>
          <p:cNvPr id="7" name="Rectangle 14">
            <a:extLst>
              <a:ext uri="{FF2B5EF4-FFF2-40B4-BE49-F238E27FC236}">
                <a16:creationId xmlns:a16="http://schemas.microsoft.com/office/drawing/2014/main" id="{0EB6BCEF-DC96-4DC1-BB2E-B918CB226B49}"/>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373133252"/>
      </p:ext>
    </p:extLst>
  </p:cSld>
  <p:clrMapOvr>
    <a:masterClrMapping/>
  </p:clrMapOvr>
  <p:transition spd="slow">
    <p:split orient="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EDF9D6C5-EF6A-48D8-87A8-F637B12C0DE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ECA803CC-71BD-4A9F-BEE7-C01505A312EA}"/>
              </a:ext>
            </a:extLst>
          </p:cNvPr>
          <p:cNvSpPr>
            <a:spLocks noGrp="1" noChangeArrowheads="1"/>
          </p:cNvSpPr>
          <p:nvPr>
            <p:ph type="sldNum" sz="quarter" idx="11"/>
          </p:nvPr>
        </p:nvSpPr>
        <p:spPr>
          <a:ln/>
        </p:spPr>
        <p:txBody>
          <a:bodyPr/>
          <a:lstStyle>
            <a:lvl1pPr>
              <a:defRPr/>
            </a:lvl1pPr>
          </a:lstStyle>
          <a:p>
            <a:pPr>
              <a:defRPr/>
            </a:pPr>
            <a:fld id="{B3881811-C093-4E7C-B183-BE2D8860CDD0}" type="slidenum">
              <a:rPr lang="en-US" altLang="en-US"/>
              <a:pPr>
                <a:defRPr/>
              </a:pPr>
              <a:t>‹#›</a:t>
            </a:fld>
            <a:endParaRPr lang="en-US" altLang="en-US"/>
          </a:p>
        </p:txBody>
      </p:sp>
      <p:sp>
        <p:nvSpPr>
          <p:cNvPr id="6" name="Rectangle 14">
            <a:extLst>
              <a:ext uri="{FF2B5EF4-FFF2-40B4-BE49-F238E27FC236}">
                <a16:creationId xmlns:a16="http://schemas.microsoft.com/office/drawing/2014/main" id="{DEC70DAB-B56F-415C-835F-B94E7FDCDA62}"/>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929614136"/>
      </p:ext>
    </p:extLst>
  </p:cSld>
  <p:clrMapOvr>
    <a:masterClrMapping/>
  </p:clrMapOvr>
  <p:transition spd="slow">
    <p:split orient="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078C65DC-9BA4-4E5C-BD64-C76019B7CCB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FBE7A2FF-CF06-4F11-B102-F9458C04D1CC}"/>
              </a:ext>
            </a:extLst>
          </p:cNvPr>
          <p:cNvSpPr>
            <a:spLocks noGrp="1" noChangeArrowheads="1"/>
          </p:cNvSpPr>
          <p:nvPr>
            <p:ph type="sldNum" sz="quarter" idx="11"/>
          </p:nvPr>
        </p:nvSpPr>
        <p:spPr>
          <a:ln/>
        </p:spPr>
        <p:txBody>
          <a:bodyPr/>
          <a:lstStyle>
            <a:lvl1pPr>
              <a:defRPr/>
            </a:lvl1pPr>
          </a:lstStyle>
          <a:p>
            <a:pPr>
              <a:defRPr/>
            </a:pPr>
            <a:fld id="{A5120694-AC89-4A4A-881A-3FA8C564E7A1}" type="slidenum">
              <a:rPr lang="en-US" altLang="en-US"/>
              <a:pPr>
                <a:defRPr/>
              </a:pPr>
              <a:t>‹#›</a:t>
            </a:fld>
            <a:endParaRPr lang="en-US" altLang="en-US"/>
          </a:p>
        </p:txBody>
      </p:sp>
      <p:sp>
        <p:nvSpPr>
          <p:cNvPr id="6" name="Rectangle 14">
            <a:extLst>
              <a:ext uri="{FF2B5EF4-FFF2-40B4-BE49-F238E27FC236}">
                <a16:creationId xmlns:a16="http://schemas.microsoft.com/office/drawing/2014/main" id="{EED9F542-FA1D-4239-8A33-FED3A2DA39E3}"/>
              </a:ext>
            </a:extLst>
          </p:cNvPr>
          <p:cNvSpPr>
            <a:spLocks noGrp="1" noChangeArrowheads="1"/>
          </p:cNvSpPr>
          <p:nvPr>
            <p:ph type="ftr" sz="quarter"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677764362"/>
      </p:ext>
    </p:extLst>
  </p:cSld>
  <p:clrMapOvr>
    <a:masterClrMapping/>
  </p:clrMapOvr>
  <p:transition spd="slow">
    <p:split orient="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1827139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9721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29368695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838871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24283906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1432244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36877474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31664795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23061580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5134947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34522623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1903990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82717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39894976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8703961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12737080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17191322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23029057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37640542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1218000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8337249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36011664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130957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41095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7308681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40380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8156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93871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609970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7917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70360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8947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39519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6875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2603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27534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66263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31431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21617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43446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664364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88615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62987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62914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9537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61621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57280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03823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7406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F0FAE08A-C1CC-46D8-89B6-9FDA2749FDCD}"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754051584"/>
      </p:ext>
    </p:extLst>
  </p:cSld>
  <p:clrMapOvr>
    <a:masterClrMapping/>
  </p:clrMapOvr>
  <p:transition>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F0572EE8-FA17-46A7-8B5E-5E8E03F31680}"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975090752"/>
      </p:ext>
    </p:extLst>
  </p:cSld>
  <p:clrMapOvr>
    <a:masterClrMapping/>
  </p:clrMapOvr>
  <p:transition>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6441A45B-0BAE-4255-8CE2-75F00D06DE97}"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679709256"/>
      </p:ext>
    </p:extLst>
  </p:cSld>
  <p:clrMapOvr>
    <a:masterClrMapping/>
  </p:clrMapOvr>
  <p:transition>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3BCD780B-7F65-461F-B85F-941F9A608C7F}"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912285432"/>
      </p:ext>
    </p:extLst>
  </p:cSld>
  <p:clrMapOvr>
    <a:masterClrMapping/>
  </p:clrMapOvr>
  <p:transition>
    <p:rand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8"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1E0012E6-F555-4B11-A490-9BF54ACC4032}"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941835793"/>
      </p:ext>
    </p:extLst>
  </p:cSld>
  <p:clrMapOvr>
    <a:masterClrMapping/>
  </p:clrMapOvr>
  <p:transition>
    <p:rand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08F5FF95-ACB8-49E3-AE9C-AA86A0CB4A79}"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769539086"/>
      </p:ext>
    </p:extLst>
  </p:cSld>
  <p:clrMapOvr>
    <a:masterClrMapping/>
  </p:clrMapOvr>
  <p:transition>
    <p:rand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3"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488ED139-3E0D-4294-8443-726B226470E6}"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026974340"/>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76071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71974C92-E34B-4B4E-857A-F0BE74CA7C52}"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517173147"/>
      </p:ext>
    </p:extLst>
  </p:cSld>
  <p:clrMapOvr>
    <a:masterClrMapping/>
  </p:clrMapOvr>
  <p:transition>
    <p:rand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1E15050D-6AF7-4FE7-B556-3D016D97CDBC}"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184613068"/>
      </p:ext>
    </p:extLst>
  </p:cSld>
  <p:clrMapOvr>
    <a:masterClrMapping/>
  </p:clrMapOvr>
  <p:transition>
    <p:rand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3C645A77-FFB0-4B1E-AC64-D79FBBE37815}"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83965089"/>
      </p:ext>
    </p:extLst>
  </p:cSld>
  <p:clrMapOvr>
    <a:masterClrMapping/>
  </p:clrMapOvr>
  <p:transition>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A7C0B8BA-04A3-4313-9C6F-1DB9FC50B072}"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45597992"/>
      </p:ext>
    </p:extLst>
  </p:cSld>
  <p:clrMapOvr>
    <a:masterClrMapping/>
  </p:clrMapOvr>
  <p:transition>
    <p:rand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97254BAF-09D2-4AF5-AF94-A685F6CFFFE8}"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826572979"/>
      </p:ext>
    </p:extLst>
  </p:cSld>
  <p:clrMapOvr>
    <a:masterClrMapping/>
  </p:clrMapOvr>
  <p:transition>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88C61DB6-EB56-492E-86CF-0835018A3A79}"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653770767"/>
      </p:ext>
    </p:extLst>
  </p:cSld>
  <p:clrMapOvr>
    <a:masterClrMapping/>
  </p:clrMapOvr>
  <p:transition>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sldNum" sz="quarter" idx="11"/>
          </p:nvPr>
        </p:nvSpPr>
        <p:spPr>
          <a:ln/>
        </p:spPr>
        <p:txBody>
          <a:bodyPr/>
          <a:lstStyle>
            <a:lvl1pPr>
              <a:defRPr/>
            </a:lvl1pPr>
          </a:lstStyle>
          <a:p>
            <a:pPr algn="r" rtl="0" eaLnBrk="0" fontAlgn="base" hangingPunct="0">
              <a:spcBef>
                <a:spcPct val="0"/>
              </a:spcBef>
              <a:spcAft>
                <a:spcPct val="0"/>
              </a:spcAft>
              <a:defRPr/>
            </a:pPr>
            <a:fld id="{0F4382AA-1DB5-4164-9453-FF752C0BA6C3}"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043142521"/>
      </p:ext>
    </p:extLst>
  </p:cSld>
  <p:clrMapOvr>
    <a:masterClrMapping/>
  </p:clrMapOvr>
  <p:transition>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B883BEC-5280-4D9B-ADC3-105CFC0C5A95}"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185296685"/>
      </p:ext>
    </p:extLst>
  </p:cSld>
  <p:clrMapOvr>
    <a:masterClrMapping/>
  </p:clrMapOvr>
  <p:transition>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B9DD6078-AFFB-4AC9-9B2C-A20F584D0DF9}"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226210908"/>
      </p:ext>
    </p:extLst>
  </p:cSld>
  <p:clrMapOvr>
    <a:masterClrMapping/>
  </p:clrMapOvr>
  <p:transition>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1870108E-F264-4602-9E03-8218FFFDAB81}"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521183774"/>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3923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C6089512-2D5B-4184-B768-3FCAF572367E}"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017728095"/>
      </p:ext>
    </p:extLst>
  </p:cSld>
  <p:clrMapOvr>
    <a:masterClrMapping/>
  </p:clrMapOvr>
  <p:transition>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8"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9"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1FB8CE1-044C-467D-8176-AA6113265C17}"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785215181"/>
      </p:ext>
    </p:extLst>
  </p:cSld>
  <p:clrMapOvr>
    <a:masterClrMapping/>
  </p:clrMapOvr>
  <p:transition>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82ADCB9B-142B-4081-A843-14CD10B20026}"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672714633"/>
      </p:ext>
    </p:extLst>
  </p:cSld>
  <p:clrMapOvr>
    <a:masterClrMapping/>
  </p:clrMapOvr>
  <p:transition>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3"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47B6106B-66CE-44CE-AFF2-F5565CB0F6D3}"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893243710"/>
      </p:ext>
    </p:extLst>
  </p:cSld>
  <p:clrMapOvr>
    <a:masterClrMapping/>
  </p:clrMapOvr>
  <p:transition>
    <p:rand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CBF94507-E1D0-401F-910C-9D567F9B6B44}"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106301796"/>
      </p:ext>
    </p:extLst>
  </p:cSld>
  <p:clrMapOvr>
    <a:masterClrMapping/>
  </p:clrMapOvr>
  <p:transition>
    <p:rand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FF1577FD-DBBF-40A6-A963-14BB61BF6BAA}"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629480766"/>
      </p:ext>
    </p:extLst>
  </p:cSld>
  <p:clrMapOvr>
    <a:masterClrMapping/>
  </p:clrMapOvr>
  <p:transition>
    <p:rand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F21C258E-896F-4755-96B4-AB1B72995BD5}"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043413257"/>
      </p:ext>
    </p:extLst>
  </p:cSld>
  <p:clrMapOvr>
    <a:masterClrMapping/>
  </p:clrMapOvr>
  <p:transition>
    <p:rand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3737F9E2-598D-466D-8483-C3DE69DD5C3F}"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964728208"/>
      </p:ext>
    </p:extLst>
  </p:cSld>
  <p:clrMapOvr>
    <a:masterClrMapping/>
  </p:clrMapOvr>
  <p:transition>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CFF31FC4-F3A2-48EE-9968-CB9A50EF695F}"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3219915"/>
      </p:ext>
    </p:extLst>
  </p:cSld>
  <p:clrMapOvr>
    <a:masterClrMapping/>
  </p:clrMapOvr>
  <p:transition>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666A3F3C-0969-4B4E-BBDE-2CB1ECEA106C}"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34749453"/>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6198730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B927B16-B716-4474-B17B-7784272DA07D}"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85396263"/>
      </p:ext>
    </p:extLst>
  </p:cSld>
  <p:clrMapOvr>
    <a:masterClrMapping/>
  </p:clrMapOvr>
  <p:transition>
    <p:rand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7"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8CED2B96-F594-4446-B3EA-A0F2E04CE267}"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875393738"/>
      </p:ext>
    </p:extLst>
  </p:cSld>
  <p:clrMapOvr>
    <a:masterClrMapping/>
  </p:clrMapOvr>
  <p:transition>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6"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A539CFE1-32B7-4F41-BC74-990762EC1D8A}"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2539460601"/>
      </p:ext>
    </p:extLst>
  </p:cSld>
  <p:clrMapOvr>
    <a:masterClrMapping/>
  </p:clrMapOvr>
  <p:transition>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lgn="l"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4" name="Rectangle 6"/>
          <p:cNvSpPr>
            <a:spLocks noGrp="1" noChangeArrowheads="1"/>
          </p:cNvSpPr>
          <p:nvPr>
            <p:ph type="ftr" sz="quarter" idx="11"/>
          </p:nvPr>
        </p:nvSpPr>
        <p:spPr>
          <a:ln/>
        </p:spPr>
        <p:txBody>
          <a:bodyPr/>
          <a:lstStyle>
            <a:lvl1pPr>
              <a:defRPr/>
            </a:lvl1pPr>
          </a:lstStyle>
          <a:p>
            <a:pPr algn="ctr" rtl="0" eaLnBrk="0" fontAlgn="base" hangingPunct="0">
              <a:spcBef>
                <a:spcPct val="0"/>
              </a:spcBef>
              <a:spcAft>
                <a:spcPct val="0"/>
              </a:spcAft>
              <a:defRPr/>
            </a:pPr>
            <a:endParaRPr lang="en-US" sz="1400" kern="1200">
              <a:solidFill>
                <a:srgbClr val="000000"/>
              </a:solidFill>
              <a:latin typeface="Arial"/>
              <a:ea typeface="ＭＳ Ｐゴシック" pitchFamily="34" charset="-128"/>
              <a:cs typeface="+mn-cs"/>
            </a:endParaRPr>
          </a:p>
        </p:txBody>
      </p:sp>
      <p:sp>
        <p:nvSpPr>
          <p:cNvPr id="5" name="Rectangle 7"/>
          <p:cNvSpPr>
            <a:spLocks noGrp="1" noChangeArrowheads="1"/>
          </p:cNvSpPr>
          <p:nvPr>
            <p:ph type="sldNum" sz="quarter" idx="12"/>
          </p:nvPr>
        </p:nvSpPr>
        <p:spPr>
          <a:ln/>
        </p:spPr>
        <p:txBody>
          <a:bodyPr/>
          <a:lstStyle>
            <a:lvl1pPr>
              <a:defRPr/>
            </a:lvl1pPr>
          </a:lstStyle>
          <a:p>
            <a:pPr algn="r" rtl="0" eaLnBrk="0" fontAlgn="base" hangingPunct="0">
              <a:spcBef>
                <a:spcPct val="0"/>
              </a:spcBef>
              <a:spcAft>
                <a:spcPct val="0"/>
              </a:spcAft>
              <a:defRPr/>
            </a:pPr>
            <a:fld id="{95F41829-B67E-4FCA-865D-6449993C9EBA}" type="slidenum">
              <a:rPr lang="en-US" sz="1400" kern="1200">
                <a:solidFill>
                  <a:srgbClr val="000000"/>
                </a:solidFill>
                <a:latin typeface="Arial"/>
                <a:ea typeface="ＭＳ Ｐゴシック" pitchFamily="34" charset="-128"/>
                <a:cs typeface="+mn-cs"/>
              </a:rPr>
              <a:pPr algn="r" rtl="0" eaLnBrk="0" fontAlgn="base" hangingPunct="0">
                <a:spcBef>
                  <a:spcPct val="0"/>
                </a:spcBef>
                <a:spcAft>
                  <a:spcPct val="0"/>
                </a:spcAft>
                <a:defRPr/>
              </a:pPr>
              <a:t>‹#›</a:t>
            </a:fld>
            <a:endParaRPr lang="en-US" sz="1400"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3345072897"/>
      </p:ext>
    </p:extLst>
  </p:cSld>
  <p:clrMapOvr>
    <a:masterClrMapping/>
  </p:clrMapOvr>
  <p:transition>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11/5/2021</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936019682"/>
      </p:ext>
    </p:extLst>
  </p:cSld>
  <p:clrMapOvr>
    <a:overrideClrMapping bg1="lt1" tx1="dk1" bg2="lt2" tx2="dk2" accent1="accent1" accent2="accent2" accent3="accent3" accent4="accent4" accent5="accent5" accent6="accent6" hlink="hlink" folHlink="folHlink"/>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0276298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11/5/2021</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49387495"/>
      </p:ext>
    </p:extLst>
  </p:cSld>
  <p:clrMapOvr>
    <a:overrideClrMapping bg1="lt1" tx1="dk1" bg2="lt2" tx2="dk2" accent1="accent1" accent2="accent2" accent3="accent3" accent4="accent4" accent5="accent5" accent6="accent6" hlink="hlink" folHlink="folHlink"/>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162087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11/5/2021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1490782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11/5/2021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1486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8206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1"/>
            <a:ext cx="5384800" cy="4754563"/>
          </a:xfrm>
          <a:prstGeom prst="roundRect">
            <a:avLst>
              <a:gd name="adj" fmla="val 4884"/>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a:prstGeom prst="roundRect">
            <a:avLst>
              <a:gd name="adj" fmla="val 4653"/>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28600"/>
            <a:ext cx="12090400" cy="1295400"/>
          </a:xfrm>
          <a:prstGeom prst="roundRect">
            <a:avLst>
              <a:gd name="adj" fmla="val 14506"/>
            </a:avLst>
          </a:prstGeom>
          <a:solidFill>
            <a:srgbClr val="C3FF57"/>
          </a:solidFill>
          <a:ln w="76200">
            <a:solidFill>
              <a:srgbClr val="FF9900"/>
            </a:solidFill>
          </a:ln>
        </p:spPr>
        <p:txBody>
          <a:bodyPr/>
          <a:lstStyle>
            <a:lvl1pPr marL="233363" indent="0">
              <a:defRPr b="1"/>
            </a:lvl1pPr>
          </a:lstStyle>
          <a:p>
            <a:r>
              <a:rPr lang="en-US" dirty="0"/>
              <a:t>Click to edit Master title style</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988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500" fill="hold"/>
                                        <p:tgtEl>
                                          <p:spTgt spid="3">
                                            <p:bg/>
                                          </p:spTgt>
                                        </p:tgtEl>
                                        <p:attrNameLst>
                                          <p:attrName>ppt_x</p:attrName>
                                        </p:attrNameLst>
                                      </p:cBhvr>
                                      <p:tavLst>
                                        <p:tav tm="0">
                                          <p:val>
                                            <p:strVal val="#ppt_x"/>
                                          </p:val>
                                        </p:tav>
                                        <p:tav tm="100000">
                                          <p:val>
                                            <p:strVal val="#ppt_x"/>
                                          </p:val>
                                        </p:tav>
                                      </p:tavLst>
                                    </p:anim>
                                    <p:anim calcmode="lin" valueType="num">
                                      <p:cBhvr>
                                        <p:cTn id="16" dur="500" fill="hold"/>
                                        <p:tgtEl>
                                          <p:spTgt spid="3">
                                            <p:bg/>
                                          </p:spTgt>
                                        </p:tgtEl>
                                        <p:attrNameLst>
                                          <p:attrName>ppt_y</p:attrName>
                                        </p:attrNameLst>
                                      </p:cBhvr>
                                      <p:tavLst>
                                        <p:tav tm="0">
                                          <p:val>
                                            <p:strVal val="#ppt_y-#ppt_h/2"/>
                                          </p:val>
                                        </p:tav>
                                        <p:tav tm="100000">
                                          <p:val>
                                            <p:strVal val="#ppt_y"/>
                                          </p:val>
                                        </p:tav>
                                      </p:tavLst>
                                    </p:anim>
                                    <p:anim calcmode="lin" valueType="num">
                                      <p:cBhvr>
                                        <p:cTn id="17" dur="500" fill="hold"/>
                                        <p:tgtEl>
                                          <p:spTgt spid="3">
                                            <p:bg/>
                                          </p:spTgt>
                                        </p:tgtEl>
                                        <p:attrNameLst>
                                          <p:attrName>ppt_w</p:attrName>
                                        </p:attrNameLst>
                                      </p:cBhvr>
                                      <p:tavLst>
                                        <p:tav tm="0">
                                          <p:val>
                                            <p:strVal val="#ppt_w"/>
                                          </p:val>
                                        </p:tav>
                                        <p:tav tm="100000">
                                          <p:val>
                                            <p:strVal val="#ppt_w"/>
                                          </p:val>
                                        </p:tav>
                                      </p:tavLst>
                                    </p:anim>
                                    <p:anim calcmode="lin" valueType="num">
                                      <p:cBhvr>
                                        <p:cTn id="18" dur="500" fill="hold"/>
                                        <p:tgtEl>
                                          <p:spTgt spid="3">
                                            <p:bg/>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grpId="0" nodeType="clickEffect">
                                  <p:stCondLst>
                                    <p:cond delay="0"/>
                                  </p:stCondLst>
                                  <p:childTnLst>
                                    <p:set>
                                      <p:cBhvr>
                                        <p:cTn id="46" dur="1" fill="hold">
                                          <p:stCondLst>
                                            <p:cond delay="0"/>
                                          </p:stCondLst>
                                        </p:cTn>
                                        <p:tgtEl>
                                          <p:spTgt spid="4">
                                            <p:bg/>
                                          </p:spTgt>
                                        </p:tgtEl>
                                        <p:attrNameLst>
                                          <p:attrName>style.visibility</p:attrName>
                                        </p:attrNameLst>
                                      </p:cBhvr>
                                      <p:to>
                                        <p:strVal val="visible"/>
                                      </p:to>
                                    </p:set>
                                    <p:anim calcmode="lin" valueType="num">
                                      <p:cBhvr>
                                        <p:cTn id="47" dur="500" fill="hold"/>
                                        <p:tgtEl>
                                          <p:spTgt spid="4">
                                            <p:bg/>
                                          </p:spTgt>
                                        </p:tgtEl>
                                        <p:attrNameLst>
                                          <p:attrName>ppt_x</p:attrName>
                                        </p:attrNameLst>
                                      </p:cBhvr>
                                      <p:tavLst>
                                        <p:tav tm="0">
                                          <p:val>
                                            <p:strVal val="#ppt_x"/>
                                          </p:val>
                                        </p:tav>
                                        <p:tav tm="100000">
                                          <p:val>
                                            <p:strVal val="#ppt_x"/>
                                          </p:val>
                                        </p:tav>
                                      </p:tavLst>
                                    </p:anim>
                                    <p:anim calcmode="lin" valueType="num">
                                      <p:cBhvr>
                                        <p:cTn id="48" dur="500" fill="hold"/>
                                        <p:tgtEl>
                                          <p:spTgt spid="4">
                                            <p:bg/>
                                          </p:spTgt>
                                        </p:tgtEl>
                                        <p:attrNameLst>
                                          <p:attrName>ppt_y</p:attrName>
                                        </p:attrNameLst>
                                      </p:cBhvr>
                                      <p:tavLst>
                                        <p:tav tm="0">
                                          <p:val>
                                            <p:strVal val="#ppt_y-#ppt_h/2"/>
                                          </p:val>
                                        </p:tav>
                                        <p:tav tm="100000">
                                          <p:val>
                                            <p:strVal val="#ppt_y"/>
                                          </p:val>
                                        </p:tav>
                                      </p:tavLst>
                                    </p:anim>
                                    <p:anim calcmode="lin" valueType="num">
                                      <p:cBhvr>
                                        <p:cTn id="49" dur="500" fill="hold"/>
                                        <p:tgtEl>
                                          <p:spTgt spid="4">
                                            <p:bg/>
                                          </p:spTgt>
                                        </p:tgtEl>
                                        <p:attrNameLst>
                                          <p:attrName>ppt_w</p:attrName>
                                        </p:attrNameLst>
                                      </p:cBhvr>
                                      <p:tavLst>
                                        <p:tav tm="0">
                                          <p:val>
                                            <p:strVal val="#ppt_w"/>
                                          </p:val>
                                        </p:tav>
                                        <p:tav tm="100000">
                                          <p:val>
                                            <p:strVal val="#ppt_w"/>
                                          </p:val>
                                        </p:tav>
                                      </p:tavLst>
                                    </p:anim>
                                    <p:anim calcmode="lin" valueType="num">
                                      <p:cBhvr>
                                        <p:cTn id="50" dur="500" fill="hold"/>
                                        <p:tgtEl>
                                          <p:spTgt spid="4">
                                            <p:bg/>
                                          </p:spTgt>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500"/>
                                        <p:tgtEl>
                                          <p:spTgt spid="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500"/>
                                        <p:tgtEl>
                                          <p:spTgt spid="4">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500"/>
                                        <p:tgtEl>
                                          <p:spTgt spid="4">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fade">
                                      <p:cBhvr>
                                        <p:cTn id="7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Lst>
      </p:bldP>
      <p:bldP spid="4" grpId="0" uiExpand="1" build="p" animBg="1">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ppt_h/2"/>
                          </p:val>
                        </p:tav>
                        <p:tav tm="100000">
                          <p:val>
                            <p:strVal val="#ppt_y"/>
                          </p:val>
                        </p:tav>
                      </p:tavLst>
                    </p:anim>
                    <p:anim calcmode="lin" valueType="num">
                      <p:cBhvr>
                        <p:cTn dur="500" fill="hold"/>
                        <p:tgtEl>
                          <p:spTgt spid="4"/>
                        </p:tgtEl>
                        <p:attrNameLst>
                          <p:attrName>ppt_w</p:attrName>
                        </p:attrNameLst>
                      </p:cBhvr>
                      <p:tavLst>
                        <p:tav tm="0">
                          <p:val>
                            <p:strVal val="#ppt_w"/>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Lst>
      </p:bldP>
      <p:bldP spid="2" grpId="0" animBg="1"/>
    </p:bld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11/5/2021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1565821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11/5/2021</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811423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11/5/2021</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771472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1168348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5905490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544776"/>
            <a:ext cx="6458325" cy="1955229"/>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Title of Lesson</a:t>
            </a:r>
            <a:endParaRPr lang="en-US" dirty="0"/>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93642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224225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mr-IN" dirty="0"/>
              <a:t>…</a:t>
            </a:r>
            <a:endParaRPr lang="en-US" dirty="0"/>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66856242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218175789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5"/>
            <a:ext cx="10551240" cy="564838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3859503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05366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769312"/>
            <a:ext cx="6492735" cy="2140704"/>
          </a:xfrm>
        </p:spPr>
        <p:txBody>
          <a:bodyPr anchor="b">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259705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83823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333F2A"/>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137257925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15045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333F2A"/>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28094340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333F2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6721213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2D2E177F-3E4D-4B03-80FF-9BD3F345552B}"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752137326"/>
      </p:ext>
    </p:extLst>
  </p:cSld>
  <p:clrMapOvr>
    <a:masterClrMapping/>
  </p:clrMapOvr>
  <p:transition>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9E862295-52CB-418C-A8A9-F1DD83871705}"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446311268"/>
      </p:ext>
    </p:extLst>
  </p:cSld>
  <p:clrMapOvr>
    <a:masterClrMapping/>
  </p:clrMapOvr>
  <p:transition>
    <p:rand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94658556-F3A1-447F-AB40-06B4236E8C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95439576"/>
      </p:ext>
    </p:extLst>
  </p:cSld>
  <p:clrMapOvr>
    <a:masterClrMapping/>
  </p:clrMapOvr>
  <p:transition>
    <p:rand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21F3FFF1-D5F3-40E0-B615-C824B6D5FB2B}"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831155707"/>
      </p:ext>
    </p:extLst>
  </p:cSld>
  <p:clrMapOvr>
    <a:masterClrMapping/>
  </p:clrMapOvr>
  <p:transition>
    <p:rand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8" name="Rectangle 6"/>
          <p:cNvSpPr>
            <a:spLocks noGrp="1" noChangeArrowheads="1"/>
          </p:cNvSpPr>
          <p:nvPr>
            <p:ph type="sldNum" sz="quarter" idx="11"/>
          </p:nvPr>
        </p:nvSpPr>
        <p:spPr>
          <a:ln/>
        </p:spPr>
        <p:txBody>
          <a:bodyPr/>
          <a:lstStyle>
            <a:lvl1pPr>
              <a:defRPr/>
            </a:lvl1pPr>
          </a:lstStyle>
          <a:p>
            <a:pPr eaLnBrk="0" hangingPunct="0">
              <a:defRPr/>
            </a:pPr>
            <a:fld id="{07285F2C-BE5E-4C60-A6C4-AD9E7FCC5C60}"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759810082"/>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995166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4" name="Rectangle 6"/>
          <p:cNvSpPr>
            <a:spLocks noGrp="1" noChangeArrowheads="1"/>
          </p:cNvSpPr>
          <p:nvPr>
            <p:ph type="sldNum" sz="quarter" idx="11"/>
          </p:nvPr>
        </p:nvSpPr>
        <p:spPr>
          <a:ln/>
        </p:spPr>
        <p:txBody>
          <a:bodyPr/>
          <a:lstStyle>
            <a:lvl1pPr>
              <a:defRPr/>
            </a:lvl1pPr>
          </a:lstStyle>
          <a:p>
            <a:pPr eaLnBrk="0" hangingPunct="0">
              <a:defRPr/>
            </a:pPr>
            <a:fld id="{BDB66464-6C4C-4198-B229-B0ABACBE4A8B}"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934416700"/>
      </p:ext>
    </p:extLst>
  </p:cSld>
  <p:clrMapOvr>
    <a:masterClrMapping/>
  </p:clrMapOvr>
  <p:transition>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3" name="Rectangle 6"/>
          <p:cNvSpPr>
            <a:spLocks noGrp="1" noChangeArrowheads="1"/>
          </p:cNvSpPr>
          <p:nvPr>
            <p:ph type="sldNum" sz="quarter" idx="11"/>
          </p:nvPr>
        </p:nvSpPr>
        <p:spPr>
          <a:ln/>
        </p:spPr>
        <p:txBody>
          <a:bodyPr/>
          <a:lstStyle>
            <a:lvl1pPr>
              <a:defRPr/>
            </a:lvl1pPr>
          </a:lstStyle>
          <a:p>
            <a:pPr eaLnBrk="0" hangingPunct="0">
              <a:defRPr/>
            </a:pPr>
            <a:fld id="{E3B3FAB0-F9EF-4829-A71A-BA9BF943DD52}"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76155821"/>
      </p:ext>
    </p:extLst>
  </p:cSld>
  <p:clrMapOvr>
    <a:masterClrMapping/>
  </p:clrMapOvr>
  <p:transition>
    <p:rand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A504E119-ADDC-4236-814C-FC904F08E9A8}"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409822913"/>
      </p:ext>
    </p:extLst>
  </p:cSld>
  <p:clrMapOvr>
    <a:masterClrMapping/>
  </p:clrMapOvr>
  <p:transition>
    <p:rand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797F154D-A68E-4739-AE8E-0F65E01937A7}"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011647197"/>
      </p:ext>
    </p:extLst>
  </p:cSld>
  <p:clrMapOvr>
    <a:masterClrMapping/>
  </p:clrMapOvr>
  <p:transition>
    <p:rand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BFFA9477-45FA-4DDF-AE5E-945A8979C490}"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805470496"/>
      </p:ext>
    </p:extLst>
  </p:cSld>
  <p:clrMapOvr>
    <a:masterClrMapping/>
  </p:clrMapOvr>
  <p:transition>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5" name="Rectangle 6"/>
          <p:cNvSpPr>
            <a:spLocks noGrp="1" noChangeArrowheads="1"/>
          </p:cNvSpPr>
          <p:nvPr>
            <p:ph type="sldNum" sz="quarter" idx="11"/>
          </p:nvPr>
        </p:nvSpPr>
        <p:spPr>
          <a:ln/>
        </p:spPr>
        <p:txBody>
          <a:bodyPr/>
          <a:lstStyle>
            <a:lvl1pPr>
              <a:defRPr/>
            </a:lvl1pPr>
          </a:lstStyle>
          <a:p>
            <a:pPr eaLnBrk="0" hangingPunct="0">
              <a:defRPr/>
            </a:pPr>
            <a:fld id="{CD693699-7DE4-44DF-B6F2-C0EFA8F55A3E}"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512798998"/>
      </p:ext>
    </p:extLst>
  </p:cSld>
  <p:clrMapOvr>
    <a:masterClrMapping/>
  </p:clrMapOvr>
  <p:transition>
    <p:rand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D336173D-7938-4B34-BB41-D3EF37AF7492}"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2909133743"/>
      </p:ext>
    </p:extLst>
  </p:cSld>
  <p:clrMapOvr>
    <a:masterClrMapping/>
  </p:clrMapOvr>
  <p:transition>
    <p:rand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C3F16B1A-EDCA-4D5D-84F9-EBA1B5453EDA}"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247228530"/>
      </p:ext>
    </p:extLst>
  </p:cSld>
  <p:clrMapOvr>
    <a:masterClrMapping/>
  </p:clrMapOvr>
  <p:transition>
    <p:rand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eaLnBrk="0" hangingPunct="0">
              <a:defRPr/>
            </a:pPr>
            <a:endParaRPr lang="en-US">
              <a:solidFill>
                <a:srgbClr val="000000"/>
              </a:solidFill>
            </a:endParaRPr>
          </a:p>
        </p:txBody>
      </p:sp>
      <p:sp>
        <p:nvSpPr>
          <p:cNvPr id="6" name="Rectangle 6"/>
          <p:cNvSpPr>
            <a:spLocks noGrp="1" noChangeArrowheads="1"/>
          </p:cNvSpPr>
          <p:nvPr>
            <p:ph type="sldNum" sz="quarter" idx="11"/>
          </p:nvPr>
        </p:nvSpPr>
        <p:spPr>
          <a:ln/>
        </p:spPr>
        <p:txBody>
          <a:bodyPr/>
          <a:lstStyle>
            <a:lvl1pPr>
              <a:defRPr/>
            </a:lvl1pPr>
          </a:lstStyle>
          <a:p>
            <a:pPr eaLnBrk="0" hangingPunct="0">
              <a:defRPr/>
            </a:pPr>
            <a:fld id="{7FD2B327-3636-43D2-8FF3-6400B1C5AFC6}"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418539607"/>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302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1306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9672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98318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5823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348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938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243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562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ctrTitle"/>
          </p:nvPr>
        </p:nvSpPr>
        <p:spPr>
          <a:xfrm>
            <a:off x="914400" y="1600201"/>
            <a:ext cx="10363200" cy="1780108"/>
          </a:xfrm>
        </p:spPr>
        <p:txBody>
          <a:bodyPr anchor="b">
            <a:normAutofit/>
          </a:bodyPr>
          <a:lstStyle>
            <a:lvl1pPr>
              <a:defRPr sz="5867">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667">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1866505746"/>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857967"/>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2_Parchm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4065974223"/>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3_black-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1536629417"/>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8_white-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3400612035"/>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9_bible-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1026458048"/>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10_bible-gree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2749459305"/>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11_green-bib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690017629"/>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13_bible-bla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385613318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403436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14_chalkboar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spTree>
    <p:extLst>
      <p:ext uri="{BB962C8B-B14F-4D97-AF65-F5344CB8AC3E}">
        <p14:creationId xmlns:p14="http://schemas.microsoft.com/office/powerpoint/2010/main" val="804368218"/>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15_map boar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49"/>
            <a:ext cx="11582397" cy="6438899"/>
          </a:xfrm>
          <a:prstGeom prst="rect">
            <a:avLst/>
          </a:prstGeom>
        </p:spPr>
      </p:pic>
    </p:spTree>
    <p:extLst>
      <p:ext uri="{BB962C8B-B14F-4D97-AF65-F5344CB8AC3E}">
        <p14:creationId xmlns:p14="http://schemas.microsoft.com/office/powerpoint/2010/main" val="1669817345"/>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16_map mark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209550"/>
            <a:ext cx="11582395" cy="6438897"/>
          </a:xfrm>
          <a:prstGeom prst="rect">
            <a:avLst/>
          </a:prstGeom>
        </p:spPr>
      </p:pic>
    </p:spTree>
    <p:extLst>
      <p:ext uri="{BB962C8B-B14F-4D97-AF65-F5344CB8AC3E}">
        <p14:creationId xmlns:p14="http://schemas.microsoft.com/office/powerpoint/2010/main" val="712716898"/>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17_map mark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1" y="209549"/>
            <a:ext cx="11582395" cy="6438896"/>
          </a:xfrm>
          <a:prstGeom prst="rect">
            <a:avLst/>
          </a:prstGeom>
        </p:spPr>
      </p:pic>
    </p:spTree>
    <p:extLst>
      <p:ext uri="{BB962C8B-B14F-4D97-AF65-F5344CB8AC3E}">
        <p14:creationId xmlns:p14="http://schemas.microsoft.com/office/powerpoint/2010/main" val="344468502"/>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18_nightsk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3" y="209549"/>
            <a:ext cx="11582392" cy="6438896"/>
          </a:xfrm>
          <a:prstGeom prst="rect">
            <a:avLst/>
          </a:prstGeom>
        </p:spPr>
      </p:pic>
    </p:spTree>
    <p:extLst>
      <p:ext uri="{BB962C8B-B14F-4D97-AF65-F5344CB8AC3E}">
        <p14:creationId xmlns:p14="http://schemas.microsoft.com/office/powerpoint/2010/main" val="4065010389"/>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544776"/>
            <a:ext cx="6458325" cy="1955229"/>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Title of Lesson</a:t>
            </a:r>
            <a:endParaRPr lang="en-US" dirty="0"/>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67332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74179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mr-IN" dirty="0"/>
              <a:t>…</a:t>
            </a:r>
            <a:endParaRPr lang="en-US" dirty="0"/>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Acts </a:t>
            </a:r>
          </a:p>
        </p:txBody>
      </p:sp>
    </p:spTree>
    <p:extLst>
      <p:ext uri="{BB962C8B-B14F-4D97-AF65-F5344CB8AC3E}">
        <p14:creationId xmlns:p14="http://schemas.microsoft.com/office/powerpoint/2010/main" val="21642138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21294565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5"/>
            <a:ext cx="10551240" cy="564838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688946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277524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769312"/>
            <a:ext cx="6492735" cy="2140704"/>
          </a:xfrm>
        </p:spPr>
        <p:txBody>
          <a:bodyPr anchor="b">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259705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2301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333F2A"/>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24983839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63857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333F2A"/>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37829824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333F2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2348351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8163800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9933320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3659323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9327976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149904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363418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0653259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5582245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8553599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7958489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816014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1412504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11/5/2021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235346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11/5/2021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785361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11/5/2021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621879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67461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9771233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104626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772353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02832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11/5/2021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4717819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11/5/2021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713275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19BA23C9-BBD4-4CC6-B261-DBA2C7436EFF}"/>
              </a:ext>
            </a:extLst>
          </p:cNvPr>
          <p:cNvGrpSpPr>
            <a:grpSpLocks/>
          </p:cNvGrpSpPr>
          <p:nvPr/>
        </p:nvGrpSpPr>
        <p:grpSpPr bwMode="auto">
          <a:xfrm>
            <a:off x="0" y="0"/>
            <a:ext cx="12192000" cy="6858000"/>
            <a:chOff x="0" y="0"/>
            <a:chExt cx="5760" cy="4320"/>
          </a:xfrm>
        </p:grpSpPr>
        <p:grpSp>
          <p:nvGrpSpPr>
            <p:cNvPr id="5123" name="Group 3">
              <a:extLst>
                <a:ext uri="{FF2B5EF4-FFF2-40B4-BE49-F238E27FC236}">
                  <a16:creationId xmlns:a16="http://schemas.microsoft.com/office/drawing/2014/main" id="{6FD51C5B-3528-4AE3-8450-F1493F4BB943}"/>
                </a:ext>
              </a:extLst>
            </p:cNvPr>
            <p:cNvGrpSpPr>
              <a:grpSpLocks/>
            </p:cNvGrpSpPr>
            <p:nvPr/>
          </p:nvGrpSpPr>
          <p:grpSpPr bwMode="auto">
            <a:xfrm>
              <a:off x="0" y="0"/>
              <a:ext cx="5760" cy="4320"/>
              <a:chOff x="0" y="0"/>
              <a:chExt cx="5760" cy="4320"/>
            </a:xfrm>
          </p:grpSpPr>
          <p:sp>
            <p:nvSpPr>
              <p:cNvPr id="5124" name="Rectangle 4">
                <a:extLst>
                  <a:ext uri="{FF2B5EF4-FFF2-40B4-BE49-F238E27FC236}">
                    <a16:creationId xmlns:a16="http://schemas.microsoft.com/office/drawing/2014/main" id="{FAC817BC-2872-42B7-B14F-460D89AFB9EC}"/>
                  </a:ext>
                </a:extLst>
              </p:cNvPr>
              <p:cNvSpPr>
                <a:spLocks noChangeArrowheads="1"/>
              </p:cNvSpPr>
              <p:nvPr/>
            </p:nvSpPr>
            <p:spPr bwMode="white">
              <a:xfrm>
                <a:off x="0" y="0"/>
                <a:ext cx="5760" cy="1600"/>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5125" name="Rectangle 5">
                <a:extLst>
                  <a:ext uri="{FF2B5EF4-FFF2-40B4-BE49-F238E27FC236}">
                    <a16:creationId xmlns:a16="http://schemas.microsoft.com/office/drawing/2014/main" id="{071CF9E6-E0DB-446E-9D61-AFFD7B082BD5}"/>
                  </a:ext>
                </a:extLst>
              </p:cNvPr>
              <p:cNvSpPr>
                <a:spLocks noChangeArrowheads="1"/>
              </p:cNvSpPr>
              <p:nvPr/>
            </p:nvSpPr>
            <p:spPr bwMode="white">
              <a:xfrm>
                <a:off x="0" y="1600"/>
                <a:ext cx="5760" cy="2720"/>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pic>
          <p:nvPicPr>
            <p:cNvPr id="5126" name="Picture 6">
              <a:extLst>
                <a:ext uri="{FF2B5EF4-FFF2-40B4-BE49-F238E27FC236}">
                  <a16:creationId xmlns:a16="http://schemas.microsoft.com/office/drawing/2014/main" id="{0C080BD1-0E23-4C45-8995-DC4C7DE5A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163" y="0"/>
              <a:ext cx="680" cy="3152"/>
            </a:xfrm>
            <a:prstGeom prst="rect">
              <a:avLst/>
            </a:prstGeom>
            <a:noFill/>
            <a:extLst>
              <a:ext uri="{909E8E84-426E-40DD-AFC4-6F175D3DCCD1}">
                <a14:hiddenFill xmlns:a14="http://schemas.microsoft.com/office/drawing/2010/main">
                  <a:solidFill>
                    <a:srgbClr val="FFFFFF"/>
                  </a:solidFill>
                </a14:hiddenFill>
              </a:ext>
            </a:extLst>
          </p:spPr>
        </p:pic>
        <p:grpSp>
          <p:nvGrpSpPr>
            <p:cNvPr id="5127" name="Group 7">
              <a:extLst>
                <a:ext uri="{FF2B5EF4-FFF2-40B4-BE49-F238E27FC236}">
                  <a16:creationId xmlns:a16="http://schemas.microsoft.com/office/drawing/2014/main" id="{ACBBEC2A-1B69-4FD8-9B91-5435F3FF42ED}"/>
                </a:ext>
              </a:extLst>
            </p:cNvPr>
            <p:cNvGrpSpPr>
              <a:grpSpLocks/>
            </p:cNvGrpSpPr>
            <p:nvPr/>
          </p:nvGrpSpPr>
          <p:grpSpPr bwMode="auto">
            <a:xfrm>
              <a:off x="648" y="0"/>
              <a:ext cx="97" cy="3613"/>
              <a:chOff x="226" y="0"/>
              <a:chExt cx="80" cy="3613"/>
            </a:xfrm>
          </p:grpSpPr>
          <p:sp>
            <p:nvSpPr>
              <p:cNvPr id="5128" name="Rectangle 8">
                <a:extLst>
                  <a:ext uri="{FF2B5EF4-FFF2-40B4-BE49-F238E27FC236}">
                    <a16:creationId xmlns:a16="http://schemas.microsoft.com/office/drawing/2014/main" id="{8257FEEC-481A-498A-A2AA-FAE125C0CE7C}"/>
                  </a:ext>
                </a:extLst>
              </p:cNvPr>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5129" name="Rectangle 9">
                <a:extLst>
                  <a:ext uri="{FF2B5EF4-FFF2-40B4-BE49-F238E27FC236}">
                    <a16:creationId xmlns:a16="http://schemas.microsoft.com/office/drawing/2014/main" id="{5B0EA61F-F53C-4486-B20F-9B50DF33287E}"/>
                  </a:ext>
                </a:extLst>
              </p:cNvPr>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5130" name="Rectangle 10">
              <a:extLst>
                <a:ext uri="{FF2B5EF4-FFF2-40B4-BE49-F238E27FC236}">
                  <a16:creationId xmlns:a16="http://schemas.microsoft.com/office/drawing/2014/main" id="{A010516F-17E5-4ED6-84C2-0DBAF066C831}"/>
                </a:ext>
              </a:extLst>
            </p:cNvPr>
            <p:cNvSpPr>
              <a:spLocks noChangeArrowheads="1"/>
            </p:cNvSpPr>
            <p:nvPr/>
          </p:nvSpPr>
          <p:spPr bwMode="ltGray">
            <a:xfrm>
              <a:off x="0" y="1536"/>
              <a:ext cx="4294" cy="16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5131" name="Rectangle 11">
            <a:extLst>
              <a:ext uri="{FF2B5EF4-FFF2-40B4-BE49-F238E27FC236}">
                <a16:creationId xmlns:a16="http://schemas.microsoft.com/office/drawing/2014/main" id="{B2DE63E1-1C3C-4574-8C67-4DE309A52F19}"/>
              </a:ext>
            </a:extLst>
          </p:cNvPr>
          <p:cNvSpPr>
            <a:spLocks noGrp="1" noChangeArrowheads="1"/>
          </p:cNvSpPr>
          <p:nvPr>
            <p:ph type="ctrTitle"/>
          </p:nvPr>
        </p:nvSpPr>
        <p:spPr>
          <a:xfrm>
            <a:off x="1828800" y="1100138"/>
            <a:ext cx="10363200" cy="1143000"/>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defRPr/>
            </a:lvl1pPr>
          </a:lstStyle>
          <a:p>
            <a:pPr lvl="0"/>
            <a:r>
              <a:rPr lang="en-US" altLang="en-US" noProof="0"/>
              <a:t>Click to edit Master title style</a:t>
            </a:r>
          </a:p>
        </p:txBody>
      </p:sp>
      <p:sp>
        <p:nvSpPr>
          <p:cNvPr id="5132" name="Rectangle 12">
            <a:extLst>
              <a:ext uri="{FF2B5EF4-FFF2-40B4-BE49-F238E27FC236}">
                <a16:creationId xmlns:a16="http://schemas.microsoft.com/office/drawing/2014/main" id="{2376F7C9-255F-46D7-9525-C43D3D911ACB}"/>
              </a:ext>
            </a:extLst>
          </p:cNvPr>
          <p:cNvSpPr>
            <a:spLocks noGrp="1" noChangeArrowheads="1"/>
          </p:cNvSpPr>
          <p:nvPr>
            <p:ph type="subTitle" idx="1"/>
          </p:nvPr>
        </p:nvSpPr>
        <p:spPr>
          <a:xfrm>
            <a:off x="1828800" y="3886200"/>
            <a:ext cx="8534400" cy="1752600"/>
          </a:xfrm>
        </p:spPr>
        <p:txBody>
          <a:bodyPr/>
          <a:lstStyle>
            <a:lvl1pPr marL="0" indent="0">
              <a:buFontTx/>
              <a:buNone/>
              <a:defRPr/>
            </a:lvl1pPr>
          </a:lstStyle>
          <a:p>
            <a:pPr lvl="0"/>
            <a:r>
              <a:rPr lang="en-US" altLang="en-US" noProof="0"/>
              <a:t>Click to edit Master subtitle style</a:t>
            </a:r>
          </a:p>
        </p:txBody>
      </p:sp>
      <p:sp>
        <p:nvSpPr>
          <p:cNvPr id="5133" name="Rectangle 13">
            <a:extLst>
              <a:ext uri="{FF2B5EF4-FFF2-40B4-BE49-F238E27FC236}">
                <a16:creationId xmlns:a16="http://schemas.microsoft.com/office/drawing/2014/main" id="{91EE29F4-E6BD-4C09-AC4B-A7724E6F03E9}"/>
              </a:ext>
            </a:extLst>
          </p:cNvPr>
          <p:cNvSpPr>
            <a:spLocks noGrp="1" noChangeArrowheads="1"/>
          </p:cNvSpPr>
          <p:nvPr>
            <p:ph type="dt" sz="half" idx="2"/>
          </p:nvPr>
        </p:nvSpPr>
        <p:spPr>
          <a:xfrm>
            <a:off x="914400" y="6248400"/>
            <a:ext cx="2540000" cy="457200"/>
          </a:xfrm>
        </p:spPr>
        <p:txBody>
          <a:bodyPr/>
          <a:lstStyle>
            <a:lvl1pPr>
              <a:defRPr>
                <a:solidFill>
                  <a:srgbClr val="660066"/>
                </a:solidFill>
              </a:defRPr>
            </a:lvl1pPr>
          </a:lstStyle>
          <a:p>
            <a:endParaRPr lang="en-US" altLang="en-US"/>
          </a:p>
        </p:txBody>
      </p:sp>
      <p:sp>
        <p:nvSpPr>
          <p:cNvPr id="5134" name="Rectangle 14">
            <a:extLst>
              <a:ext uri="{FF2B5EF4-FFF2-40B4-BE49-F238E27FC236}">
                <a16:creationId xmlns:a16="http://schemas.microsoft.com/office/drawing/2014/main" id="{FDFE1FA4-8046-492D-A862-BA9D62846BDA}"/>
              </a:ext>
            </a:extLst>
          </p:cNvPr>
          <p:cNvSpPr>
            <a:spLocks noGrp="1" noChangeArrowheads="1"/>
          </p:cNvSpPr>
          <p:nvPr>
            <p:ph type="ftr" sz="quarter" idx="3"/>
          </p:nvPr>
        </p:nvSpPr>
        <p:spPr>
          <a:xfrm>
            <a:off x="4165600" y="6248400"/>
            <a:ext cx="3860800" cy="457200"/>
          </a:xfrm>
        </p:spPr>
        <p:txBody>
          <a:bodyPr/>
          <a:lstStyle>
            <a:lvl1pPr>
              <a:defRPr>
                <a:solidFill>
                  <a:srgbClr val="660066"/>
                </a:solidFill>
              </a:defRPr>
            </a:lvl1pPr>
          </a:lstStyle>
          <a:p>
            <a:endParaRPr lang="en-US" altLang="en-US"/>
          </a:p>
        </p:txBody>
      </p:sp>
      <p:sp>
        <p:nvSpPr>
          <p:cNvPr id="5135" name="Rectangle 15">
            <a:extLst>
              <a:ext uri="{FF2B5EF4-FFF2-40B4-BE49-F238E27FC236}">
                <a16:creationId xmlns:a16="http://schemas.microsoft.com/office/drawing/2014/main" id="{8E742589-1DAE-4F21-8BEE-7E2E97BF31BC}"/>
              </a:ext>
            </a:extLst>
          </p:cNvPr>
          <p:cNvSpPr>
            <a:spLocks noGrp="1" noChangeArrowheads="1"/>
          </p:cNvSpPr>
          <p:nvPr>
            <p:ph type="sldNum" sz="quarter" idx="4"/>
          </p:nvPr>
        </p:nvSpPr>
        <p:spPr>
          <a:xfrm>
            <a:off x="8737600" y="6248400"/>
            <a:ext cx="2540000" cy="457200"/>
          </a:xfrm>
        </p:spPr>
        <p:txBody>
          <a:bodyPr/>
          <a:lstStyle>
            <a:lvl1pPr>
              <a:defRPr>
                <a:solidFill>
                  <a:srgbClr val="660066"/>
                </a:solidFill>
              </a:defRPr>
            </a:lvl1pPr>
          </a:lstStyle>
          <a:p>
            <a:fld id="{43DE9E60-E9EC-42A1-8B06-C2E513672E1F}" type="slidenum">
              <a:rPr lang="en-US" altLang="en-US"/>
              <a:pPr/>
              <a:t>‹#›</a:t>
            </a:fld>
            <a:endParaRPr lang="en-US" altLang="en-US"/>
          </a:p>
        </p:txBody>
      </p:sp>
    </p:spTree>
    <p:extLst>
      <p:ext uri="{BB962C8B-B14F-4D97-AF65-F5344CB8AC3E}">
        <p14:creationId xmlns:p14="http://schemas.microsoft.com/office/powerpoint/2010/main" val="19642223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E4E4-F7EF-4FA9-9312-884DB5C42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38CF3-EB6F-4746-B35D-DC19AB364E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475E8-C877-40CA-8FEB-0AD13F443C7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3EDE7DE-0E64-4FB2-AF83-E9AB450E202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8B7259C-7607-451C-AAA7-3B79DC787783}"/>
              </a:ext>
            </a:extLst>
          </p:cNvPr>
          <p:cNvSpPr>
            <a:spLocks noGrp="1"/>
          </p:cNvSpPr>
          <p:nvPr>
            <p:ph type="sldNum" sz="quarter" idx="12"/>
          </p:nvPr>
        </p:nvSpPr>
        <p:spPr/>
        <p:txBody>
          <a:bodyPr/>
          <a:lstStyle>
            <a:lvl1pPr>
              <a:defRPr/>
            </a:lvl1pPr>
          </a:lstStyle>
          <a:p>
            <a:fld id="{880FA782-C9AA-4946-A18A-2E6D6A980E18}" type="slidenum">
              <a:rPr lang="en-US" altLang="en-US"/>
              <a:pPr/>
              <a:t>‹#›</a:t>
            </a:fld>
            <a:endParaRPr lang="en-US" altLang="en-US"/>
          </a:p>
        </p:txBody>
      </p:sp>
    </p:spTree>
    <p:extLst>
      <p:ext uri="{BB962C8B-B14F-4D97-AF65-F5344CB8AC3E}">
        <p14:creationId xmlns:p14="http://schemas.microsoft.com/office/powerpoint/2010/main" val="10330079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0E9F-D2A4-4897-A3B6-FAC371E16B5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D641B5-3F67-40A2-803E-4F35D2A8F08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035BB825-05B1-4638-914A-30276D4529C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5ACC5B7-989A-4C08-B0A1-233D44DCDA4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7F1D23C-1A2C-492A-B93A-E805B7344CF2}"/>
              </a:ext>
            </a:extLst>
          </p:cNvPr>
          <p:cNvSpPr>
            <a:spLocks noGrp="1"/>
          </p:cNvSpPr>
          <p:nvPr>
            <p:ph type="sldNum" sz="quarter" idx="12"/>
          </p:nvPr>
        </p:nvSpPr>
        <p:spPr/>
        <p:txBody>
          <a:bodyPr/>
          <a:lstStyle>
            <a:lvl1pPr>
              <a:defRPr/>
            </a:lvl1pPr>
          </a:lstStyle>
          <a:p>
            <a:fld id="{74308882-D73B-41F4-A5F8-855105F21707}" type="slidenum">
              <a:rPr lang="en-US" altLang="en-US"/>
              <a:pPr/>
              <a:t>‹#›</a:t>
            </a:fld>
            <a:endParaRPr lang="en-US" altLang="en-US"/>
          </a:p>
        </p:txBody>
      </p:sp>
    </p:spTree>
    <p:extLst>
      <p:ext uri="{BB962C8B-B14F-4D97-AF65-F5344CB8AC3E}">
        <p14:creationId xmlns:p14="http://schemas.microsoft.com/office/powerpoint/2010/main" val="19554637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3BC3F-528C-446C-A574-4B16292524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2D6C8E-9602-4856-94F2-B49BE36BA1CE}"/>
              </a:ext>
            </a:extLst>
          </p:cNvPr>
          <p:cNvSpPr>
            <a:spLocks noGrp="1"/>
          </p:cNvSpPr>
          <p:nvPr>
            <p:ph sz="half" idx="1"/>
          </p:nvPr>
        </p:nvSpPr>
        <p:spPr>
          <a:xfrm>
            <a:off x="172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6AA67B-3F8F-4D2C-9DB8-62226080AEB5}"/>
              </a:ext>
            </a:extLst>
          </p:cNvPr>
          <p:cNvSpPr>
            <a:spLocks noGrp="1"/>
          </p:cNvSpPr>
          <p:nvPr>
            <p:ph sz="half" idx="2"/>
          </p:nvPr>
        </p:nvSpPr>
        <p:spPr>
          <a:xfrm>
            <a:off x="7010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5E017A-6FC2-41AB-9FBB-D27FD6B308B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2D31652-F2C1-4CED-B65A-366F9AB9DB8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D974E87-C8EB-4A98-84D5-4361AEEEF42C}"/>
              </a:ext>
            </a:extLst>
          </p:cNvPr>
          <p:cNvSpPr>
            <a:spLocks noGrp="1"/>
          </p:cNvSpPr>
          <p:nvPr>
            <p:ph type="sldNum" sz="quarter" idx="12"/>
          </p:nvPr>
        </p:nvSpPr>
        <p:spPr/>
        <p:txBody>
          <a:bodyPr/>
          <a:lstStyle>
            <a:lvl1pPr>
              <a:defRPr/>
            </a:lvl1pPr>
          </a:lstStyle>
          <a:p>
            <a:fld id="{21EC7B00-40E4-413A-914A-7856C8C78092}" type="slidenum">
              <a:rPr lang="en-US" altLang="en-US"/>
              <a:pPr/>
              <a:t>‹#›</a:t>
            </a:fld>
            <a:endParaRPr lang="en-US" altLang="en-US"/>
          </a:p>
        </p:txBody>
      </p:sp>
    </p:spTree>
    <p:extLst>
      <p:ext uri="{BB962C8B-B14F-4D97-AF65-F5344CB8AC3E}">
        <p14:creationId xmlns:p14="http://schemas.microsoft.com/office/powerpoint/2010/main" val="25827227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5ED5-706C-4714-B8E4-AB59840FCC28}"/>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D32F73-FC89-4748-94AF-47EFE60D110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5C0BE-A8DC-4C8A-BEC8-850FF101FB6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CB875D-6B07-40EB-A926-6E2C89B153A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BB3D0D-BEC3-40AC-8DAD-53ABD91E4BE2}"/>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9487DD-D1F6-41FD-BF86-814CA1D36DF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4A7AA5F-CE98-4112-B808-0257395D9C5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000FEB1-13BA-4CBF-A051-F51D596E7F97}"/>
              </a:ext>
            </a:extLst>
          </p:cNvPr>
          <p:cNvSpPr>
            <a:spLocks noGrp="1"/>
          </p:cNvSpPr>
          <p:nvPr>
            <p:ph type="sldNum" sz="quarter" idx="12"/>
          </p:nvPr>
        </p:nvSpPr>
        <p:spPr/>
        <p:txBody>
          <a:bodyPr/>
          <a:lstStyle>
            <a:lvl1pPr>
              <a:defRPr/>
            </a:lvl1pPr>
          </a:lstStyle>
          <a:p>
            <a:fld id="{567CFF24-7A17-4E48-908D-D85A0D4E8A42}" type="slidenum">
              <a:rPr lang="en-US" altLang="en-US"/>
              <a:pPr/>
              <a:t>‹#›</a:t>
            </a:fld>
            <a:endParaRPr lang="en-US" altLang="en-US"/>
          </a:p>
        </p:txBody>
      </p:sp>
    </p:spTree>
    <p:extLst>
      <p:ext uri="{BB962C8B-B14F-4D97-AF65-F5344CB8AC3E}">
        <p14:creationId xmlns:p14="http://schemas.microsoft.com/office/powerpoint/2010/main" val="3793358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737707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E98A0-1987-42A7-A53E-455CE5C1A9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8A6916-3D81-4351-A40B-46305B084C9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960B770-4D69-4AAD-B255-2A0AE986386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1F656B8-FE3A-4C20-A2FE-29157FBF2565}"/>
              </a:ext>
            </a:extLst>
          </p:cNvPr>
          <p:cNvSpPr>
            <a:spLocks noGrp="1"/>
          </p:cNvSpPr>
          <p:nvPr>
            <p:ph type="sldNum" sz="quarter" idx="12"/>
          </p:nvPr>
        </p:nvSpPr>
        <p:spPr/>
        <p:txBody>
          <a:bodyPr/>
          <a:lstStyle>
            <a:lvl1pPr>
              <a:defRPr/>
            </a:lvl1pPr>
          </a:lstStyle>
          <a:p>
            <a:fld id="{15100730-5E63-4E8A-BA79-C414D1A26FC6}" type="slidenum">
              <a:rPr lang="en-US" altLang="en-US"/>
              <a:pPr/>
              <a:t>‹#›</a:t>
            </a:fld>
            <a:endParaRPr lang="en-US" altLang="en-US"/>
          </a:p>
        </p:txBody>
      </p:sp>
    </p:spTree>
    <p:extLst>
      <p:ext uri="{BB962C8B-B14F-4D97-AF65-F5344CB8AC3E}">
        <p14:creationId xmlns:p14="http://schemas.microsoft.com/office/powerpoint/2010/main" val="1144133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707DA-B8EE-4B40-BBCE-46BF31C71C3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C86A770B-80AA-4BA4-9035-51FBF37BEDB5}"/>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E4E06E9-2E96-4BE6-848A-D8618B51EEC0}"/>
              </a:ext>
            </a:extLst>
          </p:cNvPr>
          <p:cNvSpPr>
            <a:spLocks noGrp="1"/>
          </p:cNvSpPr>
          <p:nvPr>
            <p:ph type="sldNum" sz="quarter" idx="12"/>
          </p:nvPr>
        </p:nvSpPr>
        <p:spPr/>
        <p:txBody>
          <a:bodyPr/>
          <a:lstStyle>
            <a:lvl1pPr>
              <a:defRPr/>
            </a:lvl1pPr>
          </a:lstStyle>
          <a:p>
            <a:fld id="{2295A6B1-482F-449B-AC02-E2A45A6B0A5D}" type="slidenum">
              <a:rPr lang="en-US" altLang="en-US"/>
              <a:pPr/>
              <a:t>‹#›</a:t>
            </a:fld>
            <a:endParaRPr lang="en-US" altLang="en-US"/>
          </a:p>
        </p:txBody>
      </p:sp>
    </p:spTree>
    <p:extLst>
      <p:ext uri="{BB962C8B-B14F-4D97-AF65-F5344CB8AC3E}">
        <p14:creationId xmlns:p14="http://schemas.microsoft.com/office/powerpoint/2010/main" val="33585092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3F967-EEA1-42E3-B535-7DB079C186E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BE299A-D54E-4047-BB71-F1501F76837D}"/>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B47D01-1F8F-4177-B59B-64996CDC700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FF82E9-28C8-47F4-9BE3-B34790C45D1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BB9B2CD-F529-47EE-8D23-8E573FF3380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1A6A64A-6200-4C2C-B979-F43B64586CD2}"/>
              </a:ext>
            </a:extLst>
          </p:cNvPr>
          <p:cNvSpPr>
            <a:spLocks noGrp="1"/>
          </p:cNvSpPr>
          <p:nvPr>
            <p:ph type="sldNum" sz="quarter" idx="12"/>
          </p:nvPr>
        </p:nvSpPr>
        <p:spPr/>
        <p:txBody>
          <a:bodyPr/>
          <a:lstStyle>
            <a:lvl1pPr>
              <a:defRPr/>
            </a:lvl1pPr>
          </a:lstStyle>
          <a:p>
            <a:fld id="{6444AA28-9186-4559-9EF5-5DE40B83D11A}" type="slidenum">
              <a:rPr lang="en-US" altLang="en-US"/>
              <a:pPr/>
              <a:t>‹#›</a:t>
            </a:fld>
            <a:endParaRPr lang="en-US" altLang="en-US"/>
          </a:p>
        </p:txBody>
      </p:sp>
    </p:spTree>
    <p:extLst>
      <p:ext uri="{BB962C8B-B14F-4D97-AF65-F5344CB8AC3E}">
        <p14:creationId xmlns:p14="http://schemas.microsoft.com/office/powerpoint/2010/main" val="14215857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38B2E-6FA4-479F-AA94-1EBAA7874E1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7F2F8F-1137-46C7-96C1-25B0872E15F2}"/>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C0F37A-A5AF-4FA6-AB10-40DF2A0BAF6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2BC4F2-C42C-43EC-96E4-89C06572753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563CF9D-8900-4196-A588-85E68CCB7AB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AB62CFD-C52C-476E-A21E-B1FD27C8E9AB}"/>
              </a:ext>
            </a:extLst>
          </p:cNvPr>
          <p:cNvSpPr>
            <a:spLocks noGrp="1"/>
          </p:cNvSpPr>
          <p:nvPr>
            <p:ph type="sldNum" sz="quarter" idx="12"/>
          </p:nvPr>
        </p:nvSpPr>
        <p:spPr/>
        <p:txBody>
          <a:bodyPr/>
          <a:lstStyle>
            <a:lvl1pPr>
              <a:defRPr/>
            </a:lvl1pPr>
          </a:lstStyle>
          <a:p>
            <a:fld id="{A84EE05B-B1E6-418B-98F8-B09D4588ED9D}" type="slidenum">
              <a:rPr lang="en-US" altLang="en-US"/>
              <a:pPr/>
              <a:t>‹#›</a:t>
            </a:fld>
            <a:endParaRPr lang="en-US" altLang="en-US"/>
          </a:p>
        </p:txBody>
      </p:sp>
    </p:spTree>
    <p:extLst>
      <p:ext uri="{BB962C8B-B14F-4D97-AF65-F5344CB8AC3E}">
        <p14:creationId xmlns:p14="http://schemas.microsoft.com/office/powerpoint/2010/main" val="36962997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0B63A-B85F-4F17-9AD8-9564BAA974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3D7B9C-5B23-4F4A-9B06-81A4F28F9D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8319AA-1B3B-4381-8D29-CA0CFA98A55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BC8A2A-A131-4343-A4DB-7A9125C472F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2D82F47-1075-4D44-950D-283C1CBCC423}"/>
              </a:ext>
            </a:extLst>
          </p:cNvPr>
          <p:cNvSpPr>
            <a:spLocks noGrp="1"/>
          </p:cNvSpPr>
          <p:nvPr>
            <p:ph type="sldNum" sz="quarter" idx="12"/>
          </p:nvPr>
        </p:nvSpPr>
        <p:spPr/>
        <p:txBody>
          <a:bodyPr/>
          <a:lstStyle>
            <a:lvl1pPr>
              <a:defRPr/>
            </a:lvl1pPr>
          </a:lstStyle>
          <a:p>
            <a:fld id="{BF3BCA26-F3B1-4CE2-826D-0CF7AE5A4222}" type="slidenum">
              <a:rPr lang="en-US" altLang="en-US"/>
              <a:pPr/>
              <a:t>‹#›</a:t>
            </a:fld>
            <a:endParaRPr lang="en-US" altLang="en-US"/>
          </a:p>
        </p:txBody>
      </p:sp>
    </p:spTree>
    <p:extLst>
      <p:ext uri="{BB962C8B-B14F-4D97-AF65-F5344CB8AC3E}">
        <p14:creationId xmlns:p14="http://schemas.microsoft.com/office/powerpoint/2010/main" val="31650471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3F5886-E355-49C3-A3BA-A7231FF72477}"/>
              </a:ext>
            </a:extLst>
          </p:cNvPr>
          <p:cNvSpPr>
            <a:spLocks noGrp="1"/>
          </p:cNvSpPr>
          <p:nvPr>
            <p:ph type="title" orient="vert"/>
          </p:nvPr>
        </p:nvSpPr>
        <p:spPr>
          <a:xfrm>
            <a:off x="94996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4A93C-E320-4BA1-B943-E9D8CBB3F275}"/>
              </a:ext>
            </a:extLst>
          </p:cNvPr>
          <p:cNvSpPr>
            <a:spLocks noGrp="1"/>
          </p:cNvSpPr>
          <p:nvPr>
            <p:ph type="body" orient="vert" idx="1"/>
          </p:nvPr>
        </p:nvSpPr>
        <p:spPr>
          <a:xfrm>
            <a:off x="17272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BC8E9-120D-40F5-9C07-1BBA256D85A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795F919-E9AA-4A59-B0B0-6A06276A71B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36DE720-747D-4D76-ACB5-227AC59A6D6D}"/>
              </a:ext>
            </a:extLst>
          </p:cNvPr>
          <p:cNvSpPr>
            <a:spLocks noGrp="1"/>
          </p:cNvSpPr>
          <p:nvPr>
            <p:ph type="sldNum" sz="quarter" idx="12"/>
          </p:nvPr>
        </p:nvSpPr>
        <p:spPr/>
        <p:txBody>
          <a:bodyPr/>
          <a:lstStyle>
            <a:lvl1pPr>
              <a:defRPr/>
            </a:lvl1pPr>
          </a:lstStyle>
          <a:p>
            <a:fld id="{82FE75F4-E8BE-4563-9710-7F6F5C0D4682}" type="slidenum">
              <a:rPr lang="en-US" altLang="en-US"/>
              <a:pPr/>
              <a:t>‹#›</a:t>
            </a:fld>
            <a:endParaRPr lang="en-US" altLang="en-US"/>
          </a:p>
        </p:txBody>
      </p:sp>
    </p:spTree>
    <p:extLst>
      <p:ext uri="{BB962C8B-B14F-4D97-AF65-F5344CB8AC3E}">
        <p14:creationId xmlns:p14="http://schemas.microsoft.com/office/powerpoint/2010/main" val="3485965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ctrTitle"/>
          </p:nvPr>
        </p:nvSpPr>
        <p:spPr>
          <a:xfrm>
            <a:off x="914400" y="1600201"/>
            <a:ext cx="10363200" cy="1780108"/>
          </a:xfrm>
        </p:spPr>
        <p:txBody>
          <a:bodyPr anchor="b">
            <a:normAutofit/>
          </a:bodyPr>
          <a:lstStyle>
            <a:lvl1pPr>
              <a:defRPr sz="5867">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667">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843267381"/>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5346885"/>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Freeform 14"/>
          <p:cNvSpPr>
            <a:spLocks/>
          </p:cNvSpPr>
          <p:nvPr/>
        </p:nvSpPr>
        <p:spPr bwMode="hidden">
          <a:xfrm>
            <a:off x="8063253" y="4203592"/>
            <a:ext cx="3835239" cy="714027"/>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0" name="Freeform 18"/>
          <p:cNvSpPr>
            <a:spLocks/>
          </p:cNvSpPr>
          <p:nvPr/>
        </p:nvSpPr>
        <p:spPr bwMode="hidden">
          <a:xfrm>
            <a:off x="3492427" y="4075289"/>
            <a:ext cx="7392687" cy="850139"/>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 name="Freeform 22"/>
          <p:cNvSpPr>
            <a:spLocks/>
          </p:cNvSpPr>
          <p:nvPr/>
        </p:nvSpPr>
        <p:spPr bwMode="hidden">
          <a:xfrm>
            <a:off x="3771637" y="4087563"/>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useBgFill="1">
        <p:nvSpPr>
          <p:cNvPr id="13" name="Freeform 10"/>
          <p:cNvSpPr>
            <a:spLocks/>
          </p:cNvSpPr>
          <p:nvPr/>
        </p:nvSpPr>
        <p:spPr bwMode="hidden">
          <a:xfrm>
            <a:off x="282220" y="4058555"/>
            <a:ext cx="11631168" cy="1329875"/>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 name="Title 1"/>
          <p:cNvSpPr>
            <a:spLocks noGrp="1"/>
          </p:cNvSpPr>
          <p:nvPr>
            <p:ph type="title"/>
          </p:nvPr>
        </p:nvSpPr>
        <p:spPr>
          <a:xfrm>
            <a:off x="920043" y="2463560"/>
            <a:ext cx="10363200" cy="1524000"/>
          </a:xfrm>
        </p:spPr>
        <p:txBody>
          <a:bodyPr anchor="t">
            <a:normAutofit/>
          </a:bodyPr>
          <a:lstStyle>
            <a:lvl1pPr algn="ctr">
              <a:defRPr sz="5867"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667">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1152028136"/>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7DB821E3-4268-4B50-8324-783EC1287AD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950279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247482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3"/>
            <a:ext cx="5096256" cy="639763"/>
          </a:xfrm>
        </p:spPr>
        <p:txBody>
          <a:bodyPr anchor="ctr"/>
          <a:lstStyle>
            <a:lvl1pPr marL="0" indent="0" algn="ctr">
              <a:buNone/>
              <a:defRPr sz="3200" b="0">
                <a:solidFill>
                  <a:schemeClr val="tx2"/>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903111" y="3429001"/>
            <a:ext cx="5093407" cy="2697163"/>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3"/>
          </a:xfrm>
        </p:spPr>
        <p:txBody>
          <a:bodyPr anchor="ctr"/>
          <a:lstStyle>
            <a:lvl1pPr marL="0" indent="0" algn="ctr">
              <a:buNone/>
              <a:defRPr sz="3200" b="0" i="0">
                <a:solidFill>
                  <a:schemeClr val="tx2"/>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B821E3-4268-4B50-8324-783EC1287ADE}"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325380400"/>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B821E3-4268-4B50-8324-783EC1287ADE}"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2070111096"/>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Date Placeholder 1"/>
          <p:cNvSpPr>
            <a:spLocks noGrp="1"/>
          </p:cNvSpPr>
          <p:nvPr>
            <p:ph type="dt" sz="half" idx="10"/>
          </p:nvPr>
        </p:nvSpPr>
        <p:spPr/>
        <p:txBody>
          <a:bodyPr/>
          <a:lstStyle/>
          <a:p>
            <a:fld id="{7DB821E3-4268-4B50-8324-783EC1287ADE}"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62447487"/>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Date Placeholder 4"/>
          <p:cNvSpPr>
            <a:spLocks noGrp="1"/>
          </p:cNvSpPr>
          <p:nvPr>
            <p:ph type="dt" sz="half" idx="10"/>
          </p:nvPr>
        </p:nvSpPr>
        <p:spPr/>
        <p:txBody>
          <a:bodyPr/>
          <a:lstStyle/>
          <a:p>
            <a:fld id="{7DB821E3-4268-4B50-8324-783EC1287AD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800"/>
              </a:spcAft>
              <a:buNone/>
              <a:defRPr sz="2400">
                <a:solidFill>
                  <a:schemeClr val="tx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2" name="Title 21"/>
          <p:cNvSpPr>
            <a:spLocks noGrp="1"/>
          </p:cNvSpPr>
          <p:nvPr>
            <p:ph type="title"/>
          </p:nvPr>
        </p:nvSpPr>
        <p:spPr>
          <a:xfrm>
            <a:off x="1219200" y="2286000"/>
            <a:ext cx="4470400" cy="1252728"/>
          </a:xfrm>
        </p:spPr>
        <p:txBody>
          <a:bodyPr anchor="b">
            <a:noAutofit/>
          </a:bodyPr>
          <a:lstStyle>
            <a:lvl1pPr algn="l">
              <a:defRPr sz="4267">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933">
                <a:solidFill>
                  <a:schemeClr val="tx2"/>
                </a:solidFill>
              </a:defRPr>
            </a:lvl1pPr>
            <a:lvl2pPr>
              <a:buClr>
                <a:schemeClr val="bg1"/>
              </a:buClr>
              <a:defRPr sz="2667">
                <a:solidFill>
                  <a:schemeClr val="tx2"/>
                </a:solidFill>
              </a:defRPr>
            </a:lvl2pPr>
            <a:lvl3pPr>
              <a:buClr>
                <a:schemeClr val="bg1"/>
              </a:buClr>
              <a:defRPr sz="2400">
                <a:solidFill>
                  <a:schemeClr val="tx2"/>
                </a:solidFill>
              </a:defRPr>
            </a:lvl3pPr>
            <a:lvl4pPr>
              <a:buClr>
                <a:schemeClr val="bg1"/>
              </a:buClr>
              <a:defRPr sz="2133">
                <a:solidFill>
                  <a:schemeClr val="tx2"/>
                </a:solidFill>
              </a:defRPr>
            </a:lvl4pPr>
            <a:lvl5pPr>
              <a:buClr>
                <a:schemeClr val="bg1"/>
              </a:buClr>
              <a:defRPr sz="2133">
                <a:solidFill>
                  <a:schemeClr val="tx2"/>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575898"/>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title"/>
          </p:nvPr>
        </p:nvSpPr>
        <p:spPr>
          <a:xfrm>
            <a:off x="6498875" y="338667"/>
            <a:ext cx="5083527" cy="2429935"/>
          </a:xfrm>
        </p:spPr>
        <p:txBody>
          <a:bodyPr anchor="b">
            <a:normAutofit/>
          </a:bodyPr>
          <a:lstStyle>
            <a:lvl1pPr algn="l">
              <a:defRPr sz="3733"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3" y="2785533"/>
            <a:ext cx="5091289" cy="2421467"/>
          </a:xfrm>
        </p:spPr>
        <p:txBody>
          <a:bodyPr>
            <a:normAutofit/>
          </a:bodyPr>
          <a:lstStyle>
            <a:lvl1pPr marL="0" indent="0">
              <a:buNone/>
              <a:defRPr sz="2400">
                <a:solidFill>
                  <a:srgbClr val="FFFFFF"/>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7DB821E3-4268-4B50-8324-783EC1287AD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4267">
                <a:solidFill>
                  <a:schemeClr val="bg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Tree>
    <p:extLst>
      <p:ext uri="{BB962C8B-B14F-4D97-AF65-F5344CB8AC3E}">
        <p14:creationId xmlns:p14="http://schemas.microsoft.com/office/powerpoint/2010/main" val="3528449415"/>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4194627526"/>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Vertical Title 1"/>
          <p:cNvSpPr>
            <a:spLocks noGrp="1"/>
          </p:cNvSpPr>
          <p:nvPr>
            <p:ph type="title" orient="vert"/>
          </p:nvPr>
        </p:nvSpPr>
        <p:spPr>
          <a:xfrm>
            <a:off x="8839200" y="1447800"/>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1"/>
            <a:ext cx="8026400" cy="4487335"/>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8905646"/>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3633941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9600346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053378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theme" Target="../theme/theme11.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3" Type="http://schemas.openxmlformats.org/officeDocument/2006/relationships/slideLayout" Target="../slideLayouts/slideLayout143.xml"/><Relationship Id="rId21" Type="http://schemas.openxmlformats.org/officeDocument/2006/relationships/slideLayout" Target="../slideLayouts/slideLayout161.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theme" Target="../theme/theme12.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6" Type="http://schemas.openxmlformats.org/officeDocument/2006/relationships/image" Target="../media/image22.jpeg"/><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theme" Target="../theme/theme13.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18" Type="http://schemas.openxmlformats.org/officeDocument/2006/relationships/theme" Target="../theme/theme1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10" Type="http://schemas.openxmlformats.org/officeDocument/2006/relationships/slideLayout" Target="../slideLayouts/slideLayout186.xml"/><Relationship Id="rId19" Type="http://schemas.openxmlformats.org/officeDocument/2006/relationships/image" Target="../media/image23.jpeg"/><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image" Target="../media/image15.png"/><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theme" Target="../theme/theme16.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6" Type="http://schemas.openxmlformats.org/officeDocument/2006/relationships/image" Target="../media/image22.jpeg"/><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theme" Target="../theme/theme17.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15.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4.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10" Type="http://schemas.openxmlformats.org/officeDocument/2006/relationships/theme" Target="../theme/theme6.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21.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11/5/2021</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330062766"/>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06" r:id="rId6"/>
    <p:sldLayoutId id="2147483702" r:id="rId7"/>
    <p:sldLayoutId id="2147483703" r:id="rId8"/>
    <p:sldLayoutId id="2147483704" r:id="rId9"/>
    <p:sldLayoutId id="2147483705" r:id="rId10"/>
    <p:sldLayoutId id="2147483707"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58"/>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84376097-973F-45AD-96CD-5F698D5A4E3A}"/>
              </a:ext>
            </a:extLst>
          </p:cNvPr>
          <p:cNvSpPr>
            <a:spLocks noGrp="1" noChangeArrowheads="1"/>
          </p:cNvSpPr>
          <p:nvPr>
            <p:ph type="dt" sz="half" idx="2"/>
          </p:nvPr>
        </p:nvSpPr>
        <p:spPr bwMode="auto">
          <a:xfrm>
            <a:off x="609600" y="625157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8195" name="Rectangle 3">
            <a:extLst>
              <a:ext uri="{FF2B5EF4-FFF2-40B4-BE49-F238E27FC236}">
                <a16:creationId xmlns:a16="http://schemas.microsoft.com/office/drawing/2014/main" id="{6C75784C-2515-4461-8AFB-F1ADB490F57A}"/>
              </a:ext>
            </a:extLst>
          </p:cNvPr>
          <p:cNvSpPr>
            <a:spLocks noGrp="1" noChangeArrowheads="1"/>
          </p:cNvSpPr>
          <p:nvPr>
            <p:ph type="sldNum" sz="quarter" idx="4"/>
          </p:nvPr>
        </p:nvSpPr>
        <p:spPr bwMode="auto">
          <a:xfrm>
            <a:off x="8737600" y="6248400"/>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71AD7DD7-6E51-4902-9B90-3979DEA32AB4}" type="slidenum">
              <a:rPr lang="en-US" altLang="en-US"/>
              <a:pPr>
                <a:defRPr/>
              </a:pPr>
              <a:t>‹#›</a:t>
            </a:fld>
            <a:endParaRPr lang="en-US" altLang="en-US"/>
          </a:p>
        </p:txBody>
      </p:sp>
      <p:grpSp>
        <p:nvGrpSpPr>
          <p:cNvPr id="1028" name="Group 4">
            <a:extLst>
              <a:ext uri="{FF2B5EF4-FFF2-40B4-BE49-F238E27FC236}">
                <a16:creationId xmlns:a16="http://schemas.microsoft.com/office/drawing/2014/main" id="{F1C96FA0-66D7-4C92-BE32-470A75565DC1}"/>
              </a:ext>
            </a:extLst>
          </p:cNvPr>
          <p:cNvGrpSpPr>
            <a:grpSpLocks/>
          </p:cNvGrpSpPr>
          <p:nvPr/>
        </p:nvGrpSpPr>
        <p:grpSpPr bwMode="auto">
          <a:xfrm>
            <a:off x="1" y="1"/>
            <a:ext cx="12187767" cy="6850063"/>
            <a:chOff x="0" y="0"/>
            <a:chExt cx="5758" cy="4315"/>
          </a:xfrm>
        </p:grpSpPr>
        <p:grpSp>
          <p:nvGrpSpPr>
            <p:cNvPr id="1032" name="Group 5">
              <a:extLst>
                <a:ext uri="{FF2B5EF4-FFF2-40B4-BE49-F238E27FC236}">
                  <a16:creationId xmlns:a16="http://schemas.microsoft.com/office/drawing/2014/main" id="{798CA8E6-56BB-4208-9DA9-1728D715D052}"/>
                </a:ext>
              </a:extLst>
            </p:cNvPr>
            <p:cNvGrpSpPr>
              <a:grpSpLocks/>
            </p:cNvGrpSpPr>
            <p:nvPr userDrawn="1"/>
          </p:nvGrpSpPr>
          <p:grpSpPr bwMode="auto">
            <a:xfrm>
              <a:off x="1728" y="2230"/>
              <a:ext cx="4027" cy="2085"/>
              <a:chOff x="1728" y="2230"/>
              <a:chExt cx="4027" cy="2085"/>
            </a:xfrm>
          </p:grpSpPr>
          <p:sp>
            <p:nvSpPr>
              <p:cNvPr id="8198" name="Freeform 6">
                <a:extLst>
                  <a:ext uri="{FF2B5EF4-FFF2-40B4-BE49-F238E27FC236}">
                    <a16:creationId xmlns:a16="http://schemas.microsoft.com/office/drawing/2014/main" id="{669E6E45-F65F-43BC-9FE6-43CD5DE1C830}"/>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eaLnBrk="1" hangingPunct="1">
                  <a:defRPr/>
                </a:pPr>
                <a:endParaRPr lang="en-US" sz="1800"/>
              </a:p>
            </p:txBody>
          </p:sp>
          <p:sp>
            <p:nvSpPr>
              <p:cNvPr id="8199" name="Freeform 7">
                <a:extLst>
                  <a:ext uri="{FF2B5EF4-FFF2-40B4-BE49-F238E27FC236}">
                    <a16:creationId xmlns:a16="http://schemas.microsoft.com/office/drawing/2014/main" id="{D437E2FB-D3C8-4745-A138-E73E7E47F2A3}"/>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eaLnBrk="1" hangingPunct="1">
                  <a:defRPr/>
                </a:pPr>
                <a:endParaRPr lang="en-US" sz="1800"/>
              </a:p>
            </p:txBody>
          </p:sp>
          <p:sp>
            <p:nvSpPr>
              <p:cNvPr id="8200" name="Freeform 8">
                <a:extLst>
                  <a:ext uri="{FF2B5EF4-FFF2-40B4-BE49-F238E27FC236}">
                    <a16:creationId xmlns:a16="http://schemas.microsoft.com/office/drawing/2014/main" id="{E4E882A7-9944-4AEF-8AF8-4CDBBD370563}"/>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eaLnBrk="1" hangingPunct="1">
                  <a:defRPr/>
                </a:pPr>
                <a:endParaRPr lang="en-US" sz="1800"/>
              </a:p>
            </p:txBody>
          </p:sp>
          <p:sp>
            <p:nvSpPr>
              <p:cNvPr id="1038" name="Freeform 9">
                <a:extLst>
                  <a:ext uri="{FF2B5EF4-FFF2-40B4-BE49-F238E27FC236}">
                    <a16:creationId xmlns:a16="http://schemas.microsoft.com/office/drawing/2014/main" id="{74BD6516-2271-466A-91DD-BBF6A4E4986F}"/>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202" name="Freeform 10">
                <a:extLst>
                  <a:ext uri="{FF2B5EF4-FFF2-40B4-BE49-F238E27FC236}">
                    <a16:creationId xmlns:a16="http://schemas.microsoft.com/office/drawing/2014/main" id="{07D83F56-98CA-4F00-84D0-4263821CBA3E}"/>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eaLnBrk="1" hangingPunct="1">
                  <a:defRPr/>
                </a:pPr>
                <a:endParaRPr lang="en-US" sz="1800"/>
              </a:p>
            </p:txBody>
          </p:sp>
        </p:grpSp>
        <p:sp>
          <p:nvSpPr>
            <p:cNvPr id="8203" name="Freeform 11">
              <a:extLst>
                <a:ext uri="{FF2B5EF4-FFF2-40B4-BE49-F238E27FC236}">
                  <a16:creationId xmlns:a16="http://schemas.microsoft.com/office/drawing/2014/main" id="{130F1B69-6697-47DD-80D9-6FC0217496C0}"/>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eaLnBrk="1" hangingPunct="1">
                <a:defRPr/>
              </a:pPr>
              <a:endParaRPr lang="en-US" sz="1800"/>
            </a:p>
          </p:txBody>
        </p:sp>
        <p:sp>
          <p:nvSpPr>
            <p:cNvPr id="1034" name="Freeform 12">
              <a:extLst>
                <a:ext uri="{FF2B5EF4-FFF2-40B4-BE49-F238E27FC236}">
                  <a16:creationId xmlns:a16="http://schemas.microsoft.com/office/drawing/2014/main" id="{E4B3D7D4-FF3B-4F01-9CBF-777BBC30A37D}"/>
                </a:ext>
              </a:extLst>
            </p:cNvPr>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8205" name="Rectangle 13">
            <a:extLst>
              <a:ext uri="{FF2B5EF4-FFF2-40B4-BE49-F238E27FC236}">
                <a16:creationId xmlns:a16="http://schemas.microsoft.com/office/drawing/2014/main" id="{558F7D48-182D-4E7F-ABB8-2E2D487B1DE3}"/>
              </a:ext>
            </a:extLst>
          </p:cNvPr>
          <p:cNvSpPr>
            <a:spLocks noGrp="1" noRot="1" noChangeArrowheads="1"/>
          </p:cNvSpPr>
          <p:nvPr>
            <p:ph type="title"/>
          </p:nvPr>
        </p:nvSpPr>
        <p:spPr bwMode="auto">
          <a:xfrm>
            <a:off x="609600" y="274638"/>
            <a:ext cx="109728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206" name="Rectangle 14">
            <a:extLst>
              <a:ext uri="{FF2B5EF4-FFF2-40B4-BE49-F238E27FC236}">
                <a16:creationId xmlns:a16="http://schemas.microsoft.com/office/drawing/2014/main" id="{8A2D7012-7078-4049-8300-A2AB028DD27D}"/>
              </a:ext>
            </a:extLst>
          </p:cNvPr>
          <p:cNvSpPr>
            <a:spLocks noGrp="1" noChangeArrowheads="1"/>
          </p:cNvSpPr>
          <p:nvPr>
            <p:ph type="ftr" sz="quarter" idx="3"/>
          </p:nvPr>
        </p:nvSpPr>
        <p:spPr bwMode="auto">
          <a:xfrm>
            <a:off x="4165600" y="6248400"/>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anose="020B0604020202020204" pitchFamily="34" charset="0"/>
              </a:defRPr>
            </a:lvl1pPr>
          </a:lstStyle>
          <a:p>
            <a:pPr>
              <a:defRPr/>
            </a:pPr>
            <a:endParaRPr lang="en-US" altLang="en-US"/>
          </a:p>
        </p:txBody>
      </p:sp>
      <p:sp>
        <p:nvSpPr>
          <p:cNvPr id="8207" name="Rectangle 15">
            <a:extLst>
              <a:ext uri="{FF2B5EF4-FFF2-40B4-BE49-F238E27FC236}">
                <a16:creationId xmlns:a16="http://schemas.microsoft.com/office/drawing/2014/main" id="{BDAE8F15-20FF-4204-B33E-4041F182E341}"/>
              </a:ext>
            </a:extLst>
          </p:cNvPr>
          <p:cNvSpPr>
            <a:spLocks noGrp="1" noChangeArrowheads="1"/>
          </p:cNvSpPr>
          <p:nvPr>
            <p:ph type="body" idx="1"/>
          </p:nvPr>
        </p:nvSpPr>
        <p:spPr bwMode="auto">
          <a:xfrm>
            <a:off x="609600" y="1600201"/>
            <a:ext cx="109728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029509202"/>
      </p:ext>
    </p:extLst>
  </p:cSld>
  <p:clrMap bg1="dk2" tx1="lt1" bg2="dk1"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ransition spd="slow">
    <p:split orient="vert"/>
  </p:transition>
  <p:txStyles>
    <p:titleStyle>
      <a:lvl1pPr algn="ctr"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b="1"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kern="1200">
          <a:solidFill>
            <a:schemeClr val="hlink"/>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i="1"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784225651"/>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 id="2147483989" r:id="rId19"/>
    <p:sldLayoutId id="2147483990" r:id="rId20"/>
    <p:sldLayoutId id="2147483991" r:id="rId21"/>
    <p:sldLayoutId id="2147483992"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6050106"/>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 id="2147484008" r:id="rId15"/>
    <p:sldLayoutId id="2147484009" r:id="rId16"/>
    <p:sldLayoutId id="2147484010" r:id="rId17"/>
    <p:sldLayoutId id="2147484011" r:id="rId18"/>
    <p:sldLayoutId id="2147484012" r:id="rId19"/>
    <p:sldLayoutId id="2147484013" r:id="rId20"/>
    <p:sldLayoutId id="2147484014" r:id="rId21"/>
    <p:sldLayoutId id="2147484015"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sunsetcross"/>
          <p:cNvPicPr>
            <a:picLocks noChangeAspect="1" noChangeArrowheads="1"/>
          </p:cNvPicPr>
          <p:nvPr/>
        </p:nvPicPr>
        <p:blipFill>
          <a:blip r:embed="rId16" cstate="print"/>
          <a:srcRect/>
          <a:stretch>
            <a:fillRect/>
          </a:stretch>
        </p:blipFill>
        <p:spPr bwMode="auto">
          <a:xfrm>
            <a:off x="0" y="0"/>
            <a:ext cx="12192000" cy="6858000"/>
          </a:xfrm>
          <a:prstGeom prst="rect">
            <a:avLst/>
          </a:prstGeom>
          <a:noFill/>
          <a:ln w="9525">
            <a:noFill/>
            <a:miter lim="800000"/>
            <a:headEnd/>
            <a:tailEnd/>
          </a:ln>
        </p:spPr>
      </p:pic>
      <p:sp>
        <p:nvSpPr>
          <p:cNvPr id="2051"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effectLst/>
                <a:latin typeface="+mn-lt"/>
              </a:defRPr>
            </a:lvl1pPr>
          </a:lstStyle>
          <a:p>
            <a:pPr rtl="0" eaLnBrk="0" fontAlgn="base" hangingPunct="0">
              <a:spcBef>
                <a:spcPct val="0"/>
              </a:spcBef>
              <a:spcAft>
                <a:spcPct val="0"/>
              </a:spcAft>
              <a:defRPr/>
            </a:pPr>
            <a:endParaRPr lang="en-US" kern="1200">
              <a:solidFill>
                <a:srgbClr val="000000"/>
              </a:solidFill>
              <a:latin typeface="Arial"/>
              <a:ea typeface="ＭＳ Ｐゴシック" pitchFamily="34" charset="-128"/>
              <a:cs typeface="+mn-cs"/>
            </a:endParaRPr>
          </a:p>
        </p:txBody>
      </p:sp>
      <p:sp>
        <p:nvSpPr>
          <p:cNvPr id="481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effectLst/>
                <a:latin typeface="+mn-lt"/>
              </a:defRPr>
            </a:lvl1pPr>
          </a:lstStyle>
          <a:p>
            <a:pPr rtl="0" eaLnBrk="0" fontAlgn="base" hangingPunct="0">
              <a:spcBef>
                <a:spcPct val="0"/>
              </a:spcBef>
              <a:spcAft>
                <a:spcPct val="0"/>
              </a:spcAft>
              <a:defRPr/>
            </a:pPr>
            <a:fld id="{F6390538-9BB7-4BB8-A18D-73F53F807EC4}" type="slidenum">
              <a:rPr lang="en-US" kern="1200">
                <a:solidFill>
                  <a:srgbClr val="000000"/>
                </a:solidFill>
                <a:latin typeface="Arial"/>
                <a:ea typeface="ＭＳ Ｐゴシック" pitchFamily="34" charset="-128"/>
                <a:cs typeface="+mn-cs"/>
              </a:rPr>
              <a:pPr rtl="0" eaLnBrk="0" fontAlgn="base" hangingPunct="0">
                <a:spcBef>
                  <a:spcPct val="0"/>
                </a:spcBef>
                <a:spcAft>
                  <a:spcPct val="0"/>
                </a:spcAft>
                <a:defRPr/>
              </a:pPr>
              <a:t>‹#›</a:t>
            </a:fld>
            <a:endParaRPr lang="en-US"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1454094534"/>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p:cNvPicPr>
            <a:picLocks noChangeAspect="1" noChangeArrowheads="1"/>
          </p:cNvPicPr>
          <p:nvPr/>
        </p:nvPicPr>
        <p:blipFill>
          <a:blip r:embed="rId19" cstate="print"/>
          <a:srcRect/>
          <a:stretch>
            <a:fillRect/>
          </a:stretch>
        </p:blipFill>
        <p:spPr bwMode="auto">
          <a:xfrm>
            <a:off x="0" y="0"/>
            <a:ext cx="121920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3"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effectLst/>
                <a:latin typeface="+mn-lt"/>
              </a:defRPr>
            </a:lvl1pPr>
          </a:lstStyle>
          <a:p>
            <a:pPr algn="l" rtl="0" eaLnBrk="0" fontAlgn="base" hangingPunct="0">
              <a:spcBef>
                <a:spcPct val="0"/>
              </a:spcBef>
              <a:spcAft>
                <a:spcPct val="0"/>
              </a:spcAft>
              <a:defRPr/>
            </a:pPr>
            <a:endParaRPr lang="en-US" kern="1200">
              <a:solidFill>
                <a:srgbClr val="000000"/>
              </a:solidFill>
              <a:latin typeface="Arial"/>
              <a:ea typeface="ＭＳ Ｐゴシック" pitchFamily="34" charset="-128"/>
              <a:cs typeface="+mn-cs"/>
            </a:endParaRPr>
          </a:p>
        </p:txBody>
      </p:sp>
      <p:sp>
        <p:nvSpPr>
          <p:cNvPr id="109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effectLst/>
                <a:latin typeface="+mn-lt"/>
              </a:defRPr>
            </a:lvl1pPr>
          </a:lstStyle>
          <a:p>
            <a:pPr rtl="0" eaLnBrk="0" fontAlgn="base" hangingPunct="0">
              <a:spcBef>
                <a:spcPct val="0"/>
              </a:spcBef>
              <a:spcAft>
                <a:spcPct val="0"/>
              </a:spcAft>
              <a:defRPr/>
            </a:pPr>
            <a:endParaRPr lang="en-US" kern="1200">
              <a:solidFill>
                <a:srgbClr val="000000"/>
              </a:solidFill>
              <a:latin typeface="Arial"/>
              <a:ea typeface="ＭＳ Ｐゴシック" pitchFamily="34" charset="-128"/>
              <a:cs typeface="+mn-cs"/>
            </a:endParaRPr>
          </a:p>
        </p:txBody>
      </p:sp>
      <p:sp>
        <p:nvSpPr>
          <p:cNvPr id="109575"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effectLst/>
                <a:latin typeface="+mn-lt"/>
              </a:defRPr>
            </a:lvl1pPr>
          </a:lstStyle>
          <a:p>
            <a:pPr rtl="0" eaLnBrk="0" fontAlgn="base" hangingPunct="0">
              <a:spcBef>
                <a:spcPct val="0"/>
              </a:spcBef>
              <a:spcAft>
                <a:spcPct val="0"/>
              </a:spcAft>
              <a:defRPr/>
            </a:pPr>
            <a:fld id="{24ECF082-CB8C-4369-BB15-0705E25BA24B}" type="slidenum">
              <a:rPr lang="en-US" kern="1200">
                <a:solidFill>
                  <a:srgbClr val="000000"/>
                </a:solidFill>
                <a:latin typeface="Arial"/>
                <a:ea typeface="ＭＳ Ｐゴシック" pitchFamily="34" charset="-128"/>
                <a:cs typeface="+mn-cs"/>
              </a:rPr>
              <a:pPr rtl="0" eaLnBrk="0" fontAlgn="base" hangingPunct="0">
                <a:spcBef>
                  <a:spcPct val="0"/>
                </a:spcBef>
                <a:spcAft>
                  <a:spcPct val="0"/>
                </a:spcAft>
                <a:defRPr/>
              </a:pPr>
              <a:t>‹#›</a:t>
            </a:fld>
            <a:endParaRPr lang="en-US" kern="1200">
              <a:solidFill>
                <a:srgbClr val="000000"/>
              </a:solidFill>
              <a:latin typeface="Arial"/>
              <a:ea typeface="ＭＳ Ｐゴシック" pitchFamily="34" charset="-128"/>
              <a:cs typeface="+mn-cs"/>
            </a:endParaRPr>
          </a:p>
        </p:txBody>
      </p:sp>
    </p:spTree>
    <p:extLst>
      <p:ext uri="{BB962C8B-B14F-4D97-AF65-F5344CB8AC3E}">
        <p14:creationId xmlns:p14="http://schemas.microsoft.com/office/powerpoint/2010/main" val="4157822485"/>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 id="2147484048"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11/5/2021</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216782750"/>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5426325"/>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sunsetcross"/>
          <p:cNvPicPr>
            <a:picLocks noChangeAspect="1" noChangeArrowheads="1"/>
          </p:cNvPicPr>
          <p:nvPr/>
        </p:nvPicPr>
        <p:blipFill>
          <a:blip r:embed="rId16" cstate="print"/>
          <a:srcRect/>
          <a:stretch>
            <a:fillRect/>
          </a:stretch>
        </p:blipFill>
        <p:spPr bwMode="auto">
          <a:xfrm>
            <a:off x="0" y="0"/>
            <a:ext cx="12192000" cy="6858000"/>
          </a:xfrm>
          <a:prstGeom prst="rect">
            <a:avLst/>
          </a:prstGeom>
          <a:noFill/>
          <a:ln w="9525">
            <a:noFill/>
            <a:miter lim="800000"/>
            <a:headEnd/>
            <a:tailEnd/>
          </a:ln>
        </p:spPr>
      </p:pic>
      <p:sp>
        <p:nvSpPr>
          <p:cNvPr id="2051"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defRPr>
            </a:lvl1pPr>
          </a:lstStyle>
          <a:p>
            <a:pPr eaLnBrk="0" hangingPunct="0">
              <a:defRPr/>
            </a:pPr>
            <a:endParaRPr lang="en-US">
              <a:solidFill>
                <a:srgbClr val="000000"/>
              </a:solidFill>
            </a:endParaRPr>
          </a:p>
        </p:txBody>
      </p:sp>
      <p:sp>
        <p:nvSpPr>
          <p:cNvPr id="481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eaLnBrk="0" hangingPunct="0">
              <a:defRPr/>
            </a:pPr>
            <a:fld id="{A021E015-A715-4A69-88F3-1A17C3D1C5AB}"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632040169"/>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 id="2147484086" r:id="rId14"/>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61777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15"/>
          <p:cNvGrpSpPr>
            <a:grpSpLocks noChangeAspect="1"/>
          </p:cNvGrpSpPr>
          <p:nvPr/>
        </p:nvGrpSpPr>
        <p:grpSpPr bwMode="hidden">
          <a:xfrm>
            <a:off x="282220" y="1679429"/>
            <a:ext cx="11631168"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4"/>
            <a:ext cx="5048920" cy="365125"/>
          </a:xfrm>
          <a:prstGeom prst="rect">
            <a:avLst/>
          </a:prstGeom>
        </p:spPr>
        <p:txBody>
          <a:bodyPr vert="horz" lIns="91440" tIns="45720" rIns="91440" bIns="45720" rtlCol="0" anchor="ctr"/>
          <a:lstStyle>
            <a:lvl1pPr algn="r">
              <a:defRPr sz="1333">
                <a:solidFill>
                  <a:schemeClr val="tx2"/>
                </a:solidFill>
              </a:defRPr>
            </a:lvl1pPr>
          </a:lstStyle>
          <a:p>
            <a:fld id="{7DB821E3-4268-4B50-8324-783EC1287ADE}" type="datetimeFigureOut">
              <a:rPr lang="en-US" smtClean="0"/>
              <a:t>11/5/2021</a:t>
            </a:fld>
            <a:endParaRPr lang="en-US"/>
          </a:p>
        </p:txBody>
      </p:sp>
      <p:sp>
        <p:nvSpPr>
          <p:cNvPr id="5" name="Footer Placeholder 4"/>
          <p:cNvSpPr>
            <a:spLocks noGrp="1"/>
          </p:cNvSpPr>
          <p:nvPr>
            <p:ph type="ftr" sz="quarter" idx="3"/>
          </p:nvPr>
        </p:nvSpPr>
        <p:spPr>
          <a:xfrm>
            <a:off x="258186" y="6250164"/>
            <a:ext cx="5048921" cy="365125"/>
          </a:xfrm>
          <a:prstGeom prst="rect">
            <a:avLst/>
          </a:prstGeom>
        </p:spPr>
        <p:txBody>
          <a:bodyPr vert="horz" lIns="91440" tIns="45720" rIns="91440" bIns="45720" rtlCol="0" anchor="ctr"/>
          <a:lstStyle>
            <a:lvl1pPr algn="l">
              <a:defRPr sz="1333">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333">
                <a:solidFill>
                  <a:schemeClr val="tx2"/>
                </a:solidFill>
              </a:defRPr>
            </a:lvl1pPr>
          </a:lstStyle>
          <a:p>
            <a:fld id="{C5FF674C-557E-4F3E-8422-07FCDC82C344}" type="slidenum">
              <a:rPr lang="en-US" smtClean="0"/>
              <a:t>‹#›</a:t>
            </a:fld>
            <a:endParaRPr lang="en-US"/>
          </a:p>
        </p:txBody>
      </p:sp>
      <p:sp>
        <p:nvSpPr>
          <p:cNvPr id="3" name="Text Placeholder 2"/>
          <p:cNvSpPr>
            <a:spLocks noGrp="1"/>
          </p:cNvSpPr>
          <p:nvPr>
            <p:ph type="body" idx="1"/>
          </p:nvPr>
        </p:nvSpPr>
        <p:spPr>
          <a:xfrm>
            <a:off x="1162758"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557461"/>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Lst>
  <p:transition spd="med">
    <p:fade/>
  </p:transition>
  <p:txStyles>
    <p:titleStyle>
      <a:lvl1pPr algn="ctr" defTabSz="1219170" rtl="0" eaLnBrk="1" latinLnBrk="0" hangingPunct="1">
        <a:spcBef>
          <a:spcPct val="0"/>
        </a:spcBef>
        <a:buNone/>
        <a:defRPr sz="5867"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51" indent="-365751" algn="l" defTabSz="1219170" rtl="0" eaLnBrk="1" latinLnBrk="0" hangingPunct="1">
        <a:spcBef>
          <a:spcPct val="20000"/>
        </a:spcBef>
        <a:buClr>
          <a:schemeClr val="accent1"/>
        </a:buClr>
        <a:buSzPct val="100000"/>
        <a:buFont typeface="Symbol" pitchFamily="18" charset="2"/>
        <a:buChar char=""/>
        <a:defRPr sz="3200" kern="1200">
          <a:solidFill>
            <a:schemeClr val="tx2"/>
          </a:solidFill>
          <a:latin typeface="+mn-lt"/>
          <a:ea typeface="+mn-ea"/>
          <a:cs typeface="+mn-cs"/>
        </a:defRPr>
      </a:lvl1pPr>
      <a:lvl2pPr marL="768331" indent="-365751" algn="l" defTabSz="1219170" rtl="0" eaLnBrk="1" latinLnBrk="0" hangingPunct="1">
        <a:spcBef>
          <a:spcPct val="20000"/>
        </a:spcBef>
        <a:buClr>
          <a:schemeClr val="accent1"/>
        </a:buClr>
        <a:buSzPct val="100000"/>
        <a:buFont typeface="Symbol" pitchFamily="18" charset="2"/>
        <a:buChar char=""/>
        <a:defRPr sz="2933" kern="1200">
          <a:solidFill>
            <a:schemeClr val="tx2"/>
          </a:solidFill>
          <a:latin typeface="+mn-lt"/>
          <a:ea typeface="+mn-ea"/>
          <a:cs typeface="+mn-cs"/>
        </a:defRPr>
      </a:lvl2pPr>
      <a:lvl3pPr marL="1140855" indent="-304792" algn="l" defTabSz="1219170" rtl="0" eaLnBrk="1" latinLnBrk="0" hangingPunct="1">
        <a:spcBef>
          <a:spcPct val="20000"/>
        </a:spcBef>
        <a:buClr>
          <a:schemeClr val="accent1"/>
        </a:buClr>
        <a:buSzPct val="100000"/>
        <a:buFont typeface="Symbol" pitchFamily="18" charset="2"/>
        <a:buChar char=""/>
        <a:defRPr sz="2667" kern="1200">
          <a:solidFill>
            <a:schemeClr val="tx2"/>
          </a:solidFill>
          <a:latin typeface="+mn-lt"/>
          <a:ea typeface="+mn-ea"/>
          <a:cs typeface="+mn-cs"/>
        </a:defRPr>
      </a:lvl3pPr>
      <a:lvl4pPr marL="1523962" indent="-304792" algn="l" defTabSz="121917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950671" indent="-304792" algn="l" defTabSz="1219170" rtl="0" eaLnBrk="1" latinLnBrk="0" hangingPunct="1">
        <a:spcBef>
          <a:spcPct val="20000"/>
        </a:spcBef>
        <a:buClr>
          <a:schemeClr val="accent1"/>
        </a:buClr>
        <a:buSzPct val="100000"/>
        <a:buFont typeface="Symbol" pitchFamily="18" charset="2"/>
        <a:buChar char=""/>
        <a:defRPr sz="2133" kern="1200">
          <a:solidFill>
            <a:schemeClr val="tx2"/>
          </a:solidFill>
          <a:latin typeface="+mn-lt"/>
          <a:ea typeface="+mn-ea"/>
          <a:cs typeface="+mn-cs"/>
        </a:defRPr>
      </a:lvl5pPr>
      <a:lvl6pPr marL="2377381"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6pPr>
      <a:lvl7pPr marL="2804090"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7pPr>
      <a:lvl8pPr marL="323079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8pPr>
      <a:lvl9pPr marL="365750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667822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834785407"/>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11/5/2021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785432444"/>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4098" name="Group 1026">
            <a:extLst>
              <a:ext uri="{FF2B5EF4-FFF2-40B4-BE49-F238E27FC236}">
                <a16:creationId xmlns:a16="http://schemas.microsoft.com/office/drawing/2014/main" id="{0A4E708F-6ACC-474E-BC77-C745618316D2}"/>
              </a:ext>
            </a:extLst>
          </p:cNvPr>
          <p:cNvGrpSpPr>
            <a:grpSpLocks/>
          </p:cNvGrpSpPr>
          <p:nvPr/>
        </p:nvGrpSpPr>
        <p:grpSpPr bwMode="auto">
          <a:xfrm>
            <a:off x="0" y="0"/>
            <a:ext cx="12192000" cy="6858000"/>
            <a:chOff x="0" y="0"/>
            <a:chExt cx="5760" cy="4320"/>
          </a:xfrm>
        </p:grpSpPr>
        <p:grpSp>
          <p:nvGrpSpPr>
            <p:cNvPr id="4099" name="Group 1027">
              <a:extLst>
                <a:ext uri="{FF2B5EF4-FFF2-40B4-BE49-F238E27FC236}">
                  <a16:creationId xmlns:a16="http://schemas.microsoft.com/office/drawing/2014/main" id="{6DF34F72-A6F8-4C76-BA1C-B6468F77D6F8}"/>
                </a:ext>
              </a:extLst>
            </p:cNvPr>
            <p:cNvGrpSpPr>
              <a:grpSpLocks/>
            </p:cNvGrpSpPr>
            <p:nvPr/>
          </p:nvGrpSpPr>
          <p:grpSpPr bwMode="auto">
            <a:xfrm>
              <a:off x="0" y="0"/>
              <a:ext cx="5760" cy="4320"/>
              <a:chOff x="0" y="0"/>
              <a:chExt cx="5760" cy="4320"/>
            </a:xfrm>
          </p:grpSpPr>
          <p:sp>
            <p:nvSpPr>
              <p:cNvPr id="4100" name="Rectangle 1028">
                <a:extLst>
                  <a:ext uri="{FF2B5EF4-FFF2-40B4-BE49-F238E27FC236}">
                    <a16:creationId xmlns:a16="http://schemas.microsoft.com/office/drawing/2014/main" id="{388A5F03-C9DB-4A37-AAD3-C5C1778744A8}"/>
                  </a:ext>
                </a:extLst>
              </p:cNvPr>
              <p:cNvSpPr>
                <a:spLocks noChangeArrowheads="1"/>
              </p:cNvSpPr>
              <p:nvPr/>
            </p:nvSpPr>
            <p:spPr bwMode="white">
              <a:xfrm>
                <a:off x="0" y="0"/>
                <a:ext cx="5760" cy="384"/>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4101" name="Rectangle 1029">
                <a:extLst>
                  <a:ext uri="{FF2B5EF4-FFF2-40B4-BE49-F238E27FC236}">
                    <a16:creationId xmlns:a16="http://schemas.microsoft.com/office/drawing/2014/main" id="{5A32DE80-CA56-427C-8F44-6099F69E11F6}"/>
                  </a:ext>
                </a:extLst>
              </p:cNvPr>
              <p:cNvSpPr>
                <a:spLocks noChangeArrowheads="1"/>
              </p:cNvSpPr>
              <p:nvPr/>
            </p:nvSpPr>
            <p:spPr bwMode="white">
              <a:xfrm>
                <a:off x="0" y="384"/>
                <a:ext cx="5760" cy="393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grpSp>
          <p:nvGrpSpPr>
            <p:cNvPr id="4102" name="Group 1030">
              <a:extLst>
                <a:ext uri="{FF2B5EF4-FFF2-40B4-BE49-F238E27FC236}">
                  <a16:creationId xmlns:a16="http://schemas.microsoft.com/office/drawing/2014/main" id="{81EB3253-0303-4602-9DF5-BA24A6430CA9}"/>
                </a:ext>
              </a:extLst>
            </p:cNvPr>
            <p:cNvGrpSpPr>
              <a:grpSpLocks/>
            </p:cNvGrpSpPr>
            <p:nvPr/>
          </p:nvGrpSpPr>
          <p:grpSpPr bwMode="auto">
            <a:xfrm>
              <a:off x="0" y="0"/>
              <a:ext cx="1667" cy="3613"/>
              <a:chOff x="0" y="0"/>
              <a:chExt cx="1667" cy="3613"/>
            </a:xfrm>
          </p:grpSpPr>
          <p:pic>
            <p:nvPicPr>
              <p:cNvPr id="4103" name="Picture 1031">
                <a:extLst>
                  <a:ext uri="{FF2B5EF4-FFF2-40B4-BE49-F238E27FC236}">
                    <a16:creationId xmlns:a16="http://schemas.microsoft.com/office/drawing/2014/main" id="{5971E9A8-4B53-4C20-BA5E-75A41AAC30C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163" y="0"/>
                <a:ext cx="534" cy="3152"/>
              </a:xfrm>
              <a:prstGeom prst="rect">
                <a:avLst/>
              </a:prstGeom>
              <a:noFill/>
              <a:extLst>
                <a:ext uri="{909E8E84-426E-40DD-AFC4-6F175D3DCCD1}">
                  <a14:hiddenFill xmlns:a14="http://schemas.microsoft.com/office/drawing/2010/main">
                    <a:solidFill>
                      <a:srgbClr val="FFFFFF"/>
                    </a:solidFill>
                  </a14:hiddenFill>
                </a:ext>
              </a:extLst>
            </p:spPr>
          </p:pic>
          <p:grpSp>
            <p:nvGrpSpPr>
              <p:cNvPr id="4104" name="Group 1032">
                <a:extLst>
                  <a:ext uri="{FF2B5EF4-FFF2-40B4-BE49-F238E27FC236}">
                    <a16:creationId xmlns:a16="http://schemas.microsoft.com/office/drawing/2014/main" id="{7A14214F-F1DC-4158-B64C-2694D566338A}"/>
                  </a:ext>
                </a:extLst>
              </p:cNvPr>
              <p:cNvGrpSpPr>
                <a:grpSpLocks/>
              </p:cNvGrpSpPr>
              <p:nvPr/>
            </p:nvGrpSpPr>
            <p:grpSpPr bwMode="auto">
              <a:xfrm>
                <a:off x="226" y="0"/>
                <a:ext cx="80" cy="3613"/>
                <a:chOff x="226" y="0"/>
                <a:chExt cx="80" cy="3613"/>
              </a:xfrm>
            </p:grpSpPr>
            <p:sp>
              <p:nvSpPr>
                <p:cNvPr id="4105" name="Rectangle 1033">
                  <a:extLst>
                    <a:ext uri="{FF2B5EF4-FFF2-40B4-BE49-F238E27FC236}">
                      <a16:creationId xmlns:a16="http://schemas.microsoft.com/office/drawing/2014/main" id="{F15006B0-F4B2-4FE8-BC0C-4A05BE5477A7}"/>
                    </a:ext>
                  </a:extLst>
                </p:cNvPr>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4106" name="Rectangle 1034">
                  <a:extLst>
                    <a:ext uri="{FF2B5EF4-FFF2-40B4-BE49-F238E27FC236}">
                      <a16:creationId xmlns:a16="http://schemas.microsoft.com/office/drawing/2014/main" id="{2C3CC380-8F52-4A21-95FF-0001894F6155}"/>
                    </a:ext>
                  </a:extLst>
                </p:cNvPr>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4107" name="Rectangle 1035">
                <a:extLst>
                  <a:ext uri="{FF2B5EF4-FFF2-40B4-BE49-F238E27FC236}">
                    <a16:creationId xmlns:a16="http://schemas.microsoft.com/office/drawing/2014/main" id="{3F92B938-09B0-4D4A-8413-8C9E78F61082}"/>
                  </a:ext>
                </a:extLst>
              </p:cNvPr>
              <p:cNvSpPr>
                <a:spLocks noChangeArrowheads="1"/>
              </p:cNvSpPr>
              <p:nvPr/>
            </p:nvSpPr>
            <p:spPr bwMode="ltGray">
              <a:xfrm>
                <a:off x="0" y="347"/>
                <a:ext cx="1667" cy="8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grpSp>
      <p:sp>
        <p:nvSpPr>
          <p:cNvPr id="4108" name="Rectangle 1036">
            <a:extLst>
              <a:ext uri="{FF2B5EF4-FFF2-40B4-BE49-F238E27FC236}">
                <a16:creationId xmlns:a16="http://schemas.microsoft.com/office/drawing/2014/main" id="{6627B764-6755-4142-9AAB-7966CD37E323}"/>
              </a:ext>
            </a:extLst>
          </p:cNvPr>
          <p:cNvSpPr>
            <a:spLocks noGrp="1" noChangeArrowheads="1"/>
          </p:cNvSpPr>
          <p:nvPr>
            <p:ph type="title"/>
          </p:nvPr>
        </p:nvSpPr>
        <p:spPr bwMode="auto">
          <a:xfrm>
            <a:off x="1727200" y="609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9" name="Rectangle 1037">
            <a:extLst>
              <a:ext uri="{FF2B5EF4-FFF2-40B4-BE49-F238E27FC236}">
                <a16:creationId xmlns:a16="http://schemas.microsoft.com/office/drawing/2014/main" id="{1C0261EC-E3D5-4551-BBAD-7745821D79D0}"/>
              </a:ext>
            </a:extLst>
          </p:cNvPr>
          <p:cNvSpPr>
            <a:spLocks noGrp="1" noChangeArrowheads="1"/>
          </p:cNvSpPr>
          <p:nvPr>
            <p:ph type="body" idx="1"/>
          </p:nvPr>
        </p:nvSpPr>
        <p:spPr bwMode="auto">
          <a:xfrm>
            <a:off x="1727200"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10" name="Rectangle 1038">
            <a:extLst>
              <a:ext uri="{FF2B5EF4-FFF2-40B4-BE49-F238E27FC236}">
                <a16:creationId xmlns:a16="http://schemas.microsoft.com/office/drawing/2014/main" id="{DDD76A17-6275-4137-84BF-13E0092C3A02}"/>
              </a:ext>
            </a:extLst>
          </p:cNvPr>
          <p:cNvSpPr>
            <a:spLocks noGrp="1" noChangeArrowheads="1"/>
          </p:cNvSpPr>
          <p:nvPr>
            <p:ph type="dt" sz="half" idx="2"/>
          </p:nvPr>
        </p:nvSpPr>
        <p:spPr bwMode="auto">
          <a:xfrm>
            <a:off x="17272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endParaRPr lang="en-US" altLang="en-US"/>
          </a:p>
        </p:txBody>
      </p:sp>
      <p:sp>
        <p:nvSpPr>
          <p:cNvPr id="4111" name="Rectangle 1039">
            <a:extLst>
              <a:ext uri="{FF2B5EF4-FFF2-40B4-BE49-F238E27FC236}">
                <a16:creationId xmlns:a16="http://schemas.microsoft.com/office/drawing/2014/main" id="{877919F3-1629-4036-94FF-CE4615A01F85}"/>
              </a:ext>
            </a:extLst>
          </p:cNvPr>
          <p:cNvSpPr>
            <a:spLocks noGrp="1" noChangeArrowheads="1"/>
          </p:cNvSpPr>
          <p:nvPr>
            <p:ph type="ftr" sz="quarter" idx="3"/>
          </p:nvPr>
        </p:nvSpPr>
        <p:spPr bwMode="auto">
          <a:xfrm>
            <a:off x="49784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endParaRPr lang="en-US" altLang="en-US"/>
          </a:p>
        </p:txBody>
      </p:sp>
      <p:sp>
        <p:nvSpPr>
          <p:cNvPr id="4112" name="Rectangle 1040">
            <a:extLst>
              <a:ext uri="{FF2B5EF4-FFF2-40B4-BE49-F238E27FC236}">
                <a16:creationId xmlns:a16="http://schemas.microsoft.com/office/drawing/2014/main" id="{FFDB9DB7-D47B-4AD3-B1DA-0E657F5E650A}"/>
              </a:ext>
            </a:extLst>
          </p:cNvPr>
          <p:cNvSpPr>
            <a:spLocks noGrp="1" noChangeArrowheads="1"/>
          </p:cNvSpPr>
          <p:nvPr>
            <p:ph type="sldNum" sz="quarter" idx="4"/>
          </p:nvPr>
        </p:nvSpPr>
        <p:spPr bwMode="auto">
          <a:xfrm>
            <a:off x="9550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fld id="{994814E1-9913-45CB-AF1D-AB335347D94B}" type="slidenum">
              <a:rPr lang="en-US" altLang="en-US"/>
              <a:pPr/>
              <a:t>‹#›</a:t>
            </a:fld>
            <a:endParaRPr lang="en-US" altLang="en-US"/>
          </a:p>
        </p:txBody>
      </p:sp>
    </p:spTree>
    <p:extLst>
      <p:ext uri="{BB962C8B-B14F-4D97-AF65-F5344CB8AC3E}">
        <p14:creationId xmlns:p14="http://schemas.microsoft.com/office/powerpoint/2010/main" val="2988275123"/>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hf hdr="0" ftr="0" dt="0"/>
  <p:txStyles>
    <p:titleStyle>
      <a:lvl1pPr algn="l" rtl="0" eaLnBrk="0" fontAlgn="base" hangingPunct="0">
        <a:spcBef>
          <a:spcPct val="0"/>
        </a:spcBef>
        <a:spcAft>
          <a:spcPct val="0"/>
        </a:spcAft>
        <a:defRPr kumimoji="1" sz="4400" kern="12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Impact" panose="020B0806030902050204" pitchFamily="34" charset="0"/>
        </a:defRPr>
      </a:lvl2pPr>
      <a:lvl3pPr algn="l" rtl="0" eaLnBrk="0" fontAlgn="base" hangingPunct="0">
        <a:spcBef>
          <a:spcPct val="0"/>
        </a:spcBef>
        <a:spcAft>
          <a:spcPct val="0"/>
        </a:spcAft>
        <a:defRPr kumimoji="1" sz="4400">
          <a:solidFill>
            <a:schemeClr val="tx2"/>
          </a:solidFill>
          <a:latin typeface="Impact" panose="020B0806030902050204" pitchFamily="34" charset="0"/>
        </a:defRPr>
      </a:lvl3pPr>
      <a:lvl4pPr algn="l" rtl="0" eaLnBrk="0" fontAlgn="base" hangingPunct="0">
        <a:spcBef>
          <a:spcPct val="0"/>
        </a:spcBef>
        <a:spcAft>
          <a:spcPct val="0"/>
        </a:spcAft>
        <a:defRPr kumimoji="1" sz="4400">
          <a:solidFill>
            <a:schemeClr val="tx2"/>
          </a:solidFill>
          <a:latin typeface="Impact" panose="020B0806030902050204" pitchFamily="34" charset="0"/>
        </a:defRPr>
      </a:lvl4pPr>
      <a:lvl5pPr algn="l" rtl="0" eaLnBrk="0" fontAlgn="base" hangingPunct="0">
        <a:spcBef>
          <a:spcPct val="0"/>
        </a:spcBef>
        <a:spcAft>
          <a:spcPct val="0"/>
        </a:spcAft>
        <a:defRPr kumimoji="1" sz="4400">
          <a:solidFill>
            <a:schemeClr val="tx2"/>
          </a:solidFill>
          <a:latin typeface="Impact" panose="020B0806030902050204" pitchFamily="34" charset="0"/>
        </a:defRPr>
      </a:lvl5pPr>
      <a:lvl6pPr marL="457200" algn="l" rtl="0" eaLnBrk="0" fontAlgn="base" hangingPunct="0">
        <a:spcBef>
          <a:spcPct val="0"/>
        </a:spcBef>
        <a:spcAft>
          <a:spcPct val="0"/>
        </a:spcAft>
        <a:defRPr kumimoji="1" sz="4400">
          <a:solidFill>
            <a:schemeClr val="tx2"/>
          </a:solidFill>
          <a:latin typeface="Impact" panose="020B0806030902050204" pitchFamily="34" charset="0"/>
        </a:defRPr>
      </a:lvl6pPr>
      <a:lvl7pPr marL="914400" algn="l" rtl="0" eaLnBrk="0" fontAlgn="base" hangingPunct="0">
        <a:spcBef>
          <a:spcPct val="0"/>
        </a:spcBef>
        <a:spcAft>
          <a:spcPct val="0"/>
        </a:spcAft>
        <a:defRPr kumimoji="1" sz="4400">
          <a:solidFill>
            <a:schemeClr val="tx2"/>
          </a:solidFill>
          <a:latin typeface="Impact" panose="020B0806030902050204" pitchFamily="34" charset="0"/>
        </a:defRPr>
      </a:lvl7pPr>
      <a:lvl8pPr marL="1371600" algn="l" rtl="0" eaLnBrk="0" fontAlgn="base" hangingPunct="0">
        <a:spcBef>
          <a:spcPct val="0"/>
        </a:spcBef>
        <a:spcAft>
          <a:spcPct val="0"/>
        </a:spcAft>
        <a:defRPr kumimoji="1" sz="4400">
          <a:solidFill>
            <a:schemeClr val="tx2"/>
          </a:solidFill>
          <a:latin typeface="Impact" panose="020B0806030902050204" pitchFamily="34" charset="0"/>
        </a:defRPr>
      </a:lvl8pPr>
      <a:lvl9pPr marL="1828800" algn="l" rtl="0" eaLnBrk="0" fontAlgn="base" hangingPunct="0">
        <a:spcBef>
          <a:spcPct val="0"/>
        </a:spcBef>
        <a:spcAft>
          <a:spcPct val="0"/>
        </a:spcAft>
        <a:defRPr kumimoji="1" sz="44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15"/>
          <p:cNvGrpSpPr>
            <a:grpSpLocks noChangeAspect="1"/>
          </p:cNvGrpSpPr>
          <p:nvPr/>
        </p:nvGrpSpPr>
        <p:grpSpPr bwMode="hidden">
          <a:xfrm>
            <a:off x="282220" y="1679429"/>
            <a:ext cx="11631168"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4"/>
            <a:ext cx="5048920" cy="365125"/>
          </a:xfrm>
          <a:prstGeom prst="rect">
            <a:avLst/>
          </a:prstGeom>
        </p:spPr>
        <p:txBody>
          <a:bodyPr vert="horz" lIns="91440" tIns="45720" rIns="91440" bIns="45720" rtlCol="0" anchor="ctr"/>
          <a:lstStyle>
            <a:lvl1pPr algn="r">
              <a:defRPr sz="1333">
                <a:solidFill>
                  <a:schemeClr val="tx2"/>
                </a:solidFill>
              </a:defRPr>
            </a:lvl1pPr>
          </a:lstStyle>
          <a:p>
            <a:fld id="{7DB821E3-4268-4B50-8324-783EC1287ADE}" type="datetimeFigureOut">
              <a:rPr lang="en-US" smtClean="0"/>
              <a:t>11/5/2021</a:t>
            </a:fld>
            <a:endParaRPr lang="en-US"/>
          </a:p>
        </p:txBody>
      </p:sp>
      <p:sp>
        <p:nvSpPr>
          <p:cNvPr id="5" name="Footer Placeholder 4"/>
          <p:cNvSpPr>
            <a:spLocks noGrp="1"/>
          </p:cNvSpPr>
          <p:nvPr>
            <p:ph type="ftr" sz="quarter" idx="3"/>
          </p:nvPr>
        </p:nvSpPr>
        <p:spPr>
          <a:xfrm>
            <a:off x="258186" y="6250164"/>
            <a:ext cx="5048921" cy="365125"/>
          </a:xfrm>
          <a:prstGeom prst="rect">
            <a:avLst/>
          </a:prstGeom>
        </p:spPr>
        <p:txBody>
          <a:bodyPr vert="horz" lIns="91440" tIns="45720" rIns="91440" bIns="45720" rtlCol="0" anchor="ctr"/>
          <a:lstStyle>
            <a:lvl1pPr algn="l">
              <a:defRPr sz="1333">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333">
                <a:solidFill>
                  <a:schemeClr val="tx2"/>
                </a:solidFill>
              </a:defRPr>
            </a:lvl1pPr>
          </a:lstStyle>
          <a:p>
            <a:fld id="{C5FF674C-557E-4F3E-8422-07FCDC82C344}" type="slidenum">
              <a:rPr lang="en-US" smtClean="0"/>
              <a:t>‹#›</a:t>
            </a:fld>
            <a:endParaRPr lang="en-US"/>
          </a:p>
        </p:txBody>
      </p:sp>
      <p:sp>
        <p:nvSpPr>
          <p:cNvPr id="3" name="Text Placeholder 2"/>
          <p:cNvSpPr>
            <a:spLocks noGrp="1"/>
          </p:cNvSpPr>
          <p:nvPr>
            <p:ph type="body" idx="1"/>
          </p:nvPr>
        </p:nvSpPr>
        <p:spPr>
          <a:xfrm>
            <a:off x="1162758"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4323661"/>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ransition spd="med">
    <p:fade/>
  </p:transition>
  <p:txStyles>
    <p:titleStyle>
      <a:lvl1pPr algn="ctr" defTabSz="1219170" rtl="0" eaLnBrk="1" latinLnBrk="0" hangingPunct="1">
        <a:spcBef>
          <a:spcPct val="0"/>
        </a:spcBef>
        <a:buNone/>
        <a:defRPr sz="5867"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51" indent="-365751" algn="l" defTabSz="1219170" rtl="0" eaLnBrk="1" latinLnBrk="0" hangingPunct="1">
        <a:spcBef>
          <a:spcPct val="20000"/>
        </a:spcBef>
        <a:buClr>
          <a:schemeClr val="accent1"/>
        </a:buClr>
        <a:buSzPct val="100000"/>
        <a:buFont typeface="Symbol" pitchFamily="18" charset="2"/>
        <a:buChar char=""/>
        <a:defRPr sz="3200" kern="1200">
          <a:solidFill>
            <a:schemeClr val="tx2"/>
          </a:solidFill>
          <a:latin typeface="+mn-lt"/>
          <a:ea typeface="+mn-ea"/>
          <a:cs typeface="+mn-cs"/>
        </a:defRPr>
      </a:lvl1pPr>
      <a:lvl2pPr marL="768331" indent="-365751" algn="l" defTabSz="1219170" rtl="0" eaLnBrk="1" latinLnBrk="0" hangingPunct="1">
        <a:spcBef>
          <a:spcPct val="20000"/>
        </a:spcBef>
        <a:buClr>
          <a:schemeClr val="accent1"/>
        </a:buClr>
        <a:buSzPct val="100000"/>
        <a:buFont typeface="Symbol" pitchFamily="18" charset="2"/>
        <a:buChar char=""/>
        <a:defRPr sz="2933" kern="1200">
          <a:solidFill>
            <a:schemeClr val="tx2"/>
          </a:solidFill>
          <a:latin typeface="+mn-lt"/>
          <a:ea typeface="+mn-ea"/>
          <a:cs typeface="+mn-cs"/>
        </a:defRPr>
      </a:lvl2pPr>
      <a:lvl3pPr marL="1140855" indent="-304792" algn="l" defTabSz="1219170" rtl="0" eaLnBrk="1" latinLnBrk="0" hangingPunct="1">
        <a:spcBef>
          <a:spcPct val="20000"/>
        </a:spcBef>
        <a:buClr>
          <a:schemeClr val="accent1"/>
        </a:buClr>
        <a:buSzPct val="100000"/>
        <a:buFont typeface="Symbol" pitchFamily="18" charset="2"/>
        <a:buChar char=""/>
        <a:defRPr sz="2667" kern="1200">
          <a:solidFill>
            <a:schemeClr val="tx2"/>
          </a:solidFill>
          <a:latin typeface="+mn-lt"/>
          <a:ea typeface="+mn-ea"/>
          <a:cs typeface="+mn-cs"/>
        </a:defRPr>
      </a:lvl3pPr>
      <a:lvl4pPr marL="1523962" indent="-304792" algn="l" defTabSz="121917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950671" indent="-304792" algn="l" defTabSz="1219170" rtl="0" eaLnBrk="1" latinLnBrk="0" hangingPunct="1">
        <a:spcBef>
          <a:spcPct val="20000"/>
        </a:spcBef>
        <a:buClr>
          <a:schemeClr val="accent1"/>
        </a:buClr>
        <a:buSzPct val="100000"/>
        <a:buFont typeface="Symbol" pitchFamily="18" charset="2"/>
        <a:buChar char=""/>
        <a:defRPr sz="2133" kern="1200">
          <a:solidFill>
            <a:schemeClr val="tx2"/>
          </a:solidFill>
          <a:latin typeface="+mn-lt"/>
          <a:ea typeface="+mn-ea"/>
          <a:cs typeface="+mn-cs"/>
        </a:defRPr>
      </a:lvl5pPr>
      <a:lvl6pPr marL="2377381"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6pPr>
      <a:lvl7pPr marL="2804090"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7pPr>
      <a:lvl8pPr marL="323079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8pPr>
      <a:lvl9pPr marL="365750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F3451-23F3-4A87-9B88-3A7A780B8EA6}" type="datetimeFigureOut">
              <a:rPr lang="en-US" smtClean="0"/>
              <a:t>11/5/2021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F34E6-4013-45EE-9B6A-89EDB6DF95F4}" type="slidenum">
              <a:rPr lang="en-US" smtClean="0"/>
              <a:t>‹#›</a:t>
            </a:fld>
            <a:endParaRPr lang="en-US"/>
          </a:p>
        </p:txBody>
      </p:sp>
    </p:spTree>
    <p:extLst>
      <p:ext uri="{BB962C8B-B14F-4D97-AF65-F5344CB8AC3E}">
        <p14:creationId xmlns:p14="http://schemas.microsoft.com/office/powerpoint/2010/main" val="2526952453"/>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slide" Target="slide10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0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5.xml"/><Relationship Id="rId1" Type="http://schemas.openxmlformats.org/officeDocument/2006/relationships/slideLayout" Target="../slideLayouts/slideLayout33.xml"/></Relationships>
</file>

<file path=ppt/slides/_rels/slide10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6.xml"/><Relationship Id="rId1" Type="http://schemas.openxmlformats.org/officeDocument/2006/relationships/slideLayout" Target="../slideLayouts/slideLayout3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7.xml"/><Relationship Id="rId1" Type="http://schemas.openxmlformats.org/officeDocument/2006/relationships/slideLayout" Target="../slideLayouts/slideLayout33.xml"/></Relationships>
</file>

<file path=ppt/slides/_rels/slide10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8.xml"/><Relationship Id="rId1" Type="http://schemas.openxmlformats.org/officeDocument/2006/relationships/slideLayout" Target="../slideLayouts/slideLayout33.xml"/></Relationships>
</file>

<file path=ppt/slides/_rels/slide10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9.xml"/><Relationship Id="rId1" Type="http://schemas.openxmlformats.org/officeDocument/2006/relationships/slideLayout" Target="../slideLayouts/slideLayout33.xml"/></Relationships>
</file>

<file path=ppt/slides/_rels/slide10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0.xml"/><Relationship Id="rId1" Type="http://schemas.openxmlformats.org/officeDocument/2006/relationships/slideLayout" Target="../slideLayouts/slideLayout33.xml"/></Relationships>
</file>

<file path=ppt/slides/_rels/slide10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1.xml"/><Relationship Id="rId1" Type="http://schemas.openxmlformats.org/officeDocument/2006/relationships/slideLayout" Target="../slideLayouts/slideLayout33.xml"/></Relationships>
</file>

<file path=ppt/slides/_rels/slide10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2.xml"/><Relationship Id="rId1" Type="http://schemas.openxmlformats.org/officeDocument/2006/relationships/slideLayout" Target="../slideLayouts/slideLayout33.xml"/></Relationships>
</file>

<file path=ppt/slides/_rels/slide10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3.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1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4.xml"/><Relationship Id="rId1" Type="http://schemas.openxmlformats.org/officeDocument/2006/relationships/slideLayout" Target="../slideLayouts/slideLayout33.xml"/><Relationship Id="rId4" Type="http://schemas.openxmlformats.org/officeDocument/2006/relationships/image" Target="../media/image83.png"/></Relationships>
</file>

<file path=ppt/slides/_rels/slide1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40.xml"/></Relationships>
</file>

<file path=ppt/slides/_rels/slide11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40.xml"/></Relationships>
</file>

<file path=ppt/slides/_rels/slide11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5.xml"/><Relationship Id="rId1" Type="http://schemas.openxmlformats.org/officeDocument/2006/relationships/slideLayout" Target="../slideLayouts/slideLayout33.xml"/></Relationships>
</file>

<file path=ppt/slides/_rels/slide11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6.xml"/><Relationship Id="rId1" Type="http://schemas.openxmlformats.org/officeDocument/2006/relationships/slideLayout" Target="../slideLayouts/slideLayout33.xml"/></Relationships>
</file>

<file path=ppt/slides/_rels/slide11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7.xml"/><Relationship Id="rId1" Type="http://schemas.openxmlformats.org/officeDocument/2006/relationships/slideLayout" Target="../slideLayouts/slideLayout3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8.xml"/><Relationship Id="rId1" Type="http://schemas.openxmlformats.org/officeDocument/2006/relationships/slideLayout" Target="../slideLayouts/slideLayout33.xml"/></Relationships>
</file>

<file path=ppt/slides/_rels/slide11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9.xml"/><Relationship Id="rId1" Type="http://schemas.openxmlformats.org/officeDocument/2006/relationships/slideLayout" Target="../slideLayouts/slideLayout33.xml"/></Relationships>
</file>

<file path=ppt/slides/_rels/slide11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0.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2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1.xml"/><Relationship Id="rId1" Type="http://schemas.openxmlformats.org/officeDocument/2006/relationships/slideLayout" Target="../slideLayouts/slideLayout33.xml"/></Relationships>
</file>

<file path=ppt/slides/_rels/slide12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2.xml"/><Relationship Id="rId1" Type="http://schemas.openxmlformats.org/officeDocument/2006/relationships/slideLayout" Target="../slideLayouts/slideLayout33.xml"/></Relationships>
</file>

<file path=ppt/slides/_rels/slide12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3.xml"/><Relationship Id="rId1" Type="http://schemas.openxmlformats.org/officeDocument/2006/relationships/slideLayout" Target="../slideLayouts/slideLayout33.xml"/></Relationships>
</file>

<file path=ppt/slides/_rels/slide12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4.xml"/><Relationship Id="rId1" Type="http://schemas.openxmlformats.org/officeDocument/2006/relationships/slideLayout" Target="../slideLayouts/slideLayout33.xml"/><Relationship Id="rId4" Type="http://schemas.openxmlformats.org/officeDocument/2006/relationships/image" Target="../media/image92.jpg"/></Relationships>
</file>

<file path=ppt/slides/_rels/slide12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5.xml"/><Relationship Id="rId1" Type="http://schemas.openxmlformats.org/officeDocument/2006/relationships/slideLayout" Target="../slideLayouts/slideLayout33.xml"/></Relationships>
</file>

<file path=ppt/slides/_rels/slide12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66.xml"/><Relationship Id="rId1" Type="http://schemas.openxmlformats.org/officeDocument/2006/relationships/slideLayout" Target="../slideLayouts/slideLayout33.xml"/></Relationships>
</file>

<file path=ppt/slides/_rels/slide1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7.xml"/><Relationship Id="rId1" Type="http://schemas.openxmlformats.org/officeDocument/2006/relationships/slideLayout" Target="../slideLayouts/slideLayout3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3.xml"/></Relationships>
</file>

<file path=ppt/slides/_rels/slide12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70.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3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1.xml"/><Relationship Id="rId1" Type="http://schemas.openxmlformats.org/officeDocument/2006/relationships/slideLayout" Target="../slideLayouts/slideLayout33.xml"/></Relationships>
</file>

<file path=ppt/slides/_rels/slide13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2.xml"/><Relationship Id="rId1" Type="http://schemas.openxmlformats.org/officeDocument/2006/relationships/slideLayout" Target="../slideLayouts/slideLayout33.xml"/></Relationships>
</file>

<file path=ppt/slides/_rels/slide1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3.xml"/><Relationship Id="rId1" Type="http://schemas.openxmlformats.org/officeDocument/2006/relationships/slideLayout" Target="../slideLayouts/slideLayout33.xml"/><Relationship Id="rId4" Type="http://schemas.openxmlformats.org/officeDocument/2006/relationships/image" Target="../media/image99.jpg"/></Relationships>
</file>

<file path=ppt/slides/_rels/slide1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5.xml"/><Relationship Id="rId1" Type="http://schemas.openxmlformats.org/officeDocument/2006/relationships/slideLayout" Target="../slideLayouts/slideLayout124.xml"/><Relationship Id="rId4" Type="http://schemas.openxmlformats.org/officeDocument/2006/relationships/image" Target="../media/image101.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6.xml"/><Relationship Id="rId1" Type="http://schemas.openxmlformats.org/officeDocument/2006/relationships/slideLayout" Target="../slideLayouts/slideLayout124.xml"/><Relationship Id="rId5" Type="http://schemas.openxmlformats.org/officeDocument/2006/relationships/image" Target="../media/image101.jpeg"/><Relationship Id="rId4" Type="http://schemas.openxmlformats.org/officeDocument/2006/relationships/image" Target="../media/image10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4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7.2&amp;off=35&amp;ctx=%E2%80%94%E2%80%94%E2%80%94%E2%80%94%E2%80%94%E2%80%94%0aXXVII%3a+1%2c+2.+~Not+long+after+the+i" TargetMode="External"/><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7.2&amp;off=1596&amp;ctx=soners+on+board.%EF%BB%BF2%EF%BB%BF%0a~As+the+ship+belonged" TargetMode="Externa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4.xml.rels><?xml version="1.0" encoding="UTF-8" standalone="yes"?>
<Relationships xmlns="http://schemas.openxmlformats.org/package/2006/relationships"><Relationship Id="rId3" Type="http://schemas.openxmlformats.org/officeDocument/2006/relationships/hyperlink" Target="https://ref.ly/logosres/brazos65ac?ref=Bible.Ac27.3&amp;off=5188" TargetMode="External"/><Relationship Id="rId2" Type="http://schemas.openxmlformats.org/officeDocument/2006/relationships/notesSlide" Target="../notesSlides/notesSlide77.xml"/><Relationship Id="rId1" Type="http://schemas.openxmlformats.org/officeDocument/2006/relationships/slideLayout" Target="../slideLayouts/slideLayout19.xml"/></Relationships>
</file>

<file path=ppt/slides/_rels/slide14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7.4&amp;off=115&amp;ctx=ds+were+contrary.%EF%BB%BF%E2%80%9D+~As+the+proper+course" TargetMode="External"/><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7.6&amp;off=655&amp;ctx=-six+passengers.%EF%BB%BF5%EF%BB%BF+~She+had%2c+probably%2c+u" TargetMode="External"/><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7.12&amp;off=881&amp;ctx=t+and+north-west.%EF%BB%BF%E2%80%9D+~Paul%E2%80%99s+advice+to+the" TargetMode="External"/><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4.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49.xml"/></Relationships>
</file>

<file path=ppt/slides/_rels/slide1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4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7.17&amp;off=475&amp;ctx=d+so+were+driven.%EF%BB%BF%E2%80%9D+~It+was+just+as+they+"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61.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49.xml"/></Relationships>
</file>

<file path=ppt/slides/_rels/slide162.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49.xml"/></Relationships>
</file>

<file path=ppt/slides/_rels/slide163.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49.xml"/></Relationships>
</file>

<file path=ppt/slides/_rels/slide16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9.xml"/></Relationships>
</file>

<file path=ppt/slides/_rels/slide16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9.xml"/></Relationships>
</file>

<file path=ppt/slides/_rels/slide166.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4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6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49.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1.xml"/></Relationships>
</file>

<file path=ppt/slides/_rels/slide17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7.26&amp;off=660&amp;ctx=a+certain+island.%EF%BB%BF%E2%80%9D+~Paul%E2%80%99s+former+predic" TargetMode="External"/><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2.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49.xml"/></Relationships>
</file>

<file path=ppt/slides/_rels/slide17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7.29&amp;off=947&amp;ctx=or+only+render+them+~more+certain+of+dest" TargetMode="External"/><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9.xml"/></Relationships>
</file>

<file path=ppt/slides/_rels/slide17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7.32&amp;off=742&amp;ctx=let+her+fall+off.%EF%BB%BF%E2%80%9D+~Here+we+see+that+whi" TargetMode="External"/><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49.xml"/></Relationships>
</file>

<file path=ppt/slides/_rels/slide17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Page.p+286&amp;off=798&amp;ctx=33%E2%80%9336.+~In+a+time+of+extreme+danger+like+" TargetMode="External"/><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Page.p+286&amp;off=1790&amp;ctx=o+took+some+food.%EF%BB%BF%E2%80%9D+~The+remark+that+they" TargetMode="External"/><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7.38&amp;off=8&amp;ctx=+to+be+done.%0a37%E2%80%9338.+~The+gathering+of+the" TargetMode="Externa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7.41&amp;off=646&amp;ctx=nce+of+the+waves.%EF%BB%BF%E2%80%9D+~At+every+point%2c+exce" TargetMode="External"/><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49.xml"/></Relationships>
</file>

<file path=ppt/slides/_rels/slide18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7.44&amp;off=9&amp;ctx=ies+of+war.%0a43%2c+44.+~But+God+had+a+purpos" TargetMode="External"/><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7.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49.xml"/></Relationships>
</file>

<file path=ppt/slides/_rels/slide18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8.2&amp;off=294&amp;ctx=ght+us+all+to+it.%EF%BB%BF%E2%80%9D+~In+calling+the+islan" TargetMode="External"/><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8.6&amp;off=775&amp;ctx=hat+he+was+a+god.%EF%BB%BF%E2%80%9D+~This+scene+is+like+t" TargetMode="Externa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9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7.xml"/></Relationships>
</file>

<file path=ppt/slides/_rels/slide19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19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8.10&amp;off=519&amp;ctx=ngs+as+we+needed.%EF%BB%BF%E2%80%9D+~The+voyagers+had+los" TargetMode="External"/><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0.png"/><Relationship Id="rId1" Type="http://schemas.openxmlformats.org/officeDocument/2006/relationships/slideLayout" Target="../slideLayouts/slideLayout49.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9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8.14&amp;off=1349&amp;ctx=after+they+started.%0a~It+was%2c+doubtless%2c+a" TargetMode="External"/><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0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8.15&amp;off=614&amp;ctx=r+Three+Taverns.%EF%BB%BF5%EF%BB%BF+~Such+a+mark+of+respe" TargetMode="External"/><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9.xml"/></Relationships>
</file>

<file path=ppt/slides/_rels/slide20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8.16&amp;off=393&amp;ctx=+who+guarded+him.%EF%BB%BF%E2%80%9D+~The+Pr%C3%A6torian+Prefec" TargetMode="External"/><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9.xml"/><Relationship Id="rId1" Type="http://schemas.openxmlformats.org/officeDocument/2006/relationships/slideLayout" Target="../slideLayouts/slideLayout147.xml"/><Relationship Id="rId5" Type="http://schemas.openxmlformats.org/officeDocument/2006/relationships/image" Target="../media/image127.jpeg"/><Relationship Id="rId4" Type="http://schemas.openxmlformats.org/officeDocument/2006/relationships/image" Target="../media/image126.jpeg"/></Relationships>
</file>

<file path=ppt/slides/_rels/slide20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8.16&amp;off=1061&amp;ctx=ould+visit+Rome%2c%EF%BB%BF8%EF%BB%BF+~and+now+the+promise+" TargetMode="External"/><Relationship Id="rId1" Type="http://schemas.openxmlformats.org/officeDocument/2006/relationships/slideLayout" Target="../slideLayouts/slideLayout14.xml"/></Relationships>
</file>

<file path=ppt/slides/_rels/slide20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8.20&amp;off=833&amp;ctx=+with+this+chain.%EF%BB%BF%E2%80%9D+~The+propriety+of+thi" TargetMode="External"/><Relationship Id="rId1" Type="http://schemas.openxmlformats.org/officeDocument/2006/relationships/slideLayout" Target="../slideLayouts/slideLayout14.xml"/></Relationships>
</file>

<file path=ppt/slides/_rels/slide20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8.22&amp;off=381&amp;ctx=e+spoken+against.%EF%BB%BF%E2%80%9D+~It+is+rather+surpris" TargetMode="External"/><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10.xml.rels><?xml version="1.0" encoding="UTF-8" standalone="yes"?>
<Relationships xmlns="http://schemas.openxmlformats.org/package/2006/relationships"><Relationship Id="rId2" Type="http://schemas.openxmlformats.org/officeDocument/2006/relationships/hyperlink" Target="https://ref.ly/logosres/brazos65ac?ref=Bible.Ac28.23&amp;off=5561" TargetMode="External"/><Relationship Id="rId1" Type="http://schemas.openxmlformats.org/officeDocument/2006/relationships/slideLayout" Target="../slideLayouts/slideLayout19.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1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Page.p+292&amp;off=2475&amp;ctx=ey+might+be+healed.+~This+was+precisely+t" TargetMode="External"/><Relationship Id="rId1" Type="http://schemas.openxmlformats.org/officeDocument/2006/relationships/slideLayout" Target="../slideLayouts/slideLayout14.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1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8.31&amp;off=330&amp;ctx=o+one+forbidding.%EF%BB%BF%E2%80%9D+~Here%2c+again%2c+Luke+ob" TargetMode="External"/><Relationship Id="rId1" Type="http://schemas.openxmlformats.org/officeDocument/2006/relationships/slideLayout" Target="../slideLayouts/slideLayout14.xml"/></Relationships>
</file>

<file path=ppt/slides/_rels/slide21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8.31&amp;off=1843&amp;ctx=ose+of+this+period.%0a~But%2c+independent+of+" TargetMode="External"/><Relationship Id="rId1" Type="http://schemas.openxmlformats.org/officeDocument/2006/relationships/slideLayout" Target="../slideLayouts/slideLayout14.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1.xml"/></Relationships>
</file>

<file path=ppt/slides/_rels/slide22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0.xml"/><Relationship Id="rId1" Type="http://schemas.openxmlformats.org/officeDocument/2006/relationships/slideLayout" Target="../slideLayouts/slideLayout108.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2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14.xml"/></Relationships>
</file>

<file path=ppt/slides/_rels/slide22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14.xml"/></Relationships>
</file>

<file path=ppt/slides/_rels/slide22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3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1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3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14.xml"/></Relationships>
</file>

<file path=ppt/slides/_rels/slide23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14.xml"/></Relationships>
</file>

<file path=ppt/slides/_rels/slide23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14.xml"/></Relationships>
</file>

<file path=ppt/slides/_rels/slide23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14.xml"/></Relationships>
</file>

<file path=ppt/slides/_rels/slide23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14.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4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14.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4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11.xml"/></Relationships>
</file>

<file path=ppt/slides/_rels/slide24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8.31&amp;off=2483&amp;ctx=e+narrative+closes.%0a~A+commentary+on+Acts" TargetMode="External"/><Relationship Id="rId1" Type="http://schemas.openxmlformats.org/officeDocument/2006/relationships/slideLayout" Target="../slideLayouts/slideLayout14.xml"/></Relationships>
</file>

<file path=ppt/slides/_rels/slide24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8.31&amp;off=5857&amp;ctx=+of+utterance.%0aBut%2c+~eventually%2c+in+answe" TargetMode="External"/><Relationship Id="rId1" Type="http://schemas.openxmlformats.org/officeDocument/2006/relationships/slideLayout" Target="../slideLayouts/slideLayout14.xml"/></Relationships>
</file>

<file path=ppt/slides/_rels/slide24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8.31&amp;off=9441&amp;ctx=ent+the+winter.%EF%BB%BF27%EF%BB%BF+~The+argument+drawn+f" TargetMode="Externa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50.xml.rels><?xml version="1.0" encoding="UTF-8" standalone="yes"?>
<Relationships xmlns="http://schemas.openxmlformats.org/package/2006/relationships"><Relationship Id="rId3" Type="http://schemas.openxmlformats.org/officeDocument/2006/relationships/hyperlink" Target="https://ref.ly/logosres/mcgaroca?ref=Bible.Ac28.31&amp;off=11682&amp;ctx=us+to+Dalmatia.%EF%BB%BF38%EF%BB%BF+~Tychicus+he+had+sent" TargetMode="External"/><Relationship Id="rId2" Type="http://schemas.openxmlformats.org/officeDocument/2006/relationships/notesSlide" Target="../notesSlides/notesSlide81.xml"/><Relationship Id="rId1" Type="http://schemas.openxmlformats.org/officeDocument/2006/relationships/slideLayout" Target="../slideLayouts/slideLayout14.xml"/><Relationship Id="rId4" Type="http://schemas.openxmlformats.org/officeDocument/2006/relationships/image" Target="../media/image103.jpeg"/></Relationships>
</file>

<file path=ppt/slides/_rels/slide25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7.xml"/></Relationships>
</file>

<file path=ppt/slides/_rels/slide2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Bible.Ac28.31&amp;off=12689&amp;ctx=+of+the+lion.%EF%BB%BF%E2%80%9D%EF%BB%BF42%EF%BB%BF+~Thus+again+had+he+fe" TargetMode="External"/><Relationship Id="rId1" Type="http://schemas.openxmlformats.org/officeDocument/2006/relationships/slideLayout" Target="../slideLayouts/slideLayout14.xml"/></Relationships>
</file>

<file path=ppt/slides/_rels/slide253.xml.rels><?xml version="1.0" encoding="UTF-8" standalone="yes"?>
<Relationships xmlns="http://schemas.openxmlformats.org/package/2006/relationships"><Relationship Id="rId3" Type="http://schemas.openxmlformats.org/officeDocument/2006/relationships/slideLayout" Target="../slideLayouts/slideLayout125.xml"/><Relationship Id="rId7" Type="http://schemas.openxmlformats.org/officeDocument/2006/relationships/image" Target="../media/image126.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5.png"/><Relationship Id="rId5" Type="http://schemas.openxmlformats.org/officeDocument/2006/relationships/image" Target="../media/image125.jpeg"/><Relationship Id="rId4" Type="http://schemas.openxmlformats.org/officeDocument/2006/relationships/notesSlide" Target="../notesSlides/notesSlide82.xml"/></Relationships>
</file>

<file path=ppt/slides/_rels/slide254.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hyperlink" Target="https://www.youtube.com/embed/naQcINX-7jM?feature=oembed" TargetMode="Externa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hyperlink" Target="https://www.youtube.com/embed/pBIswXv28GI?feature=oembed" TargetMode="Externa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hyperlink" Target="https://www.youtube.com/embed/_KTJfWC_4Mw?feature=oembed" TargetMode="Externa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3.xml"/><Relationship Id="rId1" Type="http://schemas.openxmlformats.org/officeDocument/2006/relationships/slideLayout" Target="../slideLayouts/slideLayout168.xml"/></Relationships>
</file>

<file path=ppt/slides/_rels/slide25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4.xml"/><Relationship Id="rId1" Type="http://schemas.openxmlformats.org/officeDocument/2006/relationships/slideLayout" Target="../slideLayouts/slideLayout178.xml"/><Relationship Id="rId4" Type="http://schemas.openxmlformats.org/officeDocument/2006/relationships/image" Target="../media/image141.jpeg"/></Relationships>
</file>

<file path=ppt/slides/_rels/slide25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slideLayout" Target="../slideLayouts/slideLayout2.xml"/><Relationship Id="rId1" Type="http://schemas.openxmlformats.org/officeDocument/2006/relationships/video" Target="https://www.youtube.com/embed/ZH7pkOY5rl8?feature=oembe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1.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95.xml"/></Relationships>
</file>

<file path=ppt/slides/_rels/slide261.xml.rels><?xml version="1.0" encoding="UTF-8" standalone="yes"?>
<Relationships xmlns="http://schemas.openxmlformats.org/package/2006/relationships"><Relationship Id="rId3" Type="http://schemas.openxmlformats.org/officeDocument/2006/relationships/hyperlink" Target="javascript:;" TargetMode="External"/><Relationship Id="rId2" Type="http://schemas.openxmlformats.org/officeDocument/2006/relationships/notesSlide" Target="../notesSlides/notesSlide86.xml"/><Relationship Id="rId1" Type="http://schemas.openxmlformats.org/officeDocument/2006/relationships/slideLayout" Target="../slideLayouts/slideLayout195.xml"/><Relationship Id="rId4" Type="http://schemas.openxmlformats.org/officeDocument/2006/relationships/image" Target="../media/image143.jpeg"/></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95.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95.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95.xml"/></Relationships>
</file>

<file path=ppt/slides/_rels/slide26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ref.ly/logosres/mcgaroca?ref=Page.p+297&amp;off=984&amp;ctx=pt+the+faith.%EF%BB%BF%E2%80%9D%EF%BB%BF44%EF%BB%BF+~All+who+have+followe" TargetMode="External"/><Relationship Id="rId1" Type="http://schemas.openxmlformats.org/officeDocument/2006/relationships/slideLayout" Target="../slideLayouts/slideLayout14.xml"/></Relationships>
</file>

<file path=ppt/slides/_rels/slide266.xml.rels><?xml version="1.0" encoding="UTF-8" standalone="yes"?>
<Relationships xmlns="http://schemas.openxmlformats.org/package/2006/relationships"><Relationship Id="rId2" Type="http://schemas.openxmlformats.org/officeDocument/2006/relationships/hyperlink" Target="http://en.wikipedia.org/wiki/Chariot_racing" TargetMode="External"/><Relationship Id="rId1" Type="http://schemas.openxmlformats.org/officeDocument/2006/relationships/slideLayout" Target="../slideLayouts/slideLayout47.xml"/></Relationships>
</file>

<file path=ppt/slides/_rels/slide267.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47.xml"/></Relationships>
</file>

<file path=ppt/slides/_rels/slide268.xml.rels><?xml version="1.0" encoding="UTF-8" standalone="yes"?>
<Relationships xmlns="http://schemas.openxmlformats.org/package/2006/relationships"><Relationship Id="rId3" Type="http://schemas.openxmlformats.org/officeDocument/2006/relationships/hyperlink" Target="http://bible.logos.com/passage/esv/2%20Timothy%204.7-8" TargetMode="External"/><Relationship Id="rId2" Type="http://schemas.openxmlformats.org/officeDocument/2006/relationships/hyperlink" Target="http://christianityinview.com/paulstimeline.html" TargetMode="External"/><Relationship Id="rId1" Type="http://schemas.openxmlformats.org/officeDocument/2006/relationships/slideLayout" Target="../slideLayouts/slideLayout47.xml"/></Relationships>
</file>

<file path=ppt/slides/_rels/slide26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7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slideLayout" Target="../slideLayouts/slideLayout2.xml"/><Relationship Id="rId1" Type="http://schemas.openxmlformats.org/officeDocument/2006/relationships/video" Target="https://www.youtube.com/embed/WzGHRmCJBAA?feature=oembed" TargetMode="External"/></Relationships>
</file>

<file path=ppt/slides/_rels/slide27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slideLayout" Target="../slideLayouts/slideLayout2.xml"/><Relationship Id="rId1" Type="http://schemas.openxmlformats.org/officeDocument/2006/relationships/video" Target="https://www.youtube.com/embed/iJvQa_cnr5Q?feature=oembed" TargetMode="External"/></Relationships>
</file>

<file path=ppt/slides/_rels/slide27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07.xml"/></Relationships>
</file>

<file path=ppt/slides/_rels/slide27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slideLayout" Target="../slideLayouts/slideLayout2.xml"/><Relationship Id="rId1" Type="http://schemas.openxmlformats.org/officeDocument/2006/relationships/video" Target="https://www.youtube.com/embed/i4AWtd9-VAM?feature=oembed" TargetMode="Externa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27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20.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7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1.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5.xml"/></Relationships>
</file>

<file path=ppt/slides/_rels/slide28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slideLayout" Target="../slideLayouts/slideLayout49.xml"/><Relationship Id="rId1" Type="http://schemas.openxmlformats.org/officeDocument/2006/relationships/video" Target="https://www.youtube.com/embed/Vm8cqPIHaUM?feature=oembed"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ref.ly/logosres/gng65ac?ref=Page.p+5&amp;off=1602&amp;ctx=OUTLINE+OF+THE+BOOK%0a~PART+ONE%E2%80%94The+infancy" TargetMode="Externa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hyperlink" Target="https://ref.ly/logosres/gng65ac?ref=Page.p+3&amp;off=60&amp;ctx=DUCTION+TO+THE+BOOK%0a~I.+THE+AUTHOR+OF+THE" TargetMode="Externa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6.xml"/><Relationship Id="rId1" Type="http://schemas.openxmlformats.org/officeDocument/2006/relationships/slideLayout" Target="../slideLayouts/slideLayout33.xml"/><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33.xml"/><Relationship Id="rId4" Type="http://schemas.openxmlformats.org/officeDocument/2006/relationships/image" Target="../media/image56.png"/></Relationships>
</file>

<file path=ppt/slides/_rels/slide6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7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8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8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8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8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8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8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8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9.xml"/><Relationship Id="rId1" Type="http://schemas.openxmlformats.org/officeDocument/2006/relationships/slideLayout" Target="../slideLayouts/slideLayout33.xml"/></Relationships>
</file>

<file path=ppt/slides/_rels/slide9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9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1.xml"/><Relationship Id="rId1" Type="http://schemas.openxmlformats.org/officeDocument/2006/relationships/slideLayout" Target="../slideLayouts/slideLayout33.xml"/></Relationships>
</file>

<file path=ppt/slides/_rels/slide9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33.xml"/></Relationships>
</file>

<file path=ppt/slides/_rels/slide9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33.xml"/></Relationships>
</file>

<file path=ppt/slides/_rels/slide9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3.xml"/></Relationships>
</file>

<file path=ppt/slides/_rels/slide9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3.xml"/></Relationships>
</file>

<file path=ppt/slides/_rels/slide9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9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9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893545"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sp>
        <p:nvSpPr>
          <p:cNvPr id="3" name="Subtitle 2">
            <a:extLst>
              <a:ext uri="{FF2B5EF4-FFF2-40B4-BE49-F238E27FC236}">
                <a16:creationId xmlns:a16="http://schemas.microsoft.com/office/drawing/2014/main" id="{FB93CEDD-9B49-41BD-9DC4-84993992A3DF}"/>
              </a:ext>
            </a:extLst>
          </p:cNvPr>
          <p:cNvSpPr>
            <a:spLocks noGrp="1"/>
          </p:cNvSpPr>
          <p:nvPr>
            <p:ph type="subTitle" idx="1"/>
          </p:nvPr>
        </p:nvSpPr>
        <p:spPr>
          <a:xfrm>
            <a:off x="8221211" y="310393"/>
            <a:ext cx="3970765" cy="1006679"/>
          </a:xfrm>
        </p:spPr>
        <p:txBody>
          <a:bodyPr anchor="ctr">
            <a:noAutofit/>
          </a:bodyPr>
          <a:lstStyle/>
          <a:p>
            <a:r>
              <a:rPr lang="en-US" sz="2800" b="1" dirty="0">
                <a:solidFill>
                  <a:srgbClr val="00B0F0"/>
                </a:solidFill>
                <a:effectLst>
                  <a:outerShdw blurRad="38100" dist="38100" dir="2700000" algn="tl">
                    <a:srgbClr val="000000">
                      <a:alpha val="43137"/>
                    </a:srgbClr>
                  </a:outerShdw>
                </a:effectLst>
                <a:latin typeface="Script MT Bold" panose="03040602040607080904" pitchFamily="66" charset="0"/>
              </a:rPr>
              <a:t>By David Lee Burris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AE82D7E-377C-40CD-82FC-80E03C74A588}"/>
              </a:ext>
            </a:extLst>
          </p:cNvPr>
          <p:cNvSpPr/>
          <p:nvPr/>
        </p:nvSpPr>
        <p:spPr>
          <a:xfrm>
            <a:off x="7064944" y="5669281"/>
            <a:ext cx="4668246"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Chapters </a:t>
            </a:r>
            <a:r>
              <a:rPr lang="en-US" sz="4000" b="1"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latin typeface="Stencil" panose="040409050D0802020404" pitchFamily="82" charset="0"/>
                <a:hlinkClick r:id="rId3" action="ppaction://hlinksldjump"/>
              </a:rPr>
              <a:t>27</a:t>
            </a: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 </a:t>
            </a:r>
            <a:r>
              <a:rPr lang="en-US" sz="4000" b="1"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latin typeface="Stencil" panose="040409050D0802020404" pitchFamily="82" charset="0"/>
              </a:rPr>
              <a:t>&amp;</a:t>
            </a: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 </a:t>
            </a: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hlinkClick r:id="rId4" action="ppaction://hlinksldjump"/>
              </a:rPr>
              <a:t>28</a:t>
            </a:r>
            <a:endPar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endParaRPr>
          </a:p>
        </p:txBody>
      </p:sp>
      <p:pic>
        <p:nvPicPr>
          <p:cNvPr id="10" name="Picture 9">
            <a:extLst>
              <a:ext uri="{FF2B5EF4-FFF2-40B4-BE49-F238E27FC236}">
                <a16:creationId xmlns:a16="http://schemas.microsoft.com/office/drawing/2014/main" id="{FC23F239-D51C-4A86-97C8-A21067F3C3D4}"/>
              </a:ext>
            </a:extLst>
          </p:cNvPr>
          <p:cNvPicPr>
            <a:picLocks noChangeAspect="1"/>
          </p:cNvPicPr>
          <p:nvPr/>
        </p:nvPicPr>
        <p:blipFill>
          <a:blip r:embed="rId5"/>
          <a:stretch>
            <a:fillRect/>
          </a:stretch>
        </p:blipFill>
        <p:spPr>
          <a:xfrm>
            <a:off x="796970" y="4368557"/>
            <a:ext cx="3072385" cy="2326193"/>
          </a:xfrm>
          <a:prstGeom prst="rect">
            <a:avLst/>
          </a:prstGeom>
        </p:spPr>
      </p:pic>
    </p:spTree>
    <p:extLst>
      <p:ext uri="{BB962C8B-B14F-4D97-AF65-F5344CB8AC3E}">
        <p14:creationId xmlns:p14="http://schemas.microsoft.com/office/powerpoint/2010/main" val="182131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grpId="0"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2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80">
                                          <p:stCondLst>
                                            <p:cond delay="0"/>
                                          </p:stCondLst>
                                        </p:cTn>
                                        <p:tgtEl>
                                          <p:spTgt spid="5">
                                            <p:txEl>
                                              <p:pRg st="0" end="0"/>
                                            </p:txEl>
                                          </p:spTgt>
                                        </p:tgtEl>
                                      </p:cBhvr>
                                    </p:animEffect>
                                    <p:anim calcmode="lin" valueType="num">
                                      <p:cBhvr>
                                        <p:cTn id="12"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xEl>
                                              <p:pRg st="0" end="0"/>
                                            </p:txEl>
                                          </p:spTgt>
                                        </p:tgtEl>
                                      </p:cBhvr>
                                      <p:to x="100000" y="60000"/>
                                    </p:animScale>
                                    <p:animScale>
                                      <p:cBhvr>
                                        <p:cTn id="18" dur="166" decel="50000">
                                          <p:stCondLst>
                                            <p:cond delay="676"/>
                                          </p:stCondLst>
                                        </p:cTn>
                                        <p:tgtEl>
                                          <p:spTgt spid="5">
                                            <p:txEl>
                                              <p:pRg st="0" end="0"/>
                                            </p:txEl>
                                          </p:spTgt>
                                        </p:tgtEl>
                                      </p:cBhvr>
                                      <p:to x="100000" y="100000"/>
                                    </p:animScale>
                                    <p:animScale>
                                      <p:cBhvr>
                                        <p:cTn id="19" dur="26">
                                          <p:stCondLst>
                                            <p:cond delay="1312"/>
                                          </p:stCondLst>
                                        </p:cTn>
                                        <p:tgtEl>
                                          <p:spTgt spid="5">
                                            <p:txEl>
                                              <p:pRg st="0" end="0"/>
                                            </p:txEl>
                                          </p:spTgt>
                                        </p:tgtEl>
                                      </p:cBhvr>
                                      <p:to x="100000" y="80000"/>
                                    </p:animScale>
                                    <p:animScale>
                                      <p:cBhvr>
                                        <p:cTn id="20" dur="166" decel="50000">
                                          <p:stCondLst>
                                            <p:cond delay="1338"/>
                                          </p:stCondLst>
                                        </p:cTn>
                                        <p:tgtEl>
                                          <p:spTgt spid="5">
                                            <p:txEl>
                                              <p:pRg st="0" end="0"/>
                                            </p:txEl>
                                          </p:spTgt>
                                        </p:tgtEl>
                                      </p:cBhvr>
                                      <p:to x="100000" y="100000"/>
                                    </p:animScale>
                                    <p:animScale>
                                      <p:cBhvr>
                                        <p:cTn id="21" dur="26">
                                          <p:stCondLst>
                                            <p:cond delay="1642"/>
                                          </p:stCondLst>
                                        </p:cTn>
                                        <p:tgtEl>
                                          <p:spTgt spid="5">
                                            <p:txEl>
                                              <p:pRg st="0" end="0"/>
                                            </p:txEl>
                                          </p:spTgt>
                                        </p:tgtEl>
                                      </p:cBhvr>
                                      <p:to x="100000" y="90000"/>
                                    </p:animScale>
                                    <p:animScale>
                                      <p:cBhvr>
                                        <p:cTn id="22" dur="166" decel="50000">
                                          <p:stCondLst>
                                            <p:cond delay="1668"/>
                                          </p:stCondLst>
                                        </p:cTn>
                                        <p:tgtEl>
                                          <p:spTgt spid="5">
                                            <p:txEl>
                                              <p:pRg st="0" end="0"/>
                                            </p:txEl>
                                          </p:spTgt>
                                        </p:tgtEl>
                                      </p:cBhvr>
                                      <p:to x="100000" y="100000"/>
                                    </p:animScale>
                                    <p:animScale>
                                      <p:cBhvr>
                                        <p:cTn id="23" dur="26">
                                          <p:stCondLst>
                                            <p:cond delay="1808"/>
                                          </p:stCondLst>
                                        </p:cTn>
                                        <p:tgtEl>
                                          <p:spTgt spid="5">
                                            <p:txEl>
                                              <p:pRg st="0" end="0"/>
                                            </p:txEl>
                                          </p:spTgt>
                                        </p:tgtEl>
                                      </p:cBhvr>
                                      <p:to x="100000" y="95000"/>
                                    </p:animScale>
                                    <p:animScale>
                                      <p:cBhvr>
                                        <p:cTn id="24"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F41F5C-6FAE-4FE5-9DB3-27317079383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51F42D1-0F9B-49CD-ACBD-29D955D6B305}"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2530" name="Text Box 2">
            <a:extLst>
              <a:ext uri="{FF2B5EF4-FFF2-40B4-BE49-F238E27FC236}">
                <a16:creationId xmlns:a16="http://schemas.microsoft.com/office/drawing/2014/main" id="{0AC79E3A-B5DC-4C3C-9FEF-EBCA9E9F98DF}"/>
              </a:ext>
            </a:extLst>
          </p:cNvPr>
          <p:cNvSpPr txBox="1">
            <a:spLocks noChangeArrowheads="1"/>
          </p:cNvSpPr>
          <p:nvPr/>
        </p:nvSpPr>
        <p:spPr bwMode="auto">
          <a:xfrm>
            <a:off x="2743200" y="762000"/>
            <a:ext cx="762000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Prologue and Ascension (1:1-11)</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Post-resurrection appearances …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 visible ascension into heaven;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Matthias chosen to replace Judas Iscariot (1.12-26);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Luke’s understanding of 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Apostle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1.21-22;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0" i="1"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Note: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Saul (later Paul) meets those qualifications Acts 9 when Christ appeared to him while on the Damascus Road.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2530">
                                            <p:txEl>
                                              <p:pRg st="0" end="0"/>
                                            </p:txEl>
                                          </p:spTgt>
                                        </p:tgtEl>
                                        <p:attrNameLst>
                                          <p:attrName>style.visibility</p:attrName>
                                        </p:attrNameLst>
                                      </p:cBhvr>
                                      <p:to>
                                        <p:strVal val="visible"/>
                                      </p:to>
                                    </p:set>
                                    <p:anim calcmode="lin" valueType="num">
                                      <p:cBhvr additive="base">
                                        <p:cTn id="7" dur="300" fill="hold"/>
                                        <p:tgtEl>
                                          <p:spTgt spid="2253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25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2530">
                                            <p:txEl>
                                              <p:pRg st="1" end="1"/>
                                            </p:txEl>
                                          </p:spTgt>
                                        </p:tgtEl>
                                        <p:attrNameLst>
                                          <p:attrName>style.visibility</p:attrName>
                                        </p:attrNameLst>
                                      </p:cBhvr>
                                      <p:to>
                                        <p:strVal val="visible"/>
                                      </p:to>
                                    </p:set>
                                    <p:anim calcmode="lin" valueType="num">
                                      <p:cBhvr additive="base">
                                        <p:cTn id="13" dur="300" fill="hold"/>
                                        <p:tgtEl>
                                          <p:spTgt spid="2253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25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2530">
                                            <p:txEl>
                                              <p:pRg st="2" end="2"/>
                                            </p:txEl>
                                          </p:spTgt>
                                        </p:tgtEl>
                                        <p:attrNameLst>
                                          <p:attrName>style.visibility</p:attrName>
                                        </p:attrNameLst>
                                      </p:cBhvr>
                                      <p:to>
                                        <p:strVal val="visible"/>
                                      </p:to>
                                    </p:set>
                                    <p:anim calcmode="lin" valueType="num">
                                      <p:cBhvr additive="base">
                                        <p:cTn id="19" dur="300" fill="hold"/>
                                        <p:tgtEl>
                                          <p:spTgt spid="2253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25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2530">
                                            <p:txEl>
                                              <p:pRg st="3" end="3"/>
                                            </p:txEl>
                                          </p:spTgt>
                                        </p:tgtEl>
                                        <p:attrNameLst>
                                          <p:attrName>style.visibility</p:attrName>
                                        </p:attrNameLst>
                                      </p:cBhvr>
                                      <p:to>
                                        <p:strVal val="visible"/>
                                      </p:to>
                                    </p:set>
                                    <p:anim calcmode="lin" valueType="num">
                                      <p:cBhvr additive="base">
                                        <p:cTn id="25" dur="300" fill="hold"/>
                                        <p:tgtEl>
                                          <p:spTgt spid="2253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253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2530">
                                            <p:txEl>
                                              <p:pRg st="4" end="4"/>
                                            </p:txEl>
                                          </p:spTgt>
                                        </p:tgtEl>
                                        <p:attrNameLst>
                                          <p:attrName>style.visibility</p:attrName>
                                        </p:attrNameLst>
                                      </p:cBhvr>
                                      <p:to>
                                        <p:strVal val="visible"/>
                                      </p:to>
                                    </p:set>
                                    <p:anim calcmode="lin" valueType="num">
                                      <p:cBhvr additive="base">
                                        <p:cTn id="31" dur="300" fill="hold"/>
                                        <p:tgtEl>
                                          <p:spTgt spid="2253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253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2530">
                                            <p:txEl>
                                              <p:pRg st="5" end="5"/>
                                            </p:txEl>
                                          </p:spTgt>
                                        </p:tgtEl>
                                        <p:attrNameLst>
                                          <p:attrName>style.visibility</p:attrName>
                                        </p:attrNameLst>
                                      </p:cBhvr>
                                      <p:to>
                                        <p:strVal val="visible"/>
                                      </p:to>
                                    </p:set>
                                    <p:anim calcmode="lin" valueType="num">
                                      <p:cBhvr additive="base">
                                        <p:cTn id="37" dur="300" fill="hold"/>
                                        <p:tgtEl>
                                          <p:spTgt spid="2253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253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1701801"/>
            <a:ext cx="4673600" cy="3374642"/>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 soldiers' counsel was to kill the prisoners, lest any of them should swim out, and escape.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43</a:t>
            </a:r>
            <a:r>
              <a:rPr kumimoji="0" lang="en-US" sz="2133" b="0" i="0" u="none" strike="noStrike" kern="1200" cap="none" spc="0" normalizeH="0" baseline="0" noProof="0" dirty="0">
                <a:ln>
                  <a:noFill/>
                </a:ln>
                <a:solidFill>
                  <a:prstClr val="black"/>
                </a:solidFill>
                <a:effectLst/>
                <a:uLnTx/>
                <a:uFillTx/>
                <a:latin typeface="Candara"/>
                <a:ea typeface="+mn-ea"/>
                <a:cs typeface="+mn-cs"/>
              </a:rPr>
              <a:t> But the centurion, willing to save Paul, kept them from </a:t>
            </a:r>
            <a:r>
              <a:rPr kumimoji="0" lang="en-US" sz="2133" b="0" i="1" u="none" strike="noStrike" kern="1200" cap="none" spc="0" normalizeH="0" baseline="0" noProof="0" dirty="0">
                <a:ln>
                  <a:noFill/>
                </a:ln>
                <a:solidFill>
                  <a:prstClr val="black"/>
                </a:solidFill>
                <a:effectLst/>
                <a:uLnTx/>
                <a:uFillTx/>
                <a:latin typeface="Candara"/>
                <a:ea typeface="+mn-ea"/>
                <a:cs typeface="+mn-cs"/>
              </a:rPr>
              <a:t>their </a:t>
            </a:r>
            <a:r>
              <a:rPr kumimoji="0" lang="en-US" sz="2133" b="0" i="0" u="none" strike="noStrike" kern="1200" cap="none" spc="0" normalizeH="0" baseline="0" noProof="0" dirty="0">
                <a:ln>
                  <a:noFill/>
                </a:ln>
                <a:solidFill>
                  <a:prstClr val="black"/>
                </a:solidFill>
                <a:effectLst/>
                <a:uLnTx/>
                <a:uFillTx/>
                <a:latin typeface="Candara"/>
                <a:ea typeface="+mn-ea"/>
                <a:cs typeface="+mn-cs"/>
              </a:rPr>
              <a:t>purpose;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commanded that they which could swim should cast </a:t>
            </a:r>
            <a:r>
              <a:rPr kumimoji="0" lang="en-US" sz="2133" b="0" i="1" u="none" strike="noStrike" kern="1200" cap="none" spc="0" normalizeH="0" baseline="0" noProof="0" dirty="0">
                <a:ln>
                  <a:noFill/>
                </a:ln>
                <a:solidFill>
                  <a:prstClr val="black"/>
                </a:solidFill>
                <a:effectLst/>
                <a:uLnTx/>
                <a:uFillTx/>
                <a:latin typeface="Candara"/>
                <a:ea typeface="+mn-ea"/>
                <a:cs typeface="+mn-cs"/>
              </a:rPr>
              <a:t>themselves </a:t>
            </a:r>
            <a:r>
              <a:rPr kumimoji="0" lang="en-US" sz="2133" b="0" i="0" u="none" strike="noStrike" kern="1200" cap="none" spc="0" normalizeH="0" baseline="0" noProof="0" dirty="0">
                <a:ln>
                  <a:noFill/>
                </a:ln>
                <a:solidFill>
                  <a:prstClr val="black"/>
                </a:solidFill>
                <a:effectLst/>
                <a:uLnTx/>
                <a:uFillTx/>
                <a:latin typeface="Candara"/>
                <a:ea typeface="+mn-ea"/>
                <a:cs typeface="+mn-cs"/>
              </a:rPr>
              <a:t>first </a:t>
            </a:r>
            <a:r>
              <a:rPr kumimoji="0" lang="en-US" sz="2133" b="0" i="1" u="none" strike="noStrike" kern="1200" cap="none" spc="0" normalizeH="0" baseline="0" noProof="0" dirty="0">
                <a:ln>
                  <a:noFill/>
                </a:ln>
                <a:solidFill>
                  <a:prstClr val="black"/>
                </a:solidFill>
                <a:effectLst/>
                <a:uLnTx/>
                <a:uFillTx/>
                <a:latin typeface="Candara"/>
                <a:ea typeface="+mn-ea"/>
                <a:cs typeface="+mn-cs"/>
              </a:rPr>
              <a:t>into the sea</a:t>
            </a:r>
            <a:r>
              <a:rPr kumimoji="0" lang="en-US" sz="2133" b="0" i="0" u="none" strike="noStrike" kern="1200" cap="none" spc="0" normalizeH="0" baseline="0" noProof="0" dirty="0">
                <a:ln>
                  <a:noFill/>
                </a:ln>
                <a:solidFill>
                  <a:prstClr val="black"/>
                </a:solidFill>
                <a:effectLst/>
                <a:uLnTx/>
                <a:uFillTx/>
                <a:latin typeface="Candara"/>
                <a:ea typeface="+mn-ea"/>
                <a:cs typeface="+mn-cs"/>
              </a:rPr>
              <a:t>, and get to land:</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 rest, some on boards, and some on </a:t>
            </a:r>
            <a:r>
              <a:rPr kumimoji="0" lang="en-US" sz="2133" b="0" i="1" u="none" strike="noStrike" kern="1200" cap="none" spc="0" normalizeH="0" baseline="0" noProof="0" dirty="0">
                <a:ln>
                  <a:noFill/>
                </a:ln>
                <a:solidFill>
                  <a:prstClr val="black"/>
                </a:solidFill>
                <a:effectLst/>
                <a:uLnTx/>
                <a:uFillTx/>
                <a:latin typeface="Candara"/>
                <a:ea typeface="+mn-ea"/>
                <a:cs typeface="+mn-cs"/>
              </a:rPr>
              <a:t>broken pieces </a:t>
            </a:r>
            <a:r>
              <a:rPr kumimoji="0" lang="en-US" sz="2133" b="0" i="0" u="none" strike="noStrike" kern="1200" cap="none" spc="0" normalizeH="0" baseline="0" noProof="0" dirty="0">
                <a:ln>
                  <a:noFill/>
                </a:ln>
                <a:solidFill>
                  <a:prstClr val="black"/>
                </a:solidFill>
                <a:effectLst/>
                <a:uLnTx/>
                <a:uFillTx/>
                <a:latin typeface="Candara"/>
                <a:ea typeface="+mn-ea"/>
                <a:cs typeface="+mn-cs"/>
              </a:rPr>
              <a:t>of the ship.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44968" y="1326356"/>
            <a:ext cx="5553760" cy="4106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500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7600" y="2710856"/>
            <a:ext cx="4673600" cy="74879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so it came to pass, that they escaped all safe to land.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82499" y="542396"/>
            <a:ext cx="4883103" cy="5773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909303"/>
      </p:ext>
    </p:extLst>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242687" y="1453416"/>
            <a:ext cx="7151570" cy="4345006"/>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fontScale="85000" lnSpcReduction="20000"/>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19 – “10 + 9, Ephesus Time”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20 – “Traveling </a:t>
            </a:r>
            <a:r>
              <a:rPr kumimoji="0" lang="en-US" sz="2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A’Plenty</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21 – “Confinement Begun”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22 – “Before A Mob, Not A Few”</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23 – “Before The Council, You See”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24 – “Felix Listens No More”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25 – “Agrippa Arrives”</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26 – “Agrippa Realizes Paul’s Fix”</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27 – “Shipwreck &amp; An Angel From Heaven”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28 – “The End Of Our Wait”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885479" y="1674796"/>
            <a:ext cx="8961263" cy="4023360"/>
            <a:chOff x="8317991" y="-3283936"/>
            <a:chExt cx="76528" cy="9379936"/>
          </a:xfrm>
        </p:grpSpPr>
        <p:sp>
          <p:nvSpPr>
            <p:cNvPr id="8" name="Oval 7">
              <a:extLst>
                <a:ext uri="{FF2B5EF4-FFF2-40B4-BE49-F238E27FC236}">
                  <a16:creationId xmlns:a16="http://schemas.microsoft.com/office/drawing/2014/main" id="{DA89C463-1519-4310-9F7B-7C732C919D13}"/>
                </a:ext>
              </a:extLst>
            </p:cNvPr>
            <p:cNvSpPr/>
            <p:nvPr/>
          </p:nvSpPr>
          <p:spPr>
            <a:xfrm>
              <a:off x="8330077" y="-3283936"/>
              <a:ext cx="59946" cy="9379936"/>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8317991" y="-636012"/>
              <a:ext cx="76528" cy="4914407"/>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48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“The End Of Our Wait”</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Catch Phrase</a:t>
              </a: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  </a:t>
              </a:r>
              <a:r>
                <a:rPr kumimoji="0" lang="en-US" sz="4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Twenty-Eight</a:t>
              </a:r>
            </a:p>
          </p:txBody>
        </p:sp>
      </p:grpSp>
    </p:spTree>
    <p:extLst>
      <p:ext uri="{BB962C8B-B14F-4D97-AF65-F5344CB8AC3E}">
        <p14:creationId xmlns:p14="http://schemas.microsoft.com/office/powerpoint/2010/main" val="267773478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219200" y="4754880"/>
            <a:ext cx="721360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Acts 28:</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they were escaped, then they knew that the island was called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Melita</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p:txBody>
      </p:sp>
    </p:spTree>
    <p:extLst>
      <p:ext uri="{BB962C8B-B14F-4D97-AF65-F5344CB8AC3E}">
        <p14:creationId xmlns:p14="http://schemas.microsoft.com/office/powerpoint/2010/main" val="2524994940"/>
      </p:ext>
    </p:extLst>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219200" y="4754880"/>
            <a:ext cx="721360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Acts 28:</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they were escaped, then they knew that the island was called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Melita</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p:txBody>
      </p:sp>
    </p:spTree>
    <p:extLst>
      <p:ext uri="{BB962C8B-B14F-4D97-AF65-F5344CB8AC3E}">
        <p14:creationId xmlns:p14="http://schemas.microsoft.com/office/powerpoint/2010/main" val="3413991256"/>
      </p:ext>
    </p:extLst>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5" name="Rectangle 4"/>
          <p:cNvSpPr/>
          <p:nvPr/>
        </p:nvSpPr>
        <p:spPr>
          <a:xfrm>
            <a:off x="1219200" y="4759404"/>
            <a:ext cx="71120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 barbarous people shewed us no little kindness: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for they kindled a fire, and received us every one, because of the present rain, and because of the cold.  </a:t>
            </a:r>
          </a:p>
        </p:txBody>
      </p:sp>
    </p:spTree>
    <p:extLst>
      <p:ext uri="{BB962C8B-B14F-4D97-AF65-F5344CB8AC3E}">
        <p14:creationId xmlns:p14="http://schemas.microsoft.com/office/powerpoint/2010/main" val="3870493153"/>
      </p:ext>
    </p:extLst>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22157" y="1828801"/>
            <a:ext cx="5080000" cy="337464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Paul had gathered a bundle of sticks, and laid </a:t>
            </a:r>
            <a:r>
              <a:rPr kumimoji="0" lang="en-US" sz="2133" b="0" i="1" u="none" strike="noStrike" kern="1200" cap="none" spc="0" normalizeH="0" baseline="0" noProof="0" dirty="0">
                <a:ln>
                  <a:noFill/>
                </a:ln>
                <a:solidFill>
                  <a:prstClr val="black"/>
                </a:solidFill>
                <a:effectLst/>
                <a:uLnTx/>
                <a:uFillTx/>
                <a:latin typeface="Candara"/>
                <a:ea typeface="+mn-ea"/>
                <a:cs typeface="+mn-cs"/>
              </a:rPr>
              <a:t>them </a:t>
            </a:r>
            <a:r>
              <a:rPr kumimoji="0" lang="en-US" sz="2133" b="0" i="0" u="none" strike="noStrike" kern="1200" cap="none" spc="0" normalizeH="0" baseline="0" noProof="0" dirty="0">
                <a:ln>
                  <a:noFill/>
                </a:ln>
                <a:solidFill>
                  <a:prstClr val="black"/>
                </a:solidFill>
                <a:effectLst/>
                <a:uLnTx/>
                <a:uFillTx/>
                <a:latin typeface="Candara"/>
                <a:ea typeface="+mn-ea"/>
                <a:cs typeface="+mn-cs"/>
              </a:rPr>
              <a:t>on the fire, there came a viper out of the heat, and fastened on his hand.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the barbarians saw the </a:t>
            </a:r>
            <a:r>
              <a:rPr kumimoji="0" lang="en-US" sz="2133" b="0" i="1" u="none" strike="noStrike" kern="1200" cap="none" spc="0" normalizeH="0" baseline="0" noProof="0" dirty="0">
                <a:ln>
                  <a:noFill/>
                </a:ln>
                <a:solidFill>
                  <a:prstClr val="black"/>
                </a:solidFill>
                <a:effectLst/>
                <a:uLnTx/>
                <a:uFillTx/>
                <a:latin typeface="Candara"/>
                <a:ea typeface="+mn-ea"/>
                <a:cs typeface="+mn-cs"/>
              </a:rPr>
              <a:t>venomous </a:t>
            </a:r>
            <a:r>
              <a:rPr kumimoji="0" lang="en-US" sz="2133" b="0" i="0" u="none" strike="noStrike" kern="1200" cap="none" spc="0" normalizeH="0" baseline="0" noProof="0" dirty="0">
                <a:ln>
                  <a:noFill/>
                </a:ln>
                <a:solidFill>
                  <a:prstClr val="black"/>
                </a:solidFill>
                <a:effectLst/>
                <a:uLnTx/>
                <a:uFillTx/>
                <a:latin typeface="Candara"/>
                <a:ea typeface="+mn-ea"/>
                <a:cs typeface="+mn-cs"/>
              </a:rPr>
              <a:t>beast hang on his hand, they said among themselves, No doubt this man is a murderer, whom, though he hath escaped the sea, yet vengeance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suffereth</a:t>
            </a:r>
            <a:r>
              <a:rPr kumimoji="0" lang="en-US" sz="2133" b="0" i="0" u="none" strike="noStrike" kern="1200" cap="none" spc="0" normalizeH="0" baseline="0" noProof="0" dirty="0">
                <a:ln>
                  <a:noFill/>
                </a:ln>
                <a:solidFill>
                  <a:prstClr val="black"/>
                </a:solidFill>
                <a:effectLst/>
                <a:uLnTx/>
                <a:uFillTx/>
                <a:latin typeface="Candara"/>
                <a:ea typeface="+mn-ea"/>
                <a:cs typeface="+mn-cs"/>
              </a:rPr>
              <a:t> not to live.  </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02401" y="767324"/>
            <a:ext cx="4444999" cy="5323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927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22157" y="1828800"/>
            <a:ext cx="5080000" cy="30464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5</a:t>
            </a:r>
            <a:r>
              <a:rPr kumimoji="0" lang="en-US" sz="2133" b="0" i="0" u="none" strike="noStrike" kern="1200" cap="none" spc="0" normalizeH="0" baseline="0" noProof="0" dirty="0">
                <a:ln>
                  <a:noFill/>
                </a:ln>
                <a:solidFill>
                  <a:prstClr val="black"/>
                </a:solidFill>
                <a:effectLst/>
                <a:uLnTx/>
                <a:uFillTx/>
                <a:latin typeface="Candara"/>
                <a:ea typeface="+mn-ea"/>
                <a:cs typeface="+mn-cs"/>
              </a:rPr>
              <a:t> And he shook off the beast into the fire, and felt no harm.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6</a:t>
            </a:r>
            <a:r>
              <a:rPr kumimoji="0" lang="en-US" sz="2133" b="0" i="0" u="none" strike="noStrike" kern="1200" cap="none" spc="0" normalizeH="0" baseline="0" noProof="0" dirty="0">
                <a:ln>
                  <a:noFill/>
                </a:ln>
                <a:solidFill>
                  <a:prstClr val="black"/>
                </a:solidFill>
                <a:effectLst/>
                <a:uLnTx/>
                <a:uFillTx/>
                <a:latin typeface="Candara"/>
                <a:ea typeface="+mn-ea"/>
                <a:cs typeface="+mn-cs"/>
              </a:rPr>
              <a:t> Howbeit they looked when he should have swollen, or fallen down dead suddenly: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but after they had looked a great while,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and saw no harm come to him, they changed their minds, and said that he   was a god. </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02400" y="767324"/>
            <a:ext cx="4445000" cy="5323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371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4400" y="1750141"/>
            <a:ext cx="4769083" cy="30464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7</a:t>
            </a:r>
            <a:r>
              <a:rPr kumimoji="0" lang="en-US" sz="2133" b="0" i="0" u="none" strike="noStrike" kern="1200" cap="none" spc="0" normalizeH="0" baseline="0" noProof="0" dirty="0">
                <a:ln>
                  <a:noFill/>
                </a:ln>
                <a:solidFill>
                  <a:prstClr val="black"/>
                </a:solidFill>
                <a:effectLst/>
                <a:uLnTx/>
                <a:uFillTx/>
                <a:latin typeface="Candara"/>
                <a:ea typeface="+mn-ea"/>
                <a:cs typeface="+mn-cs"/>
              </a:rPr>
              <a:t> In the </a:t>
            </a:r>
            <a:r>
              <a:rPr lang="en-US" sz="2133" dirty="0">
                <a:solidFill>
                  <a:prstClr val="black"/>
                </a:solidFill>
                <a:latin typeface="Candara"/>
              </a:rPr>
              <a:t>region</a:t>
            </a:r>
            <a:r>
              <a:rPr kumimoji="0" lang="en-US" sz="2133" b="0" i="0" u="none" strike="noStrike" kern="1200" cap="none" spc="0" normalizeH="0" baseline="0" noProof="0" dirty="0">
                <a:ln>
                  <a:noFill/>
                </a:ln>
                <a:solidFill>
                  <a:prstClr val="black"/>
                </a:solidFill>
                <a:effectLst/>
                <a:uLnTx/>
                <a:uFillTx/>
                <a:latin typeface="Candara"/>
                <a:ea typeface="+mn-ea"/>
                <a:cs typeface="+mn-cs"/>
              </a:rPr>
              <a:t> was</a:t>
            </a:r>
            <a:r>
              <a:rPr kumimoji="0" lang="en-US" sz="2133" b="0" i="0" u="none" strike="noStrike" kern="1200" cap="none" spc="0" normalizeH="0" noProof="0" dirty="0">
                <a:ln>
                  <a:noFill/>
                </a:ln>
                <a:solidFill>
                  <a:prstClr val="black"/>
                </a:solidFill>
                <a:effectLst/>
                <a:uLnTx/>
                <a:uFillTx/>
                <a:latin typeface="Candara"/>
                <a:ea typeface="+mn-ea"/>
                <a:cs typeface="+mn-cs"/>
              </a:rPr>
              <a:t> an estate</a:t>
            </a:r>
            <a:r>
              <a:rPr kumimoji="0" lang="en-US" sz="2133" b="0" i="0" u="none" strike="noStrike" kern="1200" cap="none" spc="0" normalizeH="0" baseline="0" noProof="0" dirty="0">
                <a:ln>
                  <a:noFill/>
                </a:ln>
                <a:solidFill>
                  <a:prstClr val="black"/>
                </a:solidFill>
                <a:effectLst/>
                <a:uLnTx/>
                <a:uFillTx/>
                <a:latin typeface="Candara"/>
                <a:ea typeface="+mn-ea"/>
                <a:cs typeface="+mn-cs"/>
              </a:rPr>
              <a:t> of the chief man of the island, whose name was Publius; who received us, and lodged us three days courteously.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8</a:t>
            </a:r>
            <a:r>
              <a:rPr kumimoji="0" lang="en-US" sz="2133" b="0" i="0" u="none" strike="noStrike" kern="1200" cap="none" spc="0" normalizeH="0" baseline="0" noProof="0" dirty="0">
                <a:ln>
                  <a:noFill/>
                </a:ln>
                <a:solidFill>
                  <a:prstClr val="black"/>
                </a:solidFill>
                <a:effectLst/>
                <a:uLnTx/>
                <a:uFillTx/>
                <a:latin typeface="Candara"/>
                <a:ea typeface="+mn-ea"/>
                <a:cs typeface="+mn-cs"/>
              </a:rPr>
              <a:t> And it came to pass, that the father   of Publius lay sick of a fever and of a bloody flux [</a:t>
            </a:r>
            <a:r>
              <a:rPr kumimoji="0" lang="en-US" sz="2133" b="0" i="1" u="none" strike="noStrike" kern="1200" cap="none" spc="0" normalizeH="0" baseline="0" noProof="0" dirty="0">
                <a:ln>
                  <a:noFill/>
                </a:ln>
                <a:solidFill>
                  <a:prstClr val="black"/>
                </a:solidFill>
                <a:effectLst/>
                <a:uLnTx/>
                <a:uFillTx/>
                <a:latin typeface="Candara"/>
                <a:ea typeface="+mn-ea"/>
                <a:cs typeface="+mn-cs"/>
              </a:rPr>
              <a:t>dysentery</a:t>
            </a:r>
            <a:r>
              <a:rPr kumimoji="0" lang="en-US" sz="2133" b="0" i="0" u="none" strike="noStrike" kern="1200" cap="none" spc="0" normalizeH="0" baseline="0" noProof="0" dirty="0">
                <a:ln>
                  <a:noFill/>
                </a:ln>
                <a:solidFill>
                  <a:prstClr val="black"/>
                </a:solidFill>
                <a:effectLst/>
                <a:uLnTx/>
                <a:uFillTx/>
                <a:latin typeface="Candara"/>
                <a:ea typeface="+mn-ea"/>
                <a:cs typeface="+mn-cs"/>
              </a:rPr>
              <a:t>]: to whom Paul entered in, and prayed, and laid his hands on him, and healed him.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3483" y="1069041"/>
            <a:ext cx="5645019" cy="4719916"/>
          </a:xfrm>
          <a:prstGeom prst="rect">
            <a:avLst/>
          </a:prstGeom>
        </p:spPr>
      </p:pic>
    </p:spTree>
    <p:extLst>
      <p:ext uri="{BB962C8B-B14F-4D97-AF65-F5344CB8AC3E}">
        <p14:creationId xmlns:p14="http://schemas.microsoft.com/office/powerpoint/2010/main" val="11158697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14400" y="2209801"/>
            <a:ext cx="4769083" cy="23899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9</a:t>
            </a:r>
            <a:r>
              <a:rPr kumimoji="0" lang="en-US" sz="2133" b="0" i="0" u="none" strike="noStrike" kern="1200" cap="none" spc="0" normalizeH="0" baseline="0" noProof="0" dirty="0">
                <a:ln>
                  <a:noFill/>
                </a:ln>
                <a:solidFill>
                  <a:prstClr val="black"/>
                </a:solidFill>
                <a:effectLst/>
                <a:uLnTx/>
                <a:uFillTx/>
                <a:latin typeface="Candara"/>
                <a:ea typeface="+mn-ea"/>
                <a:cs typeface="+mn-cs"/>
              </a:rPr>
              <a:t> So when this was done, others also, which had diseases in the island, came, and were healed: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10</a:t>
            </a:r>
            <a:r>
              <a:rPr kumimoji="0" lang="en-US" sz="2133" b="0" i="0" u="none" strike="noStrike" kern="1200" cap="none" spc="0" normalizeH="0" baseline="0" noProof="0" dirty="0">
                <a:ln>
                  <a:noFill/>
                </a:ln>
                <a:solidFill>
                  <a:prstClr val="black"/>
                </a:solidFill>
                <a:effectLst/>
                <a:uLnTx/>
                <a:uFillTx/>
                <a:latin typeface="Candara"/>
                <a:ea typeface="+mn-ea"/>
                <a:cs typeface="+mn-cs"/>
              </a:rPr>
              <a:t> Who also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honoured</a:t>
            </a:r>
            <a:r>
              <a:rPr kumimoji="0" lang="en-US" sz="2133" b="0" i="0" u="none" strike="noStrike" kern="1200" cap="none" spc="0" normalizeH="0" baseline="0" noProof="0" dirty="0">
                <a:ln>
                  <a:noFill/>
                </a:ln>
                <a:solidFill>
                  <a:prstClr val="black"/>
                </a:solidFill>
                <a:effectLst/>
                <a:uLnTx/>
                <a:uFillTx/>
                <a:latin typeface="Candara"/>
                <a:ea typeface="+mn-ea"/>
                <a:cs typeface="+mn-cs"/>
              </a:rPr>
              <a:t> us with many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honours</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we departed, they laded </a:t>
            </a:r>
            <a:r>
              <a:rPr kumimoji="0" lang="en-US" sz="2133" b="0" i="1" u="none" strike="noStrike" kern="1200" cap="none" spc="0" normalizeH="0" baseline="0" noProof="0" dirty="0">
                <a:ln>
                  <a:noFill/>
                </a:ln>
                <a:solidFill>
                  <a:prstClr val="black"/>
                </a:solidFill>
                <a:effectLst/>
                <a:uLnTx/>
                <a:uFillTx/>
                <a:latin typeface="Candara"/>
                <a:ea typeface="+mn-ea"/>
                <a:cs typeface="+mn-cs"/>
              </a:rPr>
              <a:t>us </a:t>
            </a:r>
            <a:r>
              <a:rPr kumimoji="0" lang="en-US" sz="2133" b="0" i="0" u="none" strike="noStrike" kern="1200" cap="none" spc="0" normalizeH="0" baseline="0" noProof="0" dirty="0">
                <a:ln>
                  <a:noFill/>
                </a:ln>
                <a:solidFill>
                  <a:prstClr val="black"/>
                </a:solidFill>
                <a:effectLst/>
                <a:uLnTx/>
                <a:uFillTx/>
                <a:latin typeface="Candara"/>
                <a:ea typeface="+mn-ea"/>
                <a:cs typeface="+mn-cs"/>
              </a:rPr>
              <a:t>with such things as were necessary.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3483" y="1091669"/>
            <a:ext cx="5645019" cy="4674660"/>
          </a:xfrm>
          <a:prstGeom prst="rect">
            <a:avLst/>
          </a:prstGeom>
        </p:spPr>
      </p:pic>
    </p:spTree>
    <p:extLst>
      <p:ext uri="{BB962C8B-B14F-4D97-AF65-F5344CB8AC3E}">
        <p14:creationId xmlns:p14="http://schemas.microsoft.com/office/powerpoint/2010/main" val="34941494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1E5E0E-8BEF-4B7F-954C-F4D42433454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0F40C27B-4D56-4B2D-8B2A-F54DEEF4F45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5602" name="Text Box 2">
            <a:extLst>
              <a:ext uri="{FF2B5EF4-FFF2-40B4-BE49-F238E27FC236}">
                <a16:creationId xmlns:a16="http://schemas.microsoft.com/office/drawing/2014/main" id="{DFD2E256-4698-4F73-8459-52FFDD7C5102}"/>
              </a:ext>
            </a:extLst>
          </p:cNvPr>
          <p:cNvSpPr txBox="1">
            <a:spLocks noChangeArrowheads="1"/>
          </p:cNvSpPr>
          <p:nvPr/>
        </p:nvSpPr>
        <p:spPr bwMode="auto">
          <a:xfrm>
            <a:off x="2743200" y="685800"/>
            <a:ext cx="76962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2.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Founding of the Jerusalem Church - the role of the Holy Spirit</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(2.12-2.47):</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Jerusalem Church increases in numbers by means of divine power;</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work of the Holy Spirit, e.g.,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Glossolalia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(2.1-24; see Joel 2.28-32);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Peter’s speech interprets the meaning of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Pentecost</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character of the Jerusalem Church (2.43-45; 4.32-35);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5602">
                                            <p:txEl>
                                              <p:pRg st="0" end="0"/>
                                            </p:txEl>
                                          </p:spTgt>
                                        </p:tgtEl>
                                        <p:attrNameLst>
                                          <p:attrName>style.visibility</p:attrName>
                                        </p:attrNameLst>
                                      </p:cBhvr>
                                      <p:to>
                                        <p:strVal val="visible"/>
                                      </p:to>
                                    </p:set>
                                    <p:anim calcmode="lin" valueType="num">
                                      <p:cBhvr additive="base">
                                        <p:cTn id="7" dur="300" fill="hold"/>
                                        <p:tgtEl>
                                          <p:spTgt spid="2560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560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5602">
                                            <p:txEl>
                                              <p:pRg st="1" end="1"/>
                                            </p:txEl>
                                          </p:spTgt>
                                        </p:tgtEl>
                                        <p:attrNameLst>
                                          <p:attrName>style.visibility</p:attrName>
                                        </p:attrNameLst>
                                      </p:cBhvr>
                                      <p:to>
                                        <p:strVal val="visible"/>
                                      </p:to>
                                    </p:set>
                                    <p:anim calcmode="lin" valueType="num">
                                      <p:cBhvr additive="base">
                                        <p:cTn id="13" dur="300" fill="hold"/>
                                        <p:tgtEl>
                                          <p:spTgt spid="2560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560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5602">
                                            <p:txEl>
                                              <p:pRg st="2" end="2"/>
                                            </p:txEl>
                                          </p:spTgt>
                                        </p:tgtEl>
                                        <p:attrNameLst>
                                          <p:attrName>style.visibility</p:attrName>
                                        </p:attrNameLst>
                                      </p:cBhvr>
                                      <p:to>
                                        <p:strVal val="visible"/>
                                      </p:to>
                                    </p:set>
                                    <p:anim calcmode="lin" valueType="num">
                                      <p:cBhvr additive="base">
                                        <p:cTn id="19" dur="300" fill="hold"/>
                                        <p:tgtEl>
                                          <p:spTgt spid="2560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560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5602">
                                            <p:txEl>
                                              <p:pRg st="3" end="3"/>
                                            </p:txEl>
                                          </p:spTgt>
                                        </p:tgtEl>
                                        <p:attrNameLst>
                                          <p:attrName>style.visibility</p:attrName>
                                        </p:attrNameLst>
                                      </p:cBhvr>
                                      <p:to>
                                        <p:strVal val="visible"/>
                                      </p:to>
                                    </p:set>
                                    <p:anim calcmode="lin" valueType="num">
                                      <p:cBhvr additive="base">
                                        <p:cTn id="25" dur="300" fill="hold"/>
                                        <p:tgtEl>
                                          <p:spTgt spid="2560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560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5602">
                                            <p:txEl>
                                              <p:pRg st="4" end="4"/>
                                            </p:txEl>
                                          </p:spTgt>
                                        </p:tgtEl>
                                        <p:attrNameLst>
                                          <p:attrName>style.visibility</p:attrName>
                                        </p:attrNameLst>
                                      </p:cBhvr>
                                      <p:to>
                                        <p:strVal val="visible"/>
                                      </p:to>
                                    </p:set>
                                    <p:anim calcmode="lin" valueType="num">
                                      <p:cBhvr additive="base">
                                        <p:cTn id="31" dur="300" fill="hold"/>
                                        <p:tgtEl>
                                          <p:spTgt spid="2560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560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219200" y="4754880"/>
            <a:ext cx="721360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after three months we departed in a ship of Alexandria, which had wintered in the isle, whose sign was Castor and Pollux. </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801901" y="3060632"/>
            <a:ext cx="855699" cy="469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0559207"/>
      </p:ext>
    </p:extLst>
  </p:cSld>
  <p:clrMapOvr>
    <a:masterClrMapping/>
  </p:clrMapOvr>
  <p:transition spd="med">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4545" y="1600200"/>
            <a:ext cx="3556000" cy="35798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In Greek and Roman mythology, Castor and Pollux are the twin sons of Zeus and Leda.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Their names were given to the bright stars in the constellation Gemini.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Castor and Pollux were often depicted as helmeted horsemen carrying spears.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5201" y="1050926"/>
            <a:ext cx="6255223" cy="475614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7308" y="1287482"/>
            <a:ext cx="5531005" cy="4283036"/>
          </a:xfrm>
          <a:prstGeom prst="rect">
            <a:avLst/>
          </a:prstGeom>
        </p:spPr>
      </p:pic>
    </p:spTree>
    <p:extLst>
      <p:ext uri="{BB962C8B-B14F-4D97-AF65-F5344CB8AC3E}">
        <p14:creationId xmlns:p14="http://schemas.microsoft.com/office/powerpoint/2010/main" val="20715950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32801" y="1397001"/>
            <a:ext cx="2648068" cy="41336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“whose sign was Castor and Pollux” </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FFFFCC"/>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This sign was carried on the prow of the vessel, after the manner of a ship’s figurehead.</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Castor and Pollux were regarded as the patron deities of sailors.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6800" y="1030899"/>
            <a:ext cx="7102801" cy="4754141"/>
          </a:xfrm>
          <a:prstGeom prst="rect">
            <a:avLst/>
          </a:prstGeom>
        </p:spPr>
      </p:pic>
    </p:spTree>
    <p:extLst>
      <p:ext uri="{BB962C8B-B14F-4D97-AF65-F5344CB8AC3E}">
        <p14:creationId xmlns:p14="http://schemas.microsoft.com/office/powerpoint/2010/main" val="1606756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219200" y="4754881"/>
            <a:ext cx="7213600" cy="4205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landing at Syracuse, we tarried </a:t>
            </a:r>
            <a:r>
              <a:rPr kumimoji="0" lang="en-US" sz="2133" b="0" i="1" u="none" strike="noStrike" kern="1200" cap="none" spc="0" normalizeH="0" baseline="0" noProof="0" dirty="0">
                <a:ln>
                  <a:noFill/>
                </a:ln>
                <a:solidFill>
                  <a:prstClr val="black"/>
                </a:solidFill>
                <a:effectLst/>
                <a:uLnTx/>
                <a:uFillTx/>
                <a:latin typeface="Candara"/>
                <a:ea typeface="+mn-ea"/>
                <a:cs typeface="+mn-cs"/>
              </a:rPr>
              <a:t>there </a:t>
            </a:r>
            <a:r>
              <a:rPr kumimoji="0" lang="en-US" sz="2133" b="0" i="0" u="none" strike="noStrike" kern="1200" cap="none" spc="0" normalizeH="0" baseline="0" noProof="0" dirty="0">
                <a:ln>
                  <a:noFill/>
                </a:ln>
                <a:solidFill>
                  <a:prstClr val="black"/>
                </a:solidFill>
                <a:effectLst/>
                <a:uLnTx/>
                <a:uFillTx/>
                <a:latin typeface="Candara"/>
                <a:ea typeface="+mn-ea"/>
                <a:cs typeface="+mn-cs"/>
              </a:rPr>
              <a:t>three days. </a:t>
            </a:r>
          </a:p>
        </p:txBody>
      </p:sp>
    </p:spTree>
    <p:extLst>
      <p:ext uri="{BB962C8B-B14F-4D97-AF65-F5344CB8AC3E}">
        <p14:creationId xmlns:p14="http://schemas.microsoft.com/office/powerpoint/2010/main" val="2401158807"/>
      </p:ext>
    </p:extLst>
  </p:cSld>
  <p:clrMapOvr>
    <a:masterClrMapping/>
  </p:clrMapOvr>
  <p:transition spd="med">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219200" y="4754880"/>
            <a:ext cx="721360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landing at Syracuse, we tarried </a:t>
            </a:r>
            <a:r>
              <a:rPr kumimoji="0" lang="en-US" sz="2133" b="0" i="1" u="none" strike="noStrike" kern="1200" cap="none" spc="0" normalizeH="0" baseline="0" noProof="0" dirty="0">
                <a:ln>
                  <a:noFill/>
                </a:ln>
                <a:solidFill>
                  <a:prstClr val="black"/>
                </a:solidFill>
                <a:effectLst/>
                <a:uLnTx/>
                <a:uFillTx/>
                <a:latin typeface="Candara"/>
                <a:ea typeface="+mn-ea"/>
                <a:cs typeface="+mn-cs"/>
              </a:rPr>
              <a:t>there </a:t>
            </a:r>
            <a:r>
              <a:rPr kumimoji="0" lang="en-US" sz="2133" b="0" i="0" u="none" strike="noStrike" kern="1200" cap="none" spc="0" normalizeH="0" baseline="0" noProof="0" dirty="0">
                <a:ln>
                  <a:noFill/>
                </a:ln>
                <a:solidFill>
                  <a:prstClr val="black"/>
                </a:solidFill>
                <a:effectLst/>
                <a:uLnTx/>
                <a:uFillTx/>
                <a:latin typeface="Candara"/>
                <a:ea typeface="+mn-ea"/>
                <a:cs typeface="+mn-cs"/>
              </a:rPr>
              <a:t>three days.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from thence we fetched a compass, and came to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Rhegium</a:t>
            </a:r>
            <a:r>
              <a:rPr kumimoji="0" lang="en-US" sz="2133" b="0" i="0" u="none" strike="noStrike" kern="1200" cap="none" spc="0" normalizeH="0" baseline="0" noProof="0" dirty="0">
                <a:ln>
                  <a:noFill/>
                </a:ln>
                <a:solidFill>
                  <a:prstClr val="black"/>
                </a:solidFill>
                <a:effectLst/>
                <a:uLnTx/>
                <a:uFillTx/>
                <a:latin typeface="Candara"/>
                <a:ea typeface="+mn-ea"/>
                <a:cs typeface="+mn-cs"/>
              </a:rPr>
              <a:t>:</a:t>
            </a:r>
          </a:p>
        </p:txBody>
      </p:sp>
    </p:spTree>
    <p:extLst>
      <p:ext uri="{BB962C8B-B14F-4D97-AF65-F5344CB8AC3E}">
        <p14:creationId xmlns:p14="http://schemas.microsoft.com/office/powerpoint/2010/main" val="23289034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219200" y="4754880"/>
            <a:ext cx="721360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landing at Syracuse, we tarried </a:t>
            </a:r>
            <a:r>
              <a:rPr kumimoji="0" lang="en-US" sz="2133" b="0" i="1" u="none" strike="noStrike" kern="1200" cap="none" spc="0" normalizeH="0" baseline="0" noProof="0" dirty="0">
                <a:ln>
                  <a:noFill/>
                </a:ln>
                <a:solidFill>
                  <a:prstClr val="black"/>
                </a:solidFill>
                <a:effectLst/>
                <a:uLnTx/>
                <a:uFillTx/>
                <a:latin typeface="Candara"/>
                <a:ea typeface="+mn-ea"/>
                <a:cs typeface="+mn-cs"/>
              </a:rPr>
              <a:t>there </a:t>
            </a:r>
            <a:r>
              <a:rPr kumimoji="0" lang="en-US" sz="2133" b="0" i="0" u="none" strike="noStrike" kern="1200" cap="none" spc="0" normalizeH="0" baseline="0" noProof="0" dirty="0">
                <a:ln>
                  <a:noFill/>
                </a:ln>
                <a:solidFill>
                  <a:prstClr val="black"/>
                </a:solidFill>
                <a:effectLst/>
                <a:uLnTx/>
                <a:uFillTx/>
                <a:latin typeface="Candara"/>
                <a:ea typeface="+mn-ea"/>
                <a:cs typeface="+mn-cs"/>
              </a:rPr>
              <a:t>three days.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from thence we fetched a compass, and came to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Rhegium</a:t>
            </a:r>
            <a:r>
              <a:rPr kumimoji="0" lang="en-US" sz="2133" b="0" i="0" u="none" strike="noStrike" kern="1200" cap="none" spc="0" normalizeH="0" baseline="0" noProof="0" dirty="0">
                <a:ln>
                  <a:noFill/>
                </a:ln>
                <a:solidFill>
                  <a:prstClr val="black"/>
                </a:solidFill>
                <a:effectLst/>
                <a:uLnTx/>
                <a:uFillTx/>
                <a:latin typeface="Candara"/>
                <a:ea typeface="+mn-ea"/>
                <a:cs typeface="+mn-cs"/>
              </a:rPr>
              <a:t>:</a:t>
            </a:r>
          </a:p>
        </p:txBody>
      </p:sp>
    </p:spTree>
    <p:extLst>
      <p:ext uri="{BB962C8B-B14F-4D97-AF65-F5344CB8AC3E}">
        <p14:creationId xmlns:p14="http://schemas.microsoft.com/office/powerpoint/2010/main" val="2139168689"/>
      </p:ext>
    </p:extLst>
  </p:cSld>
  <p:clrMapOvr>
    <a:masterClrMapping/>
  </p:clrMapOvr>
  <p:transition spd="med">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8400" y="1005523"/>
            <a:ext cx="9855200" cy="472866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To “fetch a compass” is to make a circuit; to take a circuitous route going to a place.  </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C6E7FC">
                    <a:lumMod val="90000"/>
                  </a:srgbClr>
                </a:solidFill>
                <a:effectLst/>
                <a:uLnTx/>
                <a:uFillTx/>
                <a:latin typeface="Candara"/>
                <a:ea typeface="+mn-ea"/>
                <a:cs typeface="+mn-cs"/>
              </a:rPr>
              <a:t>From Webster’s 1828 Dictionary:</a:t>
            </a:r>
          </a:p>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FETCH – To make; to perform. </a:t>
            </a:r>
          </a:p>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FFFFCC"/>
                </a:solidFill>
                <a:effectLst/>
                <a:uLnTx/>
                <a:uFillTx/>
                <a:latin typeface="Candara"/>
                <a:ea typeface="+mn-ea"/>
                <a:cs typeface="+mn-cs"/>
              </a:rPr>
              <a:t>COMPASS – A passing round; a circular course; a circuit.</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2 Samuel 5:23</a:t>
            </a:r>
            <a:br>
              <a:rPr kumimoji="0" lang="en-US" sz="2133" b="1" i="0" u="none" strike="noStrike" kern="1200" cap="none" spc="0" normalizeH="0" baseline="0" noProof="0" dirty="0">
                <a:ln>
                  <a:noFill/>
                </a:ln>
                <a:solidFill>
                  <a:prstClr val="white"/>
                </a:solidFill>
                <a:effectLst/>
                <a:uLnTx/>
                <a:uFillTx/>
                <a:latin typeface="Candara"/>
                <a:ea typeface="+mn-ea"/>
                <a:cs typeface="+mn-cs"/>
              </a:rPr>
            </a:br>
            <a:r>
              <a:rPr kumimoji="0" lang="en-US" sz="2133" b="0" i="0" u="none" strike="noStrike" kern="1200" cap="none" spc="0" normalizeH="0" baseline="0" noProof="0" dirty="0">
                <a:ln>
                  <a:noFill/>
                </a:ln>
                <a:solidFill>
                  <a:prstClr val="white"/>
                </a:solidFill>
                <a:effectLst/>
                <a:uLnTx/>
                <a:uFillTx/>
                <a:latin typeface="Candara"/>
                <a:ea typeface="+mn-ea"/>
                <a:cs typeface="+mn-cs"/>
              </a:rPr>
              <a:t>And when David enquired of the LORD, he said, Thou shalt not go up; </a:t>
            </a:r>
            <a:r>
              <a:rPr kumimoji="0" lang="en-US" sz="2133" b="0" i="1" u="none" strike="noStrike" kern="1200" cap="none" spc="0" normalizeH="0" baseline="0" noProof="0" dirty="0">
                <a:ln>
                  <a:noFill/>
                </a:ln>
                <a:solidFill>
                  <a:prstClr val="white"/>
                </a:solidFill>
                <a:effectLst/>
                <a:uLnTx/>
                <a:uFillTx/>
                <a:latin typeface="Candara"/>
                <a:ea typeface="+mn-ea"/>
                <a:cs typeface="+mn-cs"/>
              </a:rPr>
              <a:t>but </a:t>
            </a:r>
            <a:r>
              <a:rPr kumimoji="0" lang="en-US" sz="2133" b="1" i="0" u="none" strike="noStrike" kern="1200" cap="none" spc="0" normalizeH="0" baseline="0" noProof="0" dirty="0">
                <a:ln>
                  <a:noFill/>
                </a:ln>
                <a:solidFill>
                  <a:prstClr val="white"/>
                </a:solidFill>
                <a:effectLst/>
                <a:uLnTx/>
                <a:uFillTx/>
                <a:latin typeface="Candara"/>
                <a:ea typeface="+mn-ea"/>
                <a:cs typeface="+mn-cs"/>
              </a:rPr>
              <a:t>fetch a compass</a:t>
            </a:r>
            <a:r>
              <a:rPr kumimoji="0" lang="en-US" sz="2133" b="0" i="0" u="none" strike="noStrike" kern="1200" cap="none" spc="0" normalizeH="0" baseline="0" noProof="0" dirty="0">
                <a:ln>
                  <a:noFill/>
                </a:ln>
                <a:solidFill>
                  <a:prstClr val="white"/>
                </a:solidFill>
                <a:effectLst/>
                <a:uLnTx/>
                <a:uFillTx/>
                <a:latin typeface="Candara"/>
                <a:ea typeface="+mn-ea"/>
                <a:cs typeface="+mn-cs"/>
              </a:rPr>
              <a:t> behind them, and come upon them over against the mulberry trees.</a:t>
            </a:r>
            <a:endParaRPr kumimoji="0" lang="en-US" sz="2133" b="1"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2 Kings 3:9 </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br>
              <a:rPr kumimoji="0" lang="en-US" sz="2133" b="0" i="0" u="none" strike="noStrike" kern="1200" cap="none" spc="0" normalizeH="0" baseline="0" noProof="0" dirty="0">
                <a:ln>
                  <a:noFill/>
                </a:ln>
                <a:solidFill>
                  <a:prstClr val="white"/>
                </a:solidFill>
                <a:effectLst/>
                <a:uLnTx/>
                <a:uFillTx/>
                <a:latin typeface="Candara"/>
                <a:ea typeface="+mn-ea"/>
                <a:cs typeface="+mn-cs"/>
              </a:rPr>
            </a:br>
            <a:r>
              <a:rPr kumimoji="0" lang="en-US" sz="2133" b="0" i="0" u="none" strike="noStrike" kern="1200" cap="none" spc="0" normalizeH="0" baseline="0" noProof="0" dirty="0">
                <a:ln>
                  <a:noFill/>
                </a:ln>
                <a:solidFill>
                  <a:prstClr val="white"/>
                </a:solidFill>
                <a:effectLst/>
                <a:uLnTx/>
                <a:uFillTx/>
                <a:latin typeface="Candara"/>
                <a:ea typeface="+mn-ea"/>
                <a:cs typeface="+mn-cs"/>
              </a:rPr>
              <a:t>So the king of Israel went, and the king of Judah, and the king of Edom: and they </a:t>
            </a:r>
            <a:r>
              <a:rPr kumimoji="0" lang="en-US" sz="2133" b="1" i="0" u="none" strike="noStrike" kern="1200" cap="none" spc="0" normalizeH="0" baseline="0" noProof="0" dirty="0">
                <a:ln>
                  <a:noFill/>
                </a:ln>
                <a:solidFill>
                  <a:prstClr val="white"/>
                </a:solidFill>
                <a:effectLst/>
                <a:uLnTx/>
                <a:uFillTx/>
                <a:latin typeface="Candara"/>
                <a:ea typeface="+mn-ea"/>
                <a:cs typeface="+mn-cs"/>
              </a:rPr>
              <a:t>fetched a compass </a:t>
            </a:r>
            <a:r>
              <a:rPr kumimoji="0" lang="en-US" sz="2133" b="0" i="0" u="none" strike="noStrike" kern="1200" cap="none" spc="0" normalizeH="0" baseline="0" noProof="0" dirty="0">
                <a:ln>
                  <a:noFill/>
                </a:ln>
                <a:solidFill>
                  <a:prstClr val="white"/>
                </a:solidFill>
                <a:effectLst/>
                <a:uLnTx/>
                <a:uFillTx/>
                <a:latin typeface="Candara"/>
                <a:ea typeface="+mn-ea"/>
                <a:cs typeface="+mn-cs"/>
              </a:rPr>
              <a:t>of seven days' journey: and there was no water for the host, and for the cattle that followed them.</a:t>
            </a:r>
          </a:p>
        </p:txBody>
      </p:sp>
    </p:spTree>
    <p:extLst>
      <p:ext uri="{BB962C8B-B14F-4D97-AF65-F5344CB8AC3E}">
        <p14:creationId xmlns:p14="http://schemas.microsoft.com/office/powerpoint/2010/main" val="5138456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6" name="TextBox 5"/>
          <p:cNvSpPr txBox="1"/>
          <p:nvPr/>
        </p:nvSpPr>
        <p:spPr>
          <a:xfrm>
            <a:off x="1097280" y="4754881"/>
            <a:ext cx="7213600" cy="74879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after one day the south wind blew, and we came the next day to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Puteoli</a:t>
            </a:r>
            <a:r>
              <a:rPr kumimoji="0" lang="en-US" sz="2133" b="0" i="0" u="none" strike="noStrike" kern="1200" cap="none" spc="0" normalizeH="0" baseline="0" noProof="0" dirty="0">
                <a:ln>
                  <a:noFill/>
                </a:ln>
                <a:solidFill>
                  <a:prstClr val="black"/>
                </a:solidFill>
                <a:effectLst/>
                <a:uLnTx/>
                <a:uFillTx/>
                <a:latin typeface="Candara"/>
                <a:ea typeface="+mn-ea"/>
                <a:cs typeface="+mn-cs"/>
              </a:rPr>
              <a:t>:</a:t>
            </a:r>
          </a:p>
        </p:txBody>
      </p:sp>
    </p:spTree>
    <p:extLst>
      <p:ext uri="{BB962C8B-B14F-4D97-AF65-F5344CB8AC3E}">
        <p14:creationId xmlns:p14="http://schemas.microsoft.com/office/powerpoint/2010/main" val="4257341991"/>
      </p:ext>
    </p:extLst>
  </p:cSld>
  <p:clrMapOvr>
    <a:masterClrMapping/>
  </p:clrMapOvr>
  <p:transition spd="med">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097280" y="4754881"/>
            <a:ext cx="7213600" cy="74879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after one day the south wind blew, and we came the next day to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Puteoli</a:t>
            </a:r>
            <a:r>
              <a:rPr kumimoji="0" lang="en-US" sz="2133" b="0" i="0" u="none" strike="noStrike" kern="1200" cap="none" spc="0" normalizeH="0" baseline="0" noProof="0" dirty="0">
                <a:ln>
                  <a:noFill/>
                </a:ln>
                <a:solidFill>
                  <a:prstClr val="black"/>
                </a:solidFill>
                <a:effectLst/>
                <a:uLnTx/>
                <a:uFillTx/>
                <a:latin typeface="Candara"/>
                <a:ea typeface="+mn-ea"/>
                <a:cs typeface="+mn-cs"/>
              </a:rPr>
              <a:t>:</a:t>
            </a:r>
          </a:p>
        </p:txBody>
      </p:sp>
    </p:spTree>
    <p:extLst>
      <p:ext uri="{BB962C8B-B14F-4D97-AF65-F5344CB8AC3E}">
        <p14:creationId xmlns:p14="http://schemas.microsoft.com/office/powerpoint/2010/main" val="744190523"/>
      </p:ext>
    </p:extLst>
  </p:cSld>
  <p:clrMapOvr>
    <a:masterClrMapping/>
  </p:clrMapOvr>
  <p:transition spd="med">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097280" y="4754880"/>
            <a:ext cx="7213600" cy="74879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14</a:t>
            </a:r>
            <a:r>
              <a:rPr kumimoji="0" lang="en-US" sz="2133" b="0" i="0" u="none" strike="noStrike" kern="1200" cap="none" spc="0" normalizeH="0" baseline="0" noProof="0" dirty="0">
                <a:ln>
                  <a:noFill/>
                </a:ln>
                <a:solidFill>
                  <a:prstClr val="black"/>
                </a:solidFill>
                <a:effectLst/>
                <a:uLnTx/>
                <a:uFillTx/>
                <a:latin typeface="Candara"/>
                <a:ea typeface="+mn-ea"/>
                <a:cs typeface="+mn-cs"/>
              </a:rPr>
              <a:t> Where we found brethren, and were desired to tarry with them seven days: and so we went toward Rome.</a:t>
            </a:r>
          </a:p>
        </p:txBody>
      </p:sp>
    </p:spTree>
    <p:extLst>
      <p:ext uri="{BB962C8B-B14F-4D97-AF65-F5344CB8AC3E}">
        <p14:creationId xmlns:p14="http://schemas.microsoft.com/office/powerpoint/2010/main" val="395609463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764BC5-D7B9-4FCA-A733-B6482AB8B3AE}"/>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8DE2D0E5-A71D-4400-9D80-A4C0034F540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6626" name="Text Box 2">
            <a:extLst>
              <a:ext uri="{FF2B5EF4-FFF2-40B4-BE49-F238E27FC236}">
                <a16:creationId xmlns:a16="http://schemas.microsoft.com/office/drawing/2014/main" id="{FD30077C-9604-4168-B119-2471991F065C}"/>
              </a:ext>
            </a:extLst>
          </p:cNvPr>
          <p:cNvSpPr txBox="1">
            <a:spLocks noChangeArrowheads="1"/>
          </p:cNvSpPr>
          <p:nvPr/>
        </p:nvSpPr>
        <p:spPr bwMode="auto">
          <a:xfrm>
            <a:off x="2743200" y="685800"/>
            <a:ext cx="7696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3.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The Work of Peter and the other Apostles</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(3.1-5.42):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Confrontation between the Apostles and the Jerusalem authorities (4.1-22);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Luke’s attitude towards both the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Sadducees</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and the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Pharisees </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(4.8-11);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6626">
                                            <p:txEl>
                                              <p:pRg st="0" end="0"/>
                                            </p:txEl>
                                          </p:spTgt>
                                        </p:tgtEl>
                                        <p:attrNameLst>
                                          <p:attrName>style.visibility</p:attrName>
                                        </p:attrNameLst>
                                      </p:cBhvr>
                                      <p:to>
                                        <p:strVal val="visible"/>
                                      </p:to>
                                    </p:set>
                                    <p:anim calcmode="lin" valueType="num">
                                      <p:cBhvr additive="base">
                                        <p:cTn id="7" dur="300" fill="hold"/>
                                        <p:tgtEl>
                                          <p:spTgt spid="2662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66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6626">
                                            <p:txEl>
                                              <p:pRg st="1" end="1"/>
                                            </p:txEl>
                                          </p:spTgt>
                                        </p:tgtEl>
                                        <p:attrNameLst>
                                          <p:attrName>style.visibility</p:attrName>
                                        </p:attrNameLst>
                                      </p:cBhvr>
                                      <p:to>
                                        <p:strVal val="visible"/>
                                      </p:to>
                                    </p:set>
                                    <p:anim calcmode="lin" valueType="num">
                                      <p:cBhvr additive="base">
                                        <p:cTn id="13" dur="300" fill="hold"/>
                                        <p:tgtEl>
                                          <p:spTgt spid="2662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662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6626">
                                            <p:txEl>
                                              <p:pRg st="2" end="2"/>
                                            </p:txEl>
                                          </p:spTgt>
                                        </p:tgtEl>
                                        <p:attrNameLst>
                                          <p:attrName>style.visibility</p:attrName>
                                        </p:attrNameLst>
                                      </p:cBhvr>
                                      <p:to>
                                        <p:strVal val="visible"/>
                                      </p:to>
                                    </p:set>
                                    <p:anim calcmode="lin" valueType="num">
                                      <p:cBhvr additive="base">
                                        <p:cTn id="19" dur="300" fill="hold"/>
                                        <p:tgtEl>
                                          <p:spTgt spid="2662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662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6" name="TextBox 5"/>
          <p:cNvSpPr txBox="1"/>
          <p:nvPr/>
        </p:nvSpPr>
        <p:spPr>
          <a:xfrm>
            <a:off x="1097280" y="4754880"/>
            <a:ext cx="731520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15</a:t>
            </a:r>
            <a:r>
              <a:rPr kumimoji="0" lang="en-US" sz="2133" b="0" i="0" u="none" strike="noStrike" kern="1200" cap="none" spc="0" normalizeH="0" baseline="0" noProof="0" dirty="0">
                <a:ln>
                  <a:noFill/>
                </a:ln>
                <a:solidFill>
                  <a:prstClr val="black"/>
                </a:solidFill>
                <a:effectLst/>
                <a:uLnTx/>
                <a:uFillTx/>
                <a:latin typeface="Candara"/>
                <a:ea typeface="+mn-ea"/>
                <a:cs typeface="+mn-cs"/>
              </a:rPr>
              <a:t> And from thence, when the brethren heard of us,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they came to meet us as far as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Appii</a:t>
            </a:r>
            <a:r>
              <a:rPr kumimoji="0" lang="en-US" sz="2133" b="0" i="0" u="none" strike="noStrike" kern="1200" cap="none" spc="0" normalizeH="0" baseline="0" noProof="0" dirty="0">
                <a:ln>
                  <a:noFill/>
                </a:ln>
                <a:solidFill>
                  <a:prstClr val="black"/>
                </a:solidFill>
                <a:effectLst/>
                <a:uLnTx/>
                <a:uFillTx/>
                <a:latin typeface="Candara"/>
                <a:ea typeface="+mn-ea"/>
                <a:cs typeface="+mn-cs"/>
              </a:rPr>
              <a:t> forum, and The three taverns:</a:t>
            </a:r>
          </a:p>
        </p:txBody>
      </p:sp>
    </p:spTree>
    <p:extLst>
      <p:ext uri="{BB962C8B-B14F-4D97-AF65-F5344CB8AC3E}">
        <p14:creationId xmlns:p14="http://schemas.microsoft.com/office/powerpoint/2010/main" val="2796285399"/>
      </p:ext>
    </p:extLst>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6" name="TextBox 5"/>
          <p:cNvSpPr txBox="1"/>
          <p:nvPr/>
        </p:nvSpPr>
        <p:spPr>
          <a:xfrm>
            <a:off x="1097280" y="4754880"/>
            <a:ext cx="731520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15</a:t>
            </a:r>
            <a:r>
              <a:rPr kumimoji="0" lang="en-US" sz="2133" b="0" i="0" u="none" strike="noStrike" kern="1200" cap="none" spc="0" normalizeH="0" baseline="0" noProof="0" dirty="0">
                <a:ln>
                  <a:noFill/>
                </a:ln>
                <a:solidFill>
                  <a:prstClr val="black"/>
                </a:solidFill>
                <a:effectLst/>
                <a:uLnTx/>
                <a:uFillTx/>
                <a:latin typeface="Candara"/>
                <a:ea typeface="+mn-ea"/>
                <a:cs typeface="+mn-cs"/>
              </a:rPr>
              <a:t> And from thence, when the brethren heard of us,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they came to meet us as far as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Appii</a:t>
            </a:r>
            <a:r>
              <a:rPr kumimoji="0" lang="en-US" sz="2133" b="0" i="0" u="none" strike="noStrike" kern="1200" cap="none" spc="0" normalizeH="0" baseline="0" noProof="0" dirty="0">
                <a:ln>
                  <a:noFill/>
                </a:ln>
                <a:solidFill>
                  <a:prstClr val="black"/>
                </a:solidFill>
                <a:effectLst/>
                <a:uLnTx/>
                <a:uFillTx/>
                <a:latin typeface="Candara"/>
                <a:ea typeface="+mn-ea"/>
                <a:cs typeface="+mn-cs"/>
              </a:rPr>
              <a:t> forum, and The Three Inns:</a:t>
            </a:r>
          </a:p>
        </p:txBody>
      </p:sp>
    </p:spTree>
    <p:extLst>
      <p:ext uri="{BB962C8B-B14F-4D97-AF65-F5344CB8AC3E}">
        <p14:creationId xmlns:p14="http://schemas.microsoft.com/office/powerpoint/2010/main" val="1231773233"/>
      </p:ext>
    </p:extLst>
  </p:cSld>
  <p:clrMapOvr>
    <a:masterClrMapping/>
  </p:clrMapOvr>
  <p:transition spd="med">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5" name="TextBox 4"/>
          <p:cNvSpPr txBox="1"/>
          <p:nvPr/>
        </p:nvSpPr>
        <p:spPr>
          <a:xfrm>
            <a:off x="1097280" y="4754881"/>
            <a:ext cx="7315200" cy="4205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whom when Paul saw, he thanked God, and took courage.</a:t>
            </a:r>
          </a:p>
        </p:txBody>
      </p:sp>
    </p:spTree>
    <p:extLst>
      <p:ext uri="{BB962C8B-B14F-4D97-AF65-F5344CB8AC3E}">
        <p14:creationId xmlns:p14="http://schemas.microsoft.com/office/powerpoint/2010/main" val="434823332"/>
      </p:ext>
    </p:extLst>
  </p:cSld>
  <p:clrMapOvr>
    <a:masterClrMapping/>
  </p:clrMapOvr>
  <p:transition spd="med">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29600" y="804624"/>
            <a:ext cx="3149600" cy="23899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The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Appii</a:t>
            </a:r>
            <a:r>
              <a:rPr kumimoji="0" lang="en-US" sz="2133" b="0" i="0" u="none" strike="noStrike" kern="1200" cap="none" spc="0" normalizeH="0" baseline="0" noProof="0" dirty="0">
                <a:ln>
                  <a:noFill/>
                </a:ln>
                <a:solidFill>
                  <a:prstClr val="black"/>
                </a:solidFill>
                <a:effectLst/>
                <a:uLnTx/>
                <a:uFillTx/>
                <a:latin typeface="Candara"/>
                <a:ea typeface="+mn-ea"/>
                <a:cs typeface="+mn-cs"/>
              </a:rPr>
              <a:t> forum (the marketplace of Appius) was a well-known station on the Appian Way, one of the earliest and most important Roman roads of the ancient republic. </a:t>
            </a:r>
          </a:p>
        </p:txBody>
      </p:sp>
      <p:sp>
        <p:nvSpPr>
          <p:cNvPr id="4" name="Rectangle 3"/>
          <p:cNvSpPr/>
          <p:nvPr/>
        </p:nvSpPr>
        <p:spPr>
          <a:xfrm>
            <a:off x="2438400" y="4195800"/>
            <a:ext cx="2980267"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The three taverns was a village about ten miles near Rome.</a:t>
            </a:r>
          </a:p>
        </p:txBody>
      </p:sp>
      <p:pic>
        <p:nvPicPr>
          <p:cNvPr id="1026" name="Picture 2" descr="C:\Users\Tim\Downloads\Brooklyn_Museum_-_The_Appian_Way_-_John_Linton_Chapman_-_over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533" y="685802"/>
            <a:ext cx="7349067" cy="276450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689601" y="3536966"/>
            <a:ext cx="3656825" cy="272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128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5" name="TextBox 4"/>
          <p:cNvSpPr txBox="1"/>
          <p:nvPr/>
        </p:nvSpPr>
        <p:spPr>
          <a:xfrm>
            <a:off x="1097280" y="4754880"/>
            <a:ext cx="7213600" cy="4205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16</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we came to Rome,</a:t>
            </a:r>
          </a:p>
        </p:txBody>
      </p:sp>
    </p:spTree>
    <p:extLst>
      <p:ext uri="{BB962C8B-B14F-4D97-AF65-F5344CB8AC3E}">
        <p14:creationId xmlns:p14="http://schemas.microsoft.com/office/powerpoint/2010/main" val="1439429357"/>
      </p:ext>
    </p:extLst>
  </p:cSld>
  <p:clrMapOvr>
    <a:masterClrMapping/>
  </p:clrMapOvr>
  <p:transition spd="med">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097280" y="4754880"/>
            <a:ext cx="7213600" cy="4205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16</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we came to Rome,</a:t>
            </a:r>
          </a:p>
        </p:txBody>
      </p:sp>
    </p:spTree>
    <p:extLst>
      <p:ext uri="{BB962C8B-B14F-4D97-AF65-F5344CB8AC3E}">
        <p14:creationId xmlns:p14="http://schemas.microsoft.com/office/powerpoint/2010/main" val="532718842"/>
      </p:ext>
    </p:extLst>
  </p:cSld>
  <p:clrMapOvr>
    <a:masterClrMapping/>
  </p:clrMapOvr>
  <p:transition spd="med">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7600" y="2311400"/>
            <a:ext cx="4267200" cy="17334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…the centurion delivered the prisoners to the captain of the guard: but Paul was suffered to dwell by himself with a soldier that kept him. </a:t>
            </a:r>
          </a:p>
        </p:txBody>
      </p:sp>
      <p:pic>
        <p:nvPicPr>
          <p:cNvPr id="2050" name="Picture 2" descr="D:\_PowerPoint- Book of Acts\Bible People\Paul's 4th\Paul in Rome\Arrival in Ro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349" y="1361016"/>
            <a:ext cx="4535579" cy="413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407540"/>
      </p:ext>
    </p:extLst>
  </p:cSld>
  <p:clrMapOvr>
    <a:masterClrMapping/>
  </p:clrMapOvr>
  <p:transition spd="med">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1" y="1397001"/>
            <a:ext cx="4165599" cy="38054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17</a:t>
            </a:r>
            <a:r>
              <a:rPr kumimoji="0" lang="en-US" sz="2133" b="0" i="0" u="none" strike="noStrike" kern="1200" cap="none" spc="0" normalizeH="0" baseline="0" noProof="0" dirty="0">
                <a:ln>
                  <a:noFill/>
                </a:ln>
                <a:solidFill>
                  <a:prstClr val="black"/>
                </a:solidFill>
                <a:effectLst/>
                <a:uLnTx/>
                <a:uFillTx/>
                <a:latin typeface="Candara"/>
                <a:ea typeface="+mn-ea"/>
                <a:cs typeface="+mn-cs"/>
              </a:rPr>
              <a:t> And it came to pass, that after three days Paul called the chief of the Jews together: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when they were come together, he said unto them,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t>Men </a:t>
            </a:r>
            <a:r>
              <a:rPr kumimoji="0" lang="en-US" sz="2133" b="0" i="1" u="none" strike="noStrike" kern="1200" cap="none" spc="0" normalizeH="0" baseline="0" noProof="0" dirty="0">
                <a:ln>
                  <a:noFill/>
                </a:ln>
                <a:solidFill>
                  <a:srgbClr val="073E87">
                    <a:lumMod val="75000"/>
                  </a:srgbClr>
                </a:solidFill>
                <a:effectLst/>
                <a:uLnTx/>
                <a:uFillTx/>
                <a:latin typeface="Candara"/>
                <a:ea typeface="+mn-ea"/>
                <a:cs typeface="+mn-cs"/>
              </a:rPr>
              <a:t>and </a:t>
            </a:r>
            <a: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t>brethren, though I have committed nothing against the people, or customs of our fathers, yet was I delivered prisoner from Jerusalem into the hands of the Romans.  </a:t>
            </a:r>
          </a:p>
        </p:txBody>
      </p:sp>
      <p:sp>
        <p:nvSpPr>
          <p:cNvPr id="2" name="Rectangle 1"/>
          <p:cNvSpPr/>
          <p:nvPr/>
        </p:nvSpPr>
        <p:spPr>
          <a:xfrm>
            <a:off x="6400800" y="1398349"/>
            <a:ext cx="4470400" cy="4031104"/>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18</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t>Who, when they had examined me, would have let </a:t>
            </a:r>
            <a:r>
              <a:rPr kumimoji="0" lang="en-US" sz="2133" b="0" i="1" u="none" strike="noStrike" kern="1200" cap="none" spc="0" normalizeH="0" baseline="0" noProof="0" dirty="0">
                <a:ln>
                  <a:noFill/>
                </a:ln>
                <a:solidFill>
                  <a:srgbClr val="073E87">
                    <a:lumMod val="75000"/>
                  </a:srgbClr>
                </a:solidFill>
                <a:effectLst/>
                <a:uLnTx/>
                <a:uFillTx/>
                <a:latin typeface="Candara"/>
                <a:ea typeface="+mn-ea"/>
                <a:cs typeface="+mn-cs"/>
              </a:rPr>
              <a:t>me </a:t>
            </a:r>
            <a: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t>go, because there was no cause of death in me.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19</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t>But when the Jews </a:t>
            </a:r>
            <a:r>
              <a:rPr kumimoji="0" lang="en-US" sz="2133" b="0" i="0" u="none" strike="noStrike" kern="1200" cap="none" spc="0" normalizeH="0" baseline="0" noProof="0" dirty="0" err="1">
                <a:ln>
                  <a:noFill/>
                </a:ln>
                <a:solidFill>
                  <a:srgbClr val="073E87">
                    <a:lumMod val="75000"/>
                  </a:srgbClr>
                </a:solidFill>
                <a:effectLst/>
                <a:uLnTx/>
                <a:uFillTx/>
                <a:latin typeface="Candara"/>
                <a:ea typeface="+mn-ea"/>
                <a:cs typeface="+mn-cs"/>
              </a:rPr>
              <a:t>spake</a:t>
            </a:r>
            <a: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t> against </a:t>
            </a:r>
            <a:r>
              <a:rPr kumimoji="0" lang="en-US" sz="2133" b="0" i="1" u="none" strike="noStrike" kern="1200" cap="none" spc="0" normalizeH="0" baseline="0" noProof="0" dirty="0">
                <a:ln>
                  <a:noFill/>
                </a:ln>
                <a:solidFill>
                  <a:srgbClr val="073E87">
                    <a:lumMod val="75000"/>
                  </a:srgbClr>
                </a:solidFill>
                <a:effectLst/>
                <a:uLnTx/>
                <a:uFillTx/>
                <a:latin typeface="Candara"/>
                <a:ea typeface="+mn-ea"/>
                <a:cs typeface="+mn-cs"/>
              </a:rPr>
              <a:t>it</a:t>
            </a:r>
            <a: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t>, I was constrained to appeal unto Caesar; not that I had ought to accuse my nation of.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20</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t>For this cause therefore have I called for you, to see </a:t>
            </a:r>
            <a:r>
              <a:rPr kumimoji="0" lang="en-US" sz="2133" b="0" i="1" u="none" strike="noStrike" kern="1200" cap="none" spc="0" normalizeH="0" baseline="0" noProof="0" dirty="0">
                <a:ln>
                  <a:noFill/>
                </a:ln>
                <a:solidFill>
                  <a:srgbClr val="073E87">
                    <a:lumMod val="75000"/>
                  </a:srgbClr>
                </a:solidFill>
                <a:effectLst/>
                <a:uLnTx/>
                <a:uFillTx/>
                <a:latin typeface="Candara"/>
                <a:ea typeface="+mn-ea"/>
                <a:cs typeface="+mn-cs"/>
              </a:rPr>
              <a:t>you</a:t>
            </a:r>
            <a: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t>, and to speak with </a:t>
            </a:r>
            <a:r>
              <a:rPr kumimoji="0" lang="en-US" sz="2133" b="0" i="1" u="none" strike="noStrike" kern="1200" cap="none" spc="0" normalizeH="0" baseline="0" noProof="0" dirty="0">
                <a:ln>
                  <a:noFill/>
                </a:ln>
                <a:solidFill>
                  <a:srgbClr val="073E87">
                    <a:lumMod val="75000"/>
                  </a:srgbClr>
                </a:solidFill>
                <a:effectLst/>
                <a:uLnTx/>
                <a:uFillTx/>
                <a:latin typeface="Candara"/>
                <a:ea typeface="+mn-ea"/>
                <a:cs typeface="+mn-cs"/>
              </a:rPr>
              <a:t>you</a:t>
            </a:r>
            <a: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t>: because that for the hope of Israel I am bound with this chain. </a:t>
            </a:r>
          </a:p>
        </p:txBody>
      </p:sp>
    </p:spTree>
    <p:extLst>
      <p:ext uri="{BB962C8B-B14F-4D97-AF65-F5344CB8AC3E}">
        <p14:creationId xmlns:p14="http://schemas.microsoft.com/office/powerpoint/2010/main" val="12649143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9008" y="2453720"/>
            <a:ext cx="8956192" cy="21643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they said unto him,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We neither received letters out of Judaea concerning thee,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neither any of the brethren that came shewed or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spake</a:t>
            </a:r>
            <a:r>
              <a:rPr kumimoji="0" lang="en-US" sz="2133" b="0" i="0" u="none" strike="noStrike" kern="1200" cap="none" spc="0" normalizeH="0" baseline="0" noProof="0" dirty="0">
                <a:ln>
                  <a:noFill/>
                </a:ln>
                <a:solidFill>
                  <a:prstClr val="black"/>
                </a:solidFill>
                <a:effectLst/>
                <a:uLnTx/>
                <a:uFillTx/>
                <a:latin typeface="Candara"/>
                <a:ea typeface="+mn-ea"/>
                <a:cs typeface="+mn-cs"/>
              </a:rPr>
              <a:t> any harm of thee.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22</a:t>
            </a:r>
            <a:r>
              <a:rPr kumimoji="0" lang="en-US" sz="2133" b="0" i="0" u="none" strike="noStrike" kern="1200" cap="none" spc="0" normalizeH="0" baseline="0" noProof="0" dirty="0">
                <a:ln>
                  <a:noFill/>
                </a:ln>
                <a:solidFill>
                  <a:prstClr val="black"/>
                </a:solidFill>
                <a:effectLst/>
                <a:uLnTx/>
                <a:uFillTx/>
                <a:latin typeface="Candara"/>
                <a:ea typeface="+mn-ea"/>
                <a:cs typeface="+mn-cs"/>
              </a:rPr>
              <a:t> But we desire to hear of thee what thou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thinkest</a:t>
            </a:r>
            <a:r>
              <a:rPr kumimoji="0" lang="en-US" sz="2133" b="0" i="0" u="none" strike="noStrike" kern="1200" cap="none" spc="0" normalizeH="0" baseline="0" noProof="0" dirty="0">
                <a:ln>
                  <a:noFill/>
                </a:ln>
                <a:solidFill>
                  <a:prstClr val="black"/>
                </a:solidFill>
                <a:effectLst/>
                <a:uLnTx/>
                <a:uFillTx/>
                <a:latin typeface="Candara"/>
                <a:ea typeface="+mn-ea"/>
                <a:cs typeface="+mn-cs"/>
              </a:rPr>
              <a:t>:</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for as concerning this sect,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we know that every where it is spoken against. </a:t>
            </a:r>
          </a:p>
        </p:txBody>
      </p:sp>
    </p:spTree>
    <p:extLst>
      <p:ext uri="{BB962C8B-B14F-4D97-AF65-F5344CB8AC3E}">
        <p14:creationId xmlns:p14="http://schemas.microsoft.com/office/powerpoint/2010/main" val="19006980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5280" y="1398349"/>
            <a:ext cx="5000721" cy="403110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they had appointed him a day, there came many to him into </a:t>
            </a:r>
            <a:r>
              <a:rPr kumimoji="0" lang="en-US" sz="2133" b="0" i="1" u="none" strike="noStrike" kern="1200" cap="none" spc="0" normalizeH="0" baseline="0" noProof="0" dirty="0">
                <a:ln>
                  <a:noFill/>
                </a:ln>
                <a:solidFill>
                  <a:prstClr val="black"/>
                </a:solidFill>
                <a:effectLst/>
                <a:uLnTx/>
                <a:uFillTx/>
                <a:latin typeface="Candara"/>
                <a:ea typeface="+mn-ea"/>
                <a:cs typeface="+mn-cs"/>
              </a:rPr>
              <a:t>his </a:t>
            </a:r>
            <a:r>
              <a:rPr kumimoji="0" lang="en-US" sz="2133" b="0" i="0" u="none" strike="noStrike" kern="1200" cap="none" spc="0" normalizeH="0" baseline="0" noProof="0" dirty="0">
                <a:ln>
                  <a:noFill/>
                </a:ln>
                <a:solidFill>
                  <a:prstClr val="black"/>
                </a:solidFill>
                <a:effectLst/>
                <a:uLnTx/>
                <a:uFillTx/>
                <a:latin typeface="Candara"/>
                <a:ea typeface="+mn-ea"/>
                <a:cs typeface="+mn-cs"/>
              </a:rPr>
              <a:t>lodging; to whom he expounded and testified the kingdom of God, persuading them concerning Jesus, both out of the law of Moses, and </a:t>
            </a:r>
            <a:r>
              <a:rPr kumimoji="0" lang="en-US" sz="2133" b="0" i="1" u="none" strike="noStrike" kern="1200" cap="none" spc="0" normalizeH="0" baseline="0" noProof="0" dirty="0">
                <a:ln>
                  <a:noFill/>
                </a:ln>
                <a:solidFill>
                  <a:prstClr val="black"/>
                </a:solidFill>
                <a:effectLst/>
                <a:uLnTx/>
                <a:uFillTx/>
                <a:latin typeface="Candara"/>
                <a:ea typeface="+mn-ea"/>
                <a:cs typeface="+mn-cs"/>
              </a:rPr>
              <a:t>out of </a:t>
            </a:r>
            <a:r>
              <a:rPr kumimoji="0" lang="en-US" sz="2133" b="0" i="0" u="none" strike="noStrike" kern="1200" cap="none" spc="0" normalizeH="0" baseline="0" noProof="0" dirty="0">
                <a:ln>
                  <a:noFill/>
                </a:ln>
                <a:solidFill>
                  <a:prstClr val="black"/>
                </a:solidFill>
                <a:effectLst/>
                <a:uLnTx/>
                <a:uFillTx/>
                <a:latin typeface="Candara"/>
                <a:ea typeface="+mn-ea"/>
                <a:cs typeface="+mn-cs"/>
              </a:rPr>
              <a:t>the prophets, from morning till evening.</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some believed the things which were spoken, and some believed not.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25</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they agreed not among themselves, they departed, after that  Paul had spoken one word,</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99200" y="718751"/>
            <a:ext cx="4775200" cy="5420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5837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342EE7-2FE0-494B-9641-5805F8E3440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4405CF9-451B-45F8-91A6-8F453752BC2F}"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7650" name="Text Box 2">
            <a:extLst>
              <a:ext uri="{FF2B5EF4-FFF2-40B4-BE49-F238E27FC236}">
                <a16:creationId xmlns:a16="http://schemas.microsoft.com/office/drawing/2014/main" id="{50ED95F6-D66F-42E4-A677-399CEBED7207}"/>
              </a:ext>
            </a:extLst>
          </p:cNvPr>
          <p:cNvSpPr txBox="1">
            <a:spLocks noChangeArrowheads="1"/>
          </p:cNvSpPr>
          <p:nvPr/>
        </p:nvSpPr>
        <p:spPr bwMode="auto">
          <a:xfrm>
            <a:off x="2743200" y="685801"/>
            <a:ext cx="76200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4.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Persecution of the “Hellenists”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(6.1-8.40):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Stephen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leading “Hellenist” or Greek-speaking Jew (6. 5, 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Stephen is presented as the first Christian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Martyr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(7.60);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subsequent persecution and the growth of the Church (8.1b-40); </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“new way” carried to such individuals as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Simon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Magician (8.9) and 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Ethiopian Eunuch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(8.27);</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role of Philip in this work of evangelization (6.5; 8.4; 21,8).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7650">
                                            <p:txEl>
                                              <p:pRg st="0" end="0"/>
                                            </p:txEl>
                                          </p:spTgt>
                                        </p:tgtEl>
                                        <p:attrNameLst>
                                          <p:attrName>style.visibility</p:attrName>
                                        </p:attrNameLst>
                                      </p:cBhvr>
                                      <p:to>
                                        <p:strVal val="visible"/>
                                      </p:to>
                                    </p:set>
                                    <p:anim calcmode="lin" valueType="num">
                                      <p:cBhvr additive="base">
                                        <p:cTn id="7" dur="300" fill="hold"/>
                                        <p:tgtEl>
                                          <p:spTgt spid="2765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76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7650">
                                            <p:txEl>
                                              <p:pRg st="1" end="1"/>
                                            </p:txEl>
                                          </p:spTgt>
                                        </p:tgtEl>
                                        <p:attrNameLst>
                                          <p:attrName>style.visibility</p:attrName>
                                        </p:attrNameLst>
                                      </p:cBhvr>
                                      <p:to>
                                        <p:strVal val="visible"/>
                                      </p:to>
                                    </p:set>
                                    <p:anim calcmode="lin" valueType="num">
                                      <p:cBhvr additive="base">
                                        <p:cTn id="13" dur="300" fill="hold"/>
                                        <p:tgtEl>
                                          <p:spTgt spid="2765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765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7650">
                                            <p:txEl>
                                              <p:pRg st="2" end="2"/>
                                            </p:txEl>
                                          </p:spTgt>
                                        </p:tgtEl>
                                        <p:attrNameLst>
                                          <p:attrName>style.visibility</p:attrName>
                                        </p:attrNameLst>
                                      </p:cBhvr>
                                      <p:to>
                                        <p:strVal val="visible"/>
                                      </p:to>
                                    </p:set>
                                    <p:anim calcmode="lin" valueType="num">
                                      <p:cBhvr additive="base">
                                        <p:cTn id="19" dur="300" fill="hold"/>
                                        <p:tgtEl>
                                          <p:spTgt spid="2765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765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7650">
                                            <p:txEl>
                                              <p:pRg st="3" end="3"/>
                                            </p:txEl>
                                          </p:spTgt>
                                        </p:tgtEl>
                                        <p:attrNameLst>
                                          <p:attrName>style.visibility</p:attrName>
                                        </p:attrNameLst>
                                      </p:cBhvr>
                                      <p:to>
                                        <p:strVal val="visible"/>
                                      </p:to>
                                    </p:set>
                                    <p:anim calcmode="lin" valueType="num">
                                      <p:cBhvr additive="base">
                                        <p:cTn id="25" dur="300" fill="hold"/>
                                        <p:tgtEl>
                                          <p:spTgt spid="2765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765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7650">
                                            <p:txEl>
                                              <p:pRg st="4" end="4"/>
                                            </p:txEl>
                                          </p:spTgt>
                                        </p:tgtEl>
                                        <p:attrNameLst>
                                          <p:attrName>style.visibility</p:attrName>
                                        </p:attrNameLst>
                                      </p:cBhvr>
                                      <p:to>
                                        <p:strVal val="visible"/>
                                      </p:to>
                                    </p:set>
                                    <p:anim calcmode="lin" valueType="num">
                                      <p:cBhvr additive="base">
                                        <p:cTn id="31" dur="300" fill="hold"/>
                                        <p:tgtEl>
                                          <p:spTgt spid="2765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765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7650">
                                            <p:txEl>
                                              <p:pRg st="5" end="5"/>
                                            </p:txEl>
                                          </p:spTgt>
                                        </p:tgtEl>
                                        <p:attrNameLst>
                                          <p:attrName>style.visibility</p:attrName>
                                        </p:attrNameLst>
                                      </p:cBhvr>
                                      <p:to>
                                        <p:strVal val="visible"/>
                                      </p:to>
                                    </p:set>
                                    <p:anim calcmode="lin" valueType="num">
                                      <p:cBhvr additive="base">
                                        <p:cTn id="37" dur="300" fill="hold"/>
                                        <p:tgtEl>
                                          <p:spTgt spid="2765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765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1" y="1273255"/>
            <a:ext cx="5000721" cy="435933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t>Well </a:t>
            </a:r>
            <a:r>
              <a:rPr kumimoji="0" lang="en-US" sz="2133" b="0" i="0" u="none" strike="noStrike" kern="1200" cap="none" spc="0" normalizeH="0" baseline="0" noProof="0" dirty="0" err="1">
                <a:ln>
                  <a:noFill/>
                </a:ln>
                <a:solidFill>
                  <a:srgbClr val="073E87">
                    <a:lumMod val="75000"/>
                  </a:srgbClr>
                </a:solidFill>
                <a:effectLst/>
                <a:uLnTx/>
                <a:uFillTx/>
                <a:latin typeface="Candara"/>
                <a:ea typeface="+mn-ea"/>
                <a:cs typeface="+mn-cs"/>
              </a:rPr>
              <a:t>spake</a:t>
            </a:r>
            <a: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t> the Holy Ghost by Esaias the prophet unto our fathers,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26</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t>Saying, </a:t>
            </a:r>
            <a:b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br>
            <a:r>
              <a:rPr kumimoji="0" lang="en-US" sz="2133" b="0" i="0" u="none" strike="noStrike" kern="1200" cap="none" spc="0" normalizeH="0" baseline="0" noProof="0" dirty="0">
                <a:ln>
                  <a:noFill/>
                </a:ln>
                <a:solidFill>
                  <a:srgbClr val="C00000"/>
                </a:solidFill>
                <a:effectLst/>
                <a:uLnTx/>
                <a:uFillTx/>
                <a:latin typeface="Candara"/>
                <a:ea typeface="+mn-ea"/>
                <a:cs typeface="+mn-cs"/>
              </a:rPr>
              <a:t>Go unto this people, and say, Hearing ye shall hear, and shall not understand; and seeing ye shall see, and not perceive: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srgbClr val="C00000"/>
                </a:solidFill>
                <a:effectLst/>
                <a:uLnTx/>
                <a:uFillTx/>
                <a:latin typeface="Candara"/>
                <a:ea typeface="+mn-ea"/>
                <a:cs typeface="+mn-cs"/>
              </a:rPr>
              <a:t>27</a:t>
            </a:r>
            <a:r>
              <a:rPr kumimoji="0" lang="en-US" sz="2133" b="0" i="0" u="none" strike="noStrike" kern="1200" cap="none" spc="0" normalizeH="0" baseline="0" noProof="0" dirty="0">
                <a:ln>
                  <a:noFill/>
                </a:ln>
                <a:solidFill>
                  <a:srgbClr val="C00000"/>
                </a:solidFill>
                <a:effectLst/>
                <a:uLnTx/>
                <a:uFillTx/>
                <a:latin typeface="Candara"/>
                <a:ea typeface="+mn-ea"/>
                <a:cs typeface="+mn-cs"/>
              </a:rPr>
              <a:t> For the heart of this people is waxed gross, and their ears are dull of hearing, and their eyes have they closed;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C00000"/>
                </a:solidFill>
                <a:effectLst/>
                <a:uLnTx/>
                <a:uFillTx/>
                <a:latin typeface="Candara"/>
                <a:ea typeface="+mn-ea"/>
                <a:cs typeface="+mn-cs"/>
              </a:rPr>
              <a:t>lest they should see with </a:t>
            </a:r>
            <a:r>
              <a:rPr kumimoji="0" lang="en-US" sz="2133" b="0" i="1" u="none" strike="noStrike" kern="1200" cap="none" spc="0" normalizeH="0" baseline="0" noProof="0" dirty="0">
                <a:ln>
                  <a:noFill/>
                </a:ln>
                <a:solidFill>
                  <a:srgbClr val="C00000"/>
                </a:solidFill>
                <a:effectLst/>
                <a:uLnTx/>
                <a:uFillTx/>
                <a:latin typeface="Candara"/>
                <a:ea typeface="+mn-ea"/>
                <a:cs typeface="+mn-cs"/>
              </a:rPr>
              <a:t>their </a:t>
            </a:r>
            <a:r>
              <a:rPr kumimoji="0" lang="en-US" sz="2133" b="0" i="0" u="none" strike="noStrike" kern="1200" cap="none" spc="0" normalizeH="0" baseline="0" noProof="0" dirty="0">
                <a:ln>
                  <a:noFill/>
                </a:ln>
                <a:solidFill>
                  <a:srgbClr val="C00000"/>
                </a:solidFill>
                <a:effectLst/>
                <a:uLnTx/>
                <a:uFillTx/>
                <a:latin typeface="Candara"/>
                <a:ea typeface="+mn-ea"/>
                <a:cs typeface="+mn-cs"/>
              </a:rPr>
              <a:t>eyes, and hear with </a:t>
            </a:r>
            <a:r>
              <a:rPr kumimoji="0" lang="en-US" sz="2133" b="0" i="1" u="none" strike="noStrike" kern="1200" cap="none" spc="0" normalizeH="0" baseline="0" noProof="0" dirty="0">
                <a:ln>
                  <a:noFill/>
                </a:ln>
                <a:solidFill>
                  <a:srgbClr val="C00000"/>
                </a:solidFill>
                <a:effectLst/>
                <a:uLnTx/>
                <a:uFillTx/>
                <a:latin typeface="Candara"/>
                <a:ea typeface="+mn-ea"/>
                <a:cs typeface="+mn-cs"/>
              </a:rPr>
              <a:t>their </a:t>
            </a:r>
            <a:r>
              <a:rPr kumimoji="0" lang="en-US" sz="2133" b="0" i="0" u="none" strike="noStrike" kern="1200" cap="none" spc="0" normalizeH="0" baseline="0" noProof="0" dirty="0">
                <a:ln>
                  <a:noFill/>
                </a:ln>
                <a:solidFill>
                  <a:srgbClr val="C00000"/>
                </a:solidFill>
                <a:effectLst/>
                <a:uLnTx/>
                <a:uFillTx/>
                <a:latin typeface="Candara"/>
                <a:ea typeface="+mn-ea"/>
                <a:cs typeface="+mn-cs"/>
              </a:rPr>
              <a:t>ears, and understand with </a:t>
            </a:r>
            <a:r>
              <a:rPr kumimoji="0" lang="en-US" sz="2133" b="0" i="1" u="none" strike="noStrike" kern="1200" cap="none" spc="0" normalizeH="0" baseline="0" noProof="0" dirty="0">
                <a:ln>
                  <a:noFill/>
                </a:ln>
                <a:solidFill>
                  <a:srgbClr val="C00000"/>
                </a:solidFill>
                <a:effectLst/>
                <a:uLnTx/>
                <a:uFillTx/>
                <a:latin typeface="Candara"/>
                <a:ea typeface="+mn-ea"/>
                <a:cs typeface="+mn-cs"/>
              </a:rPr>
              <a:t>their </a:t>
            </a:r>
            <a:r>
              <a:rPr kumimoji="0" lang="en-US" sz="2133" b="0" i="0" u="none" strike="noStrike" kern="1200" cap="none" spc="0" normalizeH="0" baseline="0" noProof="0" dirty="0">
                <a:ln>
                  <a:noFill/>
                </a:ln>
                <a:solidFill>
                  <a:srgbClr val="C00000"/>
                </a:solidFill>
                <a:effectLst/>
                <a:uLnTx/>
                <a:uFillTx/>
                <a:latin typeface="Candara"/>
                <a:ea typeface="+mn-ea"/>
                <a:cs typeface="+mn-cs"/>
              </a:rPr>
              <a:t>heart, and should be converted, and I should heal them.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0189" y="850900"/>
            <a:ext cx="3836212" cy="5156200"/>
          </a:xfrm>
          <a:prstGeom prst="rect">
            <a:avLst/>
          </a:prstGeom>
        </p:spPr>
      </p:pic>
    </p:spTree>
    <p:extLst>
      <p:ext uri="{BB962C8B-B14F-4D97-AF65-F5344CB8AC3E}">
        <p14:creationId xmlns:p14="http://schemas.microsoft.com/office/powerpoint/2010/main" val="30370092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5280" y="2352120"/>
            <a:ext cx="5000720" cy="226690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28</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t>Be it known therefore unto you, </a:t>
            </a:r>
            <a:b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t>that the salvation of God is sent unto the Gentiles, and </a:t>
            </a:r>
            <a:r>
              <a:rPr kumimoji="0" lang="en-US" sz="2133" b="0" i="1" u="none" strike="noStrike" kern="1200" cap="none" spc="0" normalizeH="0" baseline="0" noProof="0" dirty="0">
                <a:ln>
                  <a:noFill/>
                </a:ln>
                <a:solidFill>
                  <a:srgbClr val="073E87">
                    <a:lumMod val="75000"/>
                  </a:srgbClr>
                </a:solidFill>
                <a:effectLst/>
                <a:uLnTx/>
                <a:uFillTx/>
                <a:latin typeface="Candara"/>
                <a:ea typeface="+mn-ea"/>
                <a:cs typeface="+mn-cs"/>
              </a:rPr>
              <a:t>that </a:t>
            </a:r>
            <a: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t>they will hear it.  </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29</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he had said these words,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the Jews departed, and had great reasoning among themselves. </a:t>
            </a:r>
          </a:p>
        </p:txBody>
      </p:sp>
      <p:pic>
        <p:nvPicPr>
          <p:cNvPr id="6" name="Picture 3">
            <a:extLst>
              <a:ext uri="{FF2B5EF4-FFF2-40B4-BE49-F238E27FC236}">
                <a16:creationId xmlns:a16="http://schemas.microsoft.com/office/drawing/2014/main" id="{C40B699C-73E0-4DF7-A6D3-CD4C3CBE5D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96000" y="617329"/>
            <a:ext cx="4766268" cy="5623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4033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69891" y="2218413"/>
            <a:ext cx="5000720" cy="23899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30</a:t>
            </a:r>
            <a:r>
              <a:rPr kumimoji="0" lang="en-US" sz="2133" b="0" i="0" u="none" strike="noStrike" kern="1200" cap="none" spc="0" normalizeH="0" baseline="0" noProof="0" dirty="0">
                <a:ln>
                  <a:noFill/>
                </a:ln>
                <a:solidFill>
                  <a:prstClr val="black"/>
                </a:solidFill>
                <a:effectLst/>
                <a:uLnTx/>
                <a:uFillTx/>
                <a:latin typeface="Candara"/>
                <a:ea typeface="+mn-ea"/>
                <a:cs typeface="+mn-cs"/>
              </a:rPr>
              <a:t> And Paul dwelt two whole years in his own hired house, and received all that came in unto him,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31</a:t>
            </a:r>
            <a:r>
              <a:rPr kumimoji="0" lang="en-US" sz="2133" b="0" i="0" u="none" strike="noStrike" kern="1200" cap="none" spc="0" normalizeH="0" baseline="0" noProof="0" dirty="0">
                <a:ln>
                  <a:noFill/>
                </a:ln>
                <a:solidFill>
                  <a:prstClr val="black"/>
                </a:solidFill>
                <a:effectLst/>
                <a:uLnTx/>
                <a:uFillTx/>
                <a:latin typeface="Candara"/>
                <a:ea typeface="+mn-ea"/>
                <a:cs typeface="+mn-cs"/>
              </a:rPr>
              <a:t> Preaching the kingdom of God, and teaching those things which concern the Lord Jesus Christ, with all confidence, no man forbidding him.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3200" y="4987237"/>
            <a:ext cx="1447800" cy="658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BB097524-0654-4EA6-A977-E072BC068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6289" y="673240"/>
            <a:ext cx="4835822" cy="5446206"/>
          </a:xfrm>
          <a:prstGeom prst="rect">
            <a:avLst/>
          </a:prstGeom>
        </p:spPr>
      </p:pic>
    </p:spTree>
    <p:extLst>
      <p:ext uri="{BB962C8B-B14F-4D97-AF65-F5344CB8AC3E}">
        <p14:creationId xmlns:p14="http://schemas.microsoft.com/office/powerpoint/2010/main" val="34775745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2C169C-7821-471B-A681-4FA2D722E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82" y="241160"/>
            <a:ext cx="11374733" cy="63405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D29D25F-69D4-480D-8759-7DE65BD8EC96}"/>
              </a:ext>
            </a:extLst>
          </p:cNvPr>
          <p:cNvSpPr/>
          <p:nvPr/>
        </p:nvSpPr>
        <p:spPr>
          <a:xfrm>
            <a:off x="952901" y="442760"/>
            <a:ext cx="10607040" cy="6138910"/>
          </a:xfrm>
          <a:prstGeom prst="rect">
            <a:avLst/>
          </a:prstGeom>
          <a:noFill/>
          <a:ln w="76200" cap="flat" cmpd="sng" algn="ctr">
            <a:solidFill>
              <a:schemeClr val="accent4"/>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C24CC"/>
              </a:solidFill>
              <a:effectLst/>
              <a:uLnTx/>
              <a:uFillTx/>
              <a:latin typeface="Avenir Next LT Pro Light"/>
              <a:ea typeface="+mn-ea"/>
              <a:cs typeface="+mn-cs"/>
            </a:endParaRPr>
          </a:p>
        </p:txBody>
      </p:sp>
    </p:spTree>
    <p:extLst>
      <p:ext uri="{BB962C8B-B14F-4D97-AF65-F5344CB8AC3E}">
        <p14:creationId xmlns:p14="http://schemas.microsoft.com/office/powerpoint/2010/main" val="168641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FB035DC6-A303-4CA4-B952-985885D531B2}"/>
              </a:ext>
            </a:extLst>
          </p:cNvPr>
          <p:cNvSpPr>
            <a:spLocks noGrp="1"/>
          </p:cNvSpPr>
          <p:nvPr>
            <p:ph type="body" sz="quarter" idx="10"/>
          </p:nvPr>
        </p:nvSpPr>
        <p:spPr>
          <a:xfrm>
            <a:off x="770020" y="1193532"/>
            <a:ext cx="10645541" cy="4286517"/>
          </a:xfrm>
        </p:spPr>
        <p:txBody>
          <a:bodyPr/>
          <a:lstStyle/>
          <a:p>
            <a:r>
              <a:rPr lang="en-US" sz="8000" dirty="0"/>
              <a:t>Paul's Journey to Rome </a:t>
            </a:r>
          </a:p>
          <a:p>
            <a:r>
              <a:rPr lang="en-US" sz="4000" dirty="0"/>
              <a:t>   Acts 27:1-28:31</a:t>
            </a:r>
          </a:p>
        </p:txBody>
      </p:sp>
    </p:spTree>
    <p:extLst>
      <p:ext uri="{BB962C8B-B14F-4D97-AF65-F5344CB8AC3E}">
        <p14:creationId xmlns:p14="http://schemas.microsoft.com/office/powerpoint/2010/main" val="27395077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8002" y="5818737"/>
            <a:ext cx="11090516" cy="6138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p:txBody>
          <a:bodyPr/>
          <a:lstStyle/>
          <a:p>
            <a:r>
              <a:rPr lang="en-US" dirty="0"/>
              <a:t>Outline - Acts</a:t>
            </a:r>
          </a:p>
        </p:txBody>
      </p:sp>
      <p:sp>
        <p:nvSpPr>
          <p:cNvPr id="3" name="Text Placeholder 2"/>
          <p:cNvSpPr>
            <a:spLocks noGrp="1"/>
          </p:cNvSpPr>
          <p:nvPr>
            <p:ph type="body" sz="quarter" idx="10"/>
          </p:nvPr>
        </p:nvSpPr>
        <p:spPr>
          <a:xfrm>
            <a:off x="797985" y="1668583"/>
            <a:ext cx="10788620" cy="4856324"/>
          </a:xfrm>
        </p:spPr>
        <p:txBody>
          <a:bodyPr>
            <a:normAutofit fontScale="92500" lnSpcReduction="10000"/>
          </a:bodyPr>
          <a:lstStyle/>
          <a:p>
            <a:pPr marL="0" indent="0">
              <a:buNone/>
            </a:pPr>
            <a:r>
              <a:rPr lang="en-US" b="1" dirty="0"/>
              <a:t>II. The Ministry of Paul </a:t>
            </a:r>
            <a:r>
              <a:rPr lang="mr-IN" b="1" dirty="0"/>
              <a:t>–</a:t>
            </a:r>
            <a:r>
              <a:rPr lang="en-US" b="1" dirty="0"/>
              <a:t> Acts 13:1-28:31</a:t>
            </a:r>
          </a:p>
          <a:p>
            <a:pPr marL="685783" indent="-685783">
              <a:buFont typeface="+mj-lt"/>
              <a:buAutoNum type="arabicPeriod" startAt="7"/>
            </a:pPr>
            <a:r>
              <a:rPr lang="en-US" sz="3733" dirty="0">
                <a:solidFill>
                  <a:schemeClr val="bg1"/>
                </a:solidFill>
              </a:rPr>
              <a:t>Paul’s 1</a:t>
            </a:r>
            <a:r>
              <a:rPr lang="en-US" sz="3733" baseline="30000" dirty="0">
                <a:solidFill>
                  <a:schemeClr val="bg1"/>
                </a:solidFill>
              </a:rPr>
              <a:t>st</a:t>
            </a:r>
            <a:r>
              <a:rPr lang="en-US" sz="3733" dirty="0">
                <a:solidFill>
                  <a:schemeClr val="bg1"/>
                </a:solidFill>
              </a:rPr>
              <a:t> Missionary Journey – Acts 13:1-15:35</a:t>
            </a:r>
          </a:p>
          <a:p>
            <a:pPr marL="685783" indent="-685783">
              <a:buFont typeface="+mj-lt"/>
              <a:buAutoNum type="arabicPeriod" startAt="7"/>
            </a:pPr>
            <a:r>
              <a:rPr lang="en-US" sz="3733" dirty="0">
                <a:solidFill>
                  <a:schemeClr val="bg1"/>
                </a:solidFill>
              </a:rPr>
              <a:t>Paul’s 2</a:t>
            </a:r>
            <a:r>
              <a:rPr lang="en-US" sz="3733" baseline="30000" dirty="0">
                <a:solidFill>
                  <a:schemeClr val="bg1"/>
                </a:solidFill>
              </a:rPr>
              <a:t>nd</a:t>
            </a:r>
            <a:r>
              <a:rPr lang="en-US" sz="3733" dirty="0">
                <a:solidFill>
                  <a:schemeClr val="bg1"/>
                </a:solidFill>
              </a:rPr>
              <a:t> Missionary Journey – Acts 15:36-18:22</a:t>
            </a:r>
          </a:p>
          <a:p>
            <a:pPr marL="685783" indent="-685783">
              <a:buFont typeface="+mj-lt"/>
              <a:buAutoNum type="arabicPeriod" startAt="7"/>
            </a:pPr>
            <a:r>
              <a:rPr lang="en-US" sz="3733" dirty="0">
                <a:solidFill>
                  <a:schemeClr val="bg1"/>
                </a:solidFill>
              </a:rPr>
              <a:t>Paul’s 3rd Missionary Journey – Acts 18:23-21:14</a:t>
            </a:r>
          </a:p>
          <a:p>
            <a:pPr marL="685783" indent="-685783">
              <a:buFont typeface="+mj-lt"/>
              <a:buAutoNum type="arabicPeriod" startAt="7"/>
            </a:pPr>
            <a:r>
              <a:rPr lang="en-US" sz="3733" dirty="0">
                <a:solidFill>
                  <a:schemeClr val="bg1"/>
                </a:solidFill>
              </a:rPr>
              <a:t>Paul’s Arrest - 1 – Acts 21:15-23:11</a:t>
            </a:r>
          </a:p>
          <a:p>
            <a:pPr marL="685783" indent="-685783">
              <a:buFont typeface="+mj-lt"/>
              <a:buAutoNum type="arabicPeriod" startAt="7"/>
            </a:pPr>
            <a:r>
              <a:rPr lang="en-US" sz="3733" dirty="0">
                <a:solidFill>
                  <a:schemeClr val="bg1"/>
                </a:solidFill>
              </a:rPr>
              <a:t>Paul’s Arrest - 2 – Acts 23:12-25:12</a:t>
            </a:r>
          </a:p>
          <a:p>
            <a:pPr marL="685783" indent="-685783">
              <a:buFont typeface="+mj-lt"/>
              <a:buAutoNum type="arabicPeriod" startAt="7"/>
            </a:pPr>
            <a:r>
              <a:rPr lang="en-US" sz="3733" dirty="0">
                <a:solidFill>
                  <a:schemeClr val="bg1"/>
                </a:solidFill>
              </a:rPr>
              <a:t>Paul’s Arrest - 3 – Acts 25:13-26:32</a:t>
            </a:r>
          </a:p>
          <a:p>
            <a:pPr marL="685783" indent="-685783">
              <a:buFont typeface="+mj-lt"/>
              <a:buAutoNum type="arabicPeriod" startAt="7"/>
            </a:pPr>
            <a:r>
              <a:rPr lang="en-US" sz="3733" b="1" dirty="0">
                <a:solidFill>
                  <a:srgbClr val="333F2A"/>
                </a:solidFill>
              </a:rPr>
              <a:t>Paul’s Journey to Rome – Acts 27:1-28:31 </a:t>
            </a:r>
            <a:endParaRPr lang="en-US" b="1" dirty="0">
              <a:solidFill>
                <a:srgbClr val="333F2A"/>
              </a:solidFill>
            </a:endParaRPr>
          </a:p>
        </p:txBody>
      </p:sp>
    </p:spTree>
    <p:extLst>
      <p:ext uri="{BB962C8B-B14F-4D97-AF65-F5344CB8AC3E}">
        <p14:creationId xmlns:p14="http://schemas.microsoft.com/office/powerpoint/2010/main" val="20378646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3FED2F-81E6-479B-BC28-E84E933CB99F}"/>
              </a:ext>
            </a:extLst>
          </p:cNvPr>
          <p:cNvSpPr>
            <a:spLocks noGrp="1"/>
          </p:cNvSpPr>
          <p:nvPr>
            <p:ph type="body" sz="quarter" idx="10"/>
          </p:nvPr>
        </p:nvSpPr>
        <p:spPr/>
        <p:txBody>
          <a:bodyPr>
            <a:normAutofit/>
          </a:bodyPr>
          <a:lstStyle/>
          <a:p>
            <a:r>
              <a:rPr lang="en-US" sz="5400" dirty="0"/>
              <a:t>CONSIDERED BY SOME BIBLE SCHOLARS PAUL’S FOURTH MISSIONARY JOURNEY</a:t>
            </a:r>
          </a:p>
        </p:txBody>
      </p:sp>
    </p:spTree>
    <p:extLst>
      <p:ext uri="{BB962C8B-B14F-4D97-AF65-F5344CB8AC3E}">
        <p14:creationId xmlns:p14="http://schemas.microsoft.com/office/powerpoint/2010/main" val="375967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0"/>
                                  </p:iterate>
                                  <p:childTnLst>
                                    <p:animClr clrSpc="rgb" dir="cw">
                                      <p:cBhvr override="childStyle">
                                        <p:cTn id="6" dur="2000" fill="hold"/>
                                        <p:tgtEl>
                                          <p:spTgt spid="2">
                                            <p:txEl>
                                              <p:pRg st="0" end="0"/>
                                            </p:txEl>
                                          </p:spTgt>
                                        </p:tgtEl>
                                        <p:attrNameLst>
                                          <p:attrName>style.color</p:attrName>
                                        </p:attrNameLst>
                                      </p:cBhvr>
                                      <p:to>
                                        <a:srgbClr val="FFFF00"/>
                                      </p:to>
                                    </p:animClr>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2">
                                            <p:txEl>
                                              <p:pRg st="0" end="0"/>
                                            </p:txEl>
                                          </p:spTgt>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nodeType="clickEffect">
                                  <p:stCondLst>
                                    <p:cond delay="0"/>
                                  </p:stCondLst>
                                  <p:iterate type="lt">
                                    <p:tmPct val="4000"/>
                                  </p:iterate>
                                  <p:childTnLst>
                                    <p:set>
                                      <p:cBhvr override="childStyle">
                                        <p:cTn id="14" dur="500" fill="hold"/>
                                        <p:tgtEl>
                                          <p:spTgt spid="2">
                                            <p:txEl>
                                              <p:pRg st="0" end="0"/>
                                            </p:txEl>
                                          </p:spTgt>
                                        </p:tgtEl>
                                        <p:attrNameLst>
                                          <p:attrName>style.color</p:attrName>
                                        </p:attrNameLst>
                                      </p:cBhvr>
                                      <p:to>
                                        <p:clrVal>
                                          <a:srgbClr val="FF0000"/>
                                        </p:clrVal>
                                      </p:to>
                                    </p:set>
                                    <p:set>
                                      <p:cBhvr>
                                        <p:cTn id="15" dur="500" fill="hold"/>
                                        <p:tgtEl>
                                          <p:spTgt spid="2">
                                            <p:txEl>
                                              <p:pRg st="0" end="0"/>
                                            </p:txEl>
                                          </p:spTgt>
                                        </p:tgtEl>
                                        <p:attrNameLst>
                                          <p:attrName>fillcolor</p:attrName>
                                        </p:attrNameLst>
                                      </p:cBhvr>
                                      <p:to>
                                        <p:clrVal>
                                          <a:srgbClr val="FF0000"/>
                                        </p:clrVal>
                                      </p:to>
                                    </p:set>
                                    <p:set>
                                      <p:cBhvr>
                                        <p:cTn id="16" dur="500" fill="hold"/>
                                        <p:tgtEl>
                                          <p:spTgt spid="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8391" name="Picture 7" descr="C:\Documents and Settings\Owner\My Documents\Educational Illustrations\roman-legionary.jpg"/>
          <p:cNvPicPr>
            <a:picLocks noChangeAspect="1" noChangeArrowheads="1"/>
          </p:cNvPicPr>
          <p:nvPr/>
        </p:nvPicPr>
        <p:blipFill>
          <a:blip r:embed="rId3" cstate="print"/>
          <a:srcRect/>
          <a:stretch>
            <a:fillRect/>
          </a:stretch>
        </p:blipFill>
        <p:spPr bwMode="auto">
          <a:xfrm>
            <a:off x="2603500" y="990600"/>
            <a:ext cx="6985000" cy="4876800"/>
          </a:xfrm>
          <a:prstGeom prst="rect">
            <a:avLst/>
          </a:prstGeom>
          <a:noFill/>
        </p:spPr>
      </p:pic>
      <p:pic>
        <p:nvPicPr>
          <p:cNvPr id="3088392" name="Picture 8" descr="C:\Documents and Settings\Owner\My Documents\Educational Illustrations\Religious Related\Centurion_by_avix.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3088393" name="WordArt 9"/>
          <p:cNvSpPr>
            <a:spLocks noChangeArrowheads="1" noChangeShapeType="1" noTextEdit="1"/>
          </p:cNvSpPr>
          <p:nvPr/>
        </p:nvSpPr>
        <p:spPr bwMode="auto">
          <a:xfrm>
            <a:off x="481263" y="6131293"/>
            <a:ext cx="4776537" cy="726707"/>
          </a:xfrm>
          <a:prstGeom prst="rect">
            <a:avLst/>
          </a:prstGeom>
        </p:spPr>
        <p:txBody>
          <a:bodyPr wrap="none" fromWordArt="1">
            <a:prstTxWarp prst="textFadeUp">
              <a:avLst>
                <a:gd name="adj" fmla="val 9991"/>
              </a:avLst>
            </a:prstTxWarp>
          </a:bodyPr>
          <a:lstStyle/>
          <a:p>
            <a:pPr algn="ctr" fontAlgn="base">
              <a:spcBef>
                <a:spcPct val="0"/>
              </a:spcBef>
              <a:spcAft>
                <a:spcPct val="0"/>
              </a:spcAft>
            </a:pPr>
            <a:r>
              <a:rPr lang="en-US" sz="3600" kern="10" dirty="0" err="1">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Pax</a:t>
            </a:r>
            <a:r>
              <a:rPr lang="en-US" sz="3600" kern="1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 </a:t>
            </a:r>
            <a:r>
              <a:rPr lang="en-US" sz="3600" kern="10" dirty="0" err="1">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Romana</a:t>
            </a:r>
            <a:endParaRPr lang="en-US" sz="3600" kern="1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endParaRPr>
          </a:p>
        </p:txBody>
      </p:sp>
      <p:sp>
        <p:nvSpPr>
          <p:cNvPr id="5" name="TextBox 4"/>
          <p:cNvSpPr txBox="1"/>
          <p:nvPr/>
        </p:nvSpPr>
        <p:spPr>
          <a:xfrm>
            <a:off x="8370277" y="228600"/>
            <a:ext cx="3255666" cy="5693866"/>
          </a:xfrm>
          <a:prstGeom prst="rect">
            <a:avLst/>
          </a:prstGeom>
          <a:noFill/>
        </p:spPr>
        <p:txBody>
          <a:bodyPr wrap="square" rtlCol="0">
            <a:spAutoFit/>
          </a:bodyPr>
          <a:lstStyle/>
          <a:p>
            <a:pPr algn="ctr" fontAlgn="base">
              <a:spcBef>
                <a:spcPct val="0"/>
              </a:spcBef>
              <a:spcAft>
                <a:spcPct val="0"/>
              </a:spcAft>
            </a:pPr>
            <a:r>
              <a:rPr lang="en-US" sz="2800" dirty="0">
                <a:solidFill>
                  <a:srgbClr val="FF5050"/>
                </a:solidFill>
                <a:effectLst>
                  <a:outerShdw blurRad="38100" dist="38100" dir="2700000" algn="tl">
                    <a:srgbClr val="000000">
                      <a:alpha val="43137"/>
                    </a:srgbClr>
                  </a:outerShdw>
                </a:effectLst>
                <a:latin typeface="Calligrapher" pitchFamily="2" charset="0"/>
              </a:rPr>
              <a:t>“PAX ROMANA” IS LATIN FOR “PEACE OF ROME” &amp; REFERS TO THE PERIOD OF ROMAN HISTORY BETWEEN THE RISE OF AUGUSTUS CAESAR IN 27 B.C.   &amp; THE DEATH OF MARCUS AURELIUS IN THE YEAR 180 – 200 YEARS OF PEACE &amp; PREDICTABILITY.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088393"/>
                                        </p:tgtEl>
                                        <p:attrNameLst>
                                          <p:attrName>style.visibility</p:attrName>
                                        </p:attrNameLst>
                                      </p:cBhvr>
                                      <p:to>
                                        <p:strVal val="visible"/>
                                      </p:to>
                                    </p:set>
                                    <p:animEffect transition="in" filter="diamond(in)">
                                      <p:cBhvr>
                                        <p:cTn id="7" dur="2000"/>
                                        <p:tgtEl>
                                          <p:spTgt spid="308839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4)">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8393" grpId="0"/>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1 </a:t>
            </a:r>
            <a:r>
              <a:rPr lang="en-US" dirty="0"/>
              <a:t>When it was decided that we would sail  for Italy, they proceeded to deliver Paul   and some other prisoners to a centurion     of the Augustan cohort named Julius. </a:t>
            </a:r>
            <a:r>
              <a:rPr lang="en-US" baseline="30000" dirty="0"/>
              <a:t>2</a:t>
            </a:r>
            <a:r>
              <a:rPr lang="en-US" dirty="0"/>
              <a:t>    And embarking in an </a:t>
            </a:r>
            <a:r>
              <a:rPr lang="en-US" dirty="0" err="1"/>
              <a:t>Adramyttian</a:t>
            </a:r>
            <a:r>
              <a:rPr lang="en-US" dirty="0"/>
              <a:t> ship, which was about to sail to the regions    along the coast of Asia, we put out to sea accompanied by Aristarchus, a Macedonian of Thessalonica.</a:t>
            </a:r>
          </a:p>
        </p:txBody>
      </p:sp>
      <p:sp>
        <p:nvSpPr>
          <p:cNvPr id="3" name="Text Placeholder 2"/>
          <p:cNvSpPr>
            <a:spLocks noGrp="1"/>
          </p:cNvSpPr>
          <p:nvPr>
            <p:ph type="body" sz="quarter" idx="11"/>
          </p:nvPr>
        </p:nvSpPr>
        <p:spPr/>
        <p:txBody>
          <a:bodyPr/>
          <a:lstStyle/>
          <a:p>
            <a:r>
              <a:rPr lang="en-US" dirty="0"/>
              <a:t>- Acts 27:1-2</a:t>
            </a:r>
          </a:p>
        </p:txBody>
      </p:sp>
    </p:spTree>
    <p:extLst>
      <p:ext uri="{BB962C8B-B14F-4D97-AF65-F5344CB8AC3E}">
        <p14:creationId xmlns:p14="http://schemas.microsoft.com/office/powerpoint/2010/main" val="20940091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3088391" name="Picture 7" descr="C:\Documents and Settings\Owner\My Documents\Educational Illustrations\roman-legionary.jpg"/>
          <p:cNvPicPr>
            <a:picLocks noChangeAspect="1" noChangeArrowheads="1"/>
          </p:cNvPicPr>
          <p:nvPr/>
        </p:nvPicPr>
        <p:blipFill>
          <a:blip r:embed="rId4" cstate="print"/>
          <a:srcRect/>
          <a:stretch>
            <a:fillRect/>
          </a:stretch>
        </p:blipFill>
        <p:spPr bwMode="auto">
          <a:xfrm>
            <a:off x="2603500" y="990600"/>
            <a:ext cx="6985000" cy="4876800"/>
          </a:xfrm>
          <a:prstGeom prst="rect">
            <a:avLst/>
          </a:prstGeom>
          <a:noFill/>
        </p:spPr>
      </p:pic>
      <p:pic>
        <p:nvPicPr>
          <p:cNvPr id="3088392" name="Picture 8" descr="C:\Documents and Settings\Owner\My Documents\Educational Illustrations\Religious Related\Centurion_by_avix.jpg"/>
          <p:cNvPicPr>
            <a:picLocks noChangeAspect="1" noChangeArrowheads="1"/>
          </p:cNvPicPr>
          <p:nvPr/>
        </p:nvPicPr>
        <p:blipFill>
          <a:blip r:embed="rId5" cstate="print"/>
          <a:srcRect/>
          <a:stretch>
            <a:fillRect/>
          </a:stretch>
        </p:blipFill>
        <p:spPr bwMode="auto">
          <a:xfrm>
            <a:off x="0" y="0"/>
            <a:ext cx="12192000" cy="6858000"/>
          </a:xfrm>
          <a:prstGeom prst="rect">
            <a:avLst/>
          </a:prstGeom>
          <a:noFill/>
        </p:spPr>
      </p:pic>
      <p:sp>
        <p:nvSpPr>
          <p:cNvPr id="3088393" name="WordArt 9"/>
          <p:cNvSpPr>
            <a:spLocks noChangeArrowheads="1" noChangeShapeType="1" noTextEdit="1"/>
          </p:cNvSpPr>
          <p:nvPr/>
        </p:nvSpPr>
        <p:spPr bwMode="auto">
          <a:xfrm>
            <a:off x="472273" y="6199833"/>
            <a:ext cx="4160018" cy="658167"/>
          </a:xfrm>
          <a:prstGeom prst="rect">
            <a:avLst/>
          </a:prstGeom>
        </p:spPr>
        <p:txBody>
          <a:bodyPr wrap="none" fromWordArt="1">
            <a:prstTxWarp prst="textFadeUp">
              <a:avLst>
                <a:gd name="adj" fmla="val 9991"/>
              </a:avLst>
            </a:prstTxWarp>
          </a:bodyPr>
          <a:lstStyle/>
          <a:p>
            <a:pPr algn="ctr" fontAlgn="base">
              <a:spcBef>
                <a:spcPct val="0"/>
              </a:spcBef>
              <a:spcAft>
                <a:spcPct val="0"/>
              </a:spcAft>
            </a:pPr>
            <a:r>
              <a:rPr lang="en-US" sz="3600" kern="1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CENTURION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88391"/>
                                        </p:tgtEl>
                                        <p:attrNameLst>
                                          <p:attrName>style.visibility</p:attrName>
                                        </p:attrNameLst>
                                      </p:cBhvr>
                                      <p:to>
                                        <p:strVal val="visible"/>
                                      </p:to>
                                    </p:set>
                                    <p:animEffect transition="in" filter="dissolve">
                                      <p:cBhvr>
                                        <p:cTn id="7" dur="500"/>
                                        <p:tgtEl>
                                          <p:spTgt spid="3088391"/>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ntr" presetSubtype="10" fill="hold" nodeType="clickEffect">
                                  <p:stCondLst>
                                    <p:cond delay="0"/>
                                  </p:stCondLst>
                                  <p:childTnLst>
                                    <p:set>
                                      <p:cBhvr>
                                        <p:cTn id="11" dur="1" fill="hold">
                                          <p:stCondLst>
                                            <p:cond delay="0"/>
                                          </p:stCondLst>
                                        </p:cTn>
                                        <p:tgtEl>
                                          <p:spTgt spid="3088392"/>
                                        </p:tgtEl>
                                        <p:attrNameLst>
                                          <p:attrName>style.visibility</p:attrName>
                                        </p:attrNameLst>
                                      </p:cBhvr>
                                      <p:to>
                                        <p:strVal val="visible"/>
                                      </p:to>
                                    </p:set>
                                    <p:anim calcmode="lin" valueType="num">
                                      <p:cBhvr>
                                        <p:cTn id="12" dur="5000" fill="hold"/>
                                        <p:tgtEl>
                                          <p:spTgt spid="3088392"/>
                                        </p:tgtEl>
                                        <p:attrNameLst>
                                          <p:attrName>ppt_w</p:attrName>
                                        </p:attrNameLst>
                                      </p:cBhvr>
                                      <p:tavLst>
                                        <p:tav tm="0" fmla="#ppt_w*sin(2.5*pi*$)">
                                          <p:val>
                                            <p:fltVal val="0"/>
                                          </p:val>
                                        </p:tav>
                                        <p:tav tm="100000">
                                          <p:val>
                                            <p:fltVal val="1"/>
                                          </p:val>
                                        </p:tav>
                                      </p:tavLst>
                                    </p:anim>
                                    <p:anim calcmode="lin" valueType="num">
                                      <p:cBhvr>
                                        <p:cTn id="13" dur="5000" fill="hold"/>
                                        <p:tgtEl>
                                          <p:spTgt spid="3088392"/>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3088393"/>
                                        </p:tgtEl>
                                        <p:attrNameLst>
                                          <p:attrName>style.visibility</p:attrName>
                                        </p:attrNameLst>
                                      </p:cBhvr>
                                      <p:to>
                                        <p:strVal val="visible"/>
                                      </p:to>
                                    </p:set>
                                    <p:anim calcmode="lin" valueType="num">
                                      <p:cBhvr additive="base">
                                        <p:cTn id="18" dur="5000" fill="hold"/>
                                        <p:tgtEl>
                                          <p:spTgt spid="3088393"/>
                                        </p:tgtEl>
                                        <p:attrNameLst>
                                          <p:attrName>ppt_x</p:attrName>
                                        </p:attrNameLst>
                                      </p:cBhvr>
                                      <p:tavLst>
                                        <p:tav tm="0">
                                          <p:val>
                                            <p:strVal val="#ppt_x"/>
                                          </p:val>
                                        </p:tav>
                                        <p:tav tm="100000">
                                          <p:val>
                                            <p:strVal val="#ppt_x"/>
                                          </p:val>
                                        </p:tav>
                                      </p:tavLst>
                                    </p:anim>
                                    <p:anim calcmode="lin" valueType="num">
                                      <p:cBhvr additive="base">
                                        <p:cTn id="19" dur="5000" fill="hold"/>
                                        <p:tgtEl>
                                          <p:spTgt spid="30883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839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F854D9-364C-4E4D-A11A-739F820BBDD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78DE14B-B623-4256-B360-4FD2B384EABF}"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8674" name="Text Box 2">
            <a:extLst>
              <a:ext uri="{FF2B5EF4-FFF2-40B4-BE49-F238E27FC236}">
                <a16:creationId xmlns:a16="http://schemas.microsoft.com/office/drawing/2014/main" id="{D3A32EB0-7449-4651-AC57-B02F66104A13}"/>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Preparation for the Gentile Mission (9.1-12.25)</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progress of Christianity …. as world adversary to pagan religion and human schools of philosophy;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for example, the conversion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Saul of Tarsus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(9.1-19)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Cornelius,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 Roman centurion (</a:t>
            </a:r>
            <a:r>
              <a:rPr kumimoji="0" lang="en-US" altLang="en-US" sz="2400" b="0"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mn-cs"/>
              </a:rPr>
              <a:t>Chs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10-11);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Peter</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is depicted as the one who first opens the door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Gentiles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that is, non-Jews;</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Peter’s persuasion of the “circumcision party” (11.1-18); </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10.44-48 and 11.15-18: the “Gentile Pentecost”;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8674">
                                            <p:txEl>
                                              <p:pRg st="0" end="0"/>
                                            </p:txEl>
                                          </p:spTgt>
                                        </p:tgtEl>
                                        <p:attrNameLst>
                                          <p:attrName>style.visibility</p:attrName>
                                        </p:attrNameLst>
                                      </p:cBhvr>
                                      <p:to>
                                        <p:strVal val="visible"/>
                                      </p:to>
                                    </p:set>
                                    <p:anim calcmode="lin" valueType="num">
                                      <p:cBhvr additive="base">
                                        <p:cTn id="7" dur="300" fill="hold"/>
                                        <p:tgtEl>
                                          <p:spTgt spid="2867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867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8674">
                                            <p:txEl>
                                              <p:pRg st="1" end="1"/>
                                            </p:txEl>
                                          </p:spTgt>
                                        </p:tgtEl>
                                        <p:attrNameLst>
                                          <p:attrName>style.visibility</p:attrName>
                                        </p:attrNameLst>
                                      </p:cBhvr>
                                      <p:to>
                                        <p:strVal val="visible"/>
                                      </p:to>
                                    </p:set>
                                    <p:anim calcmode="lin" valueType="num">
                                      <p:cBhvr additive="base">
                                        <p:cTn id="13" dur="300" fill="hold"/>
                                        <p:tgtEl>
                                          <p:spTgt spid="2867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867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8674">
                                            <p:txEl>
                                              <p:pRg st="2" end="2"/>
                                            </p:txEl>
                                          </p:spTgt>
                                        </p:tgtEl>
                                        <p:attrNameLst>
                                          <p:attrName>style.visibility</p:attrName>
                                        </p:attrNameLst>
                                      </p:cBhvr>
                                      <p:to>
                                        <p:strVal val="visible"/>
                                      </p:to>
                                    </p:set>
                                    <p:anim calcmode="lin" valueType="num">
                                      <p:cBhvr additive="base">
                                        <p:cTn id="19" dur="300" fill="hold"/>
                                        <p:tgtEl>
                                          <p:spTgt spid="2867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867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8674">
                                            <p:txEl>
                                              <p:pRg st="3" end="3"/>
                                            </p:txEl>
                                          </p:spTgt>
                                        </p:tgtEl>
                                        <p:attrNameLst>
                                          <p:attrName>style.visibility</p:attrName>
                                        </p:attrNameLst>
                                      </p:cBhvr>
                                      <p:to>
                                        <p:strVal val="visible"/>
                                      </p:to>
                                    </p:set>
                                    <p:anim calcmode="lin" valueType="num">
                                      <p:cBhvr additive="base">
                                        <p:cTn id="25" dur="300" fill="hold"/>
                                        <p:tgtEl>
                                          <p:spTgt spid="2867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867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8674">
                                            <p:txEl>
                                              <p:pRg st="4" end="4"/>
                                            </p:txEl>
                                          </p:spTgt>
                                        </p:tgtEl>
                                        <p:attrNameLst>
                                          <p:attrName>style.visibility</p:attrName>
                                        </p:attrNameLst>
                                      </p:cBhvr>
                                      <p:to>
                                        <p:strVal val="visible"/>
                                      </p:to>
                                    </p:set>
                                    <p:anim calcmode="lin" valueType="num">
                                      <p:cBhvr additive="base">
                                        <p:cTn id="31" dur="300" fill="hold"/>
                                        <p:tgtEl>
                                          <p:spTgt spid="28674">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867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8674">
                                            <p:txEl>
                                              <p:pRg st="5" end="5"/>
                                            </p:txEl>
                                          </p:spTgt>
                                        </p:tgtEl>
                                        <p:attrNameLst>
                                          <p:attrName>style.visibility</p:attrName>
                                        </p:attrNameLst>
                                      </p:cBhvr>
                                      <p:to>
                                        <p:strVal val="visible"/>
                                      </p:to>
                                    </p:set>
                                    <p:anim calcmode="lin" valueType="num">
                                      <p:cBhvr additive="base">
                                        <p:cTn id="37" dur="300" fill="hold"/>
                                        <p:tgtEl>
                                          <p:spTgt spid="28674">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867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 &amp; 2</a:t>
            </a:r>
          </a:p>
          <a:p>
            <a:r>
              <a:rPr lang="en-US" dirty="0"/>
              <a:t>Not long after the interview with Agrippa, Paul saw an immediate prospect of departing upon his long-purposed voyage to Rome. The answer to his prayers was about to be realized, and the promise made him by night in the prison of Claudius Lysias that he should yet testify of Jesus Christ in Rome as he had done in Jerusalem, was about to be fulfilled. This was being accomplished, not by any sort of direct divine interference, but by a providential combination of circumstances. The machinations of the Jews, the corruption of Felix, the indecision of Festus, the prudence of Paul, and the Roman statute in behalf of citizens, had all most strangely, yet most naturally, combined to fulfill  a promise of God made in answer to prayer.</a:t>
            </a:r>
          </a:p>
          <a:p>
            <a:pPr lvl="1"/>
            <a:r>
              <a:rPr lang="en-US" b="0" dirty="0"/>
              <a:t>McGarvey, J. W. (1872). </a:t>
            </a:r>
            <a:r>
              <a:rPr lang="en-US" b="0" i="1" u="sng" dirty="0">
                <a:hlinkClick r:id="rId2"/>
              </a:rPr>
              <a:t>A commentary on Acts of Apostles</a:t>
            </a:r>
            <a:r>
              <a:rPr lang="en-US" b="0" dirty="0">
                <a:hlinkClick r:id="rId2"/>
              </a:rPr>
              <a:t> (p. 282).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97265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 &amp; 2</a:t>
            </a:r>
          </a:p>
          <a:p>
            <a:r>
              <a:rPr lang="en-US" dirty="0"/>
              <a:t>Here, again, we find the significant “</a:t>
            </a:r>
            <a:r>
              <a:rPr lang="en-US" i="1" dirty="0"/>
              <a:t>we” of Luke, showing that he was again in Paul’s company. The last time we met with this term was upon the arrival of the apostolic company in Jerusalem. He had probably not been far from Paul during the two years of imprisonment in </a:t>
            </a:r>
            <a:r>
              <a:rPr lang="en-US" i="1" dirty="0" err="1"/>
              <a:t>Cæsarea</a:t>
            </a:r>
            <a:r>
              <a:rPr lang="en-US" i="1" dirty="0"/>
              <a:t>, and was now permitted to accompany him to Rome. Aristarchus was also a voluntary companion of the prisoner, as we infer from the manner in which his name   is mentioned. There were, however, other prisoners on board. </a:t>
            </a:r>
            <a:r>
              <a:rPr lang="en-US" dirty="0"/>
              <a:t>As the ship belonged to </a:t>
            </a:r>
            <a:r>
              <a:rPr lang="en-US" dirty="0" err="1"/>
              <a:t>Adramyttium</a:t>
            </a:r>
            <a:r>
              <a:rPr lang="en-US" dirty="0"/>
              <a:t>, which is on the coast of </a:t>
            </a:r>
            <a:r>
              <a:rPr lang="en-US" dirty="0" err="1"/>
              <a:t>Mysia</a:t>
            </a:r>
            <a:r>
              <a:rPr lang="en-US" dirty="0"/>
              <a:t>, it was now homeward bound, and was not expected to take the prisoners further than its own destination. But as they were about to touch at several “places  along the coast of Asia,” they could calculate upon falling in with some  vessel bound for Rome.</a:t>
            </a:r>
          </a:p>
          <a:p>
            <a:pPr lvl="1"/>
            <a:r>
              <a:rPr lang="en-US" b="0" dirty="0"/>
              <a:t>McGarvey, J. W. (1872). </a:t>
            </a:r>
            <a:r>
              <a:rPr lang="en-US" b="0" i="1" u="sng" dirty="0">
                <a:hlinkClick r:id="rId2"/>
              </a:rPr>
              <a:t>A commentary on Acts of Apostles</a:t>
            </a:r>
            <a:r>
              <a:rPr lang="en-US" b="0" dirty="0">
                <a:hlinkClick r:id="rId2"/>
              </a:rPr>
              <a:t> (p. 282). Lexington, KY: Transylvania Printing and Publishing Co.</a:t>
            </a:r>
          </a:p>
          <a:p>
            <a:endParaRPr lang="en-US" i="1" dirty="0"/>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78803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3 </a:t>
            </a:r>
            <a:r>
              <a:rPr lang="en-US" dirty="0"/>
              <a:t>The next day we put in at Sidon; and Julius treated Paul with consideration and allowed him to go to his friends and receive care. </a:t>
            </a:r>
            <a:r>
              <a:rPr lang="en-US" baseline="30000" dirty="0"/>
              <a:t>4</a:t>
            </a:r>
            <a:r>
              <a:rPr lang="en-US" dirty="0"/>
              <a:t> From there we put out to sea and sailed under the shelter of Cyprus because the winds were contrary.</a:t>
            </a:r>
          </a:p>
        </p:txBody>
      </p:sp>
      <p:sp>
        <p:nvSpPr>
          <p:cNvPr id="3" name="Text Placeholder 2"/>
          <p:cNvSpPr>
            <a:spLocks noGrp="1"/>
          </p:cNvSpPr>
          <p:nvPr>
            <p:ph type="body" sz="quarter" idx="11"/>
          </p:nvPr>
        </p:nvSpPr>
        <p:spPr/>
        <p:txBody>
          <a:bodyPr/>
          <a:lstStyle/>
          <a:p>
            <a:r>
              <a:rPr lang="en-US" dirty="0"/>
              <a:t>- Acts 27:3-4</a:t>
            </a:r>
          </a:p>
        </p:txBody>
      </p:sp>
    </p:spTree>
    <p:extLst>
      <p:ext uri="{BB962C8B-B14F-4D97-AF65-F5344CB8AC3E}">
        <p14:creationId xmlns:p14="http://schemas.microsoft.com/office/powerpoint/2010/main" val="200212239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17526B-BCC3-449C-83CA-A502C114C9B0}"/>
              </a:ext>
            </a:extLst>
          </p:cNvPr>
          <p:cNvSpPr txBox="1"/>
          <p:nvPr/>
        </p:nvSpPr>
        <p:spPr>
          <a:xfrm>
            <a:off x="798897" y="452387"/>
            <a:ext cx="10530037" cy="5810886"/>
          </a:xfrm>
          <a:prstGeom prst="rect">
            <a:avLst/>
          </a:prstGeom>
          <a:noFill/>
        </p:spPr>
        <p:txBody>
          <a:bodyPr wrap="square">
            <a:spAutoFit/>
          </a:bodyPr>
          <a:lstStyle/>
          <a:p>
            <a:pPr marL="0" marR="0" algn="just">
              <a:lnSpc>
                <a:spcPct val="107000"/>
              </a:lnSpc>
              <a:spcBef>
                <a:spcPts val="1800"/>
              </a:spcBef>
              <a:spcAft>
                <a:spcPts val="0"/>
              </a:spcAft>
            </a:pPr>
            <a:r>
              <a:rPr lang="en-US" sz="2800" b="1" i="1" dirty="0">
                <a:effectLst/>
                <a:latin typeface="#Logos 8 Resource"/>
                <a:ea typeface="Calibri" panose="020F0502020204030204" pitchFamily="34" charset="0"/>
                <a:cs typeface="Open Sans" panose="020B0606030504020204" pitchFamily="34" charset="0"/>
              </a:rPr>
              <a:t>De </a:t>
            </a:r>
            <a:r>
              <a:rPr lang="en-US" sz="2800" b="1" i="1" dirty="0" err="1">
                <a:effectLst/>
                <a:latin typeface="#Logos 8 Resource"/>
                <a:ea typeface="Calibri" panose="020F0502020204030204" pitchFamily="34" charset="0"/>
                <a:cs typeface="Open Sans" panose="020B0606030504020204" pitchFamily="34" charset="0"/>
              </a:rPr>
              <a:t>amicitia</a:t>
            </a:r>
            <a:r>
              <a:rPr lang="en-US" sz="2800" b="1" dirty="0">
                <a:effectLst/>
                <a:latin typeface="Open Sans" panose="020B0606030504020204" pitchFamily="34" charset="0"/>
                <a:ea typeface="Calibri" panose="020F0502020204030204" pitchFamily="34" charset="0"/>
                <a:cs typeface="Times New Roman" panose="02020603050405020304" pitchFamily="18" charset="0"/>
              </a:rPr>
              <a:t>: The Divine Gift of Friendship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24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27:3 TPR</a:t>
            </a:r>
            <a:r>
              <a:rPr lang="en-US" sz="2400" dirty="0">
                <a:effectLst/>
                <a:latin typeface="Open Sans" panose="020B0606030504020204" pitchFamily="34" charset="0"/>
                <a:ea typeface="Calibri" panose="020F0502020204030204" pitchFamily="34" charset="0"/>
                <a:cs typeface="Times New Roman" panose="02020603050405020304" pitchFamily="18" charset="0"/>
              </a:rPr>
              <a:t> The centurion, being kindly disposed to Paul, permitted his friends to come to him and take care of him.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From the portrait of him in Acts as well as from his own epistles it is clear that as Saint Paul was prone to sudden and violent outbursts of anger (→21:13–14)—“God shall strike you, you whitewashed wall!” (23:3) he could shout at the high priest, and he could write to his congregation, “O foolish Galatians! Who has bewitched you?” (Gal. 3:1)—so he was capable both of expressing and of evoking deep and loyal friendship. This is nevertheless one of only two passages in Acts (the other being 19:31) where the actual word “friend”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φίλος</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is used in connection with him. But because, to paraphrase the proverb, a friend is as a friend does, the theme of friendship, like the other “religious affections” (→21:13–14) that are portrayed here, comes through in the narratives of Acts primarily in concrete acts of friendship, from which it is possible to read off some of its characteristics: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gn="just">
              <a:lnSpc>
                <a:spcPct val="107000"/>
              </a:lnSpc>
              <a:spcBef>
                <a:spcPts val="900"/>
              </a:spcBef>
              <a:spcAft>
                <a:spcPts val="0"/>
              </a:spcAft>
              <a:tabLst>
                <a:tab pos="457200" algn="l"/>
              </a:tabLs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1.	Friendship is demonstrative, as Paul’s friends at </a:t>
            </a: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Tyre</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manifested it to him and to his traveling companions, who evidently, from the use of the pronoun “we” (→27:1), included the author of Acts: “And when our days there were ended, we departed and went on our journey; and they all, with wives and children, brought us on our way till we were outside the city; and kneeling down on the beach we prayed and bade one another farewell” (21:5). The contrast could not be greater between this effusive demonstration of friendship and a proper and formally correct expression of official civility, whether personal or governmental.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763480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3486A3-D309-4781-8E04-FD7F8AEE1BF9}"/>
              </a:ext>
            </a:extLst>
          </p:cNvPr>
          <p:cNvSpPr txBox="1"/>
          <p:nvPr/>
        </p:nvSpPr>
        <p:spPr>
          <a:xfrm>
            <a:off x="683394" y="490888"/>
            <a:ext cx="10732168" cy="6529801"/>
          </a:xfrm>
          <a:prstGeom prst="rect">
            <a:avLst/>
          </a:prstGeom>
          <a:noFill/>
        </p:spPr>
        <p:txBody>
          <a:bodyPr wrap="square">
            <a:spAutoFit/>
          </a:bodyPr>
          <a:lstStyle/>
          <a:p>
            <a:pPr marL="457200" marR="0" indent="-228600" algn="just">
              <a:lnSpc>
                <a:spcPct val="107000"/>
              </a:lnSpc>
              <a:spcBef>
                <a:spcPts val="0"/>
              </a:spcBef>
              <a:spcAft>
                <a:spcPts val="0"/>
              </a:spcAft>
              <a:tabLst>
                <a:tab pos="457200" algn="l"/>
              </a:tabLs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2.	Friendship outlasts even sharp disagreement, as Paul and Barnabas showed in their contention over Mark: “And after some days Paul said to Barnabas, ‘Come, let us return and visit the brethren in every city where we proclaimed the word of the Lord, and see how they are.’ And Barnabas wanted to take with them John called Mark. But Paul thought best not to take with them one who had withdrawn from them in Pamphylia, and had not gone with them to the work. And there arose a sharp contention, so that they separated from each other; Barnabas took Mark with him and sailed away to Cyprus” (15:36–39). Because the language of Acts describing how “the company of those who believed were of one heart and soul” (4:32) can all too easily be sentimentalized into an idealistic caricature of a community where there were no strong differences of opinion, this account is an important reminder that Christian fellowship and Christian friendship can coexist with such differences.</a:t>
            </a:r>
            <a:r>
              <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One way to formulate this is to say that Christians can love one another even when they do not like one another very much. Instances from Christian history are numerous. </a:t>
            </a:r>
            <a:endParaRPr lang="en-US"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gn="just">
              <a:lnSpc>
                <a:spcPct val="107000"/>
              </a:lnSpc>
              <a:spcBef>
                <a:spcPts val="0"/>
              </a:spcBef>
              <a:spcAft>
                <a:spcPts val="0"/>
              </a:spcAft>
              <a:tabLst>
                <a:tab pos="457200" algn="l"/>
              </a:tabLs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3.	Friendship grieves over parting, as becomes evident above all in the farewell of Paul to the elders of Ephesus: “And they all wept and embraced Paul and kissed him, sorrowing most of all because the word he had spoken, that they should see his face no more. And they brought him to the ship” (20:37–38).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gn="just">
              <a:lnSpc>
                <a:spcPct val="107000"/>
              </a:lnSpc>
              <a:spcBef>
                <a:spcPts val="0"/>
              </a:spcBef>
              <a:spcAft>
                <a:spcPts val="0"/>
              </a:spcAft>
              <a:tabLst>
                <a:tab pos="457200" algn="l"/>
              </a:tabLs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4.	</a:t>
            </a:r>
            <a:r>
              <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Friendship between believers is grounded in Christ the friend: “No longer do I call you servants [</a:t>
            </a:r>
            <a:r>
              <a:rPr lang="el-GR"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δούλους</a:t>
            </a:r>
            <a:r>
              <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Jesus said in his closing discourses (John 15:15), “for the servant does not know what his master is doing; but I have called you friends [</a:t>
            </a:r>
            <a:r>
              <a:rPr lang="el-GR"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φίλους</a:t>
            </a:r>
            <a:r>
              <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for all that I have heard from my Father I have made known to you.” The title “Friend” did not make it into the catalog of official </a:t>
            </a:r>
            <a:r>
              <a:rPr lang="en-US" sz="1600" b="1"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christological</a:t>
            </a:r>
            <a:r>
              <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“titles of majesty” with “Lord,” “Son of God,” and “Logos.” </a:t>
            </a:r>
            <a:endParaRPr lang="en-US"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571500" marR="0" indent="-342900" algn="just">
              <a:lnSpc>
                <a:spcPct val="107000"/>
              </a:lnSpc>
              <a:spcBef>
                <a:spcPts val="0"/>
              </a:spcBef>
              <a:spcAft>
                <a:spcPts val="0"/>
              </a:spcAft>
              <a:buAutoNum type="arabicPeriod" startAt="5"/>
              <a:tabLst>
                <a:tab pos="457200" algn="l"/>
              </a:tabLs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Friendship between believers is an imitation (→7:59–60) of the God who “used to speak to Moses face to face, as one speaks to his very own friend [</a:t>
            </a:r>
            <a:r>
              <a:rPr lang="el-GR" sz="1600" b="1" dirty="0">
                <a:effectLst/>
                <a:latin typeface="Calibri" panose="020F0502020204030204" pitchFamily="34" charset="0"/>
                <a:ea typeface="Calibri" panose="020F0502020204030204" pitchFamily="34" charset="0"/>
                <a:cs typeface="Times New Roman" panose="02020603050405020304" pitchFamily="18" charset="0"/>
              </a:rPr>
              <a:t>πρὸς τὸν ἑαυτοῦ φίλον</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(Exod. 33:11 LXX). This is the God who described Abraham as “my friend” (Isa. 41:8). </a:t>
            </a:r>
            <a:r>
              <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Just as it is God as Father from whom every human father derives that title (Eph. 3:14–15), rather than the other way around; so, too, the “friendship with mankind” (</a:t>
            </a:r>
            <a:r>
              <a:rPr lang="el-GR"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φιλανθρωπία</a:t>
            </a:r>
            <a:r>
              <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(Titus 3:4) of God is the pattern for his gift of the friendship that becomes possible between his creatures.</a:t>
            </a:r>
          </a:p>
          <a:p>
            <a:pPr marL="571500" marR="0" indent="-342900" algn="just">
              <a:lnSpc>
                <a:spcPct val="107000"/>
              </a:lnSpc>
              <a:spcBef>
                <a:spcPts val="0"/>
              </a:spcBef>
              <a:spcAft>
                <a:spcPts val="0"/>
              </a:spcAft>
              <a:buAutoNum type="arabicPeriod" startAt="5"/>
              <a:tabLst>
                <a:tab pos="457200" algn="l"/>
              </a:tabLs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Pelikan</a:t>
            </a: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J. (2005). </a:t>
            </a:r>
            <a:r>
              <a:rPr lang="en-US" sz="24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Acts</a:t>
            </a: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(pp. 283–286). Grand Rapids, MI: Brazos Press.</a:t>
            </a:r>
          </a:p>
        </p:txBody>
      </p:sp>
    </p:spTree>
    <p:extLst>
      <p:ext uri="{BB962C8B-B14F-4D97-AF65-F5344CB8AC3E}">
        <p14:creationId xmlns:p14="http://schemas.microsoft.com/office/powerpoint/2010/main" val="353582250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4</a:t>
            </a:r>
          </a:p>
          <a:p>
            <a:r>
              <a:rPr lang="en-US" dirty="0"/>
              <a:t>As the proper course of the ship was westward, the contrary wind must have come from that quarter. With a favorable wind she would have passed to the south of Cyprus; but in tacking to make headway against a contrary wind, they necessarily passed to the east and north-east of that island, leaving it on the left. An additional reason for taking this tack may have been a desire to take advantage of a current which flows westward along the southern shore of Asia Minor, as far as the Archipelago, and greatly favors the progress of westward-bound vessels.</a:t>
            </a:r>
          </a:p>
          <a:p>
            <a:pPr lvl="1"/>
            <a:r>
              <a:rPr lang="en-US" b="0" dirty="0"/>
              <a:t>McGarvey, J. W. (1872). </a:t>
            </a:r>
            <a:r>
              <a:rPr lang="en-US" b="0" i="1" u="sng" dirty="0">
                <a:hlinkClick r:id="rId2"/>
              </a:rPr>
              <a:t>A commentary on Acts of Apostles</a:t>
            </a:r>
            <a:r>
              <a:rPr lang="en-US" b="0" dirty="0">
                <a:hlinkClick r:id="rId2"/>
              </a:rPr>
              <a:t> (p. 282).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7313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5</a:t>
            </a:r>
            <a:r>
              <a:rPr lang="en-US" dirty="0"/>
              <a:t> When we had sailed through the sea along the coast of Cilicia and Pamphylia, we landed at Myra in Lycia. </a:t>
            </a:r>
            <a:r>
              <a:rPr lang="en-US" baseline="30000" dirty="0"/>
              <a:t>6</a:t>
            </a:r>
            <a:r>
              <a:rPr lang="en-US" dirty="0"/>
              <a:t> There the centurion found an Alexandrian ship sailing for Italy, and he put us aboard it.</a:t>
            </a:r>
          </a:p>
        </p:txBody>
      </p:sp>
      <p:sp>
        <p:nvSpPr>
          <p:cNvPr id="3" name="Text Placeholder 2"/>
          <p:cNvSpPr>
            <a:spLocks noGrp="1"/>
          </p:cNvSpPr>
          <p:nvPr>
            <p:ph type="body" sz="quarter" idx="11"/>
          </p:nvPr>
        </p:nvSpPr>
        <p:spPr/>
        <p:txBody>
          <a:bodyPr/>
          <a:lstStyle/>
          <a:p>
            <a:r>
              <a:rPr lang="en-US" dirty="0"/>
              <a:t>- Acts 27:5-6</a:t>
            </a:r>
          </a:p>
        </p:txBody>
      </p:sp>
    </p:spTree>
    <p:extLst>
      <p:ext uri="{BB962C8B-B14F-4D97-AF65-F5344CB8AC3E}">
        <p14:creationId xmlns:p14="http://schemas.microsoft.com/office/powerpoint/2010/main" val="22434516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5 &amp; 6</a:t>
            </a:r>
          </a:p>
          <a:p>
            <a:r>
              <a:rPr lang="en-US" dirty="0"/>
              <a:t>Thus, according to expectation, they fell in with a vessel bound for Italy, and left the ship of </a:t>
            </a:r>
            <a:r>
              <a:rPr lang="en-US" dirty="0" err="1"/>
              <a:t>Adramyttium</a:t>
            </a:r>
            <a:r>
              <a:rPr lang="en-US" dirty="0"/>
              <a:t>. Their new vessel  was one of the many grain ships which supplied Rome with bread from the granaries of Egypt. She was a vessel of good size, accommodating, on this voyage, two hundred &amp; seventy-six passengers. She had, probably, undertaken to sail direct from Alexandria to Rome; but the same contrary winds which had thus far retarded the progress of the other vessel had compelled her to sail far to the northward of the direct route.</a:t>
            </a:r>
          </a:p>
          <a:p>
            <a:pPr lvl="1"/>
            <a:r>
              <a:rPr lang="en-US" b="0" dirty="0"/>
              <a:t>McGarvey, J. W. (1872). </a:t>
            </a:r>
            <a:r>
              <a:rPr lang="en-US" b="0" i="1" u="sng" dirty="0">
                <a:hlinkClick r:id="rId2"/>
              </a:rPr>
              <a:t>A commentary on Acts of Apostles</a:t>
            </a:r>
            <a:r>
              <a:rPr lang="en-US" b="0" dirty="0">
                <a:hlinkClick r:id="rId2"/>
              </a:rPr>
              <a:t> (p. 283).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17604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7</a:t>
            </a:r>
            <a:r>
              <a:rPr lang="en-US" dirty="0"/>
              <a:t> When we had sailed slowly for a good many days, and with difficulty had arrived off Cnidus, since the wind did not permit us to go farther, we sailed under the shelter of Crete, off </a:t>
            </a:r>
            <a:r>
              <a:rPr lang="en-US" dirty="0" err="1"/>
              <a:t>Salmone</a:t>
            </a:r>
            <a:r>
              <a:rPr lang="en-US" dirty="0"/>
              <a:t>; </a:t>
            </a:r>
            <a:r>
              <a:rPr lang="en-US" baseline="30000" dirty="0"/>
              <a:t>8</a:t>
            </a:r>
            <a:r>
              <a:rPr lang="en-US" dirty="0"/>
              <a:t> and with difficulty sailing past it we came to a place called Fair Havens, near which was the city of </a:t>
            </a:r>
            <a:r>
              <a:rPr lang="en-US" dirty="0" err="1"/>
              <a:t>Lasea</a:t>
            </a:r>
            <a:r>
              <a:rPr lang="en-US" dirty="0"/>
              <a:t>.</a:t>
            </a:r>
          </a:p>
        </p:txBody>
      </p:sp>
      <p:sp>
        <p:nvSpPr>
          <p:cNvPr id="3" name="Text Placeholder 2"/>
          <p:cNvSpPr>
            <a:spLocks noGrp="1"/>
          </p:cNvSpPr>
          <p:nvPr>
            <p:ph type="body" sz="quarter" idx="11"/>
          </p:nvPr>
        </p:nvSpPr>
        <p:spPr/>
        <p:txBody>
          <a:bodyPr/>
          <a:lstStyle/>
          <a:p>
            <a:r>
              <a:rPr lang="en-US" dirty="0"/>
              <a:t>- Acts 27:7-8</a:t>
            </a:r>
          </a:p>
        </p:txBody>
      </p:sp>
    </p:spTree>
    <p:extLst>
      <p:ext uri="{BB962C8B-B14F-4D97-AF65-F5344CB8AC3E}">
        <p14:creationId xmlns:p14="http://schemas.microsoft.com/office/powerpoint/2010/main" val="77094527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0947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ED1D48-0689-4B1E-8652-4A386CA325F7}"/>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650400F-62D6-4F62-802D-02A5F83681EA}"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9698" name="Text Box 2">
            <a:extLst>
              <a:ext uri="{FF2B5EF4-FFF2-40B4-BE49-F238E27FC236}">
                <a16:creationId xmlns:a16="http://schemas.microsoft.com/office/drawing/2014/main" id="{E4CC55F2-0855-4AA9-9C5B-78E870E6D464}"/>
              </a:ext>
            </a:extLst>
          </p:cNvPr>
          <p:cNvSpPr txBox="1">
            <a:spLocks noChangeArrowheads="1"/>
          </p:cNvSpPr>
          <p:nvPr/>
        </p:nvSpPr>
        <p:spPr bwMode="auto">
          <a:xfrm>
            <a:off x="2743200" y="685801"/>
            <a:ext cx="76962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Preparation for the Gentile Mission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(9.1-12.25)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Gentiles flock to the Church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(11.19-26);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Jerusalem Church sends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Barnabas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to report on the situation (11.22);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Barnabas with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Apostle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Antioch (11.25-30);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Gospel preached “all over Judea and Samaria”;</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first half concludes with an account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Herod Agrippa I’s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persecution (41-44 CE) of the Jerusalem community;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God is unhappy with Herod (12.20-23).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9698">
                                            <p:txEl>
                                              <p:pRg st="0" end="0"/>
                                            </p:txEl>
                                          </p:spTgt>
                                        </p:tgtEl>
                                        <p:attrNameLst>
                                          <p:attrName>style.visibility</p:attrName>
                                        </p:attrNameLst>
                                      </p:cBhvr>
                                      <p:to>
                                        <p:strVal val="visible"/>
                                      </p:to>
                                    </p:set>
                                    <p:anim calcmode="lin" valueType="num">
                                      <p:cBhvr additive="base">
                                        <p:cTn id="7" dur="300" fill="hold"/>
                                        <p:tgtEl>
                                          <p:spTgt spid="29698">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969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9698">
                                            <p:txEl>
                                              <p:pRg st="1" end="1"/>
                                            </p:txEl>
                                          </p:spTgt>
                                        </p:tgtEl>
                                        <p:attrNameLst>
                                          <p:attrName>style.visibility</p:attrName>
                                        </p:attrNameLst>
                                      </p:cBhvr>
                                      <p:to>
                                        <p:strVal val="visible"/>
                                      </p:to>
                                    </p:set>
                                    <p:anim calcmode="lin" valueType="num">
                                      <p:cBhvr additive="base">
                                        <p:cTn id="13" dur="300" fill="hold"/>
                                        <p:tgtEl>
                                          <p:spTgt spid="29698">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969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9698">
                                            <p:txEl>
                                              <p:pRg st="2" end="2"/>
                                            </p:txEl>
                                          </p:spTgt>
                                        </p:tgtEl>
                                        <p:attrNameLst>
                                          <p:attrName>style.visibility</p:attrName>
                                        </p:attrNameLst>
                                      </p:cBhvr>
                                      <p:to>
                                        <p:strVal val="visible"/>
                                      </p:to>
                                    </p:set>
                                    <p:anim calcmode="lin" valueType="num">
                                      <p:cBhvr additive="base">
                                        <p:cTn id="19" dur="300" fill="hold"/>
                                        <p:tgtEl>
                                          <p:spTgt spid="29698">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969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9698">
                                            <p:txEl>
                                              <p:pRg st="3" end="3"/>
                                            </p:txEl>
                                          </p:spTgt>
                                        </p:tgtEl>
                                        <p:attrNameLst>
                                          <p:attrName>style.visibility</p:attrName>
                                        </p:attrNameLst>
                                      </p:cBhvr>
                                      <p:to>
                                        <p:strVal val="visible"/>
                                      </p:to>
                                    </p:set>
                                    <p:anim calcmode="lin" valueType="num">
                                      <p:cBhvr additive="base">
                                        <p:cTn id="25" dur="300" fill="hold"/>
                                        <p:tgtEl>
                                          <p:spTgt spid="29698">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969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9698">
                                            <p:txEl>
                                              <p:pRg st="4" end="4"/>
                                            </p:txEl>
                                          </p:spTgt>
                                        </p:tgtEl>
                                        <p:attrNameLst>
                                          <p:attrName>style.visibility</p:attrName>
                                        </p:attrNameLst>
                                      </p:cBhvr>
                                      <p:to>
                                        <p:strVal val="visible"/>
                                      </p:to>
                                    </p:set>
                                    <p:anim calcmode="lin" valueType="num">
                                      <p:cBhvr additive="base">
                                        <p:cTn id="31" dur="300" fill="hold"/>
                                        <p:tgtEl>
                                          <p:spTgt spid="29698">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969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9698">
                                            <p:txEl>
                                              <p:pRg st="5" end="5"/>
                                            </p:txEl>
                                          </p:spTgt>
                                        </p:tgtEl>
                                        <p:attrNameLst>
                                          <p:attrName>style.visibility</p:attrName>
                                        </p:attrNameLst>
                                      </p:cBhvr>
                                      <p:to>
                                        <p:strVal val="visible"/>
                                      </p:to>
                                    </p:set>
                                    <p:anim calcmode="lin" valueType="num">
                                      <p:cBhvr additive="base">
                                        <p:cTn id="37" dur="300" fill="hold"/>
                                        <p:tgtEl>
                                          <p:spTgt spid="29698">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969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iterate type="wd">
                                    <p:tmPct val="100000"/>
                                  </p:iterate>
                                  <p:childTnLst>
                                    <p:set>
                                      <p:cBhvr>
                                        <p:cTn id="42" dur="1" fill="hold">
                                          <p:stCondLst>
                                            <p:cond delay="0"/>
                                          </p:stCondLst>
                                        </p:cTn>
                                        <p:tgtEl>
                                          <p:spTgt spid="29698">
                                            <p:txEl>
                                              <p:pRg st="6" end="6"/>
                                            </p:txEl>
                                          </p:spTgt>
                                        </p:tgtEl>
                                        <p:attrNameLst>
                                          <p:attrName>style.visibility</p:attrName>
                                        </p:attrNameLst>
                                      </p:cBhvr>
                                      <p:to>
                                        <p:strVal val="visible"/>
                                      </p:to>
                                    </p:set>
                                    <p:anim calcmode="lin" valueType="num">
                                      <p:cBhvr additive="base">
                                        <p:cTn id="43" dur="300" fill="hold"/>
                                        <p:tgtEl>
                                          <p:spTgt spid="29698">
                                            <p:txEl>
                                              <p:pRg st="6" end="6"/>
                                            </p:txEl>
                                          </p:spTgt>
                                        </p:tgtEl>
                                        <p:attrNameLst>
                                          <p:attrName>ppt_x</p:attrName>
                                        </p:attrNameLst>
                                      </p:cBhvr>
                                      <p:tavLst>
                                        <p:tav tm="0">
                                          <p:val>
                                            <p:strVal val="0-#ppt_w/2"/>
                                          </p:val>
                                        </p:tav>
                                        <p:tav tm="100000">
                                          <p:val>
                                            <p:strVal val="#ppt_x"/>
                                          </p:val>
                                        </p:tav>
                                      </p:tavLst>
                                    </p:anim>
                                    <p:anim calcmode="lin" valueType="num">
                                      <p:cBhvr additive="base">
                                        <p:cTn id="44" dur="300" fill="hold"/>
                                        <p:tgtEl>
                                          <p:spTgt spid="2969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When considerable time had passed and the voyage was now dangerous, since even the fast was already over, Paul began to admonish them,</a:t>
            </a:r>
          </a:p>
        </p:txBody>
      </p:sp>
      <p:sp>
        <p:nvSpPr>
          <p:cNvPr id="3" name="Text Placeholder 2"/>
          <p:cNvSpPr>
            <a:spLocks noGrp="1"/>
          </p:cNvSpPr>
          <p:nvPr>
            <p:ph type="body" sz="quarter" idx="11"/>
          </p:nvPr>
        </p:nvSpPr>
        <p:spPr/>
        <p:txBody>
          <a:bodyPr/>
          <a:lstStyle/>
          <a:p>
            <a:r>
              <a:rPr lang="en-US" dirty="0"/>
              <a:t>- Acts 27:9</a:t>
            </a:r>
          </a:p>
        </p:txBody>
      </p:sp>
    </p:spTree>
    <p:extLst>
      <p:ext uri="{BB962C8B-B14F-4D97-AF65-F5344CB8AC3E}">
        <p14:creationId xmlns:p14="http://schemas.microsoft.com/office/powerpoint/2010/main" val="1566160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baseline="30000" dirty="0"/>
              <a:t>10</a:t>
            </a:r>
            <a:r>
              <a:rPr lang="en-US" dirty="0"/>
              <a:t> and said to them, “Men, I perceive that the voyage will certainly be with damage and great loss, not only of the cargo and the ship, but also of our lives.” </a:t>
            </a:r>
            <a:r>
              <a:rPr lang="en-US" baseline="30000" dirty="0"/>
              <a:t>11</a:t>
            </a:r>
            <a:r>
              <a:rPr lang="en-US" dirty="0"/>
              <a:t> But the centurion was more persuaded by the pilot and the captain of the ship than by what was being said by Paul.</a:t>
            </a:r>
          </a:p>
        </p:txBody>
      </p:sp>
      <p:sp>
        <p:nvSpPr>
          <p:cNvPr id="3" name="Text Placeholder 2"/>
          <p:cNvSpPr>
            <a:spLocks noGrp="1"/>
          </p:cNvSpPr>
          <p:nvPr>
            <p:ph type="body" sz="quarter" idx="11"/>
          </p:nvPr>
        </p:nvSpPr>
        <p:spPr/>
        <p:txBody>
          <a:bodyPr/>
          <a:lstStyle/>
          <a:p>
            <a:r>
              <a:rPr lang="en-US" dirty="0"/>
              <a:t>- Acts 27:10-11</a:t>
            </a:r>
          </a:p>
        </p:txBody>
      </p:sp>
    </p:spTree>
    <p:extLst>
      <p:ext uri="{BB962C8B-B14F-4D97-AF65-F5344CB8AC3E}">
        <p14:creationId xmlns:p14="http://schemas.microsoft.com/office/powerpoint/2010/main" val="166144271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9 - 12</a:t>
            </a:r>
          </a:p>
          <a:p>
            <a:r>
              <a:rPr lang="en-US" dirty="0"/>
              <a:t>Paul’s advice to the mariners was the beginning of an activity in behalf of the ship and crew which forms the chief matter of interest in the remainder of the voyage. We will yet see how nearly his prediction  was fulfilled. He did not claim for it the authority of inspiration, and, therefore, we should not claim it for him; but he had some experience at sea, and expressed the result of his own judgment. It was quite natural, however, that the centurion, who seems to have had control of the matter, should put more confidence in the judgment of the owner and the master than in his. He had not yet learned to appreciate his prisoner as he did subsequently.</a:t>
            </a:r>
          </a:p>
          <a:p>
            <a:pPr lvl="1"/>
            <a:r>
              <a:rPr lang="en-US" b="0" dirty="0"/>
              <a:t>McGarvey, J. W. (1872). </a:t>
            </a:r>
            <a:r>
              <a:rPr lang="en-US" b="0" i="1" u="sng" dirty="0">
                <a:hlinkClick r:id="rId2"/>
              </a:rPr>
              <a:t>A commentary on Acts of Apostles</a:t>
            </a:r>
            <a:r>
              <a:rPr lang="en-US" b="0" dirty="0">
                <a:hlinkClick r:id="rId2"/>
              </a:rPr>
              <a:t> (p. 283).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61752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Because the harbor was not suitable for wintering, the majority reached a decision to put out to sea from there, if somehow they could reach Phoenix, a harbor of Crete, facing southwest and northwest, and spend the winter there.</a:t>
            </a:r>
          </a:p>
        </p:txBody>
      </p:sp>
      <p:sp>
        <p:nvSpPr>
          <p:cNvPr id="3" name="Text Placeholder 2"/>
          <p:cNvSpPr>
            <a:spLocks noGrp="1"/>
          </p:cNvSpPr>
          <p:nvPr>
            <p:ph type="body" sz="quarter" idx="11"/>
          </p:nvPr>
        </p:nvSpPr>
        <p:spPr/>
        <p:txBody>
          <a:bodyPr/>
          <a:lstStyle/>
          <a:p>
            <a:r>
              <a:rPr lang="en-US" dirty="0"/>
              <a:t>- Acts 27:12</a:t>
            </a:r>
          </a:p>
        </p:txBody>
      </p:sp>
    </p:spTree>
    <p:extLst>
      <p:ext uri="{BB962C8B-B14F-4D97-AF65-F5344CB8AC3E}">
        <p14:creationId xmlns:p14="http://schemas.microsoft.com/office/powerpoint/2010/main" val="26548561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2146" y="938960"/>
            <a:ext cx="7592289" cy="4946729"/>
          </a:xfrm>
          <a:prstGeom prst="rect">
            <a:avLst/>
          </a:prstGeom>
        </p:spPr>
      </p:pic>
    </p:spTree>
    <p:extLst>
      <p:ext uri="{BB962C8B-B14F-4D97-AF65-F5344CB8AC3E}">
        <p14:creationId xmlns:p14="http://schemas.microsoft.com/office/powerpoint/2010/main" val="111396363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525975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13</a:t>
            </a:r>
            <a:r>
              <a:rPr lang="en-US" dirty="0"/>
              <a:t> When a moderate south wind came up, supposing that they had attained their purpose, they weighed anchor and began sailing along Crete, close inshore. </a:t>
            </a:r>
            <a:r>
              <a:rPr lang="en-US" baseline="30000" dirty="0"/>
              <a:t>14</a:t>
            </a:r>
            <a:r>
              <a:rPr lang="en-US" dirty="0"/>
              <a:t> But before very long there rushed down from the land a violent wind, called </a:t>
            </a:r>
            <a:r>
              <a:rPr lang="en-US" dirty="0" err="1"/>
              <a:t>Euraquilo</a:t>
            </a:r>
            <a:r>
              <a:rPr lang="en-US" dirty="0"/>
              <a:t>;</a:t>
            </a:r>
          </a:p>
        </p:txBody>
      </p:sp>
      <p:sp>
        <p:nvSpPr>
          <p:cNvPr id="3" name="Text Placeholder 2"/>
          <p:cNvSpPr>
            <a:spLocks noGrp="1"/>
          </p:cNvSpPr>
          <p:nvPr>
            <p:ph type="body" sz="quarter" idx="11"/>
          </p:nvPr>
        </p:nvSpPr>
        <p:spPr/>
        <p:txBody>
          <a:bodyPr/>
          <a:lstStyle/>
          <a:p>
            <a:r>
              <a:rPr lang="en-US" dirty="0"/>
              <a:t>- Acts 27:13-14</a:t>
            </a:r>
          </a:p>
        </p:txBody>
      </p:sp>
    </p:spTree>
    <p:extLst>
      <p:ext uri="{BB962C8B-B14F-4D97-AF65-F5344CB8AC3E}">
        <p14:creationId xmlns:p14="http://schemas.microsoft.com/office/powerpoint/2010/main" val="18431122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1" y="572798"/>
            <a:ext cx="10058784" cy="4906719"/>
          </a:xfrm>
        </p:spPr>
        <p:txBody>
          <a:bodyPr/>
          <a:lstStyle/>
          <a:p>
            <a:r>
              <a:rPr lang="en-US" baseline="30000" dirty="0"/>
              <a:t>15 </a:t>
            </a:r>
            <a:r>
              <a:rPr lang="en-US" dirty="0"/>
              <a:t>and when the ship was caught in it and could not face the wind, we gave way to it and let ourselves be driven along. </a:t>
            </a:r>
            <a:br>
              <a:rPr lang="en-US" dirty="0"/>
            </a:br>
            <a:r>
              <a:rPr lang="en-US" baseline="30000" dirty="0"/>
              <a:t>16</a:t>
            </a:r>
            <a:r>
              <a:rPr lang="en-US" dirty="0"/>
              <a:t> Running under the shelter of a small island called </a:t>
            </a:r>
            <a:r>
              <a:rPr lang="en-US" dirty="0" err="1"/>
              <a:t>Clauda</a:t>
            </a:r>
            <a:r>
              <a:rPr lang="en-US" dirty="0"/>
              <a:t>, we were scarcely able to get the ship’s boat under control.</a:t>
            </a:r>
          </a:p>
        </p:txBody>
      </p:sp>
      <p:sp>
        <p:nvSpPr>
          <p:cNvPr id="3" name="Text Placeholder 2"/>
          <p:cNvSpPr>
            <a:spLocks noGrp="1"/>
          </p:cNvSpPr>
          <p:nvPr>
            <p:ph type="body" sz="quarter" idx="11"/>
          </p:nvPr>
        </p:nvSpPr>
        <p:spPr/>
        <p:txBody>
          <a:bodyPr/>
          <a:lstStyle/>
          <a:p>
            <a:r>
              <a:rPr lang="en-US" dirty="0"/>
              <a:t>- Acts 27:15-16</a:t>
            </a:r>
          </a:p>
        </p:txBody>
      </p:sp>
    </p:spTree>
    <p:extLst>
      <p:ext uri="{BB962C8B-B14F-4D97-AF65-F5344CB8AC3E}">
        <p14:creationId xmlns:p14="http://schemas.microsoft.com/office/powerpoint/2010/main" val="150598500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17</a:t>
            </a:r>
            <a:r>
              <a:rPr lang="en-US" dirty="0"/>
              <a:t> After they had hoisted it up, they used supporting cables in undergirding the ship; and fearing that they might run aground on the shallows of </a:t>
            </a:r>
            <a:r>
              <a:rPr lang="en-US" dirty="0" err="1"/>
              <a:t>Syrtis</a:t>
            </a:r>
            <a:r>
              <a:rPr lang="en-US" dirty="0"/>
              <a:t>, they let down the sea anchor and in this way let themselves be driven along. </a:t>
            </a:r>
            <a:r>
              <a:rPr lang="en-US" baseline="30000" dirty="0"/>
              <a:t>18</a:t>
            </a:r>
            <a:r>
              <a:rPr lang="en-US" dirty="0"/>
              <a:t> The next day as we were being violently storm-tossed, they began to jettison the cargo;</a:t>
            </a:r>
          </a:p>
        </p:txBody>
      </p:sp>
      <p:sp>
        <p:nvSpPr>
          <p:cNvPr id="3" name="Text Placeholder 2"/>
          <p:cNvSpPr>
            <a:spLocks noGrp="1"/>
          </p:cNvSpPr>
          <p:nvPr>
            <p:ph type="body" sz="quarter" idx="11"/>
          </p:nvPr>
        </p:nvSpPr>
        <p:spPr/>
        <p:txBody>
          <a:bodyPr/>
          <a:lstStyle/>
          <a:p>
            <a:r>
              <a:rPr lang="en-US" dirty="0"/>
              <a:t>- Acts 27:17-18</a:t>
            </a:r>
          </a:p>
        </p:txBody>
      </p:sp>
    </p:spTree>
    <p:extLst>
      <p:ext uri="{BB962C8B-B14F-4D97-AF65-F5344CB8AC3E}">
        <p14:creationId xmlns:p14="http://schemas.microsoft.com/office/powerpoint/2010/main" val="142018739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14 - 17</a:t>
            </a:r>
          </a:p>
          <a:p>
            <a:r>
              <a:rPr lang="en-US" dirty="0"/>
              <a:t>It was just as they were rounding Cape </a:t>
            </a:r>
            <a:r>
              <a:rPr lang="en-US" dirty="0" err="1"/>
              <a:t>Matala</a:t>
            </a:r>
            <a:r>
              <a:rPr lang="en-US" dirty="0"/>
              <a:t>, and expected to be borne by the southern wind directly to Phoenix, that they were whirled away by this tempest. The direction from Crete to </a:t>
            </a:r>
            <a:r>
              <a:rPr lang="en-US" dirty="0" err="1"/>
              <a:t>Clauda</a:t>
            </a:r>
            <a:r>
              <a:rPr lang="en-US" dirty="0"/>
              <a:t> is south-west; the wind, therefore, must have been from the north-east. This is indicated by the name </a:t>
            </a:r>
            <a:r>
              <a:rPr lang="en-US" dirty="0" err="1"/>
              <a:t>Euroclydon</a:t>
            </a:r>
            <a:r>
              <a:rPr lang="en-US" dirty="0"/>
              <a:t>, which Bloomfield translates “</a:t>
            </a:r>
            <a:r>
              <a:rPr lang="en-US" i="1" dirty="0"/>
              <a:t>the wave-stirring easter.” Such a wind, varying from north-east to south-east, is said still to prevail in those seas.</a:t>
            </a:r>
          </a:p>
          <a:p>
            <a:r>
              <a:rPr lang="en-US" dirty="0"/>
              <a:t>While passing under the lee of </a:t>
            </a:r>
            <a:r>
              <a:rPr lang="en-US" dirty="0" err="1"/>
              <a:t>Clauda</a:t>
            </a:r>
            <a:r>
              <a:rPr lang="en-US" dirty="0"/>
              <a:t>, the island checked the violence of the storm, and enabled them to take some precautions which were impossible in the open sea. The first of these was to “secure the boat,” which had thus far drifted astern, and was likely to be dashed in pieces. The second was to undergird the ship, a process called </a:t>
            </a:r>
            <a:r>
              <a:rPr lang="en-US" i="1" dirty="0"/>
              <a:t>frapping in modern style, which consists in passing heavy cables under the hull, and fastening them securely on the deck, to prevent the timbers from parting under the force of the waves. The third precaution was to lower the sails, so as to prevent the vessel being driven too rapidly before the wind.</a:t>
            </a:r>
          </a:p>
          <a:p>
            <a:pPr lvl="1"/>
            <a:r>
              <a:rPr lang="en-US" b="0" dirty="0"/>
              <a:t>McGarvey, J. W. (1872). </a:t>
            </a:r>
            <a:r>
              <a:rPr lang="en-US" b="0" i="1" u="sng" dirty="0">
                <a:hlinkClick r:id="rId2"/>
              </a:rPr>
              <a:t>A commentary on Acts of Apostles</a:t>
            </a:r>
            <a:r>
              <a:rPr lang="en-US" b="0" dirty="0">
                <a:hlinkClick r:id="rId2"/>
              </a:rPr>
              <a:t> (p. 284).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46187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1E8299-25DD-45B8-92B9-A2EF7DC18E1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F776271-6E5C-44A9-A651-93BEA2A58A54}"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0722" name="Text Box 2">
            <a:extLst>
              <a:ext uri="{FF2B5EF4-FFF2-40B4-BE49-F238E27FC236}">
                <a16:creationId xmlns:a16="http://schemas.microsoft.com/office/drawing/2014/main" id="{24A33F2C-AA75-41AE-904F-06EF2149522A}"/>
              </a:ext>
            </a:extLst>
          </p:cNvPr>
          <p:cNvSpPr txBox="1">
            <a:spLocks noChangeArrowheads="1"/>
          </p:cNvSpPr>
          <p:nvPr/>
        </p:nvSpPr>
        <p:spPr bwMode="auto">
          <a:xfrm>
            <a:off x="2743200" y="685801"/>
            <a:ext cx="76962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Barnabas and Paul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rest of Acts is devoted mainly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Missionary Journeys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of the Apostle Paul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and his fellow workers;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work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Barnabas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 the various Hellenistic cities of Asia Minor;</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Dissension between Gentile and Jewish Christians over adherence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Mosaic Torah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(15.1-35);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must Gentile Christians be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circumcised</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observe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Jewish dietary laws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0722">
                                            <p:txEl>
                                              <p:pRg st="0" end="0"/>
                                            </p:txEl>
                                          </p:spTgt>
                                        </p:tgtEl>
                                        <p:attrNameLst>
                                          <p:attrName>style.visibility</p:attrName>
                                        </p:attrNameLst>
                                      </p:cBhvr>
                                      <p:to>
                                        <p:strVal val="visible"/>
                                      </p:to>
                                    </p:set>
                                    <p:anim calcmode="lin" valueType="num">
                                      <p:cBhvr additive="base">
                                        <p:cTn id="7" dur="300" fill="hold"/>
                                        <p:tgtEl>
                                          <p:spTgt spid="3072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07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0722">
                                            <p:txEl>
                                              <p:pRg st="1" end="1"/>
                                            </p:txEl>
                                          </p:spTgt>
                                        </p:tgtEl>
                                        <p:attrNameLst>
                                          <p:attrName>style.visibility</p:attrName>
                                        </p:attrNameLst>
                                      </p:cBhvr>
                                      <p:to>
                                        <p:strVal val="visible"/>
                                      </p:to>
                                    </p:set>
                                    <p:anim calcmode="lin" valueType="num">
                                      <p:cBhvr additive="base">
                                        <p:cTn id="13" dur="300" fill="hold"/>
                                        <p:tgtEl>
                                          <p:spTgt spid="3072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07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0722">
                                            <p:txEl>
                                              <p:pRg st="2" end="2"/>
                                            </p:txEl>
                                          </p:spTgt>
                                        </p:tgtEl>
                                        <p:attrNameLst>
                                          <p:attrName>style.visibility</p:attrName>
                                        </p:attrNameLst>
                                      </p:cBhvr>
                                      <p:to>
                                        <p:strVal val="visible"/>
                                      </p:to>
                                    </p:set>
                                    <p:anim calcmode="lin" valueType="num">
                                      <p:cBhvr additive="base">
                                        <p:cTn id="19" dur="300" fill="hold"/>
                                        <p:tgtEl>
                                          <p:spTgt spid="3072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07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0722">
                                            <p:txEl>
                                              <p:pRg st="3" end="3"/>
                                            </p:txEl>
                                          </p:spTgt>
                                        </p:tgtEl>
                                        <p:attrNameLst>
                                          <p:attrName>style.visibility</p:attrName>
                                        </p:attrNameLst>
                                      </p:cBhvr>
                                      <p:to>
                                        <p:strVal val="visible"/>
                                      </p:to>
                                    </p:set>
                                    <p:anim calcmode="lin" valueType="num">
                                      <p:cBhvr additive="base">
                                        <p:cTn id="25" dur="300" fill="hold"/>
                                        <p:tgtEl>
                                          <p:spTgt spid="3072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072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0722">
                                            <p:txEl>
                                              <p:pRg st="4" end="4"/>
                                            </p:txEl>
                                          </p:spTgt>
                                        </p:tgtEl>
                                        <p:attrNameLst>
                                          <p:attrName>style.visibility</p:attrName>
                                        </p:attrNameLst>
                                      </p:cBhvr>
                                      <p:to>
                                        <p:strVal val="visible"/>
                                      </p:to>
                                    </p:set>
                                    <p:anim calcmode="lin" valueType="num">
                                      <p:cBhvr additive="base">
                                        <p:cTn id="31" dur="300" fill="hold"/>
                                        <p:tgtEl>
                                          <p:spTgt spid="3072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07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19</a:t>
            </a:r>
            <a:r>
              <a:rPr lang="en-US" dirty="0"/>
              <a:t> and on the third day they threw the ship’s tackle overboard with their own hands. </a:t>
            </a:r>
            <a:r>
              <a:rPr lang="en-US" baseline="30000" dirty="0"/>
              <a:t>20</a:t>
            </a:r>
            <a:r>
              <a:rPr lang="en-US" dirty="0"/>
              <a:t> Since neither sun nor stars appeared for many days, and no small storm was assailing us, from then on all hope of our being saved was gradually abandoned.</a:t>
            </a:r>
          </a:p>
        </p:txBody>
      </p:sp>
      <p:sp>
        <p:nvSpPr>
          <p:cNvPr id="3" name="Text Placeholder 2"/>
          <p:cNvSpPr>
            <a:spLocks noGrp="1"/>
          </p:cNvSpPr>
          <p:nvPr>
            <p:ph type="body" sz="quarter" idx="11"/>
          </p:nvPr>
        </p:nvSpPr>
        <p:spPr/>
        <p:txBody>
          <a:bodyPr/>
          <a:lstStyle/>
          <a:p>
            <a:r>
              <a:rPr lang="en-US" dirty="0"/>
              <a:t>- Acts 27:19-20</a:t>
            </a:r>
          </a:p>
        </p:txBody>
      </p:sp>
    </p:spTree>
    <p:extLst>
      <p:ext uri="{BB962C8B-B14F-4D97-AF65-F5344CB8AC3E}">
        <p14:creationId xmlns:p14="http://schemas.microsoft.com/office/powerpoint/2010/main" val="164653420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56244452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61368537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97472852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246058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289" y="0"/>
            <a:ext cx="9144000" cy="6858000"/>
          </a:xfrm>
          <a:prstGeom prst="rect">
            <a:avLst/>
          </a:prstGeom>
        </p:spPr>
      </p:pic>
    </p:spTree>
    <p:extLst>
      <p:ext uri="{BB962C8B-B14F-4D97-AF65-F5344CB8AC3E}">
        <p14:creationId xmlns:p14="http://schemas.microsoft.com/office/powerpoint/2010/main" val="58447994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91284433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21</a:t>
            </a:r>
            <a:r>
              <a:rPr lang="en-US" dirty="0"/>
              <a:t> When they had gone a long time without food, then Paul stood up in their midst and said, “Men, you ought to have followed my advice and not to have set sail from Crete and incurred this damage and loss. </a:t>
            </a:r>
            <a:r>
              <a:rPr lang="en-US" baseline="30000" dirty="0"/>
              <a:t>22</a:t>
            </a:r>
            <a:r>
              <a:rPr lang="en-US" dirty="0"/>
              <a:t> Yet now I urge you to keep up your courage, for there will be no loss of life among you, but only of the ship.</a:t>
            </a:r>
          </a:p>
        </p:txBody>
      </p:sp>
      <p:sp>
        <p:nvSpPr>
          <p:cNvPr id="3" name="Text Placeholder 2"/>
          <p:cNvSpPr>
            <a:spLocks noGrp="1"/>
          </p:cNvSpPr>
          <p:nvPr>
            <p:ph type="body" sz="quarter" idx="11"/>
          </p:nvPr>
        </p:nvSpPr>
        <p:spPr/>
        <p:txBody>
          <a:bodyPr/>
          <a:lstStyle/>
          <a:p>
            <a:r>
              <a:rPr lang="en-US" dirty="0"/>
              <a:t>- Acts 27:21-22</a:t>
            </a:r>
          </a:p>
        </p:txBody>
      </p:sp>
    </p:spTree>
    <p:extLst>
      <p:ext uri="{BB962C8B-B14F-4D97-AF65-F5344CB8AC3E}">
        <p14:creationId xmlns:p14="http://schemas.microsoft.com/office/powerpoint/2010/main" val="180209216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55168531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23</a:t>
            </a:r>
            <a:r>
              <a:rPr lang="en-US" dirty="0"/>
              <a:t> For this very night an angel of the God to whom I belong and whom I serve stood before me, </a:t>
            </a:r>
            <a:r>
              <a:rPr lang="en-US" baseline="30000" dirty="0"/>
              <a:t>24</a:t>
            </a:r>
            <a:r>
              <a:rPr lang="en-US" dirty="0"/>
              <a:t> saying, ‘Do not be afraid, Paul; you must stand before Caesar; and behold, God has granted you all those who are sailing with you.’ </a:t>
            </a:r>
            <a:r>
              <a:rPr lang="en-US" baseline="30000" dirty="0"/>
              <a:t>25</a:t>
            </a:r>
            <a:r>
              <a:rPr lang="en-US" dirty="0"/>
              <a:t> Therefore, keep up your courage, men, for I believe God that it will turn out exactly as I have been told. </a:t>
            </a:r>
            <a:r>
              <a:rPr lang="en-US" baseline="30000" dirty="0"/>
              <a:t>26</a:t>
            </a:r>
            <a:r>
              <a:rPr lang="en-US" dirty="0"/>
              <a:t> But we must run aground on a certain island.”</a:t>
            </a:r>
          </a:p>
        </p:txBody>
      </p:sp>
      <p:sp>
        <p:nvSpPr>
          <p:cNvPr id="3" name="Text Placeholder 2"/>
          <p:cNvSpPr>
            <a:spLocks noGrp="1"/>
          </p:cNvSpPr>
          <p:nvPr>
            <p:ph type="body" sz="quarter" idx="11"/>
          </p:nvPr>
        </p:nvSpPr>
        <p:spPr/>
        <p:txBody>
          <a:bodyPr/>
          <a:lstStyle/>
          <a:p>
            <a:r>
              <a:rPr lang="en-US" dirty="0"/>
              <a:t>- Acts 27:23-26</a:t>
            </a:r>
          </a:p>
        </p:txBody>
      </p:sp>
    </p:spTree>
    <p:extLst>
      <p:ext uri="{BB962C8B-B14F-4D97-AF65-F5344CB8AC3E}">
        <p14:creationId xmlns:p14="http://schemas.microsoft.com/office/powerpoint/2010/main" val="351698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56E257FB-9F81-42C7-A4A9-13E06673E80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ABF8D353-AF08-44AD-A84C-04C2AD8BD4B9}"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45058" name="Picture 2">
            <a:extLst>
              <a:ext uri="{FF2B5EF4-FFF2-40B4-BE49-F238E27FC236}">
                <a16:creationId xmlns:a16="http://schemas.microsoft.com/office/drawing/2014/main" id="{92E745F9-7744-4843-A677-187E31B90D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609600"/>
            <a:ext cx="7772400" cy="5372100"/>
          </a:xfrm>
          <a:prstGeom prst="rect">
            <a:avLst/>
          </a:prstGeom>
          <a:noFill/>
          <a:extLst>
            <a:ext uri="{909E8E84-426E-40DD-AFC4-6F175D3DCCD1}">
              <a14:hiddenFill xmlns:a14="http://schemas.microsoft.com/office/drawing/2010/main">
                <a:solidFill>
                  <a:srgbClr val="FFFFFF"/>
                </a:solidFill>
              </a14:hiddenFill>
            </a:ext>
          </a:extLst>
        </p:spPr>
      </p:pic>
      <p:sp>
        <p:nvSpPr>
          <p:cNvPr id="45059" name="Text Box 3">
            <a:extLst>
              <a:ext uri="{FF2B5EF4-FFF2-40B4-BE49-F238E27FC236}">
                <a16:creationId xmlns:a16="http://schemas.microsoft.com/office/drawing/2014/main" id="{8BDD63AA-3E9B-4991-9173-184C86DB92DC}"/>
              </a:ext>
            </a:extLst>
          </p:cNvPr>
          <p:cNvSpPr txBox="1">
            <a:spLocks noChangeArrowheads="1"/>
          </p:cNvSpPr>
          <p:nvPr/>
        </p:nvSpPr>
        <p:spPr bwMode="auto">
          <a:xfrm>
            <a:off x="2971800" y="60960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 Map of His World.</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18 - 26</a:t>
            </a:r>
          </a:p>
          <a:p>
            <a:r>
              <a:rPr lang="en-US" dirty="0"/>
              <a:t>The sailors now began to realize the truth of Paul’s prediction about the character of the voyage, and they were prepared to listen to him with more respect when he addressed to them the following speech.</a:t>
            </a:r>
          </a:p>
          <a:p>
            <a:r>
              <a:rPr lang="en-US" dirty="0"/>
              <a:t>Paul’s former prediction was already fulfilled in part, and they all believed that it      was about to be in full. His reference to it was designed both to rebuke them for not heeding it, and to remind them of its correctness. His present prediction conflicted with the former in reference to loss of life; but their lives had been so completely despaired of, that they were not disposed to find fault with the former prediction, even in this particular. The present, however, was certainly spoken upon divine authority; and if we suppose the former to have been also, then the security of their lives may be regarded as a boon granted to the Apostle Paul in answer to prayers offered subsequent to the first prediction. That their safety was in some sense owing to him, is evident from the words, “God has </a:t>
            </a:r>
            <a:r>
              <a:rPr lang="en-US" i="1" dirty="0"/>
              <a:t>given to you all those who are sailing with you.”</a:t>
            </a:r>
          </a:p>
          <a:p>
            <a:pPr lvl="1"/>
            <a:r>
              <a:rPr lang="en-US" b="0" dirty="0"/>
              <a:t>McGarvey, J. W. (1872). </a:t>
            </a:r>
            <a:r>
              <a:rPr lang="en-US" b="0" i="1" u="sng" dirty="0">
                <a:hlinkClick r:id="rId2"/>
              </a:rPr>
              <a:t>A commentary on Acts of Apostles</a:t>
            </a:r>
            <a:r>
              <a:rPr lang="en-US" b="0" dirty="0">
                <a:hlinkClick r:id="rId2"/>
              </a:rPr>
              <a:t> (p. 285).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18558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Message From the Angel</a:t>
            </a:r>
          </a:p>
        </p:txBody>
      </p:sp>
      <p:sp>
        <p:nvSpPr>
          <p:cNvPr id="3" name="Text Placeholder 2"/>
          <p:cNvSpPr>
            <a:spLocks noGrp="1"/>
          </p:cNvSpPr>
          <p:nvPr>
            <p:ph type="body" sz="quarter" idx="10"/>
          </p:nvPr>
        </p:nvSpPr>
        <p:spPr/>
        <p:txBody>
          <a:bodyPr>
            <a:normAutofit/>
          </a:bodyPr>
          <a:lstStyle/>
          <a:p>
            <a:pPr>
              <a:lnSpc>
                <a:spcPct val="150000"/>
              </a:lnSpc>
            </a:pPr>
            <a:r>
              <a:rPr lang="en-US" sz="5867" dirty="0"/>
              <a:t>Paul will go to Rome</a:t>
            </a:r>
          </a:p>
          <a:p>
            <a:pPr>
              <a:lnSpc>
                <a:spcPct val="150000"/>
              </a:lnSpc>
            </a:pPr>
            <a:r>
              <a:rPr lang="en-US" sz="5867" dirty="0"/>
              <a:t>All will be saved</a:t>
            </a:r>
          </a:p>
          <a:p>
            <a:pPr>
              <a:lnSpc>
                <a:spcPct val="150000"/>
              </a:lnSpc>
            </a:pPr>
            <a:r>
              <a:rPr lang="en-US" sz="5867" dirty="0"/>
              <a:t>The ship will be lost</a:t>
            </a:r>
          </a:p>
        </p:txBody>
      </p:sp>
    </p:spTree>
    <p:extLst>
      <p:ext uri="{BB962C8B-B14F-4D97-AF65-F5344CB8AC3E}">
        <p14:creationId xmlns:p14="http://schemas.microsoft.com/office/powerpoint/2010/main" val="40983307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07220993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30 - 32</a:t>
            </a:r>
          </a:p>
          <a:p>
            <a:r>
              <a:rPr lang="en-US" sz="3900" dirty="0"/>
              <a:t>Under circumstances like these, both the nobler and the baser traits of human character have fair opportunity to exhibit themselves. The strong and skillful have often been known to save themselves without concern for the more helpless; while, at times, the utmost magnanimity has been displayed by the few. Both traits of character were exhibited here; one by the sailors, the other by Paul. </a:t>
            </a:r>
          </a:p>
          <a:p>
            <a:endParaRPr lang="en-US" sz="2400" dirty="0"/>
          </a:p>
          <a:p>
            <a:r>
              <a:rPr lang="en-US" b="0" dirty="0"/>
              <a:t> McGarvey, J. W. (1872). </a:t>
            </a:r>
            <a:r>
              <a:rPr lang="en-US" b="0" i="1" u="sng" dirty="0">
                <a:hlinkClick r:id="rId2"/>
              </a:rPr>
              <a:t>A commentary on Acts of Apostles</a:t>
            </a:r>
            <a:r>
              <a:rPr lang="en-US" b="0" dirty="0">
                <a:hlinkClick r:id="rId2"/>
              </a:rPr>
              <a:t> (p. 285).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98328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467" y="33867"/>
            <a:ext cx="9381067" cy="6773333"/>
          </a:xfrm>
          <a:prstGeom prst="rect">
            <a:avLst/>
          </a:prstGeom>
        </p:spPr>
      </p:pic>
    </p:spTree>
    <p:extLst>
      <p:ext uri="{BB962C8B-B14F-4D97-AF65-F5344CB8AC3E}">
        <p14:creationId xmlns:p14="http://schemas.microsoft.com/office/powerpoint/2010/main" val="22040592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30 - 32</a:t>
            </a:r>
          </a:p>
          <a:p>
            <a:r>
              <a:rPr lang="en-US" dirty="0"/>
              <a:t>Here we see that while the sailors, who alone could have any hope of steering the vessel safe to land, were selfishly leaving the passengers to their fate, and the soldiers were so paralyzed with fear as not to discover their design, Paul was perfectly self-possessed, and was watching for the safety of all. He had an assurance from God that no lives would be lost, yet he was just as watchful as though no such promise had been given; and he assured the soldiers that they would not be saved if the sailors were permitted to leave the vessel. We have here a happy illustration of the manner in which God’s decrees and human free agency harmonize to produce a given result. It was a decree of God that the passengers and crew should be saved, and it was certain to be accomplished; but the voluntarily watchfulness of Paul, and the desire of self-preservation on the part of the soldiers, were contingencies on which the result depended, and which contributed to it. </a:t>
            </a:r>
            <a:r>
              <a:rPr lang="en-US" dirty="0">
                <a:solidFill>
                  <a:srgbClr val="C00000"/>
                </a:solidFill>
              </a:rPr>
              <a:t>In determining, therefore, that a thing shall be done, or declaring that it will be done, God anticipates the </a:t>
            </a:r>
            <a:r>
              <a:rPr lang="en-US" i="1" dirty="0">
                <a:solidFill>
                  <a:srgbClr val="C00000"/>
                </a:solidFill>
              </a:rPr>
              <a:t>voluntary action of parties concerned, and only interferes, by miracles, where such action would fail of the contemplated result. In the matter of salvation, we should act as Paul did in this case: be as watchful and laborious as though God had promised us no assistance, yet as confident of divine assistance as though all were dependent on it alone.</a:t>
            </a:r>
          </a:p>
          <a:p>
            <a:pPr lvl="1"/>
            <a:r>
              <a:rPr lang="en-US" b="0" dirty="0"/>
              <a:t>McGarvey, J. W. (1872). </a:t>
            </a:r>
            <a:r>
              <a:rPr lang="en-US" b="0" i="1" u="sng" dirty="0">
                <a:hlinkClick r:id="rId2"/>
              </a:rPr>
              <a:t>A commentary on Acts of Apostles</a:t>
            </a:r>
            <a:r>
              <a:rPr lang="en-US" b="0" dirty="0">
                <a:hlinkClick r:id="rId2"/>
              </a:rPr>
              <a:t> (pp. 285–286).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21701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51720441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33 - 36</a:t>
            </a:r>
          </a:p>
          <a:p>
            <a:r>
              <a:rPr lang="en-US" dirty="0"/>
              <a:t>In a time of extreme danger like the present, a man who is    able to maintain complete self-possession has great control over those who are alarmed. Paul had already displayed his coolness &amp; watchfulness to the soldiers, and had outgeneraled the sailors; consequently he became at once the leading spirit  in the whole ship’s company. During the entire inactivity of the crew, while swinging at anchor and waiting for daylight, he endeavored to impart his own calmness to them all.</a:t>
            </a:r>
          </a:p>
          <a:p>
            <a:pPr lvl="1"/>
            <a:r>
              <a:rPr lang="en-US" b="0" dirty="0"/>
              <a:t>McGarvey, J. W. (1872). </a:t>
            </a:r>
            <a:r>
              <a:rPr lang="en-US" b="0" i="1" u="sng" dirty="0">
                <a:hlinkClick r:id="rId2"/>
              </a:rPr>
              <a:t>A commentary on Acts of Apostles</a:t>
            </a:r>
            <a:r>
              <a:rPr lang="en-US" b="0" dirty="0">
                <a:hlinkClick r:id="rId2"/>
              </a:rPr>
              <a:t> (p. 286).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43739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33 - 36</a:t>
            </a:r>
          </a:p>
          <a:p>
            <a:r>
              <a:rPr lang="en-US" sz="3400" dirty="0"/>
              <a:t>The remark that they had taken no food for fourteen days must be interpreted in the light of the circumstances. It is not a remark of the Luke addressed to his readers, but one of Paul, addressed to his hearers. If they had taken any food at all during the time, which they certainly did, unless they were sustained by a miracle, they could but understand him as merely expressing, in strong terms, their severe abstinence. Such was undoubtedly his meaning. If Luke had been describing the fact in his own words instead of Paul’s, perhaps he would have stated it to us with some qualification. Here, again, the apostle assures them that no harm shall befall them, yet in the same breath urged them to eat heartily, as a precaution for their safety. Their safety, though certain, was still dependent upon their exertions, and, in order that they might have strength   for the labor before them, it was necessary that they should break their long and exhausting fast.</a:t>
            </a:r>
          </a:p>
          <a:p>
            <a:pPr lvl="1"/>
            <a:r>
              <a:rPr lang="en-US" b="0" dirty="0"/>
              <a:t>McGarvey, J. W. (1872). </a:t>
            </a:r>
            <a:r>
              <a:rPr lang="en-US" b="0" i="1" u="sng" dirty="0">
                <a:hlinkClick r:id="rId2"/>
              </a:rPr>
              <a:t>A commentary on Acts of Apostles</a:t>
            </a:r>
            <a:r>
              <a:rPr lang="en-US" b="0" dirty="0">
                <a:hlinkClick r:id="rId2"/>
              </a:rPr>
              <a:t> (p. 286). Lexington, KY: Transylvania </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59131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37 &amp; 38</a:t>
            </a:r>
          </a:p>
          <a:p>
            <a:r>
              <a:rPr lang="en-US" dirty="0"/>
              <a:t>The gathering of the whole ship’s company to partake of this meal seems to have suggested to the historian to mention, here, the number of persons on board. (37) “</a:t>
            </a:r>
            <a:r>
              <a:rPr lang="en-US" i="1" dirty="0"/>
              <a:t>Now all the souls in the ships were two hundred and seventy-six. (38) And when they had eaten enough, they lightened the ship, casting the wheat into the sea.” This was all done between the time of eating and daylight, and was no inconsiderable labor. It was designed to lessen the draught of the vessel, so that when run ashore she might float into the shallow water.</a:t>
            </a:r>
          </a:p>
          <a:p>
            <a:pPr lvl="1"/>
            <a:r>
              <a:rPr lang="en-US" b="0" dirty="0"/>
              <a:t>McGarvey, J. W. (1872). </a:t>
            </a:r>
            <a:r>
              <a:rPr lang="en-US" b="0" i="1" u="sng" dirty="0">
                <a:hlinkClick r:id="rId2"/>
              </a:rPr>
              <a:t>A commentary on Acts of Apostles</a:t>
            </a:r>
            <a:r>
              <a:rPr lang="en-US" b="0" dirty="0">
                <a:hlinkClick r:id="rId2"/>
              </a:rPr>
              <a:t> (pp. 286–287).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57144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E411EA-98EF-4955-96A8-8A6865987C9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7EB08E23-E5AF-4B74-A61E-E87CBE07FE1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64514" name="Picture 2">
            <a:extLst>
              <a:ext uri="{FF2B5EF4-FFF2-40B4-BE49-F238E27FC236}">
                <a16:creationId xmlns:a16="http://schemas.microsoft.com/office/drawing/2014/main" id="{E6E56DA2-EEC1-4FDE-A4A4-6A03C9D28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28600"/>
            <a:ext cx="548640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When day came, they could not recognize the land; but they did observe a bay with a beach, and they resolved to drive the ship onto it if they could.</a:t>
            </a:r>
          </a:p>
        </p:txBody>
      </p:sp>
      <p:sp>
        <p:nvSpPr>
          <p:cNvPr id="3" name="Text Placeholder 2"/>
          <p:cNvSpPr>
            <a:spLocks noGrp="1"/>
          </p:cNvSpPr>
          <p:nvPr>
            <p:ph type="body" sz="quarter" idx="11"/>
          </p:nvPr>
        </p:nvSpPr>
        <p:spPr/>
        <p:txBody>
          <a:bodyPr/>
          <a:lstStyle/>
          <a:p>
            <a:r>
              <a:rPr lang="en-US" dirty="0"/>
              <a:t>- Acts 27:39</a:t>
            </a:r>
          </a:p>
        </p:txBody>
      </p:sp>
    </p:spTree>
    <p:extLst>
      <p:ext uri="{BB962C8B-B14F-4D97-AF65-F5344CB8AC3E}">
        <p14:creationId xmlns:p14="http://schemas.microsoft.com/office/powerpoint/2010/main" val="73661383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And casting off the anchors, they left them in the sea while at the same time they were loosening the ropes of the rudders; and hoisting the foresail to the wind, they were heading for the beach.</a:t>
            </a:r>
          </a:p>
        </p:txBody>
      </p:sp>
      <p:sp>
        <p:nvSpPr>
          <p:cNvPr id="3" name="Text Placeholder 2"/>
          <p:cNvSpPr>
            <a:spLocks noGrp="1"/>
          </p:cNvSpPr>
          <p:nvPr>
            <p:ph type="body" sz="quarter" idx="11"/>
          </p:nvPr>
        </p:nvSpPr>
        <p:spPr/>
        <p:txBody>
          <a:bodyPr/>
          <a:lstStyle/>
          <a:p>
            <a:r>
              <a:rPr lang="en-US" dirty="0"/>
              <a:t>- Acts 27:40</a:t>
            </a:r>
          </a:p>
        </p:txBody>
      </p:sp>
    </p:spTree>
    <p:extLst>
      <p:ext uri="{BB962C8B-B14F-4D97-AF65-F5344CB8AC3E}">
        <p14:creationId xmlns:p14="http://schemas.microsoft.com/office/powerpoint/2010/main" val="26294085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41</a:t>
            </a:r>
            <a:r>
              <a:rPr lang="en-US" dirty="0"/>
              <a:t> But striking a reef where two seas met, they ran the vessel aground; and the prow stuck fast and remained immovable, but the stern began to be broken up by the force of the waves. </a:t>
            </a:r>
            <a:br>
              <a:rPr lang="en-US" dirty="0"/>
            </a:br>
            <a:r>
              <a:rPr lang="en-US" baseline="30000" dirty="0"/>
              <a:t>42</a:t>
            </a:r>
            <a:r>
              <a:rPr lang="en-US" dirty="0"/>
              <a:t> The soldiers’ plan was to kill the prisoners, so that none of them would swim away and escape;</a:t>
            </a:r>
          </a:p>
        </p:txBody>
      </p:sp>
      <p:sp>
        <p:nvSpPr>
          <p:cNvPr id="3" name="Text Placeholder 2"/>
          <p:cNvSpPr>
            <a:spLocks noGrp="1"/>
          </p:cNvSpPr>
          <p:nvPr>
            <p:ph type="body" sz="quarter" idx="11"/>
          </p:nvPr>
        </p:nvSpPr>
        <p:spPr/>
        <p:txBody>
          <a:bodyPr/>
          <a:lstStyle/>
          <a:p>
            <a:r>
              <a:rPr lang="en-US" dirty="0"/>
              <a:t>- Acts 27:41-42</a:t>
            </a:r>
          </a:p>
        </p:txBody>
      </p:sp>
    </p:spTree>
    <p:extLst>
      <p:ext uri="{BB962C8B-B14F-4D97-AF65-F5344CB8AC3E}">
        <p14:creationId xmlns:p14="http://schemas.microsoft.com/office/powerpoint/2010/main" val="171532899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39 - 41</a:t>
            </a:r>
          </a:p>
          <a:p>
            <a:r>
              <a:rPr lang="en-US" dirty="0"/>
              <a:t>At every point, except the one to which the vessel was steered, the shore was rocky; for this point was selected because it had a sandy shore. It required some seamanship to land where they did. While lying at anchor,  the rudders, which were merely paddle-rudders, one at each side of the stern, had been lashed up, to prevent them from fouling with the four anchor-cables also astern. These were loosed to guide the vessel; and the foresail was unfurled to give the vessel impetus necessary to a successful  use of the rudders. By a skillful use of both she was steered clear of the rocks, and stranded on the sandy beach. Here “two seas met;” that is, the waves from two different points met each other &amp; spent their combined force upon the stern of the vessel, and she was rapidly going to pieces.</a:t>
            </a:r>
          </a:p>
          <a:p>
            <a:pPr lvl="1"/>
            <a:r>
              <a:rPr lang="en-US" b="0" dirty="0"/>
              <a:t>McGarvey, J. W. (1872). </a:t>
            </a:r>
            <a:r>
              <a:rPr lang="en-US" b="0" i="1" u="sng" dirty="0">
                <a:hlinkClick r:id="rId2"/>
              </a:rPr>
              <a:t>A commentary on Acts of Apostles</a:t>
            </a:r>
            <a:r>
              <a:rPr lang="en-US" b="0" dirty="0">
                <a:hlinkClick r:id="rId2"/>
              </a:rPr>
              <a:t> (p. 287).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09124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5913164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a:bodyPr>
          <a:lstStyle/>
          <a:p>
            <a:r>
              <a:rPr lang="en-US" sz="3800" dirty="0">
                <a:solidFill>
                  <a:schemeClr val="accent6">
                    <a:lumMod val="75000"/>
                  </a:schemeClr>
                </a:solidFill>
                <a:effectLst>
                  <a:outerShdw blurRad="38100" dist="38100" dir="2700000" algn="tl">
                    <a:srgbClr val="000000">
                      <a:alpha val="43137"/>
                    </a:srgbClr>
                  </a:outerShdw>
                </a:effectLst>
              </a:rPr>
              <a:t>VERSES 43 &amp; 44</a:t>
            </a:r>
          </a:p>
          <a:p>
            <a:r>
              <a:rPr lang="en-US" dirty="0"/>
              <a:t>But God had a purpose and a promise to fulfill, which did not admit of such a disposition of the prisoners, and the more cultivated nature of the centurion was the means      of saving them. The incidents of the voyage had made an impression upon his mind most favorable to Paul, and he would not ignore the gratitude which he owed him.</a:t>
            </a:r>
          </a:p>
          <a:p>
            <a:pPr lvl="1"/>
            <a:r>
              <a:rPr lang="en-US" b="0" dirty="0"/>
              <a:t>McGarvey, J. W. (1872). </a:t>
            </a:r>
            <a:r>
              <a:rPr lang="en-US" b="0" i="1" u="sng" dirty="0">
                <a:hlinkClick r:id="rId2"/>
              </a:rPr>
              <a:t>A commentary on Acts of Apostles</a:t>
            </a:r>
            <a:r>
              <a:rPr lang="en-US" b="0" dirty="0">
                <a:hlinkClick r:id="rId2"/>
              </a:rPr>
              <a:t> (p. 287).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35670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43</a:t>
            </a:r>
            <a:r>
              <a:rPr lang="en-US" dirty="0"/>
              <a:t> but the centurion, wanting to bring Paul safely through, kept them from their intention, and commanded that those who could swim should jump overboard first and get to land, </a:t>
            </a:r>
            <a:r>
              <a:rPr lang="en-US" baseline="30000" dirty="0"/>
              <a:t>44</a:t>
            </a:r>
            <a:r>
              <a:rPr lang="en-US" dirty="0"/>
              <a:t> and the rest should follow, some on planks, and others on various things from the ship. And so it happened that they all were brought safely to land.</a:t>
            </a:r>
          </a:p>
        </p:txBody>
      </p:sp>
      <p:sp>
        <p:nvSpPr>
          <p:cNvPr id="3" name="Text Placeholder 2"/>
          <p:cNvSpPr>
            <a:spLocks noGrp="1"/>
          </p:cNvSpPr>
          <p:nvPr>
            <p:ph type="body" sz="quarter" idx="11"/>
          </p:nvPr>
        </p:nvSpPr>
        <p:spPr/>
        <p:txBody>
          <a:bodyPr/>
          <a:lstStyle/>
          <a:p>
            <a:r>
              <a:rPr lang="en-US" dirty="0"/>
              <a:t>- Acts 27:43-44</a:t>
            </a:r>
          </a:p>
        </p:txBody>
      </p:sp>
    </p:spTree>
    <p:extLst>
      <p:ext uri="{BB962C8B-B14F-4D97-AF65-F5344CB8AC3E}">
        <p14:creationId xmlns:p14="http://schemas.microsoft.com/office/powerpoint/2010/main" val="52001737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114" y="-147782"/>
            <a:ext cx="9787213" cy="7184356"/>
          </a:xfrm>
          <a:prstGeom prst="rect">
            <a:avLst/>
          </a:prstGeom>
        </p:spPr>
      </p:pic>
    </p:spTree>
    <p:extLst>
      <p:ext uri="{BB962C8B-B14F-4D97-AF65-F5344CB8AC3E}">
        <p14:creationId xmlns:p14="http://schemas.microsoft.com/office/powerpoint/2010/main" val="54971979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 &amp; 2</a:t>
            </a:r>
          </a:p>
          <a:p>
            <a:r>
              <a:rPr lang="en-US" dirty="0"/>
              <a:t>In calling the islanders barbarians, Luke adopts the style            of the Greeks, by whom all nations were styled barbarians  except themselves. The term had not the same sense of reproach which it bears now; yet those to whom it was    applied were regarded as comparatively uncivilized. Their kindness to shipwrecked strangers was true philanthropy,   being prompted by the simple fact that they were men in distress. It was a most timely relief to the drenched and    chilled and exhausted voyagers.</a:t>
            </a:r>
          </a:p>
          <a:p>
            <a:pPr lvl="1"/>
            <a:r>
              <a:rPr lang="en-US" b="0" dirty="0"/>
              <a:t>McGarvey, J. W. (1872). </a:t>
            </a:r>
            <a:r>
              <a:rPr lang="en-US" b="0" i="1" u="sng" dirty="0">
                <a:hlinkClick r:id="rId2"/>
              </a:rPr>
              <a:t>A commentary on Acts of Apostles</a:t>
            </a:r>
            <a:r>
              <a:rPr lang="en-US" b="0" dirty="0">
                <a:hlinkClick r:id="rId2"/>
              </a:rPr>
              <a:t> (p. 288).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49939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4600" dirty="0">
                <a:solidFill>
                  <a:schemeClr val="accent6">
                    <a:lumMod val="75000"/>
                  </a:schemeClr>
                </a:solidFill>
                <a:effectLst>
                  <a:outerShdw blurRad="38100" dist="38100" dir="2700000" algn="tl">
                    <a:srgbClr val="000000">
                      <a:alpha val="43137"/>
                    </a:srgbClr>
                  </a:outerShdw>
                </a:effectLst>
              </a:rPr>
              <a:t>VERSES 3 - 6</a:t>
            </a:r>
          </a:p>
          <a:p>
            <a:r>
              <a:rPr lang="en-US" sz="3400" dirty="0"/>
              <a:t>This scene is like that at Lystra reversed. There the people first took Paul for a god, and afterward stoned him. Here they first suppose him to be a murderer, and then a god. Their bad opinion of him had not been based upon the mere fact that he was bitten by a serpent, for they knew that innocent men were liable to the same misfortune, but by the occurrence of this incident in so close connection with his safe escape from an almost hopeless shipwreck. The fact that he was a prisoner helped them to the conclusion that he had committed murder, and was now receiving a just retribution in a violent death. They attributed his punishment to the goddess of justice, using the Greek term </a:t>
            </a:r>
            <a:r>
              <a:rPr lang="en-US" sz="3400" i="1" dirty="0"/>
              <a:t>Dike, the name of that goddess. When, after watching a long time, they found that the bite, so fatal to other men, had no effect on him, their heathen education led them irresistibly to the conclusion that he was god.</a:t>
            </a:r>
          </a:p>
          <a:p>
            <a:endParaRPr lang="en-US" sz="1700" i="1" dirty="0"/>
          </a:p>
          <a:p>
            <a:pPr lvl="1"/>
            <a:r>
              <a:rPr lang="en-US" b="0" dirty="0"/>
              <a:t>McGarvey, J. W. (1872). </a:t>
            </a:r>
            <a:r>
              <a:rPr lang="en-US" b="0" i="1" u="sng" dirty="0">
                <a:hlinkClick r:id="rId2"/>
              </a:rPr>
              <a:t>A commentary on Acts of Apostles</a:t>
            </a:r>
            <a:r>
              <a:rPr lang="en-US" b="0" dirty="0">
                <a:hlinkClick r:id="rId2"/>
              </a:rPr>
              <a:t> (p. 288). Lexington, KY: Transylvania</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68291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05AA12-C3CB-46D1-B12C-D1630F01C6F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61733DB-5A79-42AD-AC24-A419BA6C279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19</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1746" name="Text Box 2">
            <a:extLst>
              <a:ext uri="{FF2B5EF4-FFF2-40B4-BE49-F238E27FC236}">
                <a16:creationId xmlns:a16="http://schemas.microsoft.com/office/drawing/2014/main" id="{B82AE3BD-E89C-4B79-8629-F4C2E18925D8}"/>
              </a:ext>
            </a:extLst>
          </p:cNvPr>
          <p:cNvSpPr txBox="1">
            <a:spLocks noChangeArrowheads="1"/>
          </p:cNvSpPr>
          <p:nvPr/>
        </p:nvSpPr>
        <p:spPr bwMode="auto">
          <a:xfrm>
            <a:off x="2667000" y="685800"/>
            <a:ext cx="7772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held about A.D. 49 (Acts 15);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Must a Gentile believer become a Jew ... to be a Christian?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division within the Church;</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dispute settled in favor of uncircumcised Gentiles (15.28-29);</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deciding voice is that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James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(15.13-21).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1746">
                                            <p:txEl>
                                              <p:pRg st="0" end="0"/>
                                            </p:txEl>
                                          </p:spTgt>
                                        </p:tgtEl>
                                        <p:attrNameLst>
                                          <p:attrName>style.visibility</p:attrName>
                                        </p:attrNameLst>
                                      </p:cBhvr>
                                      <p:to>
                                        <p:strVal val="visible"/>
                                      </p:to>
                                    </p:set>
                                    <p:anim calcmode="lin" valueType="num">
                                      <p:cBhvr additive="base">
                                        <p:cTn id="7" dur="300" fill="hold"/>
                                        <p:tgtEl>
                                          <p:spTgt spid="3174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17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1746">
                                            <p:txEl>
                                              <p:pRg st="1" end="1"/>
                                            </p:txEl>
                                          </p:spTgt>
                                        </p:tgtEl>
                                        <p:attrNameLst>
                                          <p:attrName>style.visibility</p:attrName>
                                        </p:attrNameLst>
                                      </p:cBhvr>
                                      <p:to>
                                        <p:strVal val="visible"/>
                                      </p:to>
                                    </p:set>
                                    <p:anim calcmode="lin" valueType="num">
                                      <p:cBhvr additive="base">
                                        <p:cTn id="13" dur="300" fill="hold"/>
                                        <p:tgtEl>
                                          <p:spTgt spid="3174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174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1746">
                                            <p:txEl>
                                              <p:pRg st="2" end="2"/>
                                            </p:txEl>
                                          </p:spTgt>
                                        </p:tgtEl>
                                        <p:attrNameLst>
                                          <p:attrName>style.visibility</p:attrName>
                                        </p:attrNameLst>
                                      </p:cBhvr>
                                      <p:to>
                                        <p:strVal val="visible"/>
                                      </p:to>
                                    </p:set>
                                    <p:anim calcmode="lin" valueType="num">
                                      <p:cBhvr additive="base">
                                        <p:cTn id="19" dur="300" fill="hold"/>
                                        <p:tgtEl>
                                          <p:spTgt spid="3174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174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1746">
                                            <p:txEl>
                                              <p:pRg st="3" end="3"/>
                                            </p:txEl>
                                          </p:spTgt>
                                        </p:tgtEl>
                                        <p:attrNameLst>
                                          <p:attrName>style.visibility</p:attrName>
                                        </p:attrNameLst>
                                      </p:cBhvr>
                                      <p:to>
                                        <p:strVal val="visible"/>
                                      </p:to>
                                    </p:set>
                                    <p:anim calcmode="lin" valueType="num">
                                      <p:cBhvr additive="base">
                                        <p:cTn id="25" dur="300" fill="hold"/>
                                        <p:tgtEl>
                                          <p:spTgt spid="31746">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174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1746">
                                            <p:txEl>
                                              <p:pRg st="4" end="4"/>
                                            </p:txEl>
                                          </p:spTgt>
                                        </p:tgtEl>
                                        <p:attrNameLst>
                                          <p:attrName>style.visibility</p:attrName>
                                        </p:attrNameLst>
                                      </p:cBhvr>
                                      <p:to>
                                        <p:strVal val="visible"/>
                                      </p:to>
                                    </p:set>
                                    <p:anim calcmode="lin" valueType="num">
                                      <p:cBhvr additive="base">
                                        <p:cTn id="31" dur="300" fill="hold"/>
                                        <p:tgtEl>
                                          <p:spTgt spid="31746">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174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1746">
                                            <p:txEl>
                                              <p:pRg st="5" end="5"/>
                                            </p:txEl>
                                          </p:spTgt>
                                        </p:tgtEl>
                                        <p:attrNameLst>
                                          <p:attrName>style.visibility</p:attrName>
                                        </p:attrNameLst>
                                      </p:cBhvr>
                                      <p:to>
                                        <p:strVal val="visible"/>
                                      </p:to>
                                    </p:set>
                                    <p:anim calcmode="lin" valueType="num">
                                      <p:cBhvr additive="base">
                                        <p:cTn id="37" dur="300" fill="hold"/>
                                        <p:tgtEl>
                                          <p:spTgt spid="31746">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174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CD57E77-3088-4802-A180-A26DEC3955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7424"/>
            <a:ext cx="12192000" cy="5737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85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ppt_w</p:attrName>
                                        </p:attrNameLst>
                                      </p:cBhvr>
                                      <p:tavLst>
                                        <p:tav tm="0" fmla="#ppt_w*sin(2.5*pi*$)">
                                          <p:val>
                                            <p:fltVal val="0"/>
                                          </p:val>
                                        </p:tav>
                                        <p:tav tm="100000">
                                          <p:val>
                                            <p:fltVal val="1"/>
                                          </p:val>
                                        </p:tav>
                                      </p:tavLst>
                                    </p:anim>
                                    <p:anim calcmode="lin" valueType="num">
                                      <p:cBhvr>
                                        <p:cTn id="9" dur="2000" fill="hold"/>
                                        <p:tgtEl>
                                          <p:spTgt spid="20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A69E94-C590-4C75-9DDA-86D64231D9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268" y="562188"/>
            <a:ext cx="10886172" cy="5694233"/>
          </a:xfrm>
          <a:prstGeom prst="rect">
            <a:avLst/>
          </a:prstGeom>
          <a:noFill/>
          <a:ln>
            <a:noFill/>
          </a:ln>
        </p:spPr>
      </p:pic>
    </p:spTree>
    <p:extLst>
      <p:ext uri="{BB962C8B-B14F-4D97-AF65-F5344CB8AC3E}">
        <p14:creationId xmlns:p14="http://schemas.microsoft.com/office/powerpoint/2010/main" val="320524252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4ED084-CFED-4009-8339-B3C6C0AFAA5D}"/>
              </a:ext>
            </a:extLst>
          </p:cNvPr>
          <p:cNvSpPr txBox="1"/>
          <p:nvPr/>
        </p:nvSpPr>
        <p:spPr>
          <a:xfrm>
            <a:off x="77002" y="96254"/>
            <a:ext cx="11993078" cy="7532812"/>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Colonna MT" panose="04020805060202030203" pitchFamily="82" charset="0"/>
                <a:ea typeface="Times New Roman" panose="02020603050405020304" pitchFamily="18" charset="0"/>
                <a:cs typeface="Times New Roman" panose="02020603050405020304" pitchFamily="18" charset="0"/>
              </a:rPr>
              <a:t>Before his ascension back into heaven, Jesus commissioned his apostles to preach the gospel to the whole creation. In connection therewith, the Lord promised he would confirm the validity of their message by giving them the ability to perform different kinds of miracles.</a:t>
            </a:r>
            <a:endParaRPr lang="en-US" sz="1200"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olonna MT" panose="04020805060202030203" pitchFamily="82" charset="0"/>
                <a:ea typeface="Times New Roman" panose="02020603050405020304" pitchFamily="18" charset="0"/>
                <a:cs typeface="Times New Roman" panose="02020603050405020304" pitchFamily="18" charset="0"/>
              </a:rPr>
              <a:t>One of these signs was:</a:t>
            </a:r>
            <a:r>
              <a:rPr lang="en-US" sz="1200" dirty="0">
                <a:latin typeface="Colonna MT" panose="04020805060202030203" pitchFamily="82" charset="0"/>
                <a:ea typeface="Times New Roman" panose="02020603050405020304" pitchFamily="18" charset="0"/>
                <a:cs typeface="Times New Roman" panose="02020603050405020304" pitchFamily="18" charset="0"/>
              </a:rPr>
              <a:t> </a:t>
            </a:r>
            <a:r>
              <a:rPr lang="en-US" sz="1800" dirty="0">
                <a:effectLst/>
                <a:latin typeface="Colonna MT" panose="04020805060202030203" pitchFamily="82" charset="0"/>
                <a:ea typeface="Times New Roman" panose="02020603050405020304" pitchFamily="18" charset="0"/>
                <a:cs typeface="Times New Roman" panose="02020603050405020304" pitchFamily="18" charset="0"/>
              </a:rPr>
              <a:t>“[They</a:t>
            </a:r>
            <a:r>
              <a:rPr lang="en-US" dirty="0">
                <a:latin typeface="Colonna MT" panose="04020805060202030203" pitchFamily="82" charset="0"/>
                <a:ea typeface="Times New Roman" panose="02020603050405020304" pitchFamily="18" charset="0"/>
                <a:cs typeface="Times New Roman" panose="02020603050405020304" pitchFamily="18" charset="0"/>
              </a:rPr>
              <a:t>]</a:t>
            </a:r>
            <a:r>
              <a:rPr lang="en-US" sz="1800" dirty="0">
                <a:effectLst/>
                <a:latin typeface="Colonna MT" panose="04020805060202030203" pitchFamily="82" charset="0"/>
                <a:ea typeface="Times New Roman" panose="02020603050405020304" pitchFamily="18" charset="0"/>
                <a:cs typeface="Times New Roman" panose="02020603050405020304" pitchFamily="18" charset="0"/>
              </a:rPr>
              <a:t> shall take up serpents” (Mark 16:18).</a:t>
            </a:r>
            <a:endParaRPr lang="en-US" sz="1200"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olonna MT" panose="04020805060202030203" pitchFamily="82" charset="0"/>
                <a:ea typeface="Times New Roman" panose="02020603050405020304" pitchFamily="18" charset="0"/>
                <a:cs typeface="Times New Roman" panose="02020603050405020304" pitchFamily="18" charset="0"/>
              </a:rPr>
              <a:t>In another text Christ said:</a:t>
            </a:r>
            <a:r>
              <a:rPr lang="en-US" sz="1200" dirty="0">
                <a:latin typeface="Colonna MT" panose="04020805060202030203" pitchFamily="82" charset="0"/>
                <a:ea typeface="Times New Roman" panose="02020603050405020304" pitchFamily="18" charset="0"/>
                <a:cs typeface="Times New Roman" panose="02020603050405020304" pitchFamily="18" charset="0"/>
              </a:rPr>
              <a:t> </a:t>
            </a:r>
            <a:r>
              <a:rPr lang="en-US" sz="1800" dirty="0">
                <a:effectLst/>
                <a:latin typeface="Colonna MT" panose="04020805060202030203" pitchFamily="82" charset="0"/>
                <a:ea typeface="Times New Roman" panose="02020603050405020304" pitchFamily="18" charset="0"/>
                <a:cs typeface="Times New Roman" panose="02020603050405020304" pitchFamily="18" charset="0"/>
              </a:rPr>
              <a:t>“I have given you authority to tread upon serpents and scorpions” (Luke 10:19)…</a:t>
            </a:r>
          </a:p>
          <a:p>
            <a:pPr marL="0" marR="0" algn="just">
              <a:lnSpc>
                <a:spcPct val="107000"/>
              </a:lnSpc>
              <a:spcBef>
                <a:spcPts val="0"/>
              </a:spcBef>
              <a:spcAft>
                <a:spcPts val="500"/>
              </a:spcAft>
            </a:pPr>
            <a:endParaRPr lang="en-US" sz="800" dirty="0">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olonna MT" panose="04020805060202030203" pitchFamily="82" charset="0"/>
                <a:ea typeface="Times New Roman" panose="02020603050405020304" pitchFamily="18" charset="0"/>
                <a:cs typeface="Times New Roman" panose="02020603050405020304" pitchFamily="18" charset="0"/>
              </a:rPr>
              <a:t>What many do not understand is this. Those miraculous signs </a:t>
            </a:r>
            <a:r>
              <a:rPr lang="en-US" sz="1800" b="1" dirty="0">
                <a:effectLst/>
                <a:latin typeface="Colonna MT" panose="04020805060202030203" pitchFamily="82" charset="0"/>
                <a:ea typeface="Times New Roman" panose="02020603050405020304" pitchFamily="18" charset="0"/>
                <a:cs typeface="Times New Roman" panose="02020603050405020304" pitchFamily="18" charset="0"/>
              </a:rPr>
              <a:t>were confined to the first century</a:t>
            </a:r>
            <a:r>
              <a:rPr lang="en-US" sz="1800" dirty="0">
                <a:effectLst/>
                <a:latin typeface="Colonna MT" panose="04020805060202030203" pitchFamily="82" charset="0"/>
                <a:ea typeface="Times New Roman" panose="02020603050405020304" pitchFamily="18" charset="0"/>
                <a:cs typeface="Times New Roman" panose="02020603050405020304" pitchFamily="18" charset="0"/>
              </a:rPr>
              <a:t>. They were temporary gifts, given as the New Testament documents were being prepared over a span of about fifty years.</a:t>
            </a:r>
            <a:endParaRPr lang="en-US" sz="1800" dirty="0">
              <a:effectLst/>
              <a:latin typeface="Colonna MT" panose="04020805060202030203" pitchFamily="82" charset="0"/>
              <a:ea typeface="Calibri" panose="020F0502020204030204" pitchFamily="34" charset="0"/>
              <a:cs typeface="Times New Roman" panose="02020603050405020304" pitchFamily="18" charset="0"/>
            </a:endParaRPr>
          </a:p>
          <a:p>
            <a:r>
              <a:rPr lang="en-US" sz="1800" dirty="0">
                <a:effectLst/>
                <a:latin typeface="Colonna MT" panose="04020805060202030203" pitchFamily="82" charset="0"/>
                <a:ea typeface="Times New Roman" panose="02020603050405020304" pitchFamily="18" charset="0"/>
                <a:cs typeface="Times New Roman" panose="02020603050405020304" pitchFamily="18" charset="0"/>
              </a:rPr>
              <a:t>Paul himself plainly taught that these miraculous signs would come to an end when the revelation process was made “complete” (see 1 Cor. 13:8-10). As the apostolic age faded, so did the supernatural gifts…</a:t>
            </a:r>
          </a:p>
          <a:p>
            <a:endParaRPr lang="en-US" sz="800" dirty="0">
              <a:latin typeface="Colonna MT" panose="04020805060202030203" pitchFamily="8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dirty="0">
                <a:effectLst/>
                <a:latin typeface="Colonna MT" panose="04020805060202030203" pitchFamily="82" charset="0"/>
                <a:ea typeface="Times New Roman" panose="02020603050405020304" pitchFamily="18" charset="0"/>
                <a:cs typeface="Times New Roman" panose="02020603050405020304" pitchFamily="18" charset="0"/>
              </a:rPr>
              <a:t>According to newspaper accounts, one fang of the snake pierced Brown’s finger. Within moments he toppled over.            Why was he so affected? Because </a:t>
            </a:r>
            <a:r>
              <a:rPr lang="en-US" b="1" dirty="0">
                <a:effectLst/>
                <a:latin typeface="Colonna MT" panose="04020805060202030203" pitchFamily="82" charset="0"/>
                <a:ea typeface="Times New Roman" panose="02020603050405020304" pitchFamily="18" charset="0"/>
                <a:cs typeface="Times New Roman" panose="02020603050405020304" pitchFamily="18" charset="0"/>
              </a:rPr>
              <a:t>he did not have the “take-up-serpents” sign</a:t>
            </a:r>
            <a:r>
              <a:rPr lang="en-US" dirty="0">
                <a:effectLst/>
                <a:latin typeface="Colonna MT" panose="04020805060202030203" pitchFamily="82" charset="0"/>
                <a:ea typeface="Times New Roman" panose="02020603050405020304" pitchFamily="18" charset="0"/>
                <a:cs typeface="Times New Roman" panose="02020603050405020304" pitchFamily="18" charset="0"/>
              </a:rPr>
              <a:t>.</a:t>
            </a:r>
            <a:endParaRPr lang="en-US"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Colonna MT" panose="04020805060202030203" pitchFamily="82" charset="0"/>
                <a:ea typeface="Times New Roman" panose="02020603050405020304" pitchFamily="18" charset="0"/>
                <a:cs typeface="Times New Roman" panose="02020603050405020304" pitchFamily="18" charset="0"/>
              </a:rPr>
              <a:t>Interestingly, one of the first reactions of someone in the congregation was to call 911. Why did they not just pray for him, and heal the gentleman? Healing is listed in the same passage that mentions taking up serpents.</a:t>
            </a:r>
            <a:endParaRPr lang="en-US"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Colonna MT" panose="04020805060202030203" pitchFamily="82" charset="0"/>
                <a:ea typeface="Times New Roman" panose="02020603050405020304" pitchFamily="18" charset="0"/>
                <a:cs typeface="Times New Roman" panose="02020603050405020304" pitchFamily="18" charset="0"/>
              </a:rPr>
              <a:t>The answer is all too obvious. </a:t>
            </a:r>
            <a:r>
              <a:rPr lang="en-US" b="1" dirty="0">
                <a:effectLst/>
                <a:latin typeface="Colonna MT" panose="04020805060202030203" pitchFamily="82" charset="0"/>
                <a:ea typeface="Times New Roman" panose="02020603050405020304" pitchFamily="18" charset="0"/>
                <a:cs typeface="Times New Roman" panose="02020603050405020304" pitchFamily="18" charset="0"/>
              </a:rPr>
              <a:t>They did not have that power either.</a:t>
            </a:r>
            <a:endParaRPr lang="en-US" b="1"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Colonna MT" panose="04020805060202030203" pitchFamily="82" charset="0"/>
                <a:ea typeface="Times New Roman" panose="02020603050405020304" pitchFamily="18" charset="0"/>
                <a:cs typeface="Times New Roman" panose="02020603050405020304" pitchFamily="18" charset="0"/>
              </a:rPr>
              <a:t>Moreover, once Mr. Brown expired, why did not someone in the congregation raise him from the dead? Raising the dead was also a first-century sign (see Mt. 10:8; Acts 9:36-42; 20:9-10). They </a:t>
            </a:r>
            <a:r>
              <a:rPr lang="en-US" b="1" dirty="0">
                <a:effectLst/>
                <a:latin typeface="Colonna MT" panose="04020805060202030203" pitchFamily="82" charset="0"/>
                <a:ea typeface="Times New Roman" panose="02020603050405020304" pitchFamily="18" charset="0"/>
                <a:cs typeface="Times New Roman" panose="02020603050405020304" pitchFamily="18" charset="0"/>
              </a:rPr>
              <a:t>could not</a:t>
            </a:r>
            <a:r>
              <a:rPr lang="en-US" dirty="0">
                <a:effectLst/>
                <a:latin typeface="Colonna MT" panose="04020805060202030203" pitchFamily="82" charset="0"/>
                <a:ea typeface="Times New Roman" panose="02020603050405020304" pitchFamily="18" charset="0"/>
                <a:cs typeface="Times New Roman" panose="02020603050405020304" pitchFamily="18" charset="0"/>
              </a:rPr>
              <a:t> raise the victim from the dead!</a:t>
            </a:r>
            <a:endParaRPr lang="en-US"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Colonna MT" panose="04020805060202030203" pitchFamily="82" charset="0"/>
                <a:ea typeface="Times New Roman" panose="02020603050405020304" pitchFamily="18" charset="0"/>
                <a:cs typeface="Times New Roman" panose="02020603050405020304" pitchFamily="18" charset="0"/>
              </a:rPr>
              <a:t>As sad as this episode is, it illustrates how utterly deceived a person can be. Example after example of fatalities in connection with these snake-handling services can be cited, yet these poor people continue to practice this bizarre religion. Some folks, under the sway of religious dogma, appear to lose the basic ability to reason correctly.  </a:t>
            </a:r>
            <a:r>
              <a:rPr lang="en-US" i="1" dirty="0">
                <a:effectLst/>
                <a:latin typeface="Colonna MT" panose="04020805060202030203" pitchFamily="82" charset="0"/>
                <a:ea typeface="Times New Roman" panose="02020603050405020304" pitchFamily="18" charset="0"/>
                <a:cs typeface="Times New Roman" panose="02020603050405020304" pitchFamily="18" charset="0"/>
              </a:rPr>
              <a:t>– Wayne Jackson</a:t>
            </a:r>
            <a:endParaRPr lang="en-US" i="1" dirty="0">
              <a:effectLst/>
              <a:latin typeface="Colonna MT" panose="04020805060202030203" pitchFamily="82" charset="0"/>
              <a:ea typeface="Calibri" panose="020F0502020204030204" pitchFamily="34" charset="0"/>
              <a:cs typeface="Times New Roman" panose="02020603050405020304" pitchFamily="18" charset="0"/>
            </a:endParaRPr>
          </a:p>
          <a:p>
            <a:endParaRPr lang="en-US" sz="1800" dirty="0">
              <a:effectLst/>
              <a:latin typeface="Colonna MT" panose="04020805060202030203" pitchFamily="82" charset="0"/>
              <a:ea typeface="Times New Roman" panose="02020603050405020304" pitchFamily="18" charset="0"/>
              <a:cs typeface="Times New Roman" panose="02020603050405020304" pitchFamily="18" charset="0"/>
            </a:endParaRPr>
          </a:p>
          <a:p>
            <a:endParaRPr lang="en-US" sz="1200" dirty="0">
              <a:effectLst/>
              <a:latin typeface="Colonna MT" panose="04020805060202030203"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315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3">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3">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3">
                                            <p:txEl>
                                              <p:pRg st="4" end="4"/>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3">
                                            <p:txEl>
                                              <p:pRg st="5" end="5"/>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3">
                                            <p:txEl>
                                              <p:pRg st="7" end="7"/>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3">
                                            <p:txEl>
                                              <p:pRg st="8" end="8"/>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3">
                                            <p:txEl>
                                              <p:pRg st="9" end="9"/>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3">
                                            <p:txEl>
                                              <p:pRg st="10" end="10"/>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3">
                                            <p:txEl>
                                              <p:pRg st="11" end="1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ADB51D8-33C5-4CBF-BBDD-966E4835A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145" y="664143"/>
            <a:ext cx="10693668" cy="5563402"/>
          </a:xfrm>
          <a:prstGeom prst="rect">
            <a:avLst/>
          </a:prstGeom>
          <a:noFill/>
          <a:extLst>
            <a:ext uri="{909E8E84-426E-40DD-AFC4-6F175D3DCCD1}">
              <a14:hiddenFill xmlns:a14="http://schemas.microsoft.com/office/drawing/2010/main">
                <a:solidFill>
                  <a:srgbClr val="FFFFFF"/>
                </a:solidFill>
              </a14:hiddenFill>
            </a:ext>
          </a:extLst>
        </p:spPr>
      </p:pic>
      <p:sp>
        <p:nvSpPr>
          <p:cNvPr id="5" name="WordArt 5" descr="Paper bag">
            <a:extLst>
              <a:ext uri="{FF2B5EF4-FFF2-40B4-BE49-F238E27FC236}">
                <a16:creationId xmlns:a16="http://schemas.microsoft.com/office/drawing/2014/main" id="{DA0BD2B8-D64C-47ED-B9B5-8BC36EE17918}"/>
              </a:ext>
            </a:extLst>
          </p:cNvPr>
          <p:cNvSpPr>
            <a:spLocks noChangeArrowheads="1" noChangeShapeType="1" noTextEdit="1"/>
          </p:cNvSpPr>
          <p:nvPr/>
        </p:nvSpPr>
        <p:spPr bwMode="auto">
          <a:xfrm>
            <a:off x="-393290" y="1327357"/>
            <a:ext cx="14335432" cy="3667429"/>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4"/>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4"/>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PENTECOSTAL PREACHERS</a:t>
            </a:r>
          </a:p>
        </p:txBody>
      </p:sp>
    </p:spTree>
    <p:extLst>
      <p:ext uri="{BB962C8B-B14F-4D97-AF65-F5344CB8AC3E}">
        <p14:creationId xmlns:p14="http://schemas.microsoft.com/office/powerpoint/2010/main" val="102730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8 - 10</a:t>
            </a:r>
          </a:p>
          <a:p>
            <a:r>
              <a:rPr lang="en-US" dirty="0"/>
              <a:t>The voyagers had lost every thing in the shipwreck, yet, through the services of Paul, they had lacked nothing during their stay on the island, and were now about to leave it with all the necessaries for the remainder of the voyage, supplied free of cost. At the beginning of the voyage Paul was one of the most unobserved of all the passengers; but he had gradually become the chief dependence of the whole company, and had acquired an ascendency over every mind. Much of this was due to his inspiration; yet native force of character and superior talent, place them where you will, will elevate their possessor to distinction and authority. Especially will this be true in times of danger and difficulty.</a:t>
            </a:r>
          </a:p>
          <a:p>
            <a:pPr lvl="1"/>
            <a:r>
              <a:rPr lang="en-US" b="0" dirty="0"/>
              <a:t>McGarvey, J. W. (1872). </a:t>
            </a:r>
            <a:r>
              <a:rPr lang="en-US" b="0" i="1" u="sng" dirty="0">
                <a:hlinkClick r:id="rId2"/>
              </a:rPr>
              <a:t>A commentary on Acts of Apostles</a:t>
            </a:r>
            <a:r>
              <a:rPr lang="en-US" b="0" dirty="0">
                <a:hlinkClick r:id="rId2"/>
              </a:rPr>
              <a:t> (p. 289).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52013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27772" y="572798"/>
            <a:ext cx="10645541" cy="4906719"/>
          </a:xfrm>
        </p:spPr>
        <p:txBody>
          <a:bodyPr/>
          <a:lstStyle/>
          <a:p>
            <a:r>
              <a:rPr lang="en-US" baseline="30000" dirty="0"/>
              <a:t>11</a:t>
            </a:r>
            <a:r>
              <a:rPr lang="en-US" dirty="0"/>
              <a:t> At the end of three months we set sail on an Alexandrian ship which had wintered at the island, and which had the Twin Brothers for its figurehead. </a:t>
            </a:r>
            <a:br>
              <a:rPr lang="en-US" dirty="0"/>
            </a:br>
            <a:r>
              <a:rPr lang="en-US" baseline="30000" dirty="0"/>
              <a:t>12 </a:t>
            </a:r>
            <a:r>
              <a:rPr lang="en-US" dirty="0"/>
              <a:t>After we put in at Syracuse, we stayed there for three days.</a:t>
            </a:r>
          </a:p>
        </p:txBody>
      </p:sp>
      <p:sp>
        <p:nvSpPr>
          <p:cNvPr id="3" name="Text Placeholder 2"/>
          <p:cNvSpPr>
            <a:spLocks noGrp="1"/>
          </p:cNvSpPr>
          <p:nvPr>
            <p:ph type="body" sz="quarter" idx="11"/>
          </p:nvPr>
        </p:nvSpPr>
        <p:spPr/>
        <p:txBody>
          <a:bodyPr/>
          <a:lstStyle/>
          <a:p>
            <a:r>
              <a:rPr lang="en-US" dirty="0"/>
              <a:t>- Acts 28:11-12</a:t>
            </a:r>
          </a:p>
        </p:txBody>
      </p:sp>
    </p:spTree>
    <p:extLst>
      <p:ext uri="{BB962C8B-B14F-4D97-AF65-F5344CB8AC3E}">
        <p14:creationId xmlns:p14="http://schemas.microsoft.com/office/powerpoint/2010/main" val="50217742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0689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13</a:t>
            </a:r>
            <a:r>
              <a:rPr lang="en-US" dirty="0"/>
              <a:t> From there we sailed around and arrived at </a:t>
            </a:r>
            <a:r>
              <a:rPr lang="en-US" dirty="0" err="1"/>
              <a:t>Rhegium</a:t>
            </a:r>
            <a:r>
              <a:rPr lang="en-US" dirty="0"/>
              <a:t>, and a day later a south wind sprang up, and on the second day we came to </a:t>
            </a:r>
            <a:r>
              <a:rPr lang="en-US" dirty="0" err="1"/>
              <a:t>Puteoli</a:t>
            </a:r>
            <a:r>
              <a:rPr lang="en-US" dirty="0"/>
              <a:t>. </a:t>
            </a:r>
            <a:br>
              <a:rPr lang="en-US" dirty="0"/>
            </a:br>
            <a:r>
              <a:rPr lang="en-US" baseline="30000" dirty="0"/>
              <a:t>14</a:t>
            </a:r>
            <a:r>
              <a:rPr lang="en-US" dirty="0"/>
              <a:t> There we found some brethren, and were invited to stay with them for seven days; and thus we came to Rome.</a:t>
            </a:r>
          </a:p>
        </p:txBody>
      </p:sp>
      <p:sp>
        <p:nvSpPr>
          <p:cNvPr id="3" name="Text Placeholder 2"/>
          <p:cNvSpPr>
            <a:spLocks noGrp="1"/>
          </p:cNvSpPr>
          <p:nvPr>
            <p:ph type="body" sz="quarter" idx="11"/>
          </p:nvPr>
        </p:nvSpPr>
        <p:spPr/>
        <p:txBody>
          <a:bodyPr/>
          <a:lstStyle/>
          <a:p>
            <a:r>
              <a:rPr lang="en-US" dirty="0"/>
              <a:t>- Acts 28:13-14</a:t>
            </a:r>
          </a:p>
        </p:txBody>
      </p:sp>
    </p:spTree>
    <p:extLst>
      <p:ext uri="{BB962C8B-B14F-4D97-AF65-F5344CB8AC3E}">
        <p14:creationId xmlns:p14="http://schemas.microsoft.com/office/powerpoint/2010/main" val="124772594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11 - 14</a:t>
            </a:r>
          </a:p>
          <a:p>
            <a:r>
              <a:rPr lang="en-US" dirty="0"/>
              <a:t>It was, doubtless, an unexpected pleasure to Paul to find brethren in </a:t>
            </a:r>
            <a:r>
              <a:rPr lang="en-US" dirty="0" err="1"/>
              <a:t>Puteoli</a:t>
            </a:r>
            <a:r>
              <a:rPr lang="en-US" dirty="0"/>
              <a:t>, and equally unexpected to them to have the great apostle to the Gentiles in their midst. The request that he should remain with them </a:t>
            </a:r>
            <a:r>
              <a:rPr lang="en-US" i="1" dirty="0"/>
              <a:t>7 days indicates a desire to have him present at their Lord’s-day meeting. It is suggestive of a season of religious intercourse, terminated by the day on which the disciples came together to break the loaf. The ship had reached her final port; for </a:t>
            </a:r>
            <a:r>
              <a:rPr lang="en-US" i="1" dirty="0" err="1"/>
              <a:t>Puteoli</a:t>
            </a:r>
            <a:r>
              <a:rPr lang="en-US" i="1" dirty="0"/>
              <a:t>, situated on the northern side of the Bay of Naples, was the chief landing-place for vessels engaged in the trade between Rome and Egypt.  The remainder of the journey was to be performed on foot, and there was nothing to prevent Paul’s delay with the brethren, except the will of the centurion, who was under too great obligations to him to refuse any reasonable request.</a:t>
            </a:r>
          </a:p>
          <a:p>
            <a:pPr lvl="1"/>
            <a:r>
              <a:rPr lang="en-US" b="0" dirty="0"/>
              <a:t>McGarvey, J. W. (1872). </a:t>
            </a:r>
            <a:r>
              <a:rPr lang="en-US" b="0" i="1" u="sng" dirty="0">
                <a:hlinkClick r:id="rId2"/>
              </a:rPr>
              <a:t>A commentary on Acts of Apostles</a:t>
            </a:r>
            <a:r>
              <a:rPr lang="en-US" b="0" dirty="0">
                <a:hlinkClick r:id="rId2"/>
              </a:rPr>
              <a:t> (pp. 289–290).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0425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15 </a:t>
            </a:r>
            <a:r>
              <a:rPr lang="en-US" dirty="0"/>
              <a:t>And the brethren, when they heard about us, came from there as far as the Market of Appius and Three Inns to meet us; and when Paul saw them, he thanked God and took courage. </a:t>
            </a:r>
            <a:r>
              <a:rPr lang="en-US" baseline="30000" dirty="0"/>
              <a:t>16</a:t>
            </a:r>
            <a:r>
              <a:rPr lang="en-US" dirty="0"/>
              <a:t> When we entered Rome, the centurion delivered the prisoners to the Praetorian Prefect; but Paul was allowed to dwell by himself, with the soldier who was guarding him.</a:t>
            </a:r>
          </a:p>
        </p:txBody>
      </p:sp>
      <p:sp>
        <p:nvSpPr>
          <p:cNvPr id="3" name="Text Placeholder 2"/>
          <p:cNvSpPr>
            <a:spLocks noGrp="1"/>
          </p:cNvSpPr>
          <p:nvPr>
            <p:ph type="body" sz="quarter" idx="11"/>
          </p:nvPr>
        </p:nvSpPr>
        <p:spPr/>
        <p:txBody>
          <a:bodyPr/>
          <a:lstStyle/>
          <a:p>
            <a:r>
              <a:rPr lang="en-US" dirty="0"/>
              <a:t>- Acts 28:15-16</a:t>
            </a:r>
          </a:p>
        </p:txBody>
      </p:sp>
    </p:spTree>
    <p:extLst>
      <p:ext uri="{BB962C8B-B14F-4D97-AF65-F5344CB8AC3E}">
        <p14:creationId xmlns:p14="http://schemas.microsoft.com/office/powerpoint/2010/main" val="857081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5E57-AEAB-4BA4-A103-30858821E6CE}"/>
              </a:ext>
            </a:extLst>
          </p:cNvPr>
          <p:cNvSpPr>
            <a:spLocks noGrp="1"/>
          </p:cNvSpPr>
          <p:nvPr>
            <p:ph type="title"/>
          </p:nvPr>
        </p:nvSpPr>
        <p:spPr>
          <a:xfrm>
            <a:off x="10048" y="1"/>
            <a:ext cx="12181953" cy="1014883"/>
          </a:xfrm>
          <a:solidFill>
            <a:schemeClr val="accent1">
              <a:lumMod val="75000"/>
            </a:schemeClr>
          </a:solidFill>
        </p:spPr>
        <p:txBody>
          <a:bodyPr>
            <a:noAutofit/>
          </a:bodyPr>
          <a:lstStyle/>
          <a:p>
            <a:r>
              <a:rPr lang="en-US" sz="3200" b="1" dirty="0">
                <a:effectLst>
                  <a:outerShdw blurRad="38100" dist="38100" dir="2700000" algn="tl">
                    <a:srgbClr val="000000">
                      <a:alpha val="43137"/>
                    </a:srgbClr>
                  </a:outerShdw>
                </a:effectLst>
                <a:latin typeface="Algerian" panose="04020705040A02060702" pitchFamily="82" charset="0"/>
              </a:rPr>
              <a:t> DOES THE NEW TESTAMENT IN PRACTICE ACTUALLY</a:t>
            </a:r>
            <a:br>
              <a:rPr lang="en-US" sz="3200" b="1" dirty="0">
                <a:effectLst>
                  <a:outerShdw blurRad="38100" dist="38100" dir="2700000" algn="tl">
                    <a:srgbClr val="000000">
                      <a:alpha val="43137"/>
                    </a:srgbClr>
                  </a:outerShdw>
                </a:effectLst>
                <a:latin typeface="Algerian" panose="04020705040A02060702" pitchFamily="82" charset="0"/>
              </a:rPr>
            </a:br>
            <a:r>
              <a:rPr lang="en-US" sz="3200" b="1" dirty="0">
                <a:effectLst>
                  <a:outerShdw blurRad="38100" dist="38100" dir="2700000" algn="tl">
                    <a:srgbClr val="000000">
                      <a:alpha val="43137"/>
                    </a:srgbClr>
                  </a:outerShdw>
                </a:effectLst>
                <a:latin typeface="Algerian" panose="04020705040A02060702" pitchFamily="82" charset="0"/>
              </a:rPr>
              <a:t> START WITH THE BOOK OF ACTS NOT THE GOSPELS? </a:t>
            </a:r>
          </a:p>
        </p:txBody>
      </p:sp>
      <p:sp>
        <p:nvSpPr>
          <p:cNvPr id="3" name="Content Placeholder 2">
            <a:extLst>
              <a:ext uri="{FF2B5EF4-FFF2-40B4-BE49-F238E27FC236}">
                <a16:creationId xmlns:a16="http://schemas.microsoft.com/office/drawing/2014/main" id="{37921CD5-0A30-41B0-B772-3DD62595B985}"/>
              </a:ext>
            </a:extLst>
          </p:cNvPr>
          <p:cNvSpPr>
            <a:spLocks noGrp="1"/>
          </p:cNvSpPr>
          <p:nvPr>
            <p:ph idx="1"/>
          </p:nvPr>
        </p:nvSpPr>
        <p:spPr>
          <a:xfrm>
            <a:off x="341644" y="1527349"/>
            <a:ext cx="11605846" cy="4873451"/>
          </a:xfrm>
        </p:spPr>
        <p:txBody>
          <a:bodyPr>
            <a:noAutofit/>
          </a:bodyPr>
          <a:lstStyle/>
          <a:p>
            <a:r>
              <a:rPr lang="en-US" sz="3600" b="1" i="0"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“From the standpoint of the dispensations or the various economies by which God governs the world, the Old Testament Jewish economy actually continued through the gospels.   Acts is a transitional book moving from the Old Testament economy into that of the new – the church age, the body of Christ.” </a:t>
            </a:r>
            <a:r>
              <a:rPr lang="en-US" sz="2800" b="1"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a:t>
            </a:r>
            <a:r>
              <a:rPr lang="en-US" sz="2800" b="1" i="0"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reference) </a:t>
            </a:r>
            <a:endParaRPr lang="en-US" sz="2800" b="1"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endParaRPr>
          </a:p>
        </p:txBody>
      </p:sp>
    </p:spTree>
    <p:extLst>
      <p:ext uri="{BB962C8B-B14F-4D97-AF65-F5344CB8AC3E}">
        <p14:creationId xmlns:p14="http://schemas.microsoft.com/office/powerpoint/2010/main" val="120786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rgbClr val="FFFF00"/>
                                      </p:to>
                                    </p:animClr>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anim calcmode="lin" valueType="num">
                                      <p:cBhvr>
                                        <p:cTn id="1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CA3108-2054-41C1-B0A2-E9D3F2E0D6D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783DFC74-34EF-43A5-AC9E-D6D8606B0B98}"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2770" name="Text Box 2">
            <a:extLst>
              <a:ext uri="{FF2B5EF4-FFF2-40B4-BE49-F238E27FC236}">
                <a16:creationId xmlns:a16="http://schemas.microsoft.com/office/drawing/2014/main" id="{7C92D69A-EB3B-4DDC-9ED6-3CAD9E7744B6}"/>
              </a:ext>
            </a:extLst>
          </p:cNvPr>
          <p:cNvSpPr txBox="1">
            <a:spLocks noChangeArrowheads="1"/>
          </p:cNvSpPr>
          <p:nvPr/>
        </p:nvSpPr>
        <p:spPr bwMode="auto">
          <a:xfrm>
            <a:off x="2667000" y="685801"/>
            <a:ext cx="76962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 Apostles and Elders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required only limited Torah mandates of the Gentile Christians (15.13-21);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requirements based on rules from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Leviticus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(Acts 15.13-21; Leviticus 17-18);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Themes of unity and cooperation dominate … ;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it is a unanimous decision and the</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“Whole Church”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sends a delegation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to explain the Jerusalem Church’s decision (15.30-35);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Actually, a decision of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Holy Spirit</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(15.22-29).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2770">
                                            <p:txEl>
                                              <p:pRg st="0" end="0"/>
                                            </p:txEl>
                                          </p:spTgt>
                                        </p:tgtEl>
                                        <p:attrNameLst>
                                          <p:attrName>style.visibility</p:attrName>
                                        </p:attrNameLst>
                                      </p:cBhvr>
                                      <p:to>
                                        <p:strVal val="visible"/>
                                      </p:to>
                                    </p:set>
                                    <p:anim calcmode="lin" valueType="num">
                                      <p:cBhvr additive="base">
                                        <p:cTn id="7" dur="300" fill="hold"/>
                                        <p:tgtEl>
                                          <p:spTgt spid="3277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27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2770">
                                            <p:txEl>
                                              <p:pRg st="1" end="1"/>
                                            </p:txEl>
                                          </p:spTgt>
                                        </p:tgtEl>
                                        <p:attrNameLst>
                                          <p:attrName>style.visibility</p:attrName>
                                        </p:attrNameLst>
                                      </p:cBhvr>
                                      <p:to>
                                        <p:strVal val="visible"/>
                                      </p:to>
                                    </p:set>
                                    <p:anim calcmode="lin" valueType="num">
                                      <p:cBhvr additive="base">
                                        <p:cTn id="13" dur="300" fill="hold"/>
                                        <p:tgtEl>
                                          <p:spTgt spid="32770">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277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2770">
                                            <p:txEl>
                                              <p:pRg st="2" end="2"/>
                                            </p:txEl>
                                          </p:spTgt>
                                        </p:tgtEl>
                                        <p:attrNameLst>
                                          <p:attrName>style.visibility</p:attrName>
                                        </p:attrNameLst>
                                      </p:cBhvr>
                                      <p:to>
                                        <p:strVal val="visible"/>
                                      </p:to>
                                    </p:set>
                                    <p:anim calcmode="lin" valueType="num">
                                      <p:cBhvr additive="base">
                                        <p:cTn id="19" dur="300" fill="hold"/>
                                        <p:tgtEl>
                                          <p:spTgt spid="32770">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27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2770">
                                            <p:txEl>
                                              <p:pRg st="3" end="3"/>
                                            </p:txEl>
                                          </p:spTgt>
                                        </p:tgtEl>
                                        <p:attrNameLst>
                                          <p:attrName>style.visibility</p:attrName>
                                        </p:attrNameLst>
                                      </p:cBhvr>
                                      <p:to>
                                        <p:strVal val="visible"/>
                                      </p:to>
                                    </p:set>
                                    <p:anim calcmode="lin" valueType="num">
                                      <p:cBhvr additive="base">
                                        <p:cTn id="25" dur="300" fill="hold"/>
                                        <p:tgtEl>
                                          <p:spTgt spid="32770">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277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iterate type="wd">
                                    <p:tmPct val="100000"/>
                                  </p:iterate>
                                  <p:childTnLst>
                                    <p:set>
                                      <p:cBhvr>
                                        <p:cTn id="30" dur="1" fill="hold">
                                          <p:stCondLst>
                                            <p:cond delay="0"/>
                                          </p:stCondLst>
                                        </p:cTn>
                                        <p:tgtEl>
                                          <p:spTgt spid="32770">
                                            <p:txEl>
                                              <p:pRg st="4" end="4"/>
                                            </p:txEl>
                                          </p:spTgt>
                                        </p:tgtEl>
                                        <p:attrNameLst>
                                          <p:attrName>style.visibility</p:attrName>
                                        </p:attrNameLst>
                                      </p:cBhvr>
                                      <p:to>
                                        <p:strVal val="visible"/>
                                      </p:to>
                                    </p:set>
                                    <p:anim calcmode="lin" valueType="num">
                                      <p:cBhvr additive="base">
                                        <p:cTn id="31" dur="300" fill="hold"/>
                                        <p:tgtEl>
                                          <p:spTgt spid="32770">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3277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iterate type="wd">
                                    <p:tmPct val="100000"/>
                                  </p:iterate>
                                  <p:childTnLst>
                                    <p:set>
                                      <p:cBhvr>
                                        <p:cTn id="36" dur="1" fill="hold">
                                          <p:stCondLst>
                                            <p:cond delay="0"/>
                                          </p:stCondLst>
                                        </p:cTn>
                                        <p:tgtEl>
                                          <p:spTgt spid="32770">
                                            <p:txEl>
                                              <p:pRg st="5" end="5"/>
                                            </p:txEl>
                                          </p:spTgt>
                                        </p:tgtEl>
                                        <p:attrNameLst>
                                          <p:attrName>style.visibility</p:attrName>
                                        </p:attrNameLst>
                                      </p:cBhvr>
                                      <p:to>
                                        <p:strVal val="visible"/>
                                      </p:to>
                                    </p:set>
                                    <p:anim calcmode="lin" valueType="num">
                                      <p:cBhvr additive="base">
                                        <p:cTn id="37" dur="300" fill="hold"/>
                                        <p:tgtEl>
                                          <p:spTgt spid="32770">
                                            <p:txEl>
                                              <p:pRg st="5" end="5"/>
                                            </p:txEl>
                                          </p:spTgt>
                                        </p:tgtEl>
                                        <p:attrNameLst>
                                          <p:attrName>ppt_x</p:attrName>
                                        </p:attrNameLst>
                                      </p:cBhvr>
                                      <p:tavLst>
                                        <p:tav tm="0">
                                          <p:val>
                                            <p:strVal val="#ppt_x"/>
                                          </p:val>
                                        </p:tav>
                                        <p:tav tm="100000">
                                          <p:val>
                                            <p:strVal val="#ppt_x"/>
                                          </p:val>
                                        </p:tav>
                                      </p:tavLst>
                                    </p:anim>
                                    <p:anim calcmode="lin" valueType="num">
                                      <p:cBhvr additive="base">
                                        <p:cTn id="38" dur="300" fill="hold"/>
                                        <p:tgtEl>
                                          <p:spTgt spid="3277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uild="p"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a:bodyPr>
          <a:lstStyle/>
          <a:p>
            <a:r>
              <a:rPr lang="en-US" sz="3800" dirty="0">
                <a:solidFill>
                  <a:schemeClr val="accent6">
                    <a:lumMod val="75000"/>
                  </a:schemeClr>
                </a:solidFill>
                <a:effectLst>
                  <a:outerShdw blurRad="38100" dist="38100" dir="2700000" algn="tl">
                    <a:srgbClr val="000000">
                      <a:alpha val="43137"/>
                    </a:srgbClr>
                  </a:outerShdw>
                </a:effectLst>
              </a:rPr>
              <a:t>VERSE 15</a:t>
            </a:r>
          </a:p>
          <a:p>
            <a:r>
              <a:rPr lang="en-US" dirty="0"/>
              <a:t>The two places here mentioned were about ten miles apart,  and it was doubtless two different companies who met them, having left Rome at different times. One party had come about forty miles, to </a:t>
            </a:r>
            <a:r>
              <a:rPr lang="en-US" dirty="0" err="1"/>
              <a:t>Appii</a:t>
            </a:r>
            <a:r>
              <a:rPr lang="en-US" dirty="0"/>
              <a:t> Forum, and the other about thirty, to the places called Tres </a:t>
            </a:r>
            <a:r>
              <a:rPr lang="en-US" dirty="0" err="1"/>
              <a:t>Tabernæ</a:t>
            </a:r>
            <a:r>
              <a:rPr lang="en-US" dirty="0"/>
              <a:t>, or Three Taverns. Such a mark of respect extended to him in his bonds was highly gratifying, and no wonder that he “thanked God and took courage.”</a:t>
            </a:r>
          </a:p>
          <a:p>
            <a:pPr lvl="1"/>
            <a:r>
              <a:rPr lang="en-US" b="0" dirty="0"/>
              <a:t>McGarvey, J. W. (1872). </a:t>
            </a:r>
            <a:r>
              <a:rPr lang="en-US" b="0" i="1" u="sng" dirty="0">
                <a:hlinkClick r:id="rId2"/>
              </a:rPr>
              <a:t>A commentary on Acts of Apostles</a:t>
            </a:r>
            <a:r>
              <a:rPr lang="en-US" b="0" dirty="0">
                <a:hlinkClick r:id="rId2"/>
              </a:rPr>
              <a:t> (p. 290).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06060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48719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a:bodyPr>
          <a:lstStyle/>
          <a:p>
            <a:r>
              <a:rPr lang="en-US" sz="3800" dirty="0">
                <a:solidFill>
                  <a:schemeClr val="accent6">
                    <a:lumMod val="75000"/>
                  </a:schemeClr>
                </a:solidFill>
                <a:effectLst>
                  <a:outerShdw blurRad="38100" dist="38100" dir="2700000" algn="tl">
                    <a:srgbClr val="000000">
                      <a:alpha val="43137"/>
                    </a:srgbClr>
                  </a:outerShdw>
                </a:effectLst>
              </a:rPr>
              <a:t>VERSE 16</a:t>
            </a:r>
          </a:p>
          <a:p>
            <a:r>
              <a:rPr lang="en-US" dirty="0">
                <a:solidFill>
                  <a:srgbClr val="C00000"/>
                </a:solidFill>
              </a:rPr>
              <a:t>The </a:t>
            </a:r>
            <a:r>
              <a:rPr lang="en-US" dirty="0" err="1">
                <a:solidFill>
                  <a:srgbClr val="C00000"/>
                </a:solidFill>
              </a:rPr>
              <a:t>Prætorian</a:t>
            </a:r>
            <a:r>
              <a:rPr lang="en-US" dirty="0">
                <a:solidFill>
                  <a:srgbClr val="C00000"/>
                </a:solidFill>
              </a:rPr>
              <a:t> Prefect was commander of the imperial guards, and had custody of all persons to be tried before the emperor. It was probably the influence of Julius, the centurion, in his favor, which obtained for Paul the distinguished privilege of living in his own rented house, with only a single guard.</a:t>
            </a:r>
          </a:p>
          <a:p>
            <a:pPr lvl="1"/>
            <a:r>
              <a:rPr lang="en-US" b="0" dirty="0"/>
              <a:t>McGarvey, J. W. (1872). </a:t>
            </a:r>
            <a:r>
              <a:rPr lang="en-US" b="0" i="1" u="sng" dirty="0">
                <a:hlinkClick r:id="rId2"/>
              </a:rPr>
              <a:t>A commentary on Acts of Apostles</a:t>
            </a:r>
            <a:r>
              <a:rPr lang="en-US" b="0" dirty="0">
                <a:hlinkClick r:id="rId2"/>
              </a:rPr>
              <a:t> (p. 290).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1274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108450" y="533400"/>
            <a:ext cx="3975100" cy="5791200"/>
            <a:chOff x="1628" y="336"/>
            <a:chExt cx="2504" cy="3648"/>
          </a:xfrm>
        </p:grpSpPr>
        <p:pic>
          <p:nvPicPr>
            <p:cNvPr id="5047299" name="Picture 3" descr="Nero"/>
            <p:cNvPicPr>
              <a:picLocks noChangeAspect="1" noChangeArrowheads="1"/>
            </p:cNvPicPr>
            <p:nvPr/>
          </p:nvPicPr>
          <p:blipFill>
            <a:blip r:embed="rId4" cstate="print">
              <a:lum contrast="6000"/>
            </a:blip>
            <a:srcRect/>
            <a:stretch>
              <a:fillRect/>
            </a:stretch>
          </p:blipFill>
          <p:spPr bwMode="auto">
            <a:xfrm>
              <a:off x="1628" y="336"/>
              <a:ext cx="2504" cy="3648"/>
            </a:xfrm>
            <a:prstGeom prst="rect">
              <a:avLst/>
            </a:prstGeom>
            <a:noFill/>
            <a:ln w="57150">
              <a:noFill/>
              <a:miter lim="800000"/>
              <a:headEnd/>
              <a:tailEnd/>
            </a:ln>
          </p:spPr>
        </p:pic>
        <p:sp>
          <p:nvSpPr>
            <p:cNvPr id="5047300" name="WordArt 4"/>
            <p:cNvSpPr>
              <a:spLocks noChangeArrowheads="1" noChangeShapeType="1" noTextEdit="1"/>
            </p:cNvSpPr>
            <p:nvPr/>
          </p:nvSpPr>
          <p:spPr bwMode="auto">
            <a:xfrm>
              <a:off x="1667" y="3312"/>
              <a:ext cx="2426" cy="408"/>
            </a:xfrm>
            <a:prstGeom prst="rect">
              <a:avLst/>
            </a:prstGeom>
          </p:spPr>
          <p:txBody>
            <a:bodyPr wrap="none" fromWordArt="1">
              <a:prstTxWarp prst="textSlantUp">
                <a:avLst>
                  <a:gd name="adj" fmla="val 2963"/>
                </a:avLst>
              </a:prstTxWarp>
            </a:bodyPr>
            <a:lstStyle/>
            <a:p>
              <a:pPr algn="ctr" fontAlgn="base">
                <a:spcBef>
                  <a:spcPct val="0"/>
                </a:spcBef>
                <a:spcAft>
                  <a:spcPct val="0"/>
                </a:spcAft>
              </a:pPr>
              <a:r>
                <a:rPr lang="en-US" sz="3600" kern="10">
                  <a:ln w="9525">
                    <a:noFill/>
                    <a:round/>
                    <a:headEnd/>
                    <a:tailEnd/>
                  </a:ln>
                  <a:gradFill rotWithShape="0">
                    <a:gsLst>
                      <a:gs pos="0">
                        <a:srgbClr val="000082"/>
                      </a:gs>
                      <a:gs pos="30000">
                        <a:srgbClr val="66008F"/>
                      </a:gs>
                      <a:gs pos="64999">
                        <a:srgbClr val="BA0066"/>
                      </a:gs>
                      <a:gs pos="89999">
                        <a:srgbClr val="FF0000"/>
                      </a:gs>
                      <a:gs pos="100000">
                        <a:srgbClr val="FF8200"/>
                      </a:gs>
                    </a:gsLst>
                    <a:lin ang="5400000" scaled="1"/>
                  </a:gradFill>
                  <a:effectLst>
                    <a:outerShdw dist="53882" dir="2700000" algn="ctr" rotWithShape="0">
                      <a:srgbClr val="9999FF"/>
                    </a:outerShdw>
                  </a:effectLst>
                  <a:latin typeface="Impact"/>
                </a:rPr>
                <a:t>Head of Nero</a:t>
              </a:r>
            </a:p>
          </p:txBody>
        </p:sp>
      </p:grpSp>
      <p:pic>
        <p:nvPicPr>
          <p:cNvPr id="5" name="Picture 4" descr="Dirce.jpg"/>
          <p:cNvPicPr>
            <a:picLocks noChangeAspect="1"/>
          </p:cNvPicPr>
          <p:nvPr/>
        </p:nvPicPr>
        <p:blipFill>
          <a:blip r:embed="rId5" cstate="print"/>
          <a:stretch>
            <a:fillRect/>
          </a:stretch>
        </p:blipFill>
        <p:spPr>
          <a:xfrm>
            <a:off x="0" y="0"/>
            <a:ext cx="12192000" cy="6858000"/>
          </a:xfrm>
          <a:prstGeom prst="rect">
            <a:avLst/>
          </a:prstGeom>
        </p:spPr>
      </p:pic>
      <p:sp>
        <p:nvSpPr>
          <p:cNvPr id="3" name="Oval 2">
            <a:extLst>
              <a:ext uri="{FF2B5EF4-FFF2-40B4-BE49-F238E27FC236}">
                <a16:creationId xmlns:a16="http://schemas.microsoft.com/office/drawing/2014/main" id="{D123FA9F-1C0E-450B-902B-65DA4D4FD5C0}"/>
              </a:ext>
            </a:extLst>
          </p:cNvPr>
          <p:cNvSpPr/>
          <p:nvPr/>
        </p:nvSpPr>
        <p:spPr bwMode="auto">
          <a:xfrm>
            <a:off x="5968721" y="4732775"/>
            <a:ext cx="2431701" cy="1896626"/>
          </a:xfrm>
          <a:prstGeom prst="ellipse">
            <a:avLst/>
          </a:prstGeom>
          <a:solidFill>
            <a:schemeClr val="tx1"/>
          </a:solidFill>
          <a:ln w="38100" cap="flat" cmpd="sng" algn="ctr">
            <a:noFill/>
            <a:prstDash val="lgDashDot"/>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Calligrapher" pitchFamily="2" charset="0"/>
            </a:endParaRPr>
          </a:p>
        </p:txBody>
      </p:sp>
      <p:sp>
        <p:nvSpPr>
          <p:cNvPr id="8" name="Rectangle 7">
            <a:extLst>
              <a:ext uri="{FF2B5EF4-FFF2-40B4-BE49-F238E27FC236}">
                <a16:creationId xmlns:a16="http://schemas.microsoft.com/office/drawing/2014/main" id="{87E15890-F230-4E79-A5E8-04E5A8C5B660}"/>
              </a:ext>
            </a:extLst>
          </p:cNvPr>
          <p:cNvSpPr/>
          <p:nvPr/>
        </p:nvSpPr>
        <p:spPr>
          <a:xfrm>
            <a:off x="6531430" y="452175"/>
            <a:ext cx="3729263" cy="6124754"/>
          </a:xfrm>
          <a:prstGeom prst="rect">
            <a:avLst/>
          </a:prstGeom>
          <a:noFill/>
        </p:spPr>
        <p:txBody>
          <a:bodyPr wrap="square" lIns="91440" tIns="45720" rIns="91440" bIns="45720">
            <a:spAutoFit/>
          </a:bodyPr>
          <a:lstStyle/>
          <a:p>
            <a:pPr algn="ctr" fontAlgn="base">
              <a:spcBef>
                <a:spcPct val="0"/>
              </a:spcBef>
              <a:spcAft>
                <a:spcPct val="0"/>
              </a:spcAft>
            </a:pPr>
            <a:r>
              <a:rPr lang="en-US" sz="28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ligrapher" pitchFamily="2" charset="0"/>
              </a:rPr>
              <a:t>“</a:t>
            </a:r>
            <a:r>
              <a:rPr lang="en-US" sz="2800" b="1"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ligrapher" pitchFamily="2" charset="0"/>
              </a:rPr>
              <a:t>Sextus</a:t>
            </a:r>
            <a:r>
              <a:rPr lang="en-US" sz="28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ligrapher" pitchFamily="2" charset="0"/>
              </a:rPr>
              <a:t> </a:t>
            </a:r>
            <a:r>
              <a:rPr lang="en-US" sz="2800" b="1" dirty="0" err="1">
                <a:ln w="12700">
                  <a:solidFill>
                    <a:srgbClr val="000000">
                      <a:satMod val="155000"/>
                    </a:srgbClr>
                  </a:solidFill>
                  <a:prstDash val="solid"/>
                </a:ln>
                <a:solidFill>
                  <a:srgbClr val="990000"/>
                </a:solidFill>
                <a:effectLst>
                  <a:outerShdw blurRad="41275" dist="20320" dir="1800000" algn="tl" rotWithShape="0">
                    <a:srgbClr val="000000">
                      <a:alpha val="40000"/>
                    </a:srgbClr>
                  </a:outerShdw>
                </a:effectLst>
                <a:latin typeface="Calligrapher" pitchFamily="2" charset="0"/>
              </a:rPr>
              <a:t>Burrus</a:t>
            </a:r>
            <a:r>
              <a:rPr lang="en-US" sz="28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ligrapher" pitchFamily="2" charset="0"/>
              </a:rPr>
              <a:t>, one of the ‘good’ praetorian prefects, spent eight years trying to keep the government on an even keel – meanwhile compensating for and covering up the vicious habits of young Emperor Nero.</a:t>
            </a:r>
          </a:p>
          <a:p>
            <a:pPr algn="ctr" fontAlgn="base">
              <a:spcBef>
                <a:spcPct val="0"/>
              </a:spcBef>
              <a:spcAft>
                <a:spcPct val="0"/>
              </a:spcAft>
            </a:pPr>
            <a:r>
              <a:rPr lang="en-US" sz="28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ligrapher" pitchFamily="2" charset="0"/>
              </a:rPr>
              <a:t>At length, despite his position, </a:t>
            </a:r>
            <a:r>
              <a:rPr lang="en-US" sz="2800" b="1" dirty="0" err="1">
                <a:ln w="12700">
                  <a:solidFill>
                    <a:srgbClr val="000000">
                      <a:satMod val="155000"/>
                    </a:srgbClr>
                  </a:solidFill>
                  <a:prstDash val="solid"/>
                </a:ln>
                <a:solidFill>
                  <a:srgbClr val="990000"/>
                </a:solidFill>
                <a:effectLst>
                  <a:outerShdw blurRad="41275" dist="20320" dir="1800000" algn="tl" rotWithShape="0">
                    <a:srgbClr val="000000">
                      <a:alpha val="40000"/>
                    </a:srgbClr>
                  </a:outerShdw>
                </a:effectLst>
                <a:latin typeface="Calligrapher" pitchFamily="2" charset="0"/>
              </a:rPr>
              <a:t>Burrus</a:t>
            </a:r>
            <a:r>
              <a:rPr lang="en-US" sz="28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ligrapher" pitchFamily="2" charset="0"/>
              </a:rPr>
              <a:t> knuckled under to Nero’s lethal demands.”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00967"/>
            <a:ext cx="10770670" cy="5285433"/>
          </a:xfrm>
        </p:spPr>
        <p:txBody>
          <a:bodyPr>
            <a:normAutofit fontScale="55000" lnSpcReduction="20000"/>
          </a:bodyPr>
          <a:lstStyle/>
          <a:p>
            <a:r>
              <a:rPr lang="en-US" sz="4400" dirty="0">
                <a:solidFill>
                  <a:schemeClr val="accent6">
                    <a:lumMod val="75000"/>
                  </a:schemeClr>
                </a:solidFill>
                <a:effectLst>
                  <a:outerShdw blurRad="38100" dist="38100" dir="2700000" algn="tl">
                    <a:srgbClr val="000000">
                      <a:alpha val="43137"/>
                    </a:srgbClr>
                  </a:outerShdw>
                </a:effectLst>
              </a:rPr>
              <a:t>VERSE 16</a:t>
            </a:r>
          </a:p>
          <a:p>
            <a:r>
              <a:rPr lang="en-US" sz="3600" dirty="0"/>
              <a:t>Paul had now accomplished a journey which he had contemplated for many years, and had met with some of the brethren whom he had called upon two years and a half ago, to strive together with him in prayer to God that he might come to them with joy, by the will of God, and with them to be refreshed. God had twice promised him that he should visit Rome, and now the promise was fulfilled, and his prayers were answered. But how different his entrance into the imperial city from what he had fondly hoped! Instead of coming in a free man, to appear in the synagogue, and in the forum, for the name of Jesus, he is marched in between files of soldiers, reported to the authorities as a prisoner sent up for trial, and kept night and day under a military guard. How poor his prospect for evangelizing the vast population! If Paul the tent-maker, a penniless stranger, had commenced his labors in the commercial emporium of Greece, “in weakness, and in fear and in much trembling,” how shall Paul the </a:t>
            </a:r>
            <a:r>
              <a:rPr lang="en-US" sz="3600" i="1" dirty="0"/>
              <a:t>prisoner, with all the suspicion of crime which attaches to such a situation, begin the work of salvation in the capital of the whole world? The prospect was sufficiently disheartening; but he had one consolation which he did not enjoy in Corinth. He was not a stranger here; but was well known to all the brethren, who had heard his Epistle to the Romans read in the Lord’s-day meetings, and who were eager to form his personal acquaintance. He had already thanked God and taken courage, when some of them had met him on the way, and now he was emboldened, by their sympathy, to send forth even from his prison-walls a voice of warning to the vast multitudes around him.</a:t>
            </a:r>
          </a:p>
          <a:p>
            <a:pPr lvl="1"/>
            <a:r>
              <a:rPr lang="en-US" b="0" dirty="0"/>
              <a:t>McGarvey, J. W. (1872). </a:t>
            </a:r>
            <a:r>
              <a:rPr lang="en-US" b="0" i="1" u="sng" dirty="0">
                <a:hlinkClick r:id="rId2"/>
              </a:rPr>
              <a:t>A commentary on Acts of Apostles</a:t>
            </a:r>
            <a:r>
              <a:rPr lang="en-US" b="0" dirty="0">
                <a:hlinkClick r:id="rId2"/>
              </a:rPr>
              <a:t> (p. 290).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416062"/>
            <a:ext cx="12098955" cy="1167301"/>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73005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17 - 20</a:t>
            </a:r>
          </a:p>
          <a:p>
            <a:r>
              <a:rPr lang="en-US" dirty="0"/>
              <a:t>The propriety of this interview, and of the individual statements in the speech, is quite obvious. It might have been supposed, from the fact that he was accused by the Jews, that he had been guilty of some crime; and from his appeal to </a:t>
            </a:r>
            <a:r>
              <a:rPr lang="en-US" dirty="0" err="1"/>
              <a:t>Cæsar</a:t>
            </a:r>
            <a:r>
              <a:rPr lang="en-US" dirty="0"/>
              <a:t>, he intended to prefer charges against his accusers. The fact that the Romans would have released him but for the opposition of the Jews, was much in his favor on the first point; and on the latter, his own disavowal was sufficient. His closing remark, that it was for the hope of Israel that he was bound with a chain, was well calculated to enlist their sympathies; for it was no uncommon thing for Jews to be persecuted.</a:t>
            </a:r>
          </a:p>
          <a:p>
            <a:pPr lvl="1"/>
            <a:r>
              <a:rPr lang="en-US" b="0" dirty="0"/>
              <a:t>McGarvey, J. W. (1872). </a:t>
            </a:r>
            <a:r>
              <a:rPr lang="en-US" b="0" i="1" u="sng" dirty="0">
                <a:hlinkClick r:id="rId2"/>
              </a:rPr>
              <a:t>A commentary on Acts of Apostles</a:t>
            </a:r>
            <a:r>
              <a:rPr lang="en-US" b="0" dirty="0">
                <a:hlinkClick r:id="rId2"/>
              </a:rPr>
              <a:t> (p. 291).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77006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74637"/>
            <a:ext cx="10770670" cy="5211763"/>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21 &amp; 22</a:t>
            </a:r>
          </a:p>
          <a:p>
            <a:r>
              <a:rPr lang="en-US" sz="3800" dirty="0"/>
              <a:t>It is rather surprising that they had heard nothing of the exciting scenes of  Paul’s life in the last two years; but it often thus happens that events pass almost unnoticed by a living generation, which are destined, in subsequent ages, to figure as the leading events of history. By hearing </a:t>
            </a:r>
            <a:r>
              <a:rPr lang="en-US" sz="3800" i="1" dirty="0"/>
              <a:t>nothing, however, they had heard nothing prejudicial to him, except the sect of which he was an advocate had a bad reputation. If they had acted on the principle which often governs predominant religious parties, this would have been sufficient to turn away their ears. Doubtless, they had acted somewhat on this principle toward the preachers of the gospel who had preceded Paul in Rome; but the direct personal appeal which he made to them, and the conciliatory manner and matter of his address, induced them to think proper to hear what he thought.   In these words, they gave good expression to an important rule of conduct; for, however a party who attempts to show us the truth may be spoken against,    it’s always proper to hear them before pronouncing sentence against them.</a:t>
            </a:r>
          </a:p>
          <a:p>
            <a:pPr lvl="1"/>
            <a:r>
              <a:rPr lang="en-US" b="0" dirty="0"/>
              <a:t>McGarvey, J. W. (1872). </a:t>
            </a:r>
            <a:r>
              <a:rPr lang="en-US" b="0" i="1" u="sng" dirty="0">
                <a:hlinkClick r:id="rId2"/>
              </a:rPr>
              <a:t>A commentary on Acts of Apostles</a:t>
            </a:r>
            <a:r>
              <a:rPr lang="en-US" b="0" dirty="0">
                <a:hlinkClick r:id="rId2"/>
              </a:rPr>
              <a:t> (p. 291). Lexington, KY: Transylvania Printing</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89199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49E6C8-FF4D-46E0-8CD5-F030D98C0280}"/>
              </a:ext>
            </a:extLst>
          </p:cNvPr>
          <p:cNvPicPr/>
          <p:nvPr/>
        </p:nvPicPr>
        <p:blipFill>
          <a:blip r:embed="rId2"/>
          <a:stretch>
            <a:fillRect/>
          </a:stretch>
        </p:blipFill>
        <p:spPr>
          <a:xfrm>
            <a:off x="0" y="542611"/>
            <a:ext cx="12192000" cy="5767753"/>
          </a:xfrm>
          <a:prstGeom prst="rect">
            <a:avLst/>
          </a:prstGeom>
        </p:spPr>
      </p:pic>
    </p:spTree>
    <p:extLst>
      <p:ext uri="{BB962C8B-B14F-4D97-AF65-F5344CB8AC3E}">
        <p14:creationId xmlns:p14="http://schemas.microsoft.com/office/powerpoint/2010/main" val="347981964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18147" y="572798"/>
            <a:ext cx="10645541" cy="4906719"/>
          </a:xfrm>
        </p:spPr>
        <p:txBody>
          <a:bodyPr>
            <a:normAutofit/>
          </a:bodyPr>
          <a:lstStyle/>
          <a:p>
            <a:r>
              <a:rPr lang="en-US" dirty="0"/>
              <a:t>When they had set a day for Paul, they came to him at his lodging in large numbers; and he was explaining to them by solemnly testifying about the kingdom of God and trying to persuade them concerning Jesus, from both the Law of Moses and from the Prophets, from morning until evening.</a:t>
            </a:r>
          </a:p>
        </p:txBody>
      </p:sp>
      <p:sp>
        <p:nvSpPr>
          <p:cNvPr id="3" name="Text Placeholder 2"/>
          <p:cNvSpPr>
            <a:spLocks noGrp="1"/>
          </p:cNvSpPr>
          <p:nvPr>
            <p:ph type="body" sz="quarter" idx="11"/>
          </p:nvPr>
        </p:nvSpPr>
        <p:spPr/>
        <p:txBody>
          <a:bodyPr/>
          <a:lstStyle/>
          <a:p>
            <a:r>
              <a:rPr lang="en-US" dirty="0"/>
              <a:t>- Acts 28:23</a:t>
            </a:r>
          </a:p>
        </p:txBody>
      </p:sp>
    </p:spTree>
    <p:extLst>
      <p:ext uri="{BB962C8B-B14F-4D97-AF65-F5344CB8AC3E}">
        <p14:creationId xmlns:p14="http://schemas.microsoft.com/office/powerpoint/2010/main" val="19386370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071BD2-E8D5-4CF1-A27E-63BDA4EABAC7}"/>
              </a:ext>
            </a:extLst>
          </p:cNvPr>
          <p:cNvSpPr txBox="1"/>
          <p:nvPr/>
        </p:nvSpPr>
        <p:spPr>
          <a:xfrm>
            <a:off x="712269" y="644892"/>
            <a:ext cx="10712918" cy="5613524"/>
          </a:xfrm>
          <a:prstGeom prst="rect">
            <a:avLst/>
          </a:prstGeom>
          <a:noFill/>
        </p:spPr>
        <p:txBody>
          <a:bodyPr wrap="square">
            <a:spAutoFit/>
          </a:bodyPr>
          <a:lstStyle/>
          <a:p>
            <a:pPr marL="0" marR="0" algn="just">
              <a:lnSpc>
                <a:spcPct val="107000"/>
              </a:lnSpc>
              <a:spcBef>
                <a:spcPts val="1800"/>
              </a:spcBef>
              <a:spcAft>
                <a:spcPts val="0"/>
              </a:spcAft>
            </a:pPr>
            <a:r>
              <a:rPr lang="en-US" sz="2400" b="1" dirty="0">
                <a:effectLst/>
                <a:latin typeface="Open Sans" panose="020B0606030504020204" pitchFamily="34" charset="0"/>
                <a:ea typeface="Calibri" panose="020F0502020204030204" pitchFamily="34" charset="0"/>
                <a:cs typeface="Times New Roman" panose="02020603050405020304" pitchFamily="18" charset="0"/>
              </a:rPr>
              <a:t>“His Kingdom Will Have No End”</a:t>
            </a:r>
            <a:r>
              <a:rPr lang="en-US" sz="2400" dirty="0">
                <a:latin typeface="Calibri" panose="020F0502020204030204" pitchFamily="34" charset="0"/>
                <a:ea typeface="Calibri" panose="020F0502020204030204" pitchFamily="34" charset="0"/>
                <a:cs typeface="Times New Roman" panose="02020603050405020304" pitchFamily="18" charset="0"/>
              </a:rPr>
              <a:t> - - </a:t>
            </a:r>
            <a:r>
              <a:rPr lang="en-US" sz="24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28:23</a:t>
            </a:r>
            <a:r>
              <a:rPr lang="en-US" sz="2400" dirty="0">
                <a:effectLst/>
                <a:latin typeface="Open Sans" panose="020B0606030504020204" pitchFamily="34" charset="0"/>
                <a:ea typeface="Calibri" panose="020F0502020204030204" pitchFamily="34" charset="0"/>
                <a:cs typeface="Times New Roman" panose="02020603050405020304" pitchFamily="18" charset="0"/>
              </a:rPr>
              <a:t> Testifying to </a:t>
            </a:r>
            <a:r>
              <a:rPr lang="en-US" sz="2400" dirty="0">
                <a:latin typeface="Open Sans" panose="020B0606030504020204" pitchFamily="34" charset="0"/>
                <a:ea typeface="Calibri" panose="020F0502020204030204" pitchFamily="34" charset="0"/>
                <a:cs typeface="Times New Roman" panose="02020603050405020304" pitchFamily="18" charset="0"/>
              </a:rPr>
              <a:t>God’s</a:t>
            </a:r>
            <a:r>
              <a:rPr lang="en-US" sz="2400" dirty="0">
                <a:effectLst/>
                <a:latin typeface="Open Sans" panose="020B0606030504020204" pitchFamily="34" charset="0"/>
                <a:ea typeface="Calibri" panose="020F0502020204030204" pitchFamily="34" charset="0"/>
                <a:cs typeface="Times New Roman" panose="02020603050405020304" pitchFamily="18" charset="0"/>
              </a:rPr>
              <a:t> kingdom.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90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Among the theological topics or </a:t>
            </a:r>
            <a:r>
              <a:rPr lang="en-US" sz="1800" b="1" i="1" dirty="0">
                <a:effectLst/>
                <a:latin typeface="Calibri" panose="020F0502020204030204" pitchFamily="34" charset="0"/>
                <a:ea typeface="Calibri" panose="020F0502020204030204" pitchFamily="34" charset="0"/>
                <a:cs typeface="Times New Roman" panose="02020603050405020304" pitchFamily="18" charset="0"/>
              </a:rPr>
              <a:t>loci communes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that span most of the text of the book of Acts from beginning to end, such as baptism (→22:16) or the angels (→12:7), instead of being concentrated in only one place, none comes as close to both ends of the book as does the doctrine of the kingdom of God, from the third verse of the first chapter to the final verse of the final chapter. There are, in all, eight references to the “kingdom of God” in Acts; these may conveniently be grouped under five headings: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gn="just">
              <a:lnSpc>
                <a:spcPct val="107000"/>
              </a:lnSpc>
              <a:spcBef>
                <a:spcPts val="900"/>
              </a:spcBef>
              <a:spcAft>
                <a:spcPts val="0"/>
              </a:spcAft>
              <a:tabLst>
                <a:tab pos="457200" algn="l"/>
              </a:tabLs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1.	“So, when they had come together, they asked him, ‘Lord, is it at this time that you will bring about the restoration, and when will the kingdom of Israel be?’ He said to them, ‘No one can know the time or season which the Father has fixed by his own authority. But you shall receive power when the Holy Spirit has come upon you’ ” (1:6–8 TPR). Attaching his narrative here in Acts to the narrative at the close of his Gospel, Luke summarized that message: “appearing to them during forty days, and speaking of the kingdom of God” (1:3). And yet only a few verses after that summary, Luke attributed to the graduates of Christ’s post-resurrection seminar this shocking naïveté about the kingdom of God and attributed to Christ the kind of reproof that would have seemed more appropriate at a far earlier stage of their education.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gn="just">
              <a:lnSpc>
                <a:spcPct val="107000"/>
              </a:lnSpc>
              <a:spcBef>
                <a:spcPts val="0"/>
              </a:spcBef>
              <a:spcAft>
                <a:spcPts val="0"/>
              </a:spcAft>
              <a:tabLst>
                <a:tab pos="457200" algn="l"/>
              </a:tabLs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2.	“But when they believed Philip as he preached good news about the kingdom of God and the name of Jesus Christ, they were baptized, both men and women” (8:12). The two themes of that preaching that are explicitly identified here are “[1] the kingdom of God and [2] the name of Jesus Christ.” The second of these, “the name,” both because “there is no other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name</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under heaven given among men by which we must be saved” (4:12) and because it had an unmistakable connection with baptism in the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name</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of Christ (→22:16).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4321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6F6D90-CA0F-408F-A120-7EFE6D7C308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D2C780E-EA5A-4528-B390-89D720B10F80}"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3794" name="Text Box 2">
            <a:extLst>
              <a:ext uri="{FF2B5EF4-FFF2-40B4-BE49-F238E27FC236}">
                <a16:creationId xmlns:a16="http://schemas.microsoft.com/office/drawing/2014/main" id="{791BB66A-4AAE-4C29-9C6A-80CDF483F678}"/>
              </a:ext>
            </a:extLst>
          </p:cNvPr>
          <p:cNvSpPr txBox="1">
            <a:spLocks noChangeArrowheads="1"/>
          </p:cNvSpPr>
          <p:nvPr/>
        </p:nvSpPr>
        <p:spPr bwMode="auto">
          <a:xfrm>
            <a:off x="2667000" y="685801"/>
            <a:ext cx="7696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independence of the Apostolic Church (Gal 1.17, 18-19, 20; 2.1-10);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indicates that he was never under the jurisdiction of the Church’s leadership in Jerusalem (Gal 1.17, 18-19, 20; 2.1-10);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also 1 Cor 8.8; 10.27 relative to eating meat sacrificed to Greco-Roman gods.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3794">
                                            <p:txEl>
                                              <p:pRg st="0" end="0"/>
                                            </p:txEl>
                                          </p:spTgt>
                                        </p:tgtEl>
                                        <p:attrNameLst>
                                          <p:attrName>style.visibility</p:attrName>
                                        </p:attrNameLst>
                                      </p:cBhvr>
                                      <p:to>
                                        <p:strVal val="visible"/>
                                      </p:to>
                                    </p:set>
                                    <p:anim calcmode="lin" valueType="num">
                                      <p:cBhvr additive="base">
                                        <p:cTn id="7" dur="300" fill="hold"/>
                                        <p:tgtEl>
                                          <p:spTgt spid="3379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379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3794">
                                            <p:txEl>
                                              <p:pRg st="1" end="1"/>
                                            </p:txEl>
                                          </p:spTgt>
                                        </p:tgtEl>
                                        <p:attrNameLst>
                                          <p:attrName>style.visibility</p:attrName>
                                        </p:attrNameLst>
                                      </p:cBhvr>
                                      <p:to>
                                        <p:strVal val="visible"/>
                                      </p:to>
                                    </p:set>
                                    <p:anim calcmode="lin" valueType="num">
                                      <p:cBhvr additive="base">
                                        <p:cTn id="13" dur="300" fill="hold"/>
                                        <p:tgtEl>
                                          <p:spTgt spid="3379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379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3794">
                                            <p:txEl>
                                              <p:pRg st="2" end="2"/>
                                            </p:txEl>
                                          </p:spTgt>
                                        </p:tgtEl>
                                        <p:attrNameLst>
                                          <p:attrName>style.visibility</p:attrName>
                                        </p:attrNameLst>
                                      </p:cBhvr>
                                      <p:to>
                                        <p:strVal val="visible"/>
                                      </p:to>
                                    </p:set>
                                    <p:anim calcmode="lin" valueType="num">
                                      <p:cBhvr additive="base">
                                        <p:cTn id="19" dur="300" fill="hold"/>
                                        <p:tgtEl>
                                          <p:spTgt spid="3379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379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3794">
                                            <p:txEl>
                                              <p:pRg st="3" end="3"/>
                                            </p:txEl>
                                          </p:spTgt>
                                        </p:tgtEl>
                                        <p:attrNameLst>
                                          <p:attrName>style.visibility</p:attrName>
                                        </p:attrNameLst>
                                      </p:cBhvr>
                                      <p:to>
                                        <p:strVal val="visible"/>
                                      </p:to>
                                    </p:set>
                                    <p:anim calcmode="lin" valueType="num">
                                      <p:cBhvr additive="base">
                                        <p:cTn id="25" dur="300" fill="hold"/>
                                        <p:tgtEl>
                                          <p:spTgt spid="3379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379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622337-58F1-4197-9C15-CB7C0592D0E4}"/>
              </a:ext>
            </a:extLst>
          </p:cNvPr>
          <p:cNvSpPr txBox="1"/>
          <p:nvPr/>
        </p:nvSpPr>
        <p:spPr>
          <a:xfrm>
            <a:off x="673768" y="567890"/>
            <a:ext cx="10741794" cy="5739392"/>
          </a:xfrm>
          <a:prstGeom prst="rect">
            <a:avLst/>
          </a:prstGeom>
          <a:noFill/>
        </p:spPr>
        <p:txBody>
          <a:bodyPr wrap="square">
            <a:spAutoFit/>
          </a:bodyPr>
          <a:lstStyle/>
          <a:p>
            <a:pPr marL="457200" marR="0" indent="-228600" algn="just">
              <a:lnSpc>
                <a:spcPct val="107000"/>
              </a:lnSpc>
              <a:spcBef>
                <a:spcPts val="0"/>
              </a:spcBef>
              <a:spcAft>
                <a:spcPts val="0"/>
              </a:spcAft>
              <a:tabLst>
                <a:tab pos="457200" algn="l"/>
              </a:tabLs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3.	“Strengthening the souls of the disciples, [Paul and Barnabas were] exhorting them to continue in the faith, and saying that through many tribulations we must enter the kingdom of God” (14:22). Although there is no direct indication in the preceding reference, does seem to carry such a content, for to “enter the kingdom of God” or “to inherit the kingdom” was a term for the attainment of the eschatological hope of life eternal (Luke 18:18); it was used that way in the miniature apocalypse with which Jesus closed his teaching to the disciples before the Last Supper (Matt. 25:34).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gn="just">
              <a:lnSpc>
                <a:spcPct val="107000"/>
              </a:lnSpc>
              <a:spcBef>
                <a:spcPts val="0"/>
              </a:spcBef>
              <a:spcAft>
                <a:spcPts val="0"/>
              </a:spcAft>
              <a:tabLst>
                <a:tab pos="457200" algn="l"/>
              </a:tabLs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4.	Two of the references to the kingdom of God in the preaching of Paul here in Acts had as their context his special relation to the church at Ephesus (→21:13–14). At Ephesus, as described in the narrative, “he entered the synagogue and for three months spoke boldly, arguing and pleading about the kingdom of God” (19:8). Because of the particular emphasis (→3:25) that the apostolic message took in the setting of the synagogue or other Jewish “place[s] of prayer” (16:13, 16), this “arguing and pleading about the kingdom of God” at Ephesus seems to refer to stating the Christian case for the “spiritual sense” of Scripture (→8:30–31), which for the doctrine of the kingdom of God consisted in showing that the promises of God about an everlasting kingdom did not refer in the first instance to a place on the map (→7:47–48) or to a political government (→25:11), as though the messianic “King Jesus” had come as a replacement for Caesar (17:7).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gn="just">
              <a:lnSpc>
                <a:spcPct val="107000"/>
              </a:lnSpc>
              <a:spcBef>
                <a:spcPts val="0"/>
              </a:spcBef>
              <a:spcAft>
                <a:spcPts val="0"/>
              </a:spcAft>
              <a:tabLst>
                <a:tab pos="457200" algn="l"/>
              </a:tabLs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5.	</a:t>
            </a:r>
            <a:r>
              <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As with reference to Ephesus, so with reference to Rome in this concluding chapter of the Acts of the Apostles, there are two mentions of “the kingdom of God” in Saint Paul’s message—which is twice as many as in his entire Epistle to the Romans (Rom. 14:17). Once again, it appeared as a central theme (or even </a:t>
            </a:r>
            <a:r>
              <a:rPr lang="en-US" sz="16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the</a:t>
            </a:r>
            <a:r>
              <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central theme) of his preaching, as in his communication to his fellow Israelites he was “from morning till evening, testifying to the kingdom of God” (28:23), but also “preaching the kingdom of God and teaching about the Lord Jesus Christ” not to Jews alone but to “all who came to him,” both Jews and Gentiles (28:30–31).</a:t>
            </a:r>
            <a:endParaRPr lang="en-US"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Pelikan</a:t>
            </a:r>
            <a:r>
              <a:rPr lang="en-US" sz="2400" dirty="0">
                <a:effectLst/>
                <a:latin typeface="Calibri" panose="020F0502020204030204" pitchFamily="34" charset="0"/>
                <a:ea typeface="Calibri" panose="020F0502020204030204" pitchFamily="34" charset="0"/>
                <a:cs typeface="Times New Roman" panose="02020603050405020304" pitchFamily="18" charset="0"/>
              </a:rPr>
              <a:t>, J. (2005). </a:t>
            </a:r>
            <a:r>
              <a:rPr lang="en-US" sz="24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Acts</a:t>
            </a:r>
            <a:r>
              <a:rPr lang="en-US" sz="2400" dirty="0">
                <a:effectLst/>
                <a:latin typeface="Calibri" panose="020F0502020204030204" pitchFamily="34" charset="0"/>
                <a:ea typeface="Calibri" panose="020F0502020204030204" pitchFamily="34" charset="0"/>
                <a:cs typeface="Times New Roman" panose="02020603050405020304" pitchFamily="18" charset="0"/>
              </a:rPr>
              <a:t> (pp. 292–295). Grand Rapids, MI: Brazos Press.</a:t>
            </a:r>
          </a:p>
        </p:txBody>
      </p:sp>
    </p:spTree>
    <p:extLst>
      <p:ext uri="{BB962C8B-B14F-4D97-AF65-F5344CB8AC3E}">
        <p14:creationId xmlns:p14="http://schemas.microsoft.com/office/powerpoint/2010/main" val="24153090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24</a:t>
            </a:r>
            <a:r>
              <a:rPr lang="en-US" dirty="0"/>
              <a:t> Some were being persuaded by the things spoken, but others would not believe. </a:t>
            </a:r>
            <a:r>
              <a:rPr lang="en-US" baseline="30000" dirty="0"/>
              <a:t>25</a:t>
            </a:r>
            <a:r>
              <a:rPr lang="en-US" dirty="0"/>
              <a:t> And when they did not agree with one another, they began leaving after Paul had spoken one parting word, “The Holy Spirit rightly spoke through Isaiah the prophet to your fathers,</a:t>
            </a:r>
          </a:p>
        </p:txBody>
      </p:sp>
      <p:sp>
        <p:nvSpPr>
          <p:cNvPr id="3" name="Text Placeholder 2"/>
          <p:cNvSpPr>
            <a:spLocks noGrp="1"/>
          </p:cNvSpPr>
          <p:nvPr>
            <p:ph type="body" sz="quarter" idx="11"/>
          </p:nvPr>
        </p:nvSpPr>
        <p:spPr/>
        <p:txBody>
          <a:bodyPr/>
          <a:lstStyle/>
          <a:p>
            <a:r>
              <a:rPr lang="en-US" dirty="0"/>
              <a:t>- Acts 28:24-25</a:t>
            </a:r>
          </a:p>
        </p:txBody>
      </p:sp>
    </p:spTree>
    <p:extLst>
      <p:ext uri="{BB962C8B-B14F-4D97-AF65-F5344CB8AC3E}">
        <p14:creationId xmlns:p14="http://schemas.microsoft.com/office/powerpoint/2010/main" val="191767107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4100" dirty="0">
                <a:solidFill>
                  <a:schemeClr val="accent6">
                    <a:lumMod val="75000"/>
                  </a:schemeClr>
                </a:solidFill>
                <a:effectLst>
                  <a:outerShdw blurRad="38100" dist="38100" dir="2700000" algn="tl">
                    <a:srgbClr val="000000">
                      <a:alpha val="43137"/>
                    </a:srgbClr>
                  </a:outerShdw>
                </a:effectLst>
              </a:rPr>
              <a:t>VERSES 25 - 28</a:t>
            </a:r>
          </a:p>
          <a:p>
            <a:r>
              <a:rPr lang="en-US" dirty="0"/>
              <a:t>This was precisely the experience of the party who believed. They had themselves once been gross of heart and dull of hearing, and had closed their eyes against the truth as presented by previous preachers in Rome;   but now they </a:t>
            </a:r>
            <a:r>
              <a:rPr lang="en-US" i="1" dirty="0"/>
              <a:t>opened their eyes to what Paul presented &amp; the consequence was, they turned to the Lord. </a:t>
            </a:r>
            <a:r>
              <a:rPr lang="en-US" i="1" dirty="0">
                <a:solidFill>
                  <a:srgbClr val="C00000"/>
                </a:solidFill>
              </a:rPr>
              <a:t>We conclude, therefore, that the power of the gospel is sufficient for the conversion of all who will see and hear. For this reason, it is sent to all in the same words; all who hear enjoy the same divine influence, and those only are lost who willfully refuse to hear the truth, or obstinately resist it. In this arrangement there is no respect of persons with God, nor can any man attribute his final ruin to a withholding of saving influences on the part of the Holy Spirit.</a:t>
            </a:r>
          </a:p>
          <a:p>
            <a:endParaRPr lang="en-US" sz="1300" i="1" dirty="0"/>
          </a:p>
          <a:p>
            <a:pPr lvl="1"/>
            <a:r>
              <a:rPr lang="en-US" b="0" dirty="0"/>
              <a:t>McGarvey, J. W. (1872). </a:t>
            </a:r>
            <a:r>
              <a:rPr lang="en-US" b="0" i="1" u="sng" dirty="0">
                <a:hlinkClick r:id="rId2"/>
              </a:rPr>
              <a:t>A commentary on Acts of Apostles</a:t>
            </a:r>
            <a:r>
              <a:rPr lang="en-US" b="0" dirty="0">
                <a:hlinkClick r:id="rId2"/>
              </a:rPr>
              <a:t> (p. 292).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16742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2" y="572798"/>
            <a:ext cx="10280457" cy="4906719"/>
          </a:xfrm>
        </p:spPr>
        <p:txBody>
          <a:bodyPr>
            <a:normAutofit fontScale="92500"/>
          </a:bodyPr>
          <a:lstStyle/>
          <a:p>
            <a:r>
              <a:rPr lang="en-US" dirty="0"/>
              <a:t>saying,</a:t>
            </a:r>
          </a:p>
          <a:p>
            <a:r>
              <a:rPr lang="en-US" sz="4000" dirty="0"/>
              <a:t>‘</a:t>
            </a:r>
            <a:r>
              <a:rPr lang="en-US" sz="4000" cap="small" dirty="0"/>
              <a:t>Go to this people and say</a:t>
            </a:r>
            <a:r>
              <a:rPr lang="en-US" sz="4000" dirty="0"/>
              <a:t>,</a:t>
            </a:r>
            <a:br>
              <a:rPr lang="en-US" sz="4000" dirty="0"/>
            </a:br>
            <a:r>
              <a:rPr lang="en-US" sz="4000" dirty="0"/>
              <a:t>“</a:t>
            </a:r>
            <a:r>
              <a:rPr lang="en-US" sz="4000" cap="small" dirty="0"/>
              <a:t>You will keep on hearing</a:t>
            </a:r>
            <a:r>
              <a:rPr lang="en-US" sz="4000" dirty="0"/>
              <a:t>, </a:t>
            </a:r>
            <a:r>
              <a:rPr lang="en-US" sz="4000" cap="small" dirty="0"/>
              <a:t>but will not understand</a:t>
            </a:r>
            <a:r>
              <a:rPr lang="en-US" sz="4000" dirty="0"/>
              <a:t>;</a:t>
            </a:r>
            <a:br>
              <a:rPr lang="en-US" sz="4000" dirty="0"/>
            </a:br>
            <a:r>
              <a:rPr lang="en-US" sz="4000" cap="small" dirty="0"/>
              <a:t>And</a:t>
            </a:r>
            <a:r>
              <a:rPr lang="en-US" sz="4000" dirty="0"/>
              <a:t> </a:t>
            </a:r>
            <a:r>
              <a:rPr lang="en-US" sz="4000" cap="small" dirty="0"/>
              <a:t>you will keep on seeing, but will not perceive</a:t>
            </a:r>
            <a:r>
              <a:rPr lang="en-US" sz="4000" dirty="0"/>
              <a:t>;</a:t>
            </a:r>
          </a:p>
          <a:p>
            <a:r>
              <a:rPr lang="en-US" sz="4000" cap="small" dirty="0"/>
              <a:t>For the heart of this people has become dull</a:t>
            </a:r>
            <a:r>
              <a:rPr lang="en-US" sz="4000" dirty="0"/>
              <a:t>,</a:t>
            </a:r>
            <a:br>
              <a:rPr lang="en-US" sz="4000" dirty="0"/>
            </a:br>
            <a:r>
              <a:rPr lang="en-US" sz="4000" cap="small" dirty="0"/>
              <a:t>And with their ears they scarcely hear</a:t>
            </a:r>
            <a:r>
              <a:rPr lang="en-US" sz="4000" dirty="0"/>
              <a:t>,</a:t>
            </a:r>
          </a:p>
        </p:txBody>
      </p:sp>
      <p:sp>
        <p:nvSpPr>
          <p:cNvPr id="3" name="Text Placeholder 2"/>
          <p:cNvSpPr>
            <a:spLocks noGrp="1"/>
          </p:cNvSpPr>
          <p:nvPr>
            <p:ph type="body" sz="quarter" idx="11"/>
          </p:nvPr>
        </p:nvSpPr>
        <p:spPr/>
        <p:txBody>
          <a:bodyPr/>
          <a:lstStyle/>
          <a:p>
            <a:r>
              <a:rPr lang="en-US" dirty="0"/>
              <a:t>- Acts 28:26</a:t>
            </a:r>
          </a:p>
        </p:txBody>
      </p:sp>
    </p:spTree>
    <p:extLst>
      <p:ext uri="{BB962C8B-B14F-4D97-AF65-F5344CB8AC3E}">
        <p14:creationId xmlns:p14="http://schemas.microsoft.com/office/powerpoint/2010/main" val="77355755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US" cap="small" dirty="0"/>
              <a:t>And they have closed their eyes</a:t>
            </a:r>
            <a:r>
              <a:rPr lang="en-US" dirty="0"/>
              <a:t>;</a:t>
            </a:r>
            <a:br>
              <a:rPr lang="en-US" dirty="0"/>
            </a:br>
            <a:r>
              <a:rPr lang="en-US" cap="small" dirty="0"/>
              <a:t>Otherwise they might see with their eyes</a:t>
            </a:r>
            <a:r>
              <a:rPr lang="en-US" dirty="0"/>
              <a:t>,</a:t>
            </a:r>
            <a:br>
              <a:rPr lang="en-US" dirty="0"/>
            </a:br>
            <a:r>
              <a:rPr lang="en-US" cap="small" dirty="0"/>
              <a:t>And hear with their ears</a:t>
            </a:r>
            <a:r>
              <a:rPr lang="en-US" dirty="0"/>
              <a:t>,</a:t>
            </a:r>
            <a:br>
              <a:rPr lang="en-US" dirty="0"/>
            </a:br>
            <a:r>
              <a:rPr lang="en-US" cap="small" dirty="0"/>
              <a:t>And understand with their heart and return</a:t>
            </a:r>
            <a:r>
              <a:rPr lang="en-US" dirty="0"/>
              <a:t>,</a:t>
            </a:r>
            <a:br>
              <a:rPr lang="en-US" dirty="0"/>
            </a:br>
            <a:r>
              <a:rPr lang="en-US" cap="small" dirty="0"/>
              <a:t>And I would heal them</a:t>
            </a:r>
            <a:r>
              <a:rPr lang="en-US" dirty="0"/>
              <a:t>.”’</a:t>
            </a:r>
          </a:p>
          <a:p>
            <a:r>
              <a:rPr lang="en-US" dirty="0"/>
              <a:t>Therefore let it be known to you that this salvation of God has been sent to the Gentiles; they will also listen.”</a:t>
            </a:r>
          </a:p>
        </p:txBody>
      </p:sp>
      <p:sp>
        <p:nvSpPr>
          <p:cNvPr id="3" name="Text Placeholder 2"/>
          <p:cNvSpPr>
            <a:spLocks noGrp="1"/>
          </p:cNvSpPr>
          <p:nvPr>
            <p:ph type="body" sz="quarter" idx="11"/>
          </p:nvPr>
        </p:nvSpPr>
        <p:spPr/>
        <p:txBody>
          <a:bodyPr/>
          <a:lstStyle/>
          <a:p>
            <a:r>
              <a:rPr lang="en-US" dirty="0"/>
              <a:t>- Acts 28:27-28</a:t>
            </a:r>
          </a:p>
        </p:txBody>
      </p:sp>
    </p:spTree>
    <p:extLst>
      <p:ext uri="{BB962C8B-B14F-4D97-AF65-F5344CB8AC3E}">
        <p14:creationId xmlns:p14="http://schemas.microsoft.com/office/powerpoint/2010/main" val="77761745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[When he had spoken these words, the Jews departed, having a great dispute among themselves.]</a:t>
            </a:r>
          </a:p>
        </p:txBody>
      </p:sp>
      <p:sp>
        <p:nvSpPr>
          <p:cNvPr id="3" name="Text Placeholder 2"/>
          <p:cNvSpPr>
            <a:spLocks noGrp="1"/>
          </p:cNvSpPr>
          <p:nvPr>
            <p:ph type="body" sz="quarter" idx="11"/>
          </p:nvPr>
        </p:nvSpPr>
        <p:spPr/>
        <p:txBody>
          <a:bodyPr/>
          <a:lstStyle/>
          <a:p>
            <a:r>
              <a:rPr lang="en-US" dirty="0"/>
              <a:t>- Acts 28:29</a:t>
            </a:r>
          </a:p>
        </p:txBody>
      </p:sp>
    </p:spTree>
    <p:extLst>
      <p:ext uri="{BB962C8B-B14F-4D97-AF65-F5344CB8AC3E}">
        <p14:creationId xmlns:p14="http://schemas.microsoft.com/office/powerpoint/2010/main" val="5607975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30</a:t>
            </a:r>
            <a:r>
              <a:rPr lang="en-US" dirty="0"/>
              <a:t> And he stayed two full years in his own rented quarters and was welcoming all who came to him, </a:t>
            </a:r>
            <a:r>
              <a:rPr lang="en-US" baseline="30000" dirty="0"/>
              <a:t>31</a:t>
            </a:r>
            <a:r>
              <a:rPr lang="en-US" dirty="0"/>
              <a:t> preaching the kingdom of God and teaching concerning the Lord Jesus Christ with all openness, unhindered.</a:t>
            </a:r>
          </a:p>
        </p:txBody>
      </p:sp>
      <p:sp>
        <p:nvSpPr>
          <p:cNvPr id="3" name="Text Placeholder 2"/>
          <p:cNvSpPr>
            <a:spLocks noGrp="1"/>
          </p:cNvSpPr>
          <p:nvPr>
            <p:ph type="body" sz="quarter" idx="11"/>
          </p:nvPr>
        </p:nvSpPr>
        <p:spPr/>
        <p:txBody>
          <a:bodyPr/>
          <a:lstStyle/>
          <a:p>
            <a:r>
              <a:rPr lang="en-US" dirty="0"/>
              <a:t>- Acts 28:30-31</a:t>
            </a:r>
          </a:p>
        </p:txBody>
      </p:sp>
    </p:spTree>
    <p:extLst>
      <p:ext uri="{BB962C8B-B14F-4D97-AF65-F5344CB8AC3E}">
        <p14:creationId xmlns:p14="http://schemas.microsoft.com/office/powerpoint/2010/main" val="199960282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47500" lnSpcReduction="20000"/>
          </a:bodyPr>
          <a:lstStyle/>
          <a:p>
            <a:r>
              <a:rPr lang="en-US" sz="5100" dirty="0">
                <a:solidFill>
                  <a:schemeClr val="accent6">
                    <a:lumMod val="75000"/>
                  </a:schemeClr>
                </a:solidFill>
                <a:effectLst>
                  <a:outerShdw blurRad="38100" dist="38100" dir="2700000" algn="tl">
                    <a:srgbClr val="000000">
                      <a:alpha val="43137"/>
                    </a:srgbClr>
                  </a:outerShdw>
                </a:effectLst>
              </a:rPr>
              <a:t>VERSES 30 &amp; 31</a:t>
            </a:r>
          </a:p>
          <a:p>
            <a:r>
              <a:rPr lang="en-US" sz="3800" dirty="0"/>
              <a:t>Here, again, Luke observes the distinction between </a:t>
            </a:r>
            <a:r>
              <a:rPr lang="en-US" sz="3800" i="1" dirty="0"/>
              <a:t>preaching and teaching. Originating in the apostolic commission, which was the starting point of Acts, it has been preserved throughout the narrative, and now appears at its close.</a:t>
            </a:r>
          </a:p>
          <a:p>
            <a:r>
              <a:rPr lang="en-US" sz="3800" dirty="0"/>
              <a:t>The liberty granted Paul, of living in a rented house with the soldier who guarded him, enabled him to pursue these labors to the utmost advantage possible for one in military confinement. The brethren needed no invitation to visit him and hear his </a:t>
            </a:r>
            <a:r>
              <a:rPr lang="en-US" sz="3800" i="1" dirty="0"/>
              <a:t>teaching; while their influence, actively exerted, was sufficient to bring in a large number of persons to hear his preaching.</a:t>
            </a:r>
          </a:p>
          <a:p>
            <a:r>
              <a:rPr lang="en-US" sz="3800" dirty="0"/>
              <a:t>The results of these efforts Luke does not see fit to enumerate; nor does he gratify the natural curiosity     of the reader by continuing to its final close the biography of Paul. He leaves him at the end of two years’ imprisonment, without even informing us whether he was released. True, the remark that he “remained   in his own hired house two whole years, and received those who came to him,” seems to imply a </a:t>
            </a:r>
            <a:r>
              <a:rPr lang="en-US" sz="3800" i="1" dirty="0"/>
              <a:t>change after that time; but it might have been a change to closer confinement, so far as is indicated by this remark.</a:t>
            </a:r>
          </a:p>
          <a:p>
            <a:r>
              <a:rPr lang="en-US" sz="3800" dirty="0"/>
              <a:t>It is probable that the narrative was brought to a close here, partly because the composition of it was concluded at this time. The two years of comparative inactivity which Luke enjoyed while a companion of the prisoner Paul afforded a good opportunity for writing it, and it is quite certain that the last paragraph was not written till the close of this period.</a:t>
            </a:r>
          </a:p>
          <a:p>
            <a:pPr lvl="1"/>
            <a:r>
              <a:rPr lang="en-US" dirty="0"/>
              <a:t> </a:t>
            </a:r>
          </a:p>
          <a:p>
            <a:r>
              <a:rPr lang="en-US" b="0" dirty="0"/>
              <a:t> McGarvey, J. W. (1872). </a:t>
            </a:r>
            <a:r>
              <a:rPr lang="en-US" b="0" i="1" u="sng" dirty="0">
                <a:hlinkClick r:id="rId2"/>
              </a:rPr>
              <a:t>A commentary on Acts of Apostles</a:t>
            </a:r>
            <a:r>
              <a:rPr lang="en-US" b="0" dirty="0">
                <a:hlinkClick r:id="rId2"/>
              </a:rPr>
              <a:t> (p. 293).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16291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fade">
                                      <p:cBhvr>
                                        <p:cTn id="38" dur="500"/>
                                        <p:tgtEl>
                                          <p:spTgt spid="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Effect transition="in" filter="fade">
                                      <p:cBhvr>
                                        <p:cTn id="43" dur="500"/>
                                        <p:tgtEl>
                                          <p:spTgt spid="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childTnLst>
                                </p:cTn>
                              </p:par>
                            </p:childTnLst>
                          </p:cTn>
                        </p:par>
                        <p:par>
                          <p:cTn id="48" fill="hold">
                            <p:stCondLst>
                              <p:cond delay="0"/>
                            </p:stCondLst>
                            <p:childTnLst>
                              <p:par>
                                <p:cTn id="49" presetID="17" presetClass="entr" presetSubtype="2"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ppt_x</p:attrName>
                                        </p:attrNameLst>
                                      </p:cBhvr>
                                      <p:tavLst>
                                        <p:tav tm="0">
                                          <p:val>
                                            <p:strVal val="#ppt_x+#ppt_w/2"/>
                                          </p:val>
                                        </p:tav>
                                        <p:tav tm="100000">
                                          <p:val>
                                            <p:strVal val="#ppt_x"/>
                                          </p:val>
                                        </p:tav>
                                      </p:tavLst>
                                    </p:anim>
                                    <p:anim calcmode="lin" valueType="num">
                                      <p:cBhvr>
                                        <p:cTn id="52" dur="500" fill="hold"/>
                                        <p:tgtEl>
                                          <p:spTgt spid="7"/>
                                        </p:tgtEl>
                                        <p:attrNameLst>
                                          <p:attrName>ppt_y</p:attrName>
                                        </p:attrNameLst>
                                      </p:cBhvr>
                                      <p:tavLst>
                                        <p:tav tm="0">
                                          <p:val>
                                            <p:strVal val="#ppt_y"/>
                                          </p:val>
                                        </p:tav>
                                        <p:tav tm="100000">
                                          <p:val>
                                            <p:strVal val="#ppt_y"/>
                                          </p:val>
                                        </p:tav>
                                      </p:tavLst>
                                    </p:anim>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30 &amp; 31</a:t>
            </a:r>
          </a:p>
          <a:p>
            <a:r>
              <a:rPr lang="en-US" dirty="0"/>
              <a:t>But, independent of this consideration, the leading purpose of the narrative itself rendered this a most fitting point at which to bring it to a close. Having started out to show the manner in which the apostles and evangelism executed their commission, he had now led his readers from Jerusalem through Judea, Samaria, the provinces of Asia Minor, the islands of the Mediterranean, Macedonia, and Achaia, to the imperial city of Rome; and leaving the principal laborer here, still engaged in “preaching the kingdom of God, and teaching the things concerning the Lord Jesus Christ,” his purpose is accomplished, and  the narrative closes.</a:t>
            </a:r>
          </a:p>
          <a:p>
            <a:pPr lvl="1"/>
            <a:r>
              <a:rPr lang="en-US" b="0" dirty="0"/>
              <a:t>McGarvey, J. W. (1872). </a:t>
            </a:r>
            <a:r>
              <a:rPr lang="en-US" b="0" i="1" u="sng" dirty="0">
                <a:hlinkClick r:id="rId2"/>
              </a:rPr>
              <a:t>A commentary on Acts of Apostles</a:t>
            </a:r>
            <a:r>
              <a:rPr lang="en-US" b="0" dirty="0">
                <a:hlinkClick r:id="rId2"/>
              </a:rPr>
              <a:t> (p. 293).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79468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Prison:</a:t>
            </a:r>
          </a:p>
        </p:txBody>
      </p:sp>
      <p:sp>
        <p:nvSpPr>
          <p:cNvPr id="3" name="Text Placeholder 2"/>
          <p:cNvSpPr>
            <a:spLocks noGrp="1"/>
          </p:cNvSpPr>
          <p:nvPr>
            <p:ph type="body" sz="quarter" idx="10"/>
          </p:nvPr>
        </p:nvSpPr>
        <p:spPr/>
        <p:txBody>
          <a:bodyPr>
            <a:normAutofit/>
          </a:bodyPr>
          <a:lstStyle/>
          <a:p>
            <a:pPr>
              <a:spcAft>
                <a:spcPts val="1600"/>
              </a:spcAft>
            </a:pPr>
            <a:r>
              <a:rPr lang="en-US" sz="5333" dirty="0"/>
              <a:t>Jews and Gentiles converted</a:t>
            </a:r>
          </a:p>
          <a:p>
            <a:pPr>
              <a:spcAft>
                <a:spcPts val="1600"/>
              </a:spcAft>
            </a:pPr>
            <a:r>
              <a:rPr lang="en-US" sz="5333" dirty="0"/>
              <a:t>Roman guards and Caesar’s household converted</a:t>
            </a:r>
          </a:p>
          <a:p>
            <a:pPr>
              <a:spcAft>
                <a:spcPts val="1600"/>
              </a:spcAft>
            </a:pPr>
            <a:r>
              <a:rPr lang="en-US" sz="5333" dirty="0"/>
              <a:t>Epistles written</a:t>
            </a:r>
          </a:p>
        </p:txBody>
      </p:sp>
    </p:spTree>
    <p:extLst>
      <p:ext uri="{BB962C8B-B14F-4D97-AF65-F5344CB8AC3E}">
        <p14:creationId xmlns:p14="http://schemas.microsoft.com/office/powerpoint/2010/main" val="163423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22A523-D4D7-498A-BE6C-B40FDEF8E25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6C9755D-C1C5-452C-BAD4-0B7378660211}"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111620" name="Picture 4">
            <a:extLst>
              <a:ext uri="{FF2B5EF4-FFF2-40B4-BE49-F238E27FC236}">
                <a16:creationId xmlns:a16="http://schemas.microsoft.com/office/drawing/2014/main" id="{B751E06E-2669-4E81-9915-C80C6E4AD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11163"/>
            <a:ext cx="6629400" cy="5967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96B5BE2-C74A-4470-8002-6C31C7DEC3B7}"/>
              </a:ext>
            </a:extLst>
          </p:cNvPr>
          <p:cNvSpPr>
            <a:spLocks noGrp="1" noChangeArrowheads="1"/>
          </p:cNvSpPr>
          <p:nvPr>
            <p:ph type="ctrTitle"/>
          </p:nvPr>
        </p:nvSpPr>
        <p:spPr>
          <a:xfrm>
            <a:off x="1524000" y="76200"/>
            <a:ext cx="9144000" cy="914400"/>
          </a:xfrm>
          <a:extLst>
            <a:ext uri="{AF507438-7753-43E0-B8FC-AC1667EBCBE1}">
              <a14:hiddenEffects xmlns:a14="http://schemas.microsoft.com/office/drawing/2010/main">
                <a:effectLst>
                  <a:outerShdw dist="35921" dir="2700000" algn="ctr" rotWithShape="0">
                    <a:schemeClr val="accent2"/>
                  </a:outerShdw>
                </a:effectLst>
              </a14:hiddenEffects>
            </a:ext>
          </a:extLst>
        </p:spPr>
        <p:txBody>
          <a:bodyPr/>
          <a:lstStyle/>
          <a:p>
            <a:pPr eaLnBrk="1" hangingPunct="1"/>
            <a:r>
              <a:rPr lang="en-US" altLang="en-US" sz="5400">
                <a:effectLst/>
                <a:latin typeface="Times New Roman" panose="02020603050405020304" pitchFamily="18" charset="0"/>
              </a:rPr>
              <a:t>Paul’s Years of Imprisonment</a:t>
            </a:r>
          </a:p>
        </p:txBody>
      </p:sp>
      <p:sp>
        <p:nvSpPr>
          <p:cNvPr id="2051" name="Rectangle 3">
            <a:extLst>
              <a:ext uri="{FF2B5EF4-FFF2-40B4-BE49-F238E27FC236}">
                <a16:creationId xmlns:a16="http://schemas.microsoft.com/office/drawing/2014/main" id="{E46DADE6-DF24-4FAE-A0AA-AB4A066F9CD1}"/>
              </a:ext>
            </a:extLst>
          </p:cNvPr>
          <p:cNvSpPr>
            <a:spLocks noGrp="1" noChangeArrowheads="1"/>
          </p:cNvSpPr>
          <p:nvPr>
            <p:ph type="subTitle" idx="1"/>
          </p:nvPr>
        </p:nvSpPr>
        <p:spPr>
          <a:xfrm>
            <a:off x="2895600" y="1295400"/>
            <a:ext cx="6400800" cy="609600"/>
          </a:xfrm>
        </p:spPr>
        <p:txBody>
          <a:bodyPr/>
          <a:lstStyle/>
          <a:p>
            <a:pPr eaLnBrk="1" hangingPunct="1">
              <a:lnSpc>
                <a:spcPct val="80000"/>
              </a:lnSpc>
              <a:defRPr/>
            </a:pPr>
            <a:r>
              <a:rPr lang="en-US" altLang="en-US" sz="2800" b="0" i="1" dirty="0"/>
              <a:t>Acts 21:17-28:13</a:t>
            </a:r>
          </a:p>
        </p:txBody>
      </p:sp>
      <p:sp>
        <p:nvSpPr>
          <p:cNvPr id="5124" name="Rectangle 5">
            <a:extLst>
              <a:ext uri="{FF2B5EF4-FFF2-40B4-BE49-F238E27FC236}">
                <a16:creationId xmlns:a16="http://schemas.microsoft.com/office/drawing/2014/main" id="{8498A79A-3B8B-44EB-8357-419C5EB53FB3}"/>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5125" name="Rectangle 6">
            <a:extLst>
              <a:ext uri="{FF2B5EF4-FFF2-40B4-BE49-F238E27FC236}">
                <a16:creationId xmlns:a16="http://schemas.microsoft.com/office/drawing/2014/main" id="{E1693CDC-EE2B-43F0-8A00-0A6271DD4289}"/>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5126" name="Rectangle 7">
            <a:extLst>
              <a:ext uri="{FF2B5EF4-FFF2-40B4-BE49-F238E27FC236}">
                <a16:creationId xmlns:a16="http://schemas.microsoft.com/office/drawing/2014/main" id="{C8477946-7822-43A2-AAC9-25F083DCE6D4}"/>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5127" name="Line 9">
            <a:extLst>
              <a:ext uri="{FF2B5EF4-FFF2-40B4-BE49-F238E27FC236}">
                <a16:creationId xmlns:a16="http://schemas.microsoft.com/office/drawing/2014/main" id="{BD70690A-C510-4B4D-AC7F-9CAA7F31DA14}"/>
              </a:ext>
            </a:extLst>
          </p:cNvPr>
          <p:cNvSpPr>
            <a:spLocks noChangeShapeType="1"/>
          </p:cNvSpPr>
          <p:nvPr/>
        </p:nvSpPr>
        <p:spPr bwMode="auto">
          <a:xfrm>
            <a:off x="1981200" y="2286000"/>
            <a:ext cx="8153400" cy="0"/>
          </a:xfrm>
          <a:prstGeom prst="line">
            <a:avLst/>
          </a:prstGeom>
          <a:noFill/>
          <a:ln w="57150">
            <a:solidFill>
              <a:schemeClr val="accent2"/>
            </a:solidFill>
            <a:round/>
            <a:headEnd/>
            <a:tailEnd/>
          </a:ln>
          <a:effectLst>
            <a:outerShdw dist="35921" dir="2700000" algn="ctr" rotWithShape="0">
              <a:schemeClr val="hlink"/>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pic>
        <p:nvPicPr>
          <p:cNvPr id="5128" name="Picture 10">
            <a:extLst>
              <a:ext uri="{FF2B5EF4-FFF2-40B4-BE49-F238E27FC236}">
                <a16:creationId xmlns:a16="http://schemas.microsoft.com/office/drawing/2014/main" id="{A9E123C2-37BD-44AA-8DBC-82E89ECD7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438400"/>
            <a:ext cx="6400800" cy="412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sld>
</file>

<file path=ppt/slides/slide2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Rectangle 3">
            <a:extLst>
              <a:ext uri="{FF2B5EF4-FFF2-40B4-BE49-F238E27FC236}">
                <a16:creationId xmlns:a16="http://schemas.microsoft.com/office/drawing/2014/main" id="{F3FA3B22-EA19-4CA0-BFF4-FB84E0E942E7}"/>
              </a:ext>
            </a:extLst>
          </p:cNvPr>
          <p:cNvSpPr>
            <a:spLocks noGrp="1" noChangeArrowheads="1"/>
          </p:cNvSpPr>
          <p:nvPr>
            <p:ph type="body" idx="1"/>
          </p:nvPr>
        </p:nvSpPr>
        <p:spPr>
          <a:xfrm>
            <a:off x="1905000" y="1295400"/>
            <a:ext cx="8458200" cy="5410200"/>
          </a:xfrm>
        </p:spPr>
        <p:txBody>
          <a:bodyPr/>
          <a:lstStyle/>
          <a:p>
            <a:pPr eaLnBrk="1" hangingPunct="1">
              <a:defRPr/>
            </a:pPr>
            <a:r>
              <a:rPr lang="en-US" altLang="en-US"/>
              <a:t>When Paul came to Jerusalem the brethren received him and his companions gladly</a:t>
            </a:r>
          </a:p>
          <a:p>
            <a:pPr lvl="1" eaLnBrk="1" hangingPunct="1">
              <a:defRPr/>
            </a:pPr>
            <a:r>
              <a:rPr lang="en-US" altLang="en-US"/>
              <a:t>The Elders told Paul that some of the believing Jews were uncertain of his teaching on the law of Moses</a:t>
            </a:r>
          </a:p>
          <a:p>
            <a:pPr lvl="1" eaLnBrk="1" hangingPunct="1">
              <a:defRPr/>
            </a:pPr>
            <a:r>
              <a:rPr lang="en-US" altLang="en-US"/>
              <a:t>Four men were defiled while under a Nazirite vow</a:t>
            </a:r>
          </a:p>
          <a:p>
            <a:pPr lvl="2" eaLnBrk="1" hangingPunct="1">
              <a:defRPr/>
            </a:pPr>
            <a:r>
              <a:rPr lang="en-US" altLang="en-US"/>
              <a:t>Elders suggested Paul be “at charges” for these men to show the Jews that, though he strongly opposed the Gentiles being required to keep the law, he did not object to the Jews doing so as a matter of social custom</a:t>
            </a:r>
          </a:p>
          <a:p>
            <a:pPr lvl="2" eaLnBrk="1" hangingPunct="1">
              <a:defRPr/>
            </a:pPr>
            <a:r>
              <a:rPr lang="en-US" altLang="en-US"/>
              <a:t>Paul agreed and started the seven days of purification for the men</a:t>
            </a:r>
          </a:p>
          <a:p>
            <a:pPr lvl="2" eaLnBrk="1" hangingPunct="1">
              <a:defRPr/>
            </a:pPr>
            <a:r>
              <a:rPr lang="en-US" altLang="en-US"/>
              <a:t>The time was almost over when predicted trouble arose</a:t>
            </a:r>
          </a:p>
        </p:txBody>
      </p:sp>
      <p:sp>
        <p:nvSpPr>
          <p:cNvPr id="7171" name="Rectangle 4">
            <a:extLst>
              <a:ext uri="{FF2B5EF4-FFF2-40B4-BE49-F238E27FC236}">
                <a16:creationId xmlns:a16="http://schemas.microsoft.com/office/drawing/2014/main" id="{3B649210-BFAF-42F1-A92D-F82E7A42B39C}"/>
              </a:ext>
            </a:extLst>
          </p:cNvPr>
          <p:cNvSpPr>
            <a:spLocks noChangeArrowheads="1"/>
          </p:cNvSpPr>
          <p:nvPr/>
        </p:nvSpPr>
        <p:spPr bwMode="auto">
          <a:xfrm>
            <a:off x="1524000" y="0"/>
            <a:ext cx="9144000" cy="914400"/>
          </a:xfrm>
          <a:prstGeom prst="rect">
            <a:avLst/>
          </a:prstGeom>
          <a:noFill/>
          <a:ln>
            <a:noFill/>
          </a:ln>
          <a:effectLst>
            <a:outerShdw dist="35921" dir="2700000" algn="ctr" rotWithShape="0">
              <a:schemeClr val="accent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fontAlgn="base">
              <a:spcBef>
                <a:spcPct val="0"/>
              </a:spcBef>
              <a:spcAft>
                <a:spcPct val="0"/>
              </a:spcAft>
            </a:pPr>
            <a:r>
              <a:rPr lang="en-US" altLang="en-US" sz="5400" b="1">
                <a:solidFill>
                  <a:srgbClr val="E5E5FF"/>
                </a:solidFill>
                <a:latin typeface="Times New Roman" panose="02020603050405020304" pitchFamily="18" charset="0"/>
              </a:rPr>
              <a:t>Paul’s Years of Imprisonment</a:t>
            </a:r>
          </a:p>
        </p:txBody>
      </p:sp>
      <p:sp>
        <p:nvSpPr>
          <p:cNvPr id="7172" name="Rectangle 5">
            <a:extLst>
              <a:ext uri="{FF2B5EF4-FFF2-40B4-BE49-F238E27FC236}">
                <a16:creationId xmlns:a16="http://schemas.microsoft.com/office/drawing/2014/main" id="{8FAE7659-22FE-4520-B1D0-96F275C03098}"/>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7173" name="Rectangle 6">
            <a:extLst>
              <a:ext uri="{FF2B5EF4-FFF2-40B4-BE49-F238E27FC236}">
                <a16:creationId xmlns:a16="http://schemas.microsoft.com/office/drawing/2014/main" id="{D3BD27F2-C6EA-4E41-BB81-F96F169B4D49}"/>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7174" name="Rectangle 7">
            <a:extLst>
              <a:ext uri="{FF2B5EF4-FFF2-40B4-BE49-F238E27FC236}">
                <a16:creationId xmlns:a16="http://schemas.microsoft.com/office/drawing/2014/main" id="{7A205BF9-9095-4275-B431-901748348E35}"/>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7175" name="Line 8">
            <a:extLst>
              <a:ext uri="{FF2B5EF4-FFF2-40B4-BE49-F238E27FC236}">
                <a16:creationId xmlns:a16="http://schemas.microsoft.com/office/drawing/2014/main" id="{7FCB86E6-E11B-429D-80ED-0821C0EFBE50}"/>
              </a:ext>
            </a:extLst>
          </p:cNvPr>
          <p:cNvSpPr>
            <a:spLocks noChangeShapeType="1"/>
          </p:cNvSpPr>
          <p:nvPr/>
        </p:nvSpPr>
        <p:spPr bwMode="auto">
          <a:xfrm>
            <a:off x="1981200" y="1066800"/>
            <a:ext cx="8153400" cy="0"/>
          </a:xfrm>
          <a:prstGeom prst="line">
            <a:avLst/>
          </a:prstGeom>
          <a:noFill/>
          <a:ln w="57150">
            <a:solidFill>
              <a:schemeClr val="accent2"/>
            </a:solidFill>
            <a:round/>
            <a:headEnd/>
            <a:tailEnd/>
          </a:ln>
          <a:effectLst>
            <a:outerShdw dist="35921" dir="2700000" algn="ctr" rotWithShape="0">
              <a:schemeClr val="hlink"/>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dissolve">
                                      <p:cBhvr>
                                        <p:cTn id="7" dur="500"/>
                                        <p:tgtEl>
                                          <p:spTgt spid="378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37891">
                                            <p:txEl>
                                              <p:pRg st="1" end="1"/>
                                            </p:txEl>
                                          </p:spTgt>
                                        </p:tgtEl>
                                        <p:attrNameLst>
                                          <p:attrName>style.visibility</p:attrName>
                                        </p:attrNameLst>
                                      </p:cBhvr>
                                      <p:to>
                                        <p:strVal val="visible"/>
                                      </p:to>
                                    </p:set>
                                    <p:anim calcmode="lin" valueType="num">
                                      <p:cBhvr>
                                        <p:cTn id="12" dur="500" fill="hold"/>
                                        <p:tgtEl>
                                          <p:spTgt spid="3789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789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37891">
                                            <p:txEl>
                                              <p:pRg st="2" end="2"/>
                                            </p:txEl>
                                          </p:spTgt>
                                        </p:tgtEl>
                                        <p:attrNameLst>
                                          <p:attrName>style.visibility</p:attrName>
                                        </p:attrNameLst>
                                      </p:cBhvr>
                                      <p:to>
                                        <p:strVal val="visible"/>
                                      </p:to>
                                    </p:set>
                                    <p:anim calcmode="lin" valueType="num">
                                      <p:cBhvr>
                                        <p:cTn id="18" dur="500" fill="hold"/>
                                        <p:tgtEl>
                                          <p:spTgt spid="37891">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37891">
                                            <p:txEl>
                                              <p:pRg st="2" end="2"/>
                                            </p:txEl>
                                          </p:spTgt>
                                        </p:tgtEl>
                                        <p:attrNameLst>
                                          <p:attrName>ppt_h</p:attrName>
                                        </p:attrNameLst>
                                      </p:cBhvr>
                                      <p:tavLst>
                                        <p:tav tm="0">
                                          <p:val>
                                            <p:fltVal val="0"/>
                                          </p:val>
                                        </p:tav>
                                        <p:tav tm="100000">
                                          <p:val>
                                            <p:strVal val="#ppt_h"/>
                                          </p:val>
                                        </p:tav>
                                      </p:tavLst>
                                    </p:anim>
                                  </p:childTnLst>
                                </p:cTn>
                              </p:par>
                            </p:childTnLst>
                          </p:cTn>
                        </p:par>
                        <p:par>
                          <p:cTn id="20" fill="hold" nodeType="afterGroup">
                            <p:stCondLst>
                              <p:cond delay="500"/>
                            </p:stCondLst>
                            <p:childTnLst>
                              <p:par>
                                <p:cTn id="21" presetID="23" presetClass="entr" presetSubtype="16" fill="hold" nodeType="afterEffect">
                                  <p:stCondLst>
                                    <p:cond delay="0"/>
                                  </p:stCondLst>
                                  <p:childTnLst>
                                    <p:set>
                                      <p:cBhvr>
                                        <p:cTn id="22" dur="1" fill="hold">
                                          <p:stCondLst>
                                            <p:cond delay="0"/>
                                          </p:stCondLst>
                                        </p:cTn>
                                        <p:tgtEl>
                                          <p:spTgt spid="37891">
                                            <p:txEl>
                                              <p:pRg st="3" end="3"/>
                                            </p:txEl>
                                          </p:spTgt>
                                        </p:tgtEl>
                                        <p:attrNameLst>
                                          <p:attrName>style.visibility</p:attrName>
                                        </p:attrNameLst>
                                      </p:cBhvr>
                                      <p:to>
                                        <p:strVal val="visible"/>
                                      </p:to>
                                    </p:set>
                                    <p:anim calcmode="lin" valueType="num">
                                      <p:cBhvr>
                                        <p:cTn id="23" dur="500" fill="hold"/>
                                        <p:tgtEl>
                                          <p:spTgt spid="37891">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37891">
                                            <p:txEl>
                                              <p:pRg st="3" end="3"/>
                                            </p:txEl>
                                          </p:spTgt>
                                        </p:tgtEl>
                                        <p:attrNameLst>
                                          <p:attrName>ppt_h</p:attrName>
                                        </p:attrNameLst>
                                      </p:cBhvr>
                                      <p:tavLst>
                                        <p:tav tm="0">
                                          <p:val>
                                            <p:fltVal val="0"/>
                                          </p:val>
                                        </p:tav>
                                        <p:tav tm="100000">
                                          <p:val>
                                            <p:strVal val="#ppt_h"/>
                                          </p:val>
                                        </p:tav>
                                      </p:tavLst>
                                    </p:anim>
                                  </p:childTnLst>
                                </p:cTn>
                              </p:par>
                            </p:childTnLst>
                          </p:cTn>
                        </p:par>
                        <p:par>
                          <p:cTn id="25" fill="hold" nodeType="afterGroup">
                            <p:stCondLst>
                              <p:cond delay="1000"/>
                            </p:stCondLst>
                            <p:childTnLst>
                              <p:par>
                                <p:cTn id="26" presetID="23" presetClass="entr" presetSubtype="16" fill="hold" nodeType="afterEffect">
                                  <p:stCondLst>
                                    <p:cond delay="0"/>
                                  </p:stCondLst>
                                  <p:childTnLst>
                                    <p:set>
                                      <p:cBhvr>
                                        <p:cTn id="27" dur="1" fill="hold">
                                          <p:stCondLst>
                                            <p:cond delay="0"/>
                                          </p:stCondLst>
                                        </p:cTn>
                                        <p:tgtEl>
                                          <p:spTgt spid="37891">
                                            <p:txEl>
                                              <p:pRg st="4" end="4"/>
                                            </p:txEl>
                                          </p:spTgt>
                                        </p:tgtEl>
                                        <p:attrNameLst>
                                          <p:attrName>style.visibility</p:attrName>
                                        </p:attrNameLst>
                                      </p:cBhvr>
                                      <p:to>
                                        <p:strVal val="visible"/>
                                      </p:to>
                                    </p:set>
                                    <p:anim calcmode="lin" valueType="num">
                                      <p:cBhvr>
                                        <p:cTn id="28" dur="500" fill="hold"/>
                                        <p:tgtEl>
                                          <p:spTgt spid="37891">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7891">
                                            <p:txEl>
                                              <p:pRg st="4" end="4"/>
                                            </p:txEl>
                                          </p:spTgt>
                                        </p:tgtEl>
                                        <p:attrNameLst>
                                          <p:attrName>ppt_h</p:attrName>
                                        </p:attrNameLst>
                                      </p:cBhvr>
                                      <p:tavLst>
                                        <p:tav tm="0">
                                          <p:val>
                                            <p:fltVal val="0"/>
                                          </p:val>
                                        </p:tav>
                                        <p:tav tm="100000">
                                          <p:val>
                                            <p:strVal val="#ppt_h"/>
                                          </p:val>
                                        </p:tav>
                                      </p:tavLst>
                                    </p:anim>
                                  </p:childTnLst>
                                </p:cTn>
                              </p:par>
                            </p:childTnLst>
                          </p:cTn>
                        </p:par>
                        <p:par>
                          <p:cTn id="30" fill="hold" nodeType="afterGroup">
                            <p:stCondLst>
                              <p:cond delay="1500"/>
                            </p:stCondLst>
                            <p:childTnLst>
                              <p:par>
                                <p:cTn id="31" presetID="23" presetClass="entr" presetSubtype="16" fill="hold" nodeType="afterEffect">
                                  <p:stCondLst>
                                    <p:cond delay="0"/>
                                  </p:stCondLst>
                                  <p:childTnLst>
                                    <p:set>
                                      <p:cBhvr>
                                        <p:cTn id="32" dur="1" fill="hold">
                                          <p:stCondLst>
                                            <p:cond delay="0"/>
                                          </p:stCondLst>
                                        </p:cTn>
                                        <p:tgtEl>
                                          <p:spTgt spid="37891">
                                            <p:txEl>
                                              <p:pRg st="5" end="5"/>
                                            </p:txEl>
                                          </p:spTgt>
                                        </p:tgtEl>
                                        <p:attrNameLst>
                                          <p:attrName>style.visibility</p:attrName>
                                        </p:attrNameLst>
                                      </p:cBhvr>
                                      <p:to>
                                        <p:strVal val="visible"/>
                                      </p:to>
                                    </p:set>
                                    <p:anim calcmode="lin" valueType="num">
                                      <p:cBhvr>
                                        <p:cTn id="33" dur="500" fill="hold"/>
                                        <p:tgtEl>
                                          <p:spTgt spid="37891">
                                            <p:txEl>
                                              <p:pRg st="5" end="5"/>
                                            </p:txEl>
                                          </p:spTgt>
                                        </p:tgtEl>
                                        <p:attrNameLst>
                                          <p:attrName>ppt_w</p:attrName>
                                        </p:attrNameLst>
                                      </p:cBhvr>
                                      <p:tavLst>
                                        <p:tav tm="0">
                                          <p:val>
                                            <p:fltVal val="0"/>
                                          </p:val>
                                        </p:tav>
                                        <p:tav tm="100000">
                                          <p:val>
                                            <p:strVal val="#ppt_w"/>
                                          </p:val>
                                        </p:tav>
                                      </p:tavLst>
                                    </p:anim>
                                    <p:anim calcmode="lin" valueType="num">
                                      <p:cBhvr>
                                        <p:cTn id="34" dur="500" fill="hold"/>
                                        <p:tgtEl>
                                          <p:spTgt spid="37891">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AF3C0E19-0B04-41E8-8E90-DE8410AD5F84}"/>
              </a:ext>
            </a:extLst>
          </p:cNvPr>
          <p:cNvSpPr>
            <a:spLocks noGrp="1" noChangeArrowheads="1"/>
          </p:cNvSpPr>
          <p:nvPr>
            <p:ph type="body" idx="1"/>
          </p:nvPr>
        </p:nvSpPr>
        <p:spPr>
          <a:xfrm>
            <a:off x="1905000" y="1295400"/>
            <a:ext cx="8458200" cy="5410200"/>
          </a:xfrm>
        </p:spPr>
        <p:txBody>
          <a:bodyPr/>
          <a:lstStyle/>
          <a:p>
            <a:pPr eaLnBrk="1" hangingPunct="1">
              <a:lnSpc>
                <a:spcPct val="90000"/>
              </a:lnSpc>
              <a:defRPr/>
            </a:pPr>
            <a:r>
              <a:rPr lang="en-US" altLang="en-US"/>
              <a:t>Some unbelieving Jews from Asia recognized the apostle Paul</a:t>
            </a:r>
          </a:p>
          <a:p>
            <a:pPr lvl="1" eaLnBrk="1" hangingPunct="1">
              <a:lnSpc>
                <a:spcPct val="90000"/>
              </a:lnSpc>
              <a:defRPr/>
            </a:pPr>
            <a:r>
              <a:rPr lang="en-US" altLang="en-US"/>
              <a:t>Accused him of taking a Gentile into the temple grounds where only Jews were allowed to go</a:t>
            </a:r>
          </a:p>
          <a:p>
            <a:pPr lvl="1" eaLnBrk="1" hangingPunct="1">
              <a:lnSpc>
                <a:spcPct val="90000"/>
              </a:lnSpc>
              <a:defRPr/>
            </a:pPr>
            <a:r>
              <a:rPr lang="en-US" altLang="en-US"/>
              <a:t>Jerusalem Jews were already suspicious of Paul</a:t>
            </a:r>
          </a:p>
          <a:p>
            <a:pPr lvl="2" eaLnBrk="1" hangingPunct="1">
              <a:lnSpc>
                <a:spcPct val="90000"/>
              </a:lnSpc>
              <a:defRPr/>
            </a:pPr>
            <a:r>
              <a:rPr lang="en-US" altLang="en-US"/>
              <a:t>Therefore it did not take them long to get stirred up</a:t>
            </a:r>
          </a:p>
          <a:p>
            <a:pPr eaLnBrk="1" hangingPunct="1">
              <a:lnSpc>
                <a:spcPct val="90000"/>
              </a:lnSpc>
              <a:defRPr/>
            </a:pPr>
            <a:r>
              <a:rPr lang="en-US" altLang="en-US"/>
              <a:t>Paul was grabbed by a mob of Jews</a:t>
            </a:r>
          </a:p>
          <a:p>
            <a:pPr lvl="1" eaLnBrk="1" hangingPunct="1">
              <a:lnSpc>
                <a:spcPct val="90000"/>
              </a:lnSpc>
              <a:defRPr/>
            </a:pPr>
            <a:r>
              <a:rPr lang="en-US" altLang="en-US"/>
              <a:t>Roman military tribune intervened, keeping him from being killed</a:t>
            </a:r>
          </a:p>
          <a:p>
            <a:pPr lvl="1" eaLnBrk="1" hangingPunct="1">
              <a:lnSpc>
                <a:spcPct val="90000"/>
              </a:lnSpc>
              <a:defRPr/>
            </a:pPr>
            <a:r>
              <a:rPr lang="en-US" altLang="en-US"/>
              <a:t>He offered a defense and the next day was carried before the Sanhedrin for a trial</a:t>
            </a:r>
          </a:p>
        </p:txBody>
      </p:sp>
      <p:sp>
        <p:nvSpPr>
          <p:cNvPr id="8195" name="Rectangle 3">
            <a:extLst>
              <a:ext uri="{FF2B5EF4-FFF2-40B4-BE49-F238E27FC236}">
                <a16:creationId xmlns:a16="http://schemas.microsoft.com/office/drawing/2014/main" id="{CD2E89BF-BD17-4449-9969-27361FC035F2}"/>
              </a:ext>
            </a:extLst>
          </p:cNvPr>
          <p:cNvSpPr>
            <a:spLocks noChangeArrowheads="1"/>
          </p:cNvSpPr>
          <p:nvPr/>
        </p:nvSpPr>
        <p:spPr bwMode="auto">
          <a:xfrm>
            <a:off x="1524000" y="0"/>
            <a:ext cx="9144000" cy="914400"/>
          </a:xfrm>
          <a:prstGeom prst="rect">
            <a:avLst/>
          </a:prstGeom>
          <a:noFill/>
          <a:ln>
            <a:noFill/>
          </a:ln>
          <a:effectLst>
            <a:outerShdw dist="35921" dir="2700000" algn="ctr" rotWithShape="0">
              <a:schemeClr val="accent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fontAlgn="base">
              <a:spcBef>
                <a:spcPct val="0"/>
              </a:spcBef>
              <a:spcAft>
                <a:spcPct val="0"/>
              </a:spcAft>
            </a:pPr>
            <a:r>
              <a:rPr lang="en-US" altLang="en-US" sz="5400" b="1">
                <a:solidFill>
                  <a:srgbClr val="E5E5FF"/>
                </a:solidFill>
                <a:latin typeface="Times New Roman" panose="02020603050405020304" pitchFamily="18" charset="0"/>
              </a:rPr>
              <a:t>Paul’s Years of Imprisonment</a:t>
            </a:r>
          </a:p>
        </p:txBody>
      </p:sp>
      <p:sp>
        <p:nvSpPr>
          <p:cNvPr id="8196" name="Rectangle 4">
            <a:extLst>
              <a:ext uri="{FF2B5EF4-FFF2-40B4-BE49-F238E27FC236}">
                <a16:creationId xmlns:a16="http://schemas.microsoft.com/office/drawing/2014/main" id="{20A6587B-6D7E-4971-9724-13B8B0ADD16C}"/>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8197" name="Rectangle 5">
            <a:extLst>
              <a:ext uri="{FF2B5EF4-FFF2-40B4-BE49-F238E27FC236}">
                <a16:creationId xmlns:a16="http://schemas.microsoft.com/office/drawing/2014/main" id="{506B90DF-C7FB-41F5-9F6C-F9DBAA227E0D}"/>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8198" name="Rectangle 6">
            <a:extLst>
              <a:ext uri="{FF2B5EF4-FFF2-40B4-BE49-F238E27FC236}">
                <a16:creationId xmlns:a16="http://schemas.microsoft.com/office/drawing/2014/main" id="{1CC5FEEB-8A2D-4839-8D3A-0DC996363A5B}"/>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8199" name="Line 7">
            <a:extLst>
              <a:ext uri="{FF2B5EF4-FFF2-40B4-BE49-F238E27FC236}">
                <a16:creationId xmlns:a16="http://schemas.microsoft.com/office/drawing/2014/main" id="{94155A70-FD71-4296-BB76-B82282A4167D}"/>
              </a:ext>
            </a:extLst>
          </p:cNvPr>
          <p:cNvSpPr>
            <a:spLocks noChangeShapeType="1"/>
          </p:cNvSpPr>
          <p:nvPr/>
        </p:nvSpPr>
        <p:spPr bwMode="auto">
          <a:xfrm>
            <a:off x="1981200" y="1066800"/>
            <a:ext cx="8153400" cy="0"/>
          </a:xfrm>
          <a:prstGeom prst="line">
            <a:avLst/>
          </a:prstGeom>
          <a:noFill/>
          <a:ln w="57150">
            <a:solidFill>
              <a:schemeClr val="accent2"/>
            </a:solidFill>
            <a:round/>
            <a:headEnd/>
            <a:tailEnd/>
          </a:ln>
          <a:effectLst>
            <a:outerShdw dist="35921" dir="2700000" algn="ctr" rotWithShape="0">
              <a:schemeClr val="hlink"/>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8914">
                                            <p:txEl>
                                              <p:pRg st="0" end="0"/>
                                            </p:txEl>
                                          </p:spTgt>
                                        </p:tgtEl>
                                        <p:attrNameLst>
                                          <p:attrName>style.visibility</p:attrName>
                                        </p:attrNameLst>
                                      </p:cBhvr>
                                      <p:to>
                                        <p:strVal val="visible"/>
                                      </p:to>
                                    </p:set>
                                    <p:animEffect transition="in" filter="dissolve">
                                      <p:cBhvr>
                                        <p:cTn id="7" dur="500"/>
                                        <p:tgtEl>
                                          <p:spTgt spid="38914">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38914">
                                            <p:txEl>
                                              <p:pRg st="1" end="1"/>
                                            </p:txEl>
                                          </p:spTgt>
                                        </p:tgtEl>
                                        <p:attrNameLst>
                                          <p:attrName>style.visibility</p:attrName>
                                        </p:attrNameLst>
                                      </p:cBhvr>
                                      <p:to>
                                        <p:strVal val="visible"/>
                                      </p:to>
                                    </p:set>
                                    <p:anim calcmode="lin" valueType="num">
                                      <p:cBhvr>
                                        <p:cTn id="11" dur="500" fill="hold"/>
                                        <p:tgtEl>
                                          <p:spTgt spid="38914">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8914">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38914">
                                            <p:txEl>
                                              <p:pRg st="2" end="2"/>
                                            </p:txEl>
                                          </p:spTgt>
                                        </p:tgtEl>
                                        <p:attrNameLst>
                                          <p:attrName>style.visibility</p:attrName>
                                        </p:attrNameLst>
                                      </p:cBhvr>
                                      <p:to>
                                        <p:strVal val="visible"/>
                                      </p:to>
                                    </p:set>
                                    <p:anim calcmode="lin" valueType="num">
                                      <p:cBhvr>
                                        <p:cTn id="16" dur="500" fill="hold"/>
                                        <p:tgtEl>
                                          <p:spTgt spid="38914">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38914">
                                            <p:txEl>
                                              <p:pRg st="2" end="2"/>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38914">
                                            <p:txEl>
                                              <p:pRg st="3" end="3"/>
                                            </p:txEl>
                                          </p:spTgt>
                                        </p:tgtEl>
                                        <p:attrNameLst>
                                          <p:attrName>style.visibility</p:attrName>
                                        </p:attrNameLst>
                                      </p:cBhvr>
                                      <p:to>
                                        <p:strVal val="visible"/>
                                      </p:to>
                                    </p:set>
                                    <p:anim calcmode="lin" valueType="num">
                                      <p:cBhvr>
                                        <p:cTn id="21" dur="500" fill="hold"/>
                                        <p:tgtEl>
                                          <p:spTgt spid="38914">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891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8914">
                                            <p:txEl>
                                              <p:pRg st="4" end="4"/>
                                            </p:txEl>
                                          </p:spTgt>
                                        </p:tgtEl>
                                        <p:attrNameLst>
                                          <p:attrName>style.visibility</p:attrName>
                                        </p:attrNameLst>
                                      </p:cBhvr>
                                      <p:to>
                                        <p:strVal val="visible"/>
                                      </p:to>
                                    </p:set>
                                    <p:animEffect transition="in" filter="dissolve">
                                      <p:cBhvr>
                                        <p:cTn id="27" dur="500"/>
                                        <p:tgtEl>
                                          <p:spTgt spid="38914">
                                            <p:txEl>
                                              <p:pRg st="4" end="4"/>
                                            </p:txEl>
                                          </p:spTgt>
                                        </p:tgtEl>
                                      </p:cBhvr>
                                    </p:animEffect>
                                  </p:childTnLst>
                                </p:cTn>
                              </p:par>
                            </p:childTnLst>
                          </p:cTn>
                        </p:par>
                        <p:par>
                          <p:cTn id="28" fill="hold" nodeType="afterGroup">
                            <p:stCondLst>
                              <p:cond delay="500"/>
                            </p:stCondLst>
                            <p:childTnLst>
                              <p:par>
                                <p:cTn id="29" presetID="23" presetClass="entr" presetSubtype="16" fill="hold" nodeType="afterEffect">
                                  <p:stCondLst>
                                    <p:cond delay="0"/>
                                  </p:stCondLst>
                                  <p:childTnLst>
                                    <p:set>
                                      <p:cBhvr>
                                        <p:cTn id="30" dur="1" fill="hold">
                                          <p:stCondLst>
                                            <p:cond delay="0"/>
                                          </p:stCondLst>
                                        </p:cTn>
                                        <p:tgtEl>
                                          <p:spTgt spid="38914">
                                            <p:txEl>
                                              <p:pRg st="5" end="5"/>
                                            </p:txEl>
                                          </p:spTgt>
                                        </p:tgtEl>
                                        <p:attrNameLst>
                                          <p:attrName>style.visibility</p:attrName>
                                        </p:attrNameLst>
                                      </p:cBhvr>
                                      <p:to>
                                        <p:strVal val="visible"/>
                                      </p:to>
                                    </p:set>
                                    <p:anim calcmode="lin" valueType="num">
                                      <p:cBhvr>
                                        <p:cTn id="31" dur="500" fill="hold"/>
                                        <p:tgtEl>
                                          <p:spTgt spid="38914">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38914">
                                            <p:txEl>
                                              <p:pRg st="5" end="5"/>
                                            </p:txEl>
                                          </p:spTgt>
                                        </p:tgtEl>
                                        <p:attrNameLst>
                                          <p:attrName>ppt_h</p:attrName>
                                        </p:attrNameLst>
                                      </p:cBhvr>
                                      <p:tavLst>
                                        <p:tav tm="0">
                                          <p:val>
                                            <p:fltVal val="0"/>
                                          </p:val>
                                        </p:tav>
                                        <p:tav tm="100000">
                                          <p:val>
                                            <p:strVal val="#ppt_h"/>
                                          </p:val>
                                        </p:tav>
                                      </p:tavLst>
                                    </p:anim>
                                  </p:childTnLst>
                                </p:cTn>
                              </p:par>
                            </p:childTnLst>
                          </p:cTn>
                        </p:par>
                        <p:par>
                          <p:cTn id="33" fill="hold" nodeType="afterGroup">
                            <p:stCondLst>
                              <p:cond delay="1000"/>
                            </p:stCondLst>
                            <p:childTnLst>
                              <p:par>
                                <p:cTn id="34" presetID="23" presetClass="entr" presetSubtype="16" fill="hold" nodeType="afterEffect">
                                  <p:stCondLst>
                                    <p:cond delay="0"/>
                                  </p:stCondLst>
                                  <p:childTnLst>
                                    <p:set>
                                      <p:cBhvr>
                                        <p:cTn id="35" dur="1" fill="hold">
                                          <p:stCondLst>
                                            <p:cond delay="0"/>
                                          </p:stCondLst>
                                        </p:cTn>
                                        <p:tgtEl>
                                          <p:spTgt spid="38914">
                                            <p:txEl>
                                              <p:pRg st="6" end="6"/>
                                            </p:txEl>
                                          </p:spTgt>
                                        </p:tgtEl>
                                        <p:attrNameLst>
                                          <p:attrName>style.visibility</p:attrName>
                                        </p:attrNameLst>
                                      </p:cBhvr>
                                      <p:to>
                                        <p:strVal val="visible"/>
                                      </p:to>
                                    </p:set>
                                    <p:anim calcmode="lin" valueType="num">
                                      <p:cBhvr>
                                        <p:cTn id="36" dur="500" fill="hold"/>
                                        <p:tgtEl>
                                          <p:spTgt spid="38914">
                                            <p:txEl>
                                              <p:pRg st="6" end="6"/>
                                            </p:txEl>
                                          </p:spTgt>
                                        </p:tgtEl>
                                        <p:attrNameLst>
                                          <p:attrName>ppt_w</p:attrName>
                                        </p:attrNameLst>
                                      </p:cBhvr>
                                      <p:tavLst>
                                        <p:tav tm="0">
                                          <p:val>
                                            <p:fltVal val="0"/>
                                          </p:val>
                                        </p:tav>
                                        <p:tav tm="100000">
                                          <p:val>
                                            <p:strVal val="#ppt_w"/>
                                          </p:val>
                                        </p:tav>
                                      </p:tavLst>
                                    </p:anim>
                                    <p:anim calcmode="lin" valueType="num">
                                      <p:cBhvr>
                                        <p:cTn id="37" dur="500" fill="hold"/>
                                        <p:tgtEl>
                                          <p:spTgt spid="38914">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C855285C-C31F-4C18-AAD9-618648333B22}"/>
              </a:ext>
            </a:extLst>
          </p:cNvPr>
          <p:cNvSpPr>
            <a:spLocks noGrp="1" noChangeArrowheads="1"/>
          </p:cNvSpPr>
          <p:nvPr>
            <p:ph type="body" idx="1"/>
          </p:nvPr>
        </p:nvSpPr>
        <p:spPr>
          <a:xfrm>
            <a:off x="1828800" y="1295400"/>
            <a:ext cx="8534400" cy="5410200"/>
          </a:xfrm>
        </p:spPr>
        <p:txBody>
          <a:bodyPr/>
          <a:lstStyle/>
          <a:p>
            <a:pPr eaLnBrk="1" hangingPunct="1">
              <a:defRPr/>
            </a:pPr>
            <a:r>
              <a:rPr lang="en-US" altLang="en-US"/>
              <a:t>Jews were not going to give him a fair hearing</a:t>
            </a:r>
          </a:p>
          <a:p>
            <a:pPr lvl="1" eaLnBrk="1" hangingPunct="1">
              <a:defRPr/>
            </a:pPr>
            <a:r>
              <a:rPr lang="en-US" altLang="en-US"/>
              <a:t>God assured Paul that he would live to bear witness of God in Rome </a:t>
            </a:r>
            <a:r>
              <a:rPr lang="en-US" altLang="en-US" i="1"/>
              <a:t>(23:11)</a:t>
            </a:r>
          </a:p>
          <a:p>
            <a:pPr eaLnBrk="1" hangingPunct="1">
              <a:defRPr/>
            </a:pPr>
            <a:r>
              <a:rPr lang="en-US" altLang="en-US"/>
              <a:t>Chief captain determined to send Paul to the governor</a:t>
            </a:r>
            <a:r>
              <a:rPr lang="en-US" altLang="en-US" b="0" i="1"/>
              <a:t> (procurator) </a:t>
            </a:r>
            <a:r>
              <a:rPr lang="en-US" altLang="en-US"/>
              <a:t>in Caesarea</a:t>
            </a:r>
          </a:p>
          <a:p>
            <a:pPr lvl="1" eaLnBrk="1" hangingPunct="1">
              <a:defRPr/>
            </a:pPr>
            <a:r>
              <a:rPr lang="en-US" altLang="en-US"/>
              <a:t>He could not be kept safe in Jerusalem</a:t>
            </a:r>
          </a:p>
          <a:p>
            <a:pPr lvl="1" eaLnBrk="1" hangingPunct="1">
              <a:defRPr/>
            </a:pPr>
            <a:r>
              <a:rPr lang="en-US" altLang="en-US"/>
              <a:t>470 soldiers left Jerusalem in the middle of the night to escort Paul to Caesarea</a:t>
            </a:r>
          </a:p>
          <a:p>
            <a:pPr lvl="1" eaLnBrk="1" hangingPunct="1">
              <a:defRPr/>
            </a:pPr>
            <a:endParaRPr lang="en-US" altLang="en-US"/>
          </a:p>
        </p:txBody>
      </p:sp>
      <p:sp>
        <p:nvSpPr>
          <p:cNvPr id="9219" name="Rectangle 3">
            <a:extLst>
              <a:ext uri="{FF2B5EF4-FFF2-40B4-BE49-F238E27FC236}">
                <a16:creationId xmlns:a16="http://schemas.microsoft.com/office/drawing/2014/main" id="{B4B74859-63AB-4239-B8A6-545D62500BBE}"/>
              </a:ext>
            </a:extLst>
          </p:cNvPr>
          <p:cNvSpPr>
            <a:spLocks noChangeArrowheads="1"/>
          </p:cNvSpPr>
          <p:nvPr/>
        </p:nvSpPr>
        <p:spPr bwMode="auto">
          <a:xfrm>
            <a:off x="1524000" y="0"/>
            <a:ext cx="9144000" cy="914400"/>
          </a:xfrm>
          <a:prstGeom prst="rect">
            <a:avLst/>
          </a:prstGeom>
          <a:noFill/>
          <a:ln>
            <a:noFill/>
          </a:ln>
          <a:effectLst>
            <a:outerShdw dist="35921" dir="2700000" algn="ctr" rotWithShape="0">
              <a:schemeClr val="accent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fontAlgn="base">
              <a:spcBef>
                <a:spcPct val="0"/>
              </a:spcBef>
              <a:spcAft>
                <a:spcPct val="0"/>
              </a:spcAft>
            </a:pPr>
            <a:r>
              <a:rPr lang="en-US" altLang="en-US" sz="5400" b="1">
                <a:solidFill>
                  <a:srgbClr val="E5E5FF"/>
                </a:solidFill>
                <a:latin typeface="Times New Roman" panose="02020603050405020304" pitchFamily="18" charset="0"/>
              </a:rPr>
              <a:t>Paul’s Years of Imprisonment</a:t>
            </a:r>
          </a:p>
        </p:txBody>
      </p:sp>
      <p:sp>
        <p:nvSpPr>
          <p:cNvPr id="9220" name="Rectangle 4">
            <a:extLst>
              <a:ext uri="{FF2B5EF4-FFF2-40B4-BE49-F238E27FC236}">
                <a16:creationId xmlns:a16="http://schemas.microsoft.com/office/drawing/2014/main" id="{DCB20C7B-4BF8-4B03-80A3-EF480BFBAC0E}"/>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9221" name="Rectangle 5">
            <a:extLst>
              <a:ext uri="{FF2B5EF4-FFF2-40B4-BE49-F238E27FC236}">
                <a16:creationId xmlns:a16="http://schemas.microsoft.com/office/drawing/2014/main" id="{0C6D110B-514F-4256-AE11-B61774564532}"/>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9222" name="Rectangle 6">
            <a:extLst>
              <a:ext uri="{FF2B5EF4-FFF2-40B4-BE49-F238E27FC236}">
                <a16:creationId xmlns:a16="http://schemas.microsoft.com/office/drawing/2014/main" id="{FB5B1D6E-B9D1-40F3-9D52-AA8BCB40440A}"/>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9223" name="Line 7">
            <a:extLst>
              <a:ext uri="{FF2B5EF4-FFF2-40B4-BE49-F238E27FC236}">
                <a16:creationId xmlns:a16="http://schemas.microsoft.com/office/drawing/2014/main" id="{00CC58BF-65EC-475F-8AE7-7EA0BE41F640}"/>
              </a:ext>
            </a:extLst>
          </p:cNvPr>
          <p:cNvSpPr>
            <a:spLocks noChangeShapeType="1"/>
          </p:cNvSpPr>
          <p:nvPr/>
        </p:nvSpPr>
        <p:spPr bwMode="auto">
          <a:xfrm>
            <a:off x="1981200" y="1066800"/>
            <a:ext cx="8153400" cy="0"/>
          </a:xfrm>
          <a:prstGeom prst="line">
            <a:avLst/>
          </a:prstGeom>
          <a:noFill/>
          <a:ln w="57150">
            <a:solidFill>
              <a:schemeClr val="accent2"/>
            </a:solidFill>
            <a:round/>
            <a:headEnd/>
            <a:tailEnd/>
          </a:ln>
          <a:effectLst>
            <a:outerShdw dist="35921" dir="2700000" algn="ctr" rotWithShape="0">
              <a:schemeClr val="hlink"/>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9938">
                                            <p:txEl>
                                              <p:pRg st="0" end="0"/>
                                            </p:txEl>
                                          </p:spTgt>
                                        </p:tgtEl>
                                        <p:attrNameLst>
                                          <p:attrName>style.visibility</p:attrName>
                                        </p:attrNameLst>
                                      </p:cBhvr>
                                      <p:to>
                                        <p:strVal val="visible"/>
                                      </p:to>
                                    </p:set>
                                    <p:animEffect transition="in" filter="dissolve">
                                      <p:cBhvr>
                                        <p:cTn id="7" dur="500"/>
                                        <p:tgtEl>
                                          <p:spTgt spid="39938">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39938">
                                            <p:txEl>
                                              <p:pRg st="1" end="1"/>
                                            </p:txEl>
                                          </p:spTgt>
                                        </p:tgtEl>
                                        <p:attrNameLst>
                                          <p:attrName>style.visibility</p:attrName>
                                        </p:attrNameLst>
                                      </p:cBhvr>
                                      <p:to>
                                        <p:strVal val="visible"/>
                                      </p:to>
                                    </p:set>
                                    <p:anim calcmode="lin" valueType="num">
                                      <p:cBhvr>
                                        <p:cTn id="11" dur="500" fill="hold"/>
                                        <p:tgtEl>
                                          <p:spTgt spid="39938">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993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9938">
                                            <p:txEl>
                                              <p:pRg st="2" end="2"/>
                                            </p:txEl>
                                          </p:spTgt>
                                        </p:tgtEl>
                                        <p:attrNameLst>
                                          <p:attrName>style.visibility</p:attrName>
                                        </p:attrNameLst>
                                      </p:cBhvr>
                                      <p:to>
                                        <p:strVal val="visible"/>
                                      </p:to>
                                    </p:set>
                                    <p:animEffect transition="in" filter="dissolve">
                                      <p:cBhvr>
                                        <p:cTn id="17" dur="500"/>
                                        <p:tgtEl>
                                          <p:spTgt spid="39938">
                                            <p:txEl>
                                              <p:pRg st="2" end="2"/>
                                            </p:txEl>
                                          </p:spTgt>
                                        </p:tgtEl>
                                      </p:cBhvr>
                                    </p:animEffect>
                                  </p:childTnLst>
                                </p:cTn>
                              </p:par>
                            </p:childTnLst>
                          </p:cTn>
                        </p:par>
                        <p:par>
                          <p:cTn id="18" fill="hold" nodeType="afterGroup">
                            <p:stCondLst>
                              <p:cond delay="500"/>
                            </p:stCondLst>
                            <p:childTnLst>
                              <p:par>
                                <p:cTn id="19" presetID="23" presetClass="entr" presetSubtype="16" fill="hold" nodeType="afterEffect">
                                  <p:stCondLst>
                                    <p:cond delay="0"/>
                                  </p:stCondLst>
                                  <p:childTnLst>
                                    <p:set>
                                      <p:cBhvr>
                                        <p:cTn id="20" dur="1" fill="hold">
                                          <p:stCondLst>
                                            <p:cond delay="0"/>
                                          </p:stCondLst>
                                        </p:cTn>
                                        <p:tgtEl>
                                          <p:spTgt spid="39938">
                                            <p:txEl>
                                              <p:pRg st="3" end="3"/>
                                            </p:txEl>
                                          </p:spTgt>
                                        </p:tgtEl>
                                        <p:attrNameLst>
                                          <p:attrName>style.visibility</p:attrName>
                                        </p:attrNameLst>
                                      </p:cBhvr>
                                      <p:to>
                                        <p:strVal val="visible"/>
                                      </p:to>
                                    </p:set>
                                    <p:anim calcmode="lin" valueType="num">
                                      <p:cBhvr>
                                        <p:cTn id="21" dur="500" fill="hold"/>
                                        <p:tgtEl>
                                          <p:spTgt spid="39938">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9938">
                                            <p:txEl>
                                              <p:pRg st="3" end="3"/>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1000"/>
                            </p:stCondLst>
                            <p:childTnLst>
                              <p:par>
                                <p:cTn id="24" presetID="23" presetClass="entr" presetSubtype="16" fill="hold" nodeType="afterEffect">
                                  <p:stCondLst>
                                    <p:cond delay="0"/>
                                  </p:stCondLst>
                                  <p:childTnLst>
                                    <p:set>
                                      <p:cBhvr>
                                        <p:cTn id="25" dur="1" fill="hold">
                                          <p:stCondLst>
                                            <p:cond delay="0"/>
                                          </p:stCondLst>
                                        </p:cTn>
                                        <p:tgtEl>
                                          <p:spTgt spid="39938">
                                            <p:txEl>
                                              <p:pRg st="4" end="4"/>
                                            </p:txEl>
                                          </p:spTgt>
                                        </p:tgtEl>
                                        <p:attrNameLst>
                                          <p:attrName>style.visibility</p:attrName>
                                        </p:attrNameLst>
                                      </p:cBhvr>
                                      <p:to>
                                        <p:strVal val="visible"/>
                                      </p:to>
                                    </p:set>
                                    <p:anim calcmode="lin" valueType="num">
                                      <p:cBhvr>
                                        <p:cTn id="26" dur="500" fill="hold"/>
                                        <p:tgtEl>
                                          <p:spTgt spid="39938">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39938">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96251B8A-AA51-4001-A6D9-D493D88C3052}"/>
              </a:ext>
            </a:extLst>
          </p:cNvPr>
          <p:cNvSpPr>
            <a:spLocks noGrp="1" noChangeArrowheads="1"/>
          </p:cNvSpPr>
          <p:nvPr>
            <p:ph type="body" idx="1"/>
          </p:nvPr>
        </p:nvSpPr>
        <p:spPr>
          <a:xfrm>
            <a:off x="1828800" y="1295400"/>
            <a:ext cx="8534400" cy="5410200"/>
          </a:xfrm>
        </p:spPr>
        <p:txBody>
          <a:bodyPr/>
          <a:lstStyle/>
          <a:p>
            <a:pPr eaLnBrk="1" hangingPunct="1">
              <a:defRPr/>
            </a:pPr>
            <a:r>
              <a:rPr lang="en-US" altLang="en-US"/>
              <a:t>Felix was the governor at the time</a:t>
            </a:r>
          </a:p>
          <a:p>
            <a:pPr lvl="1" eaLnBrk="1" hangingPunct="1">
              <a:defRPr/>
            </a:pPr>
            <a:r>
              <a:rPr lang="en-US" altLang="en-US"/>
              <a:t>He listened to the testimony against Paul</a:t>
            </a:r>
          </a:p>
          <a:p>
            <a:pPr lvl="1" eaLnBrk="1" hangingPunct="1">
              <a:defRPr/>
            </a:pPr>
            <a:r>
              <a:rPr lang="en-US" altLang="en-US"/>
              <a:t>He had some knowledge about the church</a:t>
            </a:r>
          </a:p>
          <a:p>
            <a:pPr lvl="1" eaLnBrk="1" hangingPunct="1">
              <a:defRPr/>
            </a:pPr>
            <a:r>
              <a:rPr lang="en-US" altLang="en-US"/>
              <a:t>He ordered Paul to be kept safely and treated kindly</a:t>
            </a:r>
          </a:p>
          <a:p>
            <a:pPr lvl="2" eaLnBrk="1" hangingPunct="1">
              <a:defRPr/>
            </a:pPr>
            <a:r>
              <a:rPr lang="en-US" altLang="en-US"/>
              <a:t>Paul’s friends could visit him when they wished</a:t>
            </a:r>
          </a:p>
          <a:p>
            <a:pPr lvl="1" eaLnBrk="1" hangingPunct="1">
              <a:defRPr/>
            </a:pPr>
            <a:r>
              <a:rPr lang="en-US" altLang="en-US"/>
              <a:t>He listened to Paul often and </a:t>
            </a:r>
            <a:r>
              <a:rPr lang="en-US" altLang="en-US" i="1"/>
              <a:t>“trembled”</a:t>
            </a:r>
            <a:r>
              <a:rPr lang="en-US" altLang="en-US"/>
              <a:t> at his message</a:t>
            </a:r>
          </a:p>
          <a:p>
            <a:pPr lvl="1" eaLnBrk="1" hangingPunct="1">
              <a:defRPr/>
            </a:pPr>
            <a:r>
              <a:rPr lang="en-US" altLang="en-US"/>
              <a:t>He kept Paul a prisoner for two years (58-60 A.D.)</a:t>
            </a:r>
          </a:p>
          <a:p>
            <a:pPr lvl="2" eaLnBrk="1" hangingPunct="1">
              <a:defRPr/>
            </a:pPr>
            <a:r>
              <a:rPr lang="en-US" altLang="en-US"/>
              <a:t>He hoped to be given a bribe for Paul’s release (24:26)</a:t>
            </a:r>
          </a:p>
        </p:txBody>
      </p:sp>
      <p:sp>
        <p:nvSpPr>
          <p:cNvPr id="10243" name="Rectangle 3">
            <a:extLst>
              <a:ext uri="{FF2B5EF4-FFF2-40B4-BE49-F238E27FC236}">
                <a16:creationId xmlns:a16="http://schemas.microsoft.com/office/drawing/2014/main" id="{329D5E7E-84C2-405C-B8A6-DCAABFCB745C}"/>
              </a:ext>
            </a:extLst>
          </p:cNvPr>
          <p:cNvSpPr>
            <a:spLocks noChangeArrowheads="1"/>
          </p:cNvSpPr>
          <p:nvPr/>
        </p:nvSpPr>
        <p:spPr bwMode="auto">
          <a:xfrm>
            <a:off x="1524000" y="0"/>
            <a:ext cx="9144000" cy="914400"/>
          </a:xfrm>
          <a:prstGeom prst="rect">
            <a:avLst/>
          </a:prstGeom>
          <a:noFill/>
          <a:ln>
            <a:noFill/>
          </a:ln>
          <a:effectLst>
            <a:outerShdw dist="35921" dir="2700000" algn="ctr" rotWithShape="0">
              <a:schemeClr val="accent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fontAlgn="base">
              <a:spcBef>
                <a:spcPct val="0"/>
              </a:spcBef>
              <a:spcAft>
                <a:spcPct val="0"/>
              </a:spcAft>
            </a:pPr>
            <a:r>
              <a:rPr lang="en-US" altLang="en-US" sz="5400" b="1">
                <a:solidFill>
                  <a:srgbClr val="E5E5FF"/>
                </a:solidFill>
                <a:latin typeface="Times New Roman" panose="02020603050405020304" pitchFamily="18" charset="0"/>
              </a:rPr>
              <a:t>Paul’s Years of Imprisonment</a:t>
            </a:r>
          </a:p>
        </p:txBody>
      </p:sp>
      <p:sp>
        <p:nvSpPr>
          <p:cNvPr id="10244" name="Rectangle 4">
            <a:extLst>
              <a:ext uri="{FF2B5EF4-FFF2-40B4-BE49-F238E27FC236}">
                <a16:creationId xmlns:a16="http://schemas.microsoft.com/office/drawing/2014/main" id="{47441E28-8012-4132-BAE6-41CFCADD280C}"/>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0245" name="Rectangle 5">
            <a:extLst>
              <a:ext uri="{FF2B5EF4-FFF2-40B4-BE49-F238E27FC236}">
                <a16:creationId xmlns:a16="http://schemas.microsoft.com/office/drawing/2014/main" id="{19C0CE12-9229-4B35-869C-908C92451175}"/>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0246" name="Rectangle 6">
            <a:extLst>
              <a:ext uri="{FF2B5EF4-FFF2-40B4-BE49-F238E27FC236}">
                <a16:creationId xmlns:a16="http://schemas.microsoft.com/office/drawing/2014/main" id="{96DCA493-CC8B-41CE-8341-A7F77D024355}"/>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0247" name="Line 7">
            <a:extLst>
              <a:ext uri="{FF2B5EF4-FFF2-40B4-BE49-F238E27FC236}">
                <a16:creationId xmlns:a16="http://schemas.microsoft.com/office/drawing/2014/main" id="{61D66A83-24F2-48B3-9773-82A563884347}"/>
              </a:ext>
            </a:extLst>
          </p:cNvPr>
          <p:cNvSpPr>
            <a:spLocks noChangeShapeType="1"/>
          </p:cNvSpPr>
          <p:nvPr/>
        </p:nvSpPr>
        <p:spPr bwMode="auto">
          <a:xfrm>
            <a:off x="1981200" y="1066800"/>
            <a:ext cx="8153400" cy="0"/>
          </a:xfrm>
          <a:prstGeom prst="line">
            <a:avLst/>
          </a:prstGeom>
          <a:noFill/>
          <a:ln w="57150">
            <a:solidFill>
              <a:schemeClr val="accent2"/>
            </a:solidFill>
            <a:round/>
            <a:headEnd/>
            <a:tailEnd/>
          </a:ln>
          <a:effectLst>
            <a:outerShdw dist="35921" dir="2700000" algn="ctr" rotWithShape="0">
              <a:schemeClr val="hlink"/>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Effect transition="in" filter="dissolve">
                                      <p:cBhvr>
                                        <p:cTn id="7" dur="500"/>
                                        <p:tgtEl>
                                          <p:spTgt spid="40962">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0962">
                                            <p:txEl>
                                              <p:pRg st="1" end="1"/>
                                            </p:txEl>
                                          </p:spTgt>
                                        </p:tgtEl>
                                        <p:attrNameLst>
                                          <p:attrName>style.visibility</p:attrName>
                                        </p:attrNameLst>
                                      </p:cBhvr>
                                      <p:to>
                                        <p:strVal val="visible"/>
                                      </p:to>
                                    </p:set>
                                    <p:anim calcmode="lin" valueType="num">
                                      <p:cBhvr>
                                        <p:cTn id="11" dur="500" fill="hold"/>
                                        <p:tgtEl>
                                          <p:spTgt spid="40962">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40962">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40962">
                                            <p:txEl>
                                              <p:pRg st="2" end="2"/>
                                            </p:txEl>
                                          </p:spTgt>
                                        </p:tgtEl>
                                        <p:attrNameLst>
                                          <p:attrName>style.visibility</p:attrName>
                                        </p:attrNameLst>
                                      </p:cBhvr>
                                      <p:to>
                                        <p:strVal val="visible"/>
                                      </p:to>
                                    </p:set>
                                    <p:anim calcmode="lin" valueType="num">
                                      <p:cBhvr>
                                        <p:cTn id="16" dur="500" fill="hold"/>
                                        <p:tgtEl>
                                          <p:spTgt spid="40962">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40962">
                                            <p:txEl>
                                              <p:pRg st="2" end="2"/>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40962">
                                            <p:txEl>
                                              <p:pRg st="3" end="3"/>
                                            </p:txEl>
                                          </p:spTgt>
                                        </p:tgtEl>
                                        <p:attrNameLst>
                                          <p:attrName>style.visibility</p:attrName>
                                        </p:attrNameLst>
                                      </p:cBhvr>
                                      <p:to>
                                        <p:strVal val="visible"/>
                                      </p:to>
                                    </p:set>
                                    <p:anim calcmode="lin" valueType="num">
                                      <p:cBhvr>
                                        <p:cTn id="21" dur="500" fill="hold"/>
                                        <p:tgtEl>
                                          <p:spTgt spid="4096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40962">
                                            <p:txEl>
                                              <p:pRg st="3" end="3"/>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2000"/>
                            </p:stCondLst>
                            <p:childTnLst>
                              <p:par>
                                <p:cTn id="24" presetID="23" presetClass="entr" presetSubtype="16" fill="hold" nodeType="afterEffect">
                                  <p:stCondLst>
                                    <p:cond delay="0"/>
                                  </p:stCondLst>
                                  <p:childTnLst>
                                    <p:set>
                                      <p:cBhvr>
                                        <p:cTn id="25" dur="1" fill="hold">
                                          <p:stCondLst>
                                            <p:cond delay="0"/>
                                          </p:stCondLst>
                                        </p:cTn>
                                        <p:tgtEl>
                                          <p:spTgt spid="40962">
                                            <p:txEl>
                                              <p:pRg st="4" end="4"/>
                                            </p:txEl>
                                          </p:spTgt>
                                        </p:tgtEl>
                                        <p:attrNameLst>
                                          <p:attrName>style.visibility</p:attrName>
                                        </p:attrNameLst>
                                      </p:cBhvr>
                                      <p:to>
                                        <p:strVal val="visible"/>
                                      </p:to>
                                    </p:set>
                                    <p:anim calcmode="lin" valueType="num">
                                      <p:cBhvr>
                                        <p:cTn id="26" dur="500" fill="hold"/>
                                        <p:tgtEl>
                                          <p:spTgt spid="40962">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40962">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40962">
                                            <p:txEl>
                                              <p:pRg st="5" end="5"/>
                                            </p:txEl>
                                          </p:spTgt>
                                        </p:tgtEl>
                                        <p:attrNameLst>
                                          <p:attrName>style.visibility</p:attrName>
                                        </p:attrNameLst>
                                      </p:cBhvr>
                                      <p:to>
                                        <p:strVal val="visible"/>
                                      </p:to>
                                    </p:set>
                                    <p:anim calcmode="lin" valueType="num">
                                      <p:cBhvr>
                                        <p:cTn id="32" dur="500" fill="hold"/>
                                        <p:tgtEl>
                                          <p:spTgt spid="40962">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40962">
                                            <p:txEl>
                                              <p:pRg st="5" end="5"/>
                                            </p:txEl>
                                          </p:spTgt>
                                        </p:tgtEl>
                                        <p:attrNameLst>
                                          <p:attrName>ppt_h</p:attrName>
                                        </p:attrNameLst>
                                      </p:cBhvr>
                                      <p:tavLst>
                                        <p:tav tm="0">
                                          <p:val>
                                            <p:fltVal val="0"/>
                                          </p:val>
                                        </p:tav>
                                        <p:tav tm="100000">
                                          <p:val>
                                            <p:strVal val="#ppt_h"/>
                                          </p:val>
                                        </p:tav>
                                      </p:tavLst>
                                    </p:anim>
                                  </p:childTnLst>
                                </p:cTn>
                              </p:par>
                            </p:childTnLst>
                          </p:cTn>
                        </p:par>
                        <p:par>
                          <p:cTn id="34" fill="hold" nodeType="afterGroup">
                            <p:stCondLst>
                              <p:cond delay="500"/>
                            </p:stCondLst>
                            <p:childTnLst>
                              <p:par>
                                <p:cTn id="35" presetID="23" presetClass="entr" presetSubtype="16" fill="hold" nodeType="afterEffect">
                                  <p:stCondLst>
                                    <p:cond delay="0"/>
                                  </p:stCondLst>
                                  <p:childTnLst>
                                    <p:set>
                                      <p:cBhvr>
                                        <p:cTn id="36" dur="1" fill="hold">
                                          <p:stCondLst>
                                            <p:cond delay="0"/>
                                          </p:stCondLst>
                                        </p:cTn>
                                        <p:tgtEl>
                                          <p:spTgt spid="40962">
                                            <p:txEl>
                                              <p:pRg st="6" end="6"/>
                                            </p:txEl>
                                          </p:spTgt>
                                        </p:tgtEl>
                                        <p:attrNameLst>
                                          <p:attrName>style.visibility</p:attrName>
                                        </p:attrNameLst>
                                      </p:cBhvr>
                                      <p:to>
                                        <p:strVal val="visible"/>
                                      </p:to>
                                    </p:set>
                                    <p:anim calcmode="lin" valueType="num">
                                      <p:cBhvr>
                                        <p:cTn id="37" dur="500" fill="hold"/>
                                        <p:tgtEl>
                                          <p:spTgt spid="40962">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40962">
                                            <p:txEl>
                                              <p:pRg st="6" end="6"/>
                                            </p:txEl>
                                          </p:spTgt>
                                        </p:tgtEl>
                                        <p:attrNameLst>
                                          <p:attrName>ppt_h</p:attrName>
                                        </p:attrNameLst>
                                      </p:cBhvr>
                                      <p:tavLst>
                                        <p:tav tm="0">
                                          <p:val>
                                            <p:fltVal val="0"/>
                                          </p:val>
                                        </p:tav>
                                        <p:tav tm="100000">
                                          <p:val>
                                            <p:strVal val="#ppt_h"/>
                                          </p:val>
                                        </p:tav>
                                      </p:tavLst>
                                    </p:anim>
                                  </p:childTnLst>
                                </p:cTn>
                              </p:par>
                            </p:childTnLst>
                          </p:cTn>
                        </p:par>
                        <p:par>
                          <p:cTn id="39" fill="hold" nodeType="afterGroup">
                            <p:stCondLst>
                              <p:cond delay="1000"/>
                            </p:stCondLst>
                            <p:childTnLst>
                              <p:par>
                                <p:cTn id="40" presetID="23" presetClass="entr" presetSubtype="16" fill="hold" nodeType="afterEffect">
                                  <p:stCondLst>
                                    <p:cond delay="0"/>
                                  </p:stCondLst>
                                  <p:childTnLst>
                                    <p:set>
                                      <p:cBhvr>
                                        <p:cTn id="41" dur="1" fill="hold">
                                          <p:stCondLst>
                                            <p:cond delay="0"/>
                                          </p:stCondLst>
                                        </p:cTn>
                                        <p:tgtEl>
                                          <p:spTgt spid="40962">
                                            <p:txEl>
                                              <p:pRg st="7" end="7"/>
                                            </p:txEl>
                                          </p:spTgt>
                                        </p:tgtEl>
                                        <p:attrNameLst>
                                          <p:attrName>style.visibility</p:attrName>
                                        </p:attrNameLst>
                                      </p:cBhvr>
                                      <p:to>
                                        <p:strVal val="visible"/>
                                      </p:to>
                                    </p:set>
                                    <p:anim calcmode="lin" valueType="num">
                                      <p:cBhvr>
                                        <p:cTn id="42" dur="500" fill="hold"/>
                                        <p:tgtEl>
                                          <p:spTgt spid="40962">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40962">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090D1B2E-299C-4923-BB12-0482FDCF0308}"/>
              </a:ext>
            </a:extLst>
          </p:cNvPr>
          <p:cNvSpPr>
            <a:spLocks noGrp="1" noChangeArrowheads="1"/>
          </p:cNvSpPr>
          <p:nvPr>
            <p:ph type="body" idx="1"/>
          </p:nvPr>
        </p:nvSpPr>
        <p:spPr>
          <a:xfrm>
            <a:off x="1828800" y="1295400"/>
            <a:ext cx="8534400" cy="5410200"/>
          </a:xfrm>
        </p:spPr>
        <p:txBody>
          <a:bodyPr/>
          <a:lstStyle/>
          <a:p>
            <a:pPr eaLnBrk="1" hangingPunct="1">
              <a:lnSpc>
                <a:spcPct val="90000"/>
              </a:lnSpc>
              <a:defRPr/>
            </a:pPr>
            <a:r>
              <a:rPr lang="en-US" altLang="en-US"/>
              <a:t>Festus became the new governor of Judea</a:t>
            </a:r>
          </a:p>
          <a:p>
            <a:pPr lvl="1" eaLnBrk="1" hangingPunct="1">
              <a:lnSpc>
                <a:spcPct val="90000"/>
              </a:lnSpc>
              <a:defRPr/>
            </a:pPr>
            <a:r>
              <a:rPr lang="en-US" altLang="en-US"/>
              <a:t>He went to Jerusalem to greet the Jewish officials and learned about the prisoner Paul</a:t>
            </a:r>
          </a:p>
          <a:p>
            <a:pPr lvl="1" eaLnBrk="1" hangingPunct="1">
              <a:lnSpc>
                <a:spcPct val="90000"/>
              </a:lnSpc>
              <a:defRPr/>
            </a:pPr>
            <a:r>
              <a:rPr lang="en-US" altLang="en-US"/>
              <a:t>In order to please the Jews, Festus asked Paul to go to Jerusalem to stand trial</a:t>
            </a:r>
          </a:p>
          <a:p>
            <a:pPr lvl="2" eaLnBrk="1" hangingPunct="1">
              <a:lnSpc>
                <a:spcPct val="90000"/>
              </a:lnSpc>
              <a:defRPr/>
            </a:pPr>
            <a:r>
              <a:rPr lang="en-US" altLang="en-US"/>
              <a:t>Paul could not find justice at the hands of Festus</a:t>
            </a:r>
          </a:p>
          <a:p>
            <a:pPr lvl="2" eaLnBrk="1" hangingPunct="1">
              <a:lnSpc>
                <a:spcPct val="90000"/>
              </a:lnSpc>
              <a:defRPr/>
            </a:pPr>
            <a:r>
              <a:rPr lang="en-US" altLang="en-US"/>
              <a:t>Therefore, according to his right as a Roman citizen, he appealed his case to Caesar</a:t>
            </a:r>
          </a:p>
          <a:p>
            <a:pPr lvl="1" eaLnBrk="1" hangingPunct="1">
              <a:lnSpc>
                <a:spcPct val="90000"/>
              </a:lnSpc>
              <a:defRPr/>
            </a:pPr>
            <a:r>
              <a:rPr lang="en-US" altLang="en-US"/>
              <a:t>Festus has a problem: He has a prisoner who must be sent to Caesar</a:t>
            </a:r>
          </a:p>
          <a:p>
            <a:pPr lvl="2" eaLnBrk="1" hangingPunct="1">
              <a:lnSpc>
                <a:spcPct val="90000"/>
              </a:lnSpc>
              <a:defRPr/>
            </a:pPr>
            <a:r>
              <a:rPr lang="en-US" altLang="en-US"/>
              <a:t>Too late to release him quietly</a:t>
            </a:r>
          </a:p>
          <a:p>
            <a:pPr lvl="2" eaLnBrk="1" hangingPunct="1">
              <a:lnSpc>
                <a:spcPct val="90000"/>
              </a:lnSpc>
              <a:defRPr/>
            </a:pPr>
            <a:r>
              <a:rPr lang="en-US" altLang="en-US"/>
              <a:t>The problem: There were no logical charges against Paul!</a:t>
            </a:r>
          </a:p>
        </p:txBody>
      </p:sp>
      <p:sp>
        <p:nvSpPr>
          <p:cNvPr id="11267" name="Rectangle 3">
            <a:extLst>
              <a:ext uri="{FF2B5EF4-FFF2-40B4-BE49-F238E27FC236}">
                <a16:creationId xmlns:a16="http://schemas.microsoft.com/office/drawing/2014/main" id="{AD12F360-068F-45EB-B414-0B40092DEC28}"/>
              </a:ext>
            </a:extLst>
          </p:cNvPr>
          <p:cNvSpPr>
            <a:spLocks noChangeArrowheads="1"/>
          </p:cNvSpPr>
          <p:nvPr/>
        </p:nvSpPr>
        <p:spPr bwMode="auto">
          <a:xfrm>
            <a:off x="1524000" y="0"/>
            <a:ext cx="9144000" cy="914400"/>
          </a:xfrm>
          <a:prstGeom prst="rect">
            <a:avLst/>
          </a:prstGeom>
          <a:noFill/>
          <a:ln>
            <a:noFill/>
          </a:ln>
          <a:effectLst>
            <a:outerShdw dist="35921" dir="2700000" algn="ctr" rotWithShape="0">
              <a:schemeClr val="accent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fontAlgn="base">
              <a:spcBef>
                <a:spcPct val="0"/>
              </a:spcBef>
              <a:spcAft>
                <a:spcPct val="0"/>
              </a:spcAft>
            </a:pPr>
            <a:r>
              <a:rPr lang="en-US" altLang="en-US" sz="5400" b="1">
                <a:solidFill>
                  <a:srgbClr val="E5E5FF"/>
                </a:solidFill>
                <a:latin typeface="Times New Roman" panose="02020603050405020304" pitchFamily="18" charset="0"/>
              </a:rPr>
              <a:t>Paul’s Years of Imprisonment</a:t>
            </a:r>
          </a:p>
        </p:txBody>
      </p:sp>
      <p:sp>
        <p:nvSpPr>
          <p:cNvPr id="11268" name="Rectangle 4">
            <a:extLst>
              <a:ext uri="{FF2B5EF4-FFF2-40B4-BE49-F238E27FC236}">
                <a16:creationId xmlns:a16="http://schemas.microsoft.com/office/drawing/2014/main" id="{C1EBB052-6B01-4E2A-BE13-7A6FB9DC8972}"/>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1269" name="Rectangle 5">
            <a:extLst>
              <a:ext uri="{FF2B5EF4-FFF2-40B4-BE49-F238E27FC236}">
                <a16:creationId xmlns:a16="http://schemas.microsoft.com/office/drawing/2014/main" id="{7F0CDBA9-05DE-4E40-B855-C9079A956B3D}"/>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1270" name="Rectangle 6">
            <a:extLst>
              <a:ext uri="{FF2B5EF4-FFF2-40B4-BE49-F238E27FC236}">
                <a16:creationId xmlns:a16="http://schemas.microsoft.com/office/drawing/2014/main" id="{D7480D18-7232-4766-B5F0-21821B4F3F17}"/>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1271" name="Line 7">
            <a:extLst>
              <a:ext uri="{FF2B5EF4-FFF2-40B4-BE49-F238E27FC236}">
                <a16:creationId xmlns:a16="http://schemas.microsoft.com/office/drawing/2014/main" id="{5DB381CE-018F-404D-82A6-1CB2B952766A}"/>
              </a:ext>
            </a:extLst>
          </p:cNvPr>
          <p:cNvSpPr>
            <a:spLocks noChangeShapeType="1"/>
          </p:cNvSpPr>
          <p:nvPr/>
        </p:nvSpPr>
        <p:spPr bwMode="auto">
          <a:xfrm>
            <a:off x="1981200" y="1066800"/>
            <a:ext cx="8153400" cy="0"/>
          </a:xfrm>
          <a:prstGeom prst="line">
            <a:avLst/>
          </a:prstGeom>
          <a:noFill/>
          <a:ln w="57150">
            <a:solidFill>
              <a:schemeClr val="accent2"/>
            </a:solidFill>
            <a:round/>
            <a:headEnd/>
            <a:tailEnd/>
          </a:ln>
          <a:effectLst>
            <a:outerShdw dist="35921" dir="2700000" algn="ctr" rotWithShape="0">
              <a:schemeClr val="hlink"/>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1986">
                                            <p:txEl>
                                              <p:pRg st="0" end="0"/>
                                            </p:txEl>
                                          </p:spTgt>
                                        </p:tgtEl>
                                        <p:attrNameLst>
                                          <p:attrName>style.visibility</p:attrName>
                                        </p:attrNameLst>
                                      </p:cBhvr>
                                      <p:to>
                                        <p:strVal val="visible"/>
                                      </p:to>
                                    </p:set>
                                    <p:animEffect transition="in" filter="dissolve">
                                      <p:cBhvr>
                                        <p:cTn id="7" dur="500"/>
                                        <p:tgtEl>
                                          <p:spTgt spid="41986">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1986">
                                            <p:txEl>
                                              <p:pRg st="1" end="1"/>
                                            </p:txEl>
                                          </p:spTgt>
                                        </p:tgtEl>
                                        <p:attrNameLst>
                                          <p:attrName>style.visibility</p:attrName>
                                        </p:attrNameLst>
                                      </p:cBhvr>
                                      <p:to>
                                        <p:strVal val="visible"/>
                                      </p:to>
                                    </p:set>
                                    <p:anim calcmode="lin" valueType="num">
                                      <p:cBhvr>
                                        <p:cTn id="11" dur="500" fill="hold"/>
                                        <p:tgtEl>
                                          <p:spTgt spid="41986">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41986">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41986">
                                            <p:txEl>
                                              <p:pRg st="2" end="2"/>
                                            </p:txEl>
                                          </p:spTgt>
                                        </p:tgtEl>
                                        <p:attrNameLst>
                                          <p:attrName>style.visibility</p:attrName>
                                        </p:attrNameLst>
                                      </p:cBhvr>
                                      <p:to>
                                        <p:strVal val="visible"/>
                                      </p:to>
                                    </p:set>
                                    <p:anim calcmode="lin" valueType="num">
                                      <p:cBhvr>
                                        <p:cTn id="16" dur="500" fill="hold"/>
                                        <p:tgtEl>
                                          <p:spTgt spid="41986">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41986">
                                            <p:txEl>
                                              <p:pRg st="2" end="2"/>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41986">
                                            <p:txEl>
                                              <p:pRg st="3" end="3"/>
                                            </p:txEl>
                                          </p:spTgt>
                                        </p:tgtEl>
                                        <p:attrNameLst>
                                          <p:attrName>style.visibility</p:attrName>
                                        </p:attrNameLst>
                                      </p:cBhvr>
                                      <p:to>
                                        <p:strVal val="visible"/>
                                      </p:to>
                                    </p:set>
                                    <p:anim calcmode="lin" valueType="num">
                                      <p:cBhvr>
                                        <p:cTn id="21" dur="500" fill="hold"/>
                                        <p:tgtEl>
                                          <p:spTgt spid="41986">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41986">
                                            <p:txEl>
                                              <p:pRg st="3" end="3"/>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2000"/>
                            </p:stCondLst>
                            <p:childTnLst>
                              <p:par>
                                <p:cTn id="24" presetID="23" presetClass="entr" presetSubtype="16" fill="hold" nodeType="afterEffect">
                                  <p:stCondLst>
                                    <p:cond delay="0"/>
                                  </p:stCondLst>
                                  <p:childTnLst>
                                    <p:set>
                                      <p:cBhvr>
                                        <p:cTn id="25" dur="1" fill="hold">
                                          <p:stCondLst>
                                            <p:cond delay="0"/>
                                          </p:stCondLst>
                                        </p:cTn>
                                        <p:tgtEl>
                                          <p:spTgt spid="41986">
                                            <p:txEl>
                                              <p:pRg st="4" end="4"/>
                                            </p:txEl>
                                          </p:spTgt>
                                        </p:tgtEl>
                                        <p:attrNameLst>
                                          <p:attrName>style.visibility</p:attrName>
                                        </p:attrNameLst>
                                      </p:cBhvr>
                                      <p:to>
                                        <p:strVal val="visible"/>
                                      </p:to>
                                    </p:set>
                                    <p:anim calcmode="lin" valueType="num">
                                      <p:cBhvr>
                                        <p:cTn id="26" dur="500" fill="hold"/>
                                        <p:tgtEl>
                                          <p:spTgt spid="41986">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41986">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16" fill="hold" nodeType="clickEffect">
                                  <p:stCondLst>
                                    <p:cond delay="0"/>
                                  </p:stCondLst>
                                  <p:childTnLst>
                                    <p:set>
                                      <p:cBhvr>
                                        <p:cTn id="31" dur="1" fill="hold">
                                          <p:stCondLst>
                                            <p:cond delay="0"/>
                                          </p:stCondLst>
                                        </p:cTn>
                                        <p:tgtEl>
                                          <p:spTgt spid="41986">
                                            <p:txEl>
                                              <p:pRg st="5" end="5"/>
                                            </p:txEl>
                                          </p:spTgt>
                                        </p:tgtEl>
                                        <p:attrNameLst>
                                          <p:attrName>style.visibility</p:attrName>
                                        </p:attrNameLst>
                                      </p:cBhvr>
                                      <p:to>
                                        <p:strVal val="visible"/>
                                      </p:to>
                                    </p:set>
                                    <p:anim calcmode="lin" valueType="num">
                                      <p:cBhvr>
                                        <p:cTn id="32" dur="500" fill="hold"/>
                                        <p:tgtEl>
                                          <p:spTgt spid="41986">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41986">
                                            <p:txEl>
                                              <p:pRg st="5" end="5"/>
                                            </p:txEl>
                                          </p:spTgt>
                                        </p:tgtEl>
                                        <p:attrNameLst>
                                          <p:attrName>ppt_h</p:attrName>
                                        </p:attrNameLst>
                                      </p:cBhvr>
                                      <p:tavLst>
                                        <p:tav tm="0">
                                          <p:val>
                                            <p:fltVal val="0"/>
                                          </p:val>
                                        </p:tav>
                                        <p:tav tm="100000">
                                          <p:val>
                                            <p:strVal val="#ppt_h"/>
                                          </p:val>
                                        </p:tav>
                                      </p:tavLst>
                                    </p:anim>
                                  </p:childTnLst>
                                </p:cTn>
                              </p:par>
                            </p:childTnLst>
                          </p:cTn>
                        </p:par>
                        <p:par>
                          <p:cTn id="34" fill="hold" nodeType="afterGroup">
                            <p:stCondLst>
                              <p:cond delay="500"/>
                            </p:stCondLst>
                            <p:childTnLst>
                              <p:par>
                                <p:cTn id="35" presetID="23" presetClass="entr" presetSubtype="16" fill="hold" nodeType="afterEffect">
                                  <p:stCondLst>
                                    <p:cond delay="0"/>
                                  </p:stCondLst>
                                  <p:childTnLst>
                                    <p:set>
                                      <p:cBhvr>
                                        <p:cTn id="36" dur="1" fill="hold">
                                          <p:stCondLst>
                                            <p:cond delay="0"/>
                                          </p:stCondLst>
                                        </p:cTn>
                                        <p:tgtEl>
                                          <p:spTgt spid="41986">
                                            <p:txEl>
                                              <p:pRg st="6" end="6"/>
                                            </p:txEl>
                                          </p:spTgt>
                                        </p:tgtEl>
                                        <p:attrNameLst>
                                          <p:attrName>style.visibility</p:attrName>
                                        </p:attrNameLst>
                                      </p:cBhvr>
                                      <p:to>
                                        <p:strVal val="visible"/>
                                      </p:to>
                                    </p:set>
                                    <p:anim calcmode="lin" valueType="num">
                                      <p:cBhvr>
                                        <p:cTn id="37" dur="500" fill="hold"/>
                                        <p:tgtEl>
                                          <p:spTgt spid="41986">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41986">
                                            <p:txEl>
                                              <p:pRg st="6" end="6"/>
                                            </p:txEl>
                                          </p:spTgt>
                                        </p:tgtEl>
                                        <p:attrNameLst>
                                          <p:attrName>ppt_h</p:attrName>
                                        </p:attrNameLst>
                                      </p:cBhvr>
                                      <p:tavLst>
                                        <p:tav tm="0">
                                          <p:val>
                                            <p:fltVal val="0"/>
                                          </p:val>
                                        </p:tav>
                                        <p:tav tm="100000">
                                          <p:val>
                                            <p:strVal val="#ppt_h"/>
                                          </p:val>
                                        </p:tav>
                                      </p:tavLst>
                                    </p:anim>
                                  </p:childTnLst>
                                </p:cTn>
                              </p:par>
                            </p:childTnLst>
                          </p:cTn>
                        </p:par>
                        <p:par>
                          <p:cTn id="39" fill="hold" nodeType="afterGroup">
                            <p:stCondLst>
                              <p:cond delay="1000"/>
                            </p:stCondLst>
                            <p:childTnLst>
                              <p:par>
                                <p:cTn id="40" presetID="23" presetClass="entr" presetSubtype="16" fill="hold" nodeType="afterEffect">
                                  <p:stCondLst>
                                    <p:cond delay="0"/>
                                  </p:stCondLst>
                                  <p:childTnLst>
                                    <p:set>
                                      <p:cBhvr>
                                        <p:cTn id="41" dur="1" fill="hold">
                                          <p:stCondLst>
                                            <p:cond delay="0"/>
                                          </p:stCondLst>
                                        </p:cTn>
                                        <p:tgtEl>
                                          <p:spTgt spid="41986">
                                            <p:txEl>
                                              <p:pRg st="7" end="7"/>
                                            </p:txEl>
                                          </p:spTgt>
                                        </p:tgtEl>
                                        <p:attrNameLst>
                                          <p:attrName>style.visibility</p:attrName>
                                        </p:attrNameLst>
                                      </p:cBhvr>
                                      <p:to>
                                        <p:strVal val="visible"/>
                                      </p:to>
                                    </p:set>
                                    <p:anim calcmode="lin" valueType="num">
                                      <p:cBhvr>
                                        <p:cTn id="42" dur="500" fill="hold"/>
                                        <p:tgtEl>
                                          <p:spTgt spid="41986">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41986">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F9A00AF7-9EB8-4AE7-9550-BAEED0EE1447}"/>
              </a:ext>
            </a:extLst>
          </p:cNvPr>
          <p:cNvSpPr>
            <a:spLocks noGrp="1" noChangeArrowheads="1"/>
          </p:cNvSpPr>
          <p:nvPr>
            <p:ph type="body" idx="1"/>
          </p:nvPr>
        </p:nvSpPr>
        <p:spPr>
          <a:xfrm>
            <a:off x="1828800" y="1295400"/>
            <a:ext cx="8534400" cy="5410200"/>
          </a:xfrm>
        </p:spPr>
        <p:txBody>
          <a:bodyPr/>
          <a:lstStyle/>
          <a:p>
            <a:pPr eaLnBrk="1" hangingPunct="1">
              <a:defRPr/>
            </a:pPr>
            <a:r>
              <a:rPr lang="en-US" altLang="en-US"/>
              <a:t>Herod Agrippa II came to pay his respects to Festus, the new governor </a:t>
            </a:r>
          </a:p>
          <a:p>
            <a:pPr lvl="1" eaLnBrk="1" hangingPunct="1">
              <a:defRPr/>
            </a:pPr>
            <a:r>
              <a:rPr lang="en-US" altLang="en-US"/>
              <a:t>Agrippa was a Jew by religion</a:t>
            </a:r>
          </a:p>
          <a:p>
            <a:pPr lvl="1" eaLnBrk="1" hangingPunct="1">
              <a:defRPr/>
            </a:pPr>
            <a:r>
              <a:rPr lang="en-US" altLang="en-US"/>
              <a:t>Festus decided he would have a better understanding of the Jews’ charges against Paul</a:t>
            </a:r>
          </a:p>
          <a:p>
            <a:pPr eaLnBrk="1" hangingPunct="1">
              <a:defRPr/>
            </a:pPr>
            <a:r>
              <a:rPr lang="en-US" altLang="en-US"/>
              <a:t>Paul made his defense before Agrippa</a:t>
            </a:r>
          </a:p>
          <a:p>
            <a:pPr lvl="1" eaLnBrk="1" hangingPunct="1">
              <a:defRPr/>
            </a:pPr>
            <a:r>
              <a:rPr lang="en-US" altLang="en-US"/>
              <a:t>After listening to the apostle, Agrippa said:</a:t>
            </a:r>
          </a:p>
          <a:p>
            <a:pPr lvl="1" eaLnBrk="1" hangingPunct="1">
              <a:defRPr/>
            </a:pPr>
            <a:endParaRPr lang="en-US" altLang="en-US"/>
          </a:p>
          <a:p>
            <a:pPr lvl="1" eaLnBrk="1" hangingPunct="1">
              <a:defRPr/>
            </a:pPr>
            <a:endParaRPr lang="en-US" altLang="en-US"/>
          </a:p>
          <a:p>
            <a:pPr lvl="1" eaLnBrk="1" hangingPunct="1">
              <a:defRPr/>
            </a:pPr>
            <a:r>
              <a:rPr lang="en-US" altLang="en-US"/>
              <a:t>Paul is then sent on his way to Caesar in Rome</a:t>
            </a:r>
          </a:p>
        </p:txBody>
      </p:sp>
      <p:sp>
        <p:nvSpPr>
          <p:cNvPr id="12291" name="Rectangle 3">
            <a:extLst>
              <a:ext uri="{FF2B5EF4-FFF2-40B4-BE49-F238E27FC236}">
                <a16:creationId xmlns:a16="http://schemas.microsoft.com/office/drawing/2014/main" id="{E1D48FCF-752B-4ABB-A8D1-845137CF90DF}"/>
              </a:ext>
            </a:extLst>
          </p:cNvPr>
          <p:cNvSpPr>
            <a:spLocks noChangeArrowheads="1"/>
          </p:cNvSpPr>
          <p:nvPr/>
        </p:nvSpPr>
        <p:spPr bwMode="auto">
          <a:xfrm>
            <a:off x="1524000" y="0"/>
            <a:ext cx="9144000" cy="914400"/>
          </a:xfrm>
          <a:prstGeom prst="rect">
            <a:avLst/>
          </a:prstGeom>
          <a:noFill/>
          <a:ln>
            <a:noFill/>
          </a:ln>
          <a:effectLst>
            <a:outerShdw dist="35921" dir="2700000" algn="ctr" rotWithShape="0">
              <a:schemeClr val="accent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fontAlgn="base">
              <a:spcBef>
                <a:spcPct val="0"/>
              </a:spcBef>
              <a:spcAft>
                <a:spcPct val="0"/>
              </a:spcAft>
            </a:pPr>
            <a:r>
              <a:rPr lang="en-US" altLang="en-US" sz="5400" b="1">
                <a:solidFill>
                  <a:srgbClr val="E5E5FF"/>
                </a:solidFill>
                <a:latin typeface="Times New Roman" panose="02020603050405020304" pitchFamily="18" charset="0"/>
              </a:rPr>
              <a:t>Paul’s Years of Imprisonment</a:t>
            </a:r>
          </a:p>
        </p:txBody>
      </p:sp>
      <p:sp>
        <p:nvSpPr>
          <p:cNvPr id="12292" name="Rectangle 4">
            <a:extLst>
              <a:ext uri="{FF2B5EF4-FFF2-40B4-BE49-F238E27FC236}">
                <a16:creationId xmlns:a16="http://schemas.microsoft.com/office/drawing/2014/main" id="{829D8A7E-A7D4-45F2-8DF9-8B8BE3995A0C}"/>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2293" name="Rectangle 5">
            <a:extLst>
              <a:ext uri="{FF2B5EF4-FFF2-40B4-BE49-F238E27FC236}">
                <a16:creationId xmlns:a16="http://schemas.microsoft.com/office/drawing/2014/main" id="{E5C3F9BA-8E06-4E8D-8CCD-CF1DBBAAB474}"/>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2294" name="Rectangle 6">
            <a:extLst>
              <a:ext uri="{FF2B5EF4-FFF2-40B4-BE49-F238E27FC236}">
                <a16:creationId xmlns:a16="http://schemas.microsoft.com/office/drawing/2014/main" id="{BE21578C-9E91-4AE1-93E0-C265CD8A378E}"/>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2295" name="Line 7">
            <a:extLst>
              <a:ext uri="{FF2B5EF4-FFF2-40B4-BE49-F238E27FC236}">
                <a16:creationId xmlns:a16="http://schemas.microsoft.com/office/drawing/2014/main" id="{538445F4-76EB-4407-AC6B-63C121D5538F}"/>
              </a:ext>
            </a:extLst>
          </p:cNvPr>
          <p:cNvSpPr>
            <a:spLocks noChangeShapeType="1"/>
          </p:cNvSpPr>
          <p:nvPr/>
        </p:nvSpPr>
        <p:spPr bwMode="auto">
          <a:xfrm>
            <a:off x="1981200" y="1066800"/>
            <a:ext cx="8153400" cy="0"/>
          </a:xfrm>
          <a:prstGeom prst="line">
            <a:avLst/>
          </a:prstGeom>
          <a:noFill/>
          <a:ln w="57150">
            <a:solidFill>
              <a:schemeClr val="accent2"/>
            </a:solidFill>
            <a:round/>
            <a:headEnd/>
            <a:tailEnd/>
          </a:ln>
          <a:effectLst>
            <a:outerShdw dist="35921" dir="2700000" algn="ctr" rotWithShape="0">
              <a:schemeClr val="hlink"/>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43016" name="Rectangle 8">
            <a:extLst>
              <a:ext uri="{FF2B5EF4-FFF2-40B4-BE49-F238E27FC236}">
                <a16:creationId xmlns:a16="http://schemas.microsoft.com/office/drawing/2014/main" id="{E912C651-1058-40F9-94F5-F455332BCB8C}"/>
              </a:ext>
            </a:extLst>
          </p:cNvPr>
          <p:cNvSpPr>
            <a:spLocks noChangeArrowheads="1"/>
          </p:cNvSpPr>
          <p:nvPr/>
        </p:nvSpPr>
        <p:spPr bwMode="auto">
          <a:xfrm>
            <a:off x="1752600" y="5029200"/>
            <a:ext cx="8686800" cy="838200"/>
          </a:xfrm>
          <a:prstGeom prst="rect">
            <a:avLst/>
          </a:prstGeom>
          <a:solidFill>
            <a:schemeClr val="bg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43017" name="Text Box 9">
            <a:extLst>
              <a:ext uri="{FF2B5EF4-FFF2-40B4-BE49-F238E27FC236}">
                <a16:creationId xmlns:a16="http://schemas.microsoft.com/office/drawing/2014/main" id="{A2DE982F-C37C-4C46-97E1-077C81881D4E}"/>
              </a:ext>
            </a:extLst>
          </p:cNvPr>
          <p:cNvSpPr txBox="1">
            <a:spLocks noChangeArrowheads="1"/>
          </p:cNvSpPr>
          <p:nvPr/>
        </p:nvSpPr>
        <p:spPr bwMode="auto">
          <a:xfrm>
            <a:off x="1752600" y="5029200"/>
            <a:ext cx="8610600" cy="884238"/>
          </a:xfrm>
          <a:prstGeom prst="rect">
            <a:avLst/>
          </a:prstGeom>
          <a:noFill/>
          <a:ln>
            <a:noFill/>
          </a:ln>
          <a:effectLst>
            <a:outerShdw dist="28398" dir="1593903"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fontAlgn="base">
              <a:spcBef>
                <a:spcPct val="0"/>
              </a:spcBef>
              <a:spcAft>
                <a:spcPct val="0"/>
              </a:spcAft>
            </a:pPr>
            <a:r>
              <a:rPr lang="en-US" altLang="en-US" sz="2800" b="1" i="1">
                <a:solidFill>
                  <a:srgbClr val="FFFF00"/>
                </a:solidFill>
                <a:latin typeface="Times New Roman" panose="02020603050405020304" pitchFamily="18" charset="0"/>
              </a:rPr>
              <a:t>“You almost persuade me to become a Christian.”</a:t>
            </a:r>
          </a:p>
          <a:p>
            <a:pPr algn="ctr" fontAlgn="base">
              <a:spcBef>
                <a:spcPct val="0"/>
              </a:spcBef>
              <a:spcAft>
                <a:spcPct val="0"/>
              </a:spcAft>
            </a:pPr>
            <a:r>
              <a:rPr lang="en-US" altLang="en-US" sz="2400" i="1">
                <a:solidFill>
                  <a:srgbClr val="FFFFFF"/>
                </a:solidFill>
                <a:latin typeface="Times New Roman" panose="02020603050405020304" pitchFamily="18" charset="0"/>
              </a:rPr>
              <a:t>Acts 26:28</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animEffect transition="in" filter="dissolve">
                                      <p:cBhvr>
                                        <p:cTn id="7" dur="500"/>
                                        <p:tgtEl>
                                          <p:spTgt spid="43010">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3010">
                                            <p:txEl>
                                              <p:pRg st="1" end="1"/>
                                            </p:txEl>
                                          </p:spTgt>
                                        </p:tgtEl>
                                        <p:attrNameLst>
                                          <p:attrName>style.visibility</p:attrName>
                                        </p:attrNameLst>
                                      </p:cBhvr>
                                      <p:to>
                                        <p:strVal val="visible"/>
                                      </p:to>
                                    </p:set>
                                    <p:anim calcmode="lin" valueType="num">
                                      <p:cBhvr>
                                        <p:cTn id="11" dur="500" fill="hold"/>
                                        <p:tgtEl>
                                          <p:spTgt spid="43010">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43010">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43010">
                                            <p:txEl>
                                              <p:pRg st="2" end="2"/>
                                            </p:txEl>
                                          </p:spTgt>
                                        </p:tgtEl>
                                        <p:attrNameLst>
                                          <p:attrName>style.visibility</p:attrName>
                                        </p:attrNameLst>
                                      </p:cBhvr>
                                      <p:to>
                                        <p:strVal val="visible"/>
                                      </p:to>
                                    </p:set>
                                    <p:anim calcmode="lin" valueType="num">
                                      <p:cBhvr>
                                        <p:cTn id="16" dur="500" fill="hold"/>
                                        <p:tgtEl>
                                          <p:spTgt spid="43010">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4301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3010">
                                            <p:txEl>
                                              <p:pRg st="3" end="3"/>
                                            </p:txEl>
                                          </p:spTgt>
                                        </p:tgtEl>
                                        <p:attrNameLst>
                                          <p:attrName>style.visibility</p:attrName>
                                        </p:attrNameLst>
                                      </p:cBhvr>
                                      <p:to>
                                        <p:strVal val="visible"/>
                                      </p:to>
                                    </p:set>
                                    <p:animEffect transition="in" filter="dissolve">
                                      <p:cBhvr>
                                        <p:cTn id="22" dur="500"/>
                                        <p:tgtEl>
                                          <p:spTgt spid="43010">
                                            <p:txEl>
                                              <p:pRg st="3" end="3"/>
                                            </p:txEl>
                                          </p:spTgt>
                                        </p:tgtEl>
                                      </p:cBhvr>
                                    </p:animEffect>
                                  </p:childTnLst>
                                </p:cTn>
                              </p:par>
                            </p:childTnLst>
                          </p:cTn>
                        </p:par>
                        <p:par>
                          <p:cTn id="23" fill="hold" nodeType="afterGroup">
                            <p:stCondLst>
                              <p:cond delay="500"/>
                            </p:stCondLst>
                            <p:childTnLst>
                              <p:par>
                                <p:cTn id="24" presetID="23" presetClass="entr" presetSubtype="16" fill="hold" nodeType="afterEffect">
                                  <p:stCondLst>
                                    <p:cond delay="0"/>
                                  </p:stCondLst>
                                  <p:childTnLst>
                                    <p:set>
                                      <p:cBhvr>
                                        <p:cTn id="25" dur="1" fill="hold">
                                          <p:stCondLst>
                                            <p:cond delay="0"/>
                                          </p:stCondLst>
                                        </p:cTn>
                                        <p:tgtEl>
                                          <p:spTgt spid="43010">
                                            <p:txEl>
                                              <p:pRg st="4" end="4"/>
                                            </p:txEl>
                                          </p:spTgt>
                                        </p:tgtEl>
                                        <p:attrNameLst>
                                          <p:attrName>style.visibility</p:attrName>
                                        </p:attrNameLst>
                                      </p:cBhvr>
                                      <p:to>
                                        <p:strVal val="visible"/>
                                      </p:to>
                                    </p:set>
                                    <p:anim calcmode="lin" valueType="num">
                                      <p:cBhvr>
                                        <p:cTn id="26" dur="500" fill="hold"/>
                                        <p:tgtEl>
                                          <p:spTgt spid="43010">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43010">
                                            <p:txEl>
                                              <p:pRg st="4" end="4"/>
                                            </p:txEl>
                                          </p:spTgt>
                                        </p:tgtEl>
                                        <p:attrNameLst>
                                          <p:attrName>ppt_h</p:attrName>
                                        </p:attrNameLst>
                                      </p:cBhvr>
                                      <p:tavLst>
                                        <p:tav tm="0">
                                          <p:val>
                                            <p:fltVal val="0"/>
                                          </p:val>
                                        </p:tav>
                                        <p:tav tm="100000">
                                          <p:val>
                                            <p:strVal val="#ppt_h"/>
                                          </p:val>
                                        </p:tav>
                                      </p:tavLst>
                                    </p:anim>
                                  </p:childTnLst>
                                </p:cTn>
                              </p:par>
                            </p:childTnLst>
                          </p:cTn>
                        </p:par>
                        <p:par>
                          <p:cTn id="28" fill="hold" nodeType="afterGroup">
                            <p:stCondLst>
                              <p:cond delay="1000"/>
                            </p:stCondLst>
                            <p:childTnLst>
                              <p:par>
                                <p:cTn id="29" presetID="23" presetClass="entr" presetSubtype="16" fill="hold" nodeType="afterEffect">
                                  <p:stCondLst>
                                    <p:cond delay="0"/>
                                  </p:stCondLst>
                                  <p:childTnLst>
                                    <p:set>
                                      <p:cBhvr>
                                        <p:cTn id="30" dur="1" fill="hold">
                                          <p:stCondLst>
                                            <p:cond delay="0"/>
                                          </p:stCondLst>
                                        </p:cTn>
                                        <p:tgtEl>
                                          <p:spTgt spid="43016"/>
                                        </p:tgtEl>
                                        <p:attrNameLst>
                                          <p:attrName>style.visibility</p:attrName>
                                        </p:attrNameLst>
                                      </p:cBhvr>
                                      <p:to>
                                        <p:strVal val="visible"/>
                                      </p:to>
                                    </p:set>
                                    <p:anim calcmode="lin" valueType="num">
                                      <p:cBhvr>
                                        <p:cTn id="31" dur="500" fill="hold"/>
                                        <p:tgtEl>
                                          <p:spTgt spid="43016"/>
                                        </p:tgtEl>
                                        <p:attrNameLst>
                                          <p:attrName>ppt_w</p:attrName>
                                        </p:attrNameLst>
                                      </p:cBhvr>
                                      <p:tavLst>
                                        <p:tav tm="0">
                                          <p:val>
                                            <p:fltVal val="0"/>
                                          </p:val>
                                        </p:tav>
                                        <p:tav tm="100000">
                                          <p:val>
                                            <p:strVal val="#ppt_w"/>
                                          </p:val>
                                        </p:tav>
                                      </p:tavLst>
                                    </p:anim>
                                    <p:anim calcmode="lin" valueType="num">
                                      <p:cBhvr>
                                        <p:cTn id="32" dur="500" fill="hold"/>
                                        <p:tgtEl>
                                          <p:spTgt spid="43016"/>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43017"/>
                                        </p:tgtEl>
                                        <p:attrNameLst>
                                          <p:attrName>style.visibility</p:attrName>
                                        </p:attrNameLst>
                                      </p:cBhvr>
                                      <p:to>
                                        <p:strVal val="visible"/>
                                      </p:to>
                                    </p:set>
                                    <p:anim calcmode="lin" valueType="num">
                                      <p:cBhvr>
                                        <p:cTn id="35" dur="500" fill="hold"/>
                                        <p:tgtEl>
                                          <p:spTgt spid="43017"/>
                                        </p:tgtEl>
                                        <p:attrNameLst>
                                          <p:attrName>ppt_w</p:attrName>
                                        </p:attrNameLst>
                                      </p:cBhvr>
                                      <p:tavLst>
                                        <p:tav tm="0">
                                          <p:val>
                                            <p:fltVal val="0"/>
                                          </p:val>
                                        </p:tav>
                                        <p:tav tm="100000">
                                          <p:val>
                                            <p:strVal val="#ppt_w"/>
                                          </p:val>
                                        </p:tav>
                                      </p:tavLst>
                                    </p:anim>
                                    <p:anim calcmode="lin" valueType="num">
                                      <p:cBhvr>
                                        <p:cTn id="36" dur="500" fill="hold"/>
                                        <p:tgtEl>
                                          <p:spTgt spid="43017"/>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nodeType="clickEffect">
                                  <p:stCondLst>
                                    <p:cond delay="0"/>
                                  </p:stCondLst>
                                  <p:childTnLst>
                                    <p:set>
                                      <p:cBhvr>
                                        <p:cTn id="40" dur="1" fill="hold">
                                          <p:stCondLst>
                                            <p:cond delay="0"/>
                                          </p:stCondLst>
                                        </p:cTn>
                                        <p:tgtEl>
                                          <p:spTgt spid="43010">
                                            <p:txEl>
                                              <p:pRg st="7" end="7"/>
                                            </p:txEl>
                                          </p:spTgt>
                                        </p:tgtEl>
                                        <p:attrNameLst>
                                          <p:attrName>style.visibility</p:attrName>
                                        </p:attrNameLst>
                                      </p:cBhvr>
                                      <p:to>
                                        <p:strVal val="visible"/>
                                      </p:to>
                                    </p:set>
                                    <p:anim calcmode="lin" valueType="num">
                                      <p:cBhvr>
                                        <p:cTn id="41" dur="500" fill="hold"/>
                                        <p:tgtEl>
                                          <p:spTgt spid="43010">
                                            <p:txEl>
                                              <p:pRg st="7" end="7"/>
                                            </p:txEl>
                                          </p:spTgt>
                                        </p:tgtEl>
                                        <p:attrNameLst>
                                          <p:attrName>ppt_w</p:attrName>
                                        </p:attrNameLst>
                                      </p:cBhvr>
                                      <p:tavLst>
                                        <p:tav tm="0">
                                          <p:val>
                                            <p:fltVal val="0"/>
                                          </p:val>
                                        </p:tav>
                                        <p:tav tm="100000">
                                          <p:val>
                                            <p:strVal val="#ppt_w"/>
                                          </p:val>
                                        </p:tav>
                                      </p:tavLst>
                                    </p:anim>
                                    <p:anim calcmode="lin" valueType="num">
                                      <p:cBhvr>
                                        <p:cTn id="42" dur="500" fill="hold"/>
                                        <p:tgtEl>
                                          <p:spTgt spid="43010">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7" grpId="0"/>
    </p:bldLst>
  </p:timing>
</p:sld>
</file>

<file path=ppt/slides/slide2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228F1134-BA1A-406B-94F8-7BB055462EB4}"/>
              </a:ext>
            </a:extLst>
          </p:cNvPr>
          <p:cNvSpPr>
            <a:spLocks noRot="1" noChangeArrowheads="1"/>
          </p:cNvSpPr>
          <p:nvPr/>
        </p:nvSpPr>
        <p:spPr bwMode="auto">
          <a:xfrm>
            <a:off x="1524000" y="0"/>
            <a:ext cx="9144000" cy="685800"/>
          </a:xfrm>
          <a:prstGeom prst="rect">
            <a:avLst/>
          </a:prstGeom>
          <a:noFill/>
          <a:ln>
            <a:noFill/>
          </a:ln>
          <a:effectLst>
            <a:outerShdw dist="17961" dir="2700000" algn="ctr" rotWithShape="0">
              <a:schemeClr val="accent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fontAlgn="base">
              <a:spcBef>
                <a:spcPct val="0"/>
              </a:spcBef>
              <a:spcAft>
                <a:spcPct val="0"/>
              </a:spcAft>
            </a:pPr>
            <a:r>
              <a:rPr lang="en-US" altLang="en-US" sz="4400" b="1">
                <a:solidFill>
                  <a:srgbClr val="E5E5FF"/>
                </a:solidFill>
                <a:latin typeface="Times New Roman" panose="02020603050405020304" pitchFamily="18" charset="0"/>
              </a:rPr>
              <a:t>Paul’s Journey to Rome</a:t>
            </a:r>
          </a:p>
        </p:txBody>
      </p:sp>
      <p:sp>
        <p:nvSpPr>
          <p:cNvPr id="13320" name="Text Box 8">
            <a:extLst>
              <a:ext uri="{FF2B5EF4-FFF2-40B4-BE49-F238E27FC236}">
                <a16:creationId xmlns:a16="http://schemas.microsoft.com/office/drawing/2014/main" id="{FA633ED4-459F-4899-8FA7-D4E1B14C975F}"/>
              </a:ext>
            </a:extLst>
          </p:cNvPr>
          <p:cNvSpPr txBox="1">
            <a:spLocks noChangeArrowheads="1"/>
          </p:cNvSpPr>
          <p:nvPr/>
        </p:nvSpPr>
        <p:spPr bwMode="auto">
          <a:xfrm>
            <a:off x="1524000" y="6096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fontAlgn="base">
              <a:spcBef>
                <a:spcPct val="0"/>
              </a:spcBef>
              <a:spcAft>
                <a:spcPct val="0"/>
              </a:spcAft>
            </a:pPr>
            <a:r>
              <a:rPr lang="en-US" altLang="en-US" sz="2800" i="1">
                <a:solidFill>
                  <a:srgbClr val="FFFFFF"/>
                </a:solidFill>
                <a:latin typeface="Times New Roman" panose="02020603050405020304" pitchFamily="18" charset="0"/>
              </a:rPr>
              <a:t>Acts 27:1-28:15</a:t>
            </a:r>
          </a:p>
          <a:p>
            <a:pPr algn="ctr" fontAlgn="base">
              <a:spcBef>
                <a:spcPct val="0"/>
              </a:spcBef>
              <a:spcAft>
                <a:spcPct val="0"/>
              </a:spcAft>
            </a:pPr>
            <a:r>
              <a:rPr lang="en-US" altLang="en-US" sz="2800" b="1">
                <a:solidFill>
                  <a:srgbClr val="FFFFFF"/>
                </a:solidFill>
                <a:latin typeface="Times New Roman" panose="02020603050405020304" pitchFamily="18" charset="0"/>
              </a:rPr>
              <a:t>Years: 60-63 A.D.</a:t>
            </a:r>
          </a:p>
        </p:txBody>
      </p:sp>
      <p:sp>
        <p:nvSpPr>
          <p:cNvPr id="13316" name="Rectangle 10">
            <a:extLst>
              <a:ext uri="{FF2B5EF4-FFF2-40B4-BE49-F238E27FC236}">
                <a16:creationId xmlns:a16="http://schemas.microsoft.com/office/drawing/2014/main" id="{4F2A49CB-A131-4F68-B7D1-0765B26CA1FB}"/>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3317" name="Rectangle 11">
            <a:extLst>
              <a:ext uri="{FF2B5EF4-FFF2-40B4-BE49-F238E27FC236}">
                <a16:creationId xmlns:a16="http://schemas.microsoft.com/office/drawing/2014/main" id="{6E2EE785-98A3-46BE-8473-E8B122F98BDB}"/>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3318" name="Rectangle 12">
            <a:extLst>
              <a:ext uri="{FF2B5EF4-FFF2-40B4-BE49-F238E27FC236}">
                <a16:creationId xmlns:a16="http://schemas.microsoft.com/office/drawing/2014/main" id="{E50282F2-957E-4E11-B60E-B6118DAC681D}"/>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pic>
        <p:nvPicPr>
          <p:cNvPr id="13319" name="Picture 13">
            <a:extLst>
              <a:ext uri="{FF2B5EF4-FFF2-40B4-BE49-F238E27FC236}">
                <a16:creationId xmlns:a16="http://schemas.microsoft.com/office/drawing/2014/main" id="{B466569A-6CE3-4BE1-8038-3570305F5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603376"/>
            <a:ext cx="7315200" cy="502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3320">
                                            <p:txEl>
                                              <p:pRg st="0" end="0"/>
                                            </p:txEl>
                                          </p:spTgt>
                                        </p:tgtEl>
                                        <p:attrNameLst>
                                          <p:attrName>style.visibility</p:attrName>
                                        </p:attrNameLst>
                                      </p:cBhvr>
                                      <p:to>
                                        <p:strVal val="visible"/>
                                      </p:to>
                                    </p:set>
                                    <p:anim calcmode="discrete" valueType="clr">
                                      <p:cBhvr override="childStyle">
                                        <p:cTn id="7" dur="80"/>
                                        <p:tgtEl>
                                          <p:spTgt spid="1332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20">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3320">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3320">
                                            <p:txEl>
                                              <p:pRg st="1" end="1"/>
                                            </p:txEl>
                                          </p:spTgt>
                                        </p:tgtEl>
                                        <p:attrNameLst>
                                          <p:attrName>style.visibility</p:attrName>
                                        </p:attrNameLst>
                                      </p:cBhvr>
                                      <p:to>
                                        <p:strVal val="visible"/>
                                      </p:to>
                                    </p:set>
                                    <p:anim calcmode="discrete" valueType="clr">
                                      <p:cBhvr override="childStyle">
                                        <p:cTn id="14" dur="80"/>
                                        <p:tgtEl>
                                          <p:spTgt spid="1332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3320">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3320">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8">
            <a:extLst>
              <a:ext uri="{FF2B5EF4-FFF2-40B4-BE49-F238E27FC236}">
                <a16:creationId xmlns:a16="http://schemas.microsoft.com/office/drawing/2014/main" id="{F1B3B5C9-A7FB-4234-8FD3-BEB6ED644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12">
            <a:extLst>
              <a:ext uri="{FF2B5EF4-FFF2-40B4-BE49-F238E27FC236}">
                <a16:creationId xmlns:a16="http://schemas.microsoft.com/office/drawing/2014/main" id="{EB44C54C-FBFB-446B-B504-BB88DAB8268B}"/>
              </a:ext>
            </a:extLst>
          </p:cNvPr>
          <p:cNvSpPr>
            <a:spLocks noChangeArrowheads="1"/>
          </p:cNvSpPr>
          <p:nvPr/>
        </p:nvSpPr>
        <p:spPr bwMode="auto">
          <a:xfrm>
            <a:off x="1676400" y="0"/>
            <a:ext cx="8839200" cy="2743200"/>
          </a:xfrm>
          <a:prstGeom prst="rect">
            <a:avLst/>
          </a:prstGeom>
          <a:solidFill>
            <a:schemeClr val="bg1">
              <a:alpha val="65097"/>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5365" name="Rectangle 5">
            <a:extLst>
              <a:ext uri="{FF2B5EF4-FFF2-40B4-BE49-F238E27FC236}">
                <a16:creationId xmlns:a16="http://schemas.microsoft.com/office/drawing/2014/main" id="{6D43296D-782C-4083-B804-4A27EE081B33}"/>
              </a:ext>
            </a:extLst>
          </p:cNvPr>
          <p:cNvSpPr>
            <a:spLocks noChangeArrowheads="1"/>
          </p:cNvSpPr>
          <p:nvPr/>
        </p:nvSpPr>
        <p:spPr bwMode="auto">
          <a:xfrm>
            <a:off x="1676400" y="-76200"/>
            <a:ext cx="8839200" cy="2743200"/>
          </a:xfrm>
          <a:prstGeom prst="rect">
            <a:avLst/>
          </a:prstGeom>
          <a:noFill/>
          <a:ln>
            <a:noFill/>
          </a:ln>
          <a:effectLst/>
        </p:spPr>
        <p:txBody>
          <a:bodyPr/>
          <a:lstStyle>
            <a:lvl1pPr marL="342900" indent="-342900">
              <a:spcBef>
                <a:spcPct val="20000"/>
              </a:spcBef>
              <a:buClr>
                <a:schemeClr val="hlink"/>
              </a:buClr>
              <a:buSzPct val="70000"/>
              <a:buFont typeface="Wingdings" panose="05000000000000000000" pitchFamily="2" charset="2"/>
              <a:buChar char="n"/>
              <a:defRPr sz="3200" b="1">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hlink"/>
                </a:solidFill>
                <a:effectLst>
                  <a:outerShdw blurRad="38100" dist="38100" dir="2700000" algn="tl">
                    <a:srgbClr val="000000"/>
                  </a:outerShdw>
                </a:effectLst>
                <a:latin typeface="Times New Roman" panose="02020603050405020304"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i="1">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5pPr>
            <a:lvl6pPr marL="25146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6pPr>
            <a:lvl7pPr marL="29718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7pPr>
            <a:lvl8pPr marL="34290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8pPr>
            <a:lvl9pPr marL="38862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9pPr>
          </a:lstStyle>
          <a:p>
            <a:pPr fontAlgn="base">
              <a:spcAft>
                <a:spcPct val="0"/>
              </a:spcAft>
              <a:buClr>
                <a:srgbClr val="FFCC00"/>
              </a:buClr>
              <a:defRPr/>
            </a:pPr>
            <a:r>
              <a:rPr lang="en-US" altLang="en-US">
                <a:solidFill>
                  <a:srgbClr val="FFFFFF"/>
                </a:solidFill>
              </a:rPr>
              <a:t>Paul and other prisoners delivered to Julius</a:t>
            </a:r>
          </a:p>
          <a:p>
            <a:pPr fontAlgn="base">
              <a:spcAft>
                <a:spcPct val="0"/>
              </a:spcAft>
              <a:buClr>
                <a:srgbClr val="FFCC00"/>
              </a:buClr>
              <a:defRPr/>
            </a:pPr>
            <a:r>
              <a:rPr lang="en-US" altLang="en-US">
                <a:solidFill>
                  <a:srgbClr val="FFFFFF"/>
                </a:solidFill>
              </a:rPr>
              <a:t>Entered a ship</a:t>
            </a:r>
          </a:p>
          <a:p>
            <a:pPr lvl="1" fontAlgn="base">
              <a:spcAft>
                <a:spcPct val="0"/>
              </a:spcAft>
              <a:buClr>
                <a:srgbClr val="A886E0"/>
              </a:buClr>
              <a:defRPr/>
            </a:pPr>
            <a:r>
              <a:rPr lang="en-US" altLang="en-US">
                <a:solidFill>
                  <a:srgbClr val="FFCC00"/>
                </a:solidFill>
              </a:rPr>
              <a:t>276 people on board – more people for Paul to teach</a:t>
            </a:r>
          </a:p>
          <a:p>
            <a:pPr lvl="1" fontAlgn="base">
              <a:spcAft>
                <a:spcPct val="0"/>
              </a:spcAft>
              <a:buClr>
                <a:srgbClr val="A886E0"/>
              </a:buClr>
              <a:defRPr/>
            </a:pPr>
            <a:r>
              <a:rPr lang="en-US" altLang="en-US">
                <a:solidFill>
                  <a:srgbClr val="FFCC00"/>
                </a:solidFill>
              </a:rPr>
              <a:t>Aristarchus of Thessalonica and Luke were with Paul</a:t>
            </a:r>
          </a:p>
          <a:p>
            <a:pPr fontAlgn="base">
              <a:spcAft>
                <a:spcPct val="0"/>
              </a:spcAft>
              <a:buClr>
                <a:srgbClr val="FFCC00"/>
              </a:buClr>
              <a:defRPr/>
            </a:pPr>
            <a:r>
              <a:rPr lang="en-US" altLang="en-US">
                <a:solidFill>
                  <a:srgbClr val="FFFFFF"/>
                </a:solidFill>
              </a:rPr>
              <a:t>From Caesarea to Sidon</a:t>
            </a:r>
          </a:p>
        </p:txBody>
      </p:sp>
      <p:sp>
        <p:nvSpPr>
          <p:cNvPr id="14341" name="Rectangle 9">
            <a:extLst>
              <a:ext uri="{FF2B5EF4-FFF2-40B4-BE49-F238E27FC236}">
                <a16:creationId xmlns:a16="http://schemas.microsoft.com/office/drawing/2014/main" id="{CA42C9DF-E7B1-40AC-9295-E647150D6B61}"/>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4342" name="Rectangle 10">
            <a:extLst>
              <a:ext uri="{FF2B5EF4-FFF2-40B4-BE49-F238E27FC236}">
                <a16:creationId xmlns:a16="http://schemas.microsoft.com/office/drawing/2014/main" id="{5AA004C8-287B-42E9-B8DC-90C0EAF55072}"/>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4343" name="Rectangle 11">
            <a:extLst>
              <a:ext uri="{FF2B5EF4-FFF2-40B4-BE49-F238E27FC236}">
                <a16:creationId xmlns:a16="http://schemas.microsoft.com/office/drawing/2014/main" id="{3BD3D6CF-CF99-4A41-BE9D-824DC37D8C34}"/>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5373" name="Freeform 13">
            <a:extLst>
              <a:ext uri="{FF2B5EF4-FFF2-40B4-BE49-F238E27FC236}">
                <a16:creationId xmlns:a16="http://schemas.microsoft.com/office/drawing/2014/main" id="{DB0CF0E3-B1AF-40FE-A7F3-66613E593E2F}"/>
              </a:ext>
            </a:extLst>
          </p:cNvPr>
          <p:cNvSpPr>
            <a:spLocks/>
          </p:cNvSpPr>
          <p:nvPr/>
        </p:nvSpPr>
        <p:spPr bwMode="auto">
          <a:xfrm>
            <a:off x="9972675" y="5224463"/>
            <a:ext cx="173038" cy="533400"/>
          </a:xfrm>
          <a:custGeom>
            <a:avLst/>
            <a:gdLst>
              <a:gd name="T0" fmla="*/ 107950 w 109"/>
              <a:gd name="T1" fmla="*/ 533400 h 336"/>
              <a:gd name="T2" fmla="*/ 119063 w 109"/>
              <a:gd name="T3" fmla="*/ 501650 h 336"/>
              <a:gd name="T4" fmla="*/ 85725 w 109"/>
              <a:gd name="T5" fmla="*/ 479425 h 336"/>
              <a:gd name="T6" fmla="*/ 42863 w 109"/>
              <a:gd name="T7" fmla="*/ 414338 h 336"/>
              <a:gd name="T8" fmla="*/ 20638 w 109"/>
              <a:gd name="T9" fmla="*/ 349250 h 336"/>
              <a:gd name="T10" fmla="*/ 74613 w 109"/>
              <a:gd name="T11" fmla="*/ 98425 h 336"/>
              <a:gd name="T12" fmla="*/ 139700 w 109"/>
              <a:gd name="T13" fmla="*/ 44450 h 336"/>
              <a:gd name="T14" fmla="*/ 173038 w 109"/>
              <a:gd name="T15" fmla="*/ 0 h 3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9" h="336">
                <a:moveTo>
                  <a:pt x="68" y="336"/>
                </a:moveTo>
                <a:cubicBezTo>
                  <a:pt x="70" y="329"/>
                  <a:pt x="78" y="323"/>
                  <a:pt x="75" y="316"/>
                </a:cubicBezTo>
                <a:cubicBezTo>
                  <a:pt x="72" y="308"/>
                  <a:pt x="60" y="308"/>
                  <a:pt x="54" y="302"/>
                </a:cubicBezTo>
                <a:cubicBezTo>
                  <a:pt x="51" y="299"/>
                  <a:pt x="29" y="265"/>
                  <a:pt x="27" y="261"/>
                </a:cubicBezTo>
                <a:cubicBezTo>
                  <a:pt x="21" y="248"/>
                  <a:pt x="13" y="220"/>
                  <a:pt x="13" y="220"/>
                </a:cubicBezTo>
                <a:cubicBezTo>
                  <a:pt x="17" y="156"/>
                  <a:pt x="0" y="107"/>
                  <a:pt x="47" y="62"/>
                </a:cubicBezTo>
                <a:cubicBezTo>
                  <a:pt x="60" y="50"/>
                  <a:pt x="76" y="41"/>
                  <a:pt x="88" y="28"/>
                </a:cubicBezTo>
                <a:cubicBezTo>
                  <a:pt x="96" y="20"/>
                  <a:pt x="109" y="0"/>
                  <a:pt x="109"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animEffect transition="in" filter="dissolve">
                                      <p:cBhvr>
                                        <p:cTn id="7" dur="500"/>
                                        <p:tgtEl>
                                          <p:spTgt spid="1536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365">
                                            <p:txEl>
                                              <p:pRg st="1" end="1"/>
                                            </p:txEl>
                                          </p:spTgt>
                                        </p:tgtEl>
                                        <p:attrNameLst>
                                          <p:attrName>style.visibility</p:attrName>
                                        </p:attrNameLst>
                                      </p:cBhvr>
                                      <p:to>
                                        <p:strVal val="visible"/>
                                      </p:to>
                                    </p:set>
                                    <p:animEffect transition="in" filter="dissolve">
                                      <p:cBhvr>
                                        <p:cTn id="12" dur="500"/>
                                        <p:tgtEl>
                                          <p:spTgt spid="15365">
                                            <p:txEl>
                                              <p:pRg st="1" end="1"/>
                                            </p:txEl>
                                          </p:spTgt>
                                        </p:tgtEl>
                                      </p:cBhvr>
                                    </p:animEffect>
                                  </p:childTnLst>
                                </p:cTn>
                              </p:par>
                            </p:childTnLst>
                          </p:cTn>
                        </p:par>
                        <p:par>
                          <p:cTn id="13" fill="hold" nodeType="afterGroup">
                            <p:stCondLst>
                              <p:cond delay="500"/>
                            </p:stCondLst>
                            <p:childTnLst>
                              <p:par>
                                <p:cTn id="14" presetID="39" presetClass="entr" presetSubtype="0" accel="100000" fill="hold" nodeType="afterEffect">
                                  <p:stCondLst>
                                    <p:cond delay="0"/>
                                  </p:stCondLst>
                                  <p:childTnLst>
                                    <p:set>
                                      <p:cBhvr>
                                        <p:cTn id="15" dur="1" fill="hold">
                                          <p:stCondLst>
                                            <p:cond delay="0"/>
                                          </p:stCondLst>
                                        </p:cTn>
                                        <p:tgtEl>
                                          <p:spTgt spid="15365">
                                            <p:txEl>
                                              <p:pRg st="2" end="2"/>
                                            </p:txEl>
                                          </p:spTgt>
                                        </p:tgtEl>
                                        <p:attrNameLst>
                                          <p:attrName>style.visibility</p:attrName>
                                        </p:attrNameLst>
                                      </p:cBhvr>
                                      <p:to>
                                        <p:strVal val="visible"/>
                                      </p:to>
                                    </p:set>
                                    <p:anim calcmode="lin" valueType="num">
                                      <p:cBhvr>
                                        <p:cTn id="16" dur="500" fill="hold"/>
                                        <p:tgtEl>
                                          <p:spTgt spid="1536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7" dur="500" fill="hold"/>
                                        <p:tgtEl>
                                          <p:spTgt spid="1536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8" dur="500" fill="hold"/>
                                        <p:tgtEl>
                                          <p:spTgt spid="1536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9" dur="500" fill="hold"/>
                                        <p:tgtEl>
                                          <p:spTgt spid="15365">
                                            <p:txEl>
                                              <p:pRg st="2" end="2"/>
                                            </p:txEl>
                                          </p:spTgt>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1000"/>
                            </p:stCondLst>
                            <p:childTnLst>
                              <p:par>
                                <p:cTn id="21" presetID="39" presetClass="entr" presetSubtype="0" accel="100000" fill="hold" nodeType="afterEffect">
                                  <p:stCondLst>
                                    <p:cond delay="0"/>
                                  </p:stCondLst>
                                  <p:childTnLst>
                                    <p:set>
                                      <p:cBhvr>
                                        <p:cTn id="22" dur="1" fill="hold">
                                          <p:stCondLst>
                                            <p:cond delay="0"/>
                                          </p:stCondLst>
                                        </p:cTn>
                                        <p:tgtEl>
                                          <p:spTgt spid="15365">
                                            <p:txEl>
                                              <p:pRg st="3" end="3"/>
                                            </p:txEl>
                                          </p:spTgt>
                                        </p:tgtEl>
                                        <p:attrNameLst>
                                          <p:attrName>style.visibility</p:attrName>
                                        </p:attrNameLst>
                                      </p:cBhvr>
                                      <p:to>
                                        <p:strVal val="visible"/>
                                      </p:to>
                                    </p:set>
                                    <p:anim calcmode="lin" valueType="num">
                                      <p:cBhvr>
                                        <p:cTn id="23" dur="500" fill="hold"/>
                                        <p:tgtEl>
                                          <p:spTgt spid="1536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536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536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536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15365">
                                            <p:txEl>
                                              <p:pRg st="4" end="4"/>
                                            </p:txEl>
                                          </p:spTgt>
                                        </p:tgtEl>
                                        <p:attrNameLst>
                                          <p:attrName>style.visibility</p:attrName>
                                        </p:attrNameLst>
                                      </p:cBhvr>
                                      <p:to>
                                        <p:strVal val="visible"/>
                                      </p:to>
                                    </p:set>
                                    <p:animEffect transition="in" filter="dissolve">
                                      <p:cBhvr>
                                        <p:cTn id="31" dur="500"/>
                                        <p:tgtEl>
                                          <p:spTgt spid="15365">
                                            <p:txEl>
                                              <p:pRg st="4" end="4"/>
                                            </p:txEl>
                                          </p:spTgt>
                                        </p:tgtEl>
                                      </p:cBhvr>
                                    </p:animEffect>
                                  </p:childTnLst>
                                </p:cTn>
                              </p:par>
                            </p:childTnLst>
                          </p:cTn>
                        </p:par>
                        <p:par>
                          <p:cTn id="32" fill="hold" nodeType="afterGroup">
                            <p:stCondLst>
                              <p:cond delay="500"/>
                            </p:stCondLst>
                            <p:childTnLst>
                              <p:par>
                                <p:cTn id="33" presetID="22" presetClass="entr" presetSubtype="4" fill="hold" nodeType="afterEffect">
                                  <p:stCondLst>
                                    <p:cond delay="0"/>
                                  </p:stCondLst>
                                  <p:childTnLst>
                                    <p:set>
                                      <p:cBhvr>
                                        <p:cTn id="34" dur="1" fill="hold">
                                          <p:stCondLst>
                                            <p:cond delay="0"/>
                                          </p:stCondLst>
                                        </p:cTn>
                                        <p:tgtEl>
                                          <p:spTgt spid="15373"/>
                                        </p:tgtEl>
                                        <p:attrNameLst>
                                          <p:attrName>style.visibility</p:attrName>
                                        </p:attrNameLst>
                                      </p:cBhvr>
                                      <p:to>
                                        <p:strVal val="visible"/>
                                      </p:to>
                                    </p:set>
                                    <p:animEffect transition="in" filter="wipe(down)">
                                      <p:cBhvr>
                                        <p:cTn id="35" dur="3000"/>
                                        <p:tgtEl>
                                          <p:spTgt spid="15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10">
            <a:extLst>
              <a:ext uri="{FF2B5EF4-FFF2-40B4-BE49-F238E27FC236}">
                <a16:creationId xmlns:a16="http://schemas.microsoft.com/office/drawing/2014/main" id="{FF209518-B5CB-4309-A28C-21F5F28D0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9">
            <a:extLst>
              <a:ext uri="{FF2B5EF4-FFF2-40B4-BE49-F238E27FC236}">
                <a16:creationId xmlns:a16="http://schemas.microsoft.com/office/drawing/2014/main" id="{B6E6F9E4-7B06-4583-B121-1C96D44935F4}"/>
              </a:ext>
            </a:extLst>
          </p:cNvPr>
          <p:cNvSpPr>
            <a:spLocks noChangeArrowheads="1"/>
          </p:cNvSpPr>
          <p:nvPr/>
        </p:nvSpPr>
        <p:spPr bwMode="auto">
          <a:xfrm>
            <a:off x="1676400" y="0"/>
            <a:ext cx="8839200" cy="2209800"/>
          </a:xfrm>
          <a:prstGeom prst="rect">
            <a:avLst/>
          </a:prstGeom>
          <a:solidFill>
            <a:schemeClr val="bg1">
              <a:alpha val="65097"/>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7411" name="Rectangle 3">
            <a:extLst>
              <a:ext uri="{FF2B5EF4-FFF2-40B4-BE49-F238E27FC236}">
                <a16:creationId xmlns:a16="http://schemas.microsoft.com/office/drawing/2014/main" id="{A84C2AF4-6982-4263-9815-BB1655B516AF}"/>
              </a:ext>
            </a:extLst>
          </p:cNvPr>
          <p:cNvSpPr>
            <a:spLocks noChangeArrowheads="1"/>
          </p:cNvSpPr>
          <p:nvPr/>
        </p:nvSpPr>
        <p:spPr bwMode="auto">
          <a:xfrm>
            <a:off x="1676400" y="-76200"/>
            <a:ext cx="8839200" cy="2209800"/>
          </a:xfrm>
          <a:prstGeom prst="rect">
            <a:avLst/>
          </a:prstGeom>
          <a:noFill/>
          <a:ln>
            <a:noFill/>
          </a:ln>
          <a:effectLst/>
        </p:spPr>
        <p:txBody>
          <a:bodyPr/>
          <a:lstStyle>
            <a:lvl1pPr marL="342900" indent="-342900">
              <a:spcBef>
                <a:spcPct val="20000"/>
              </a:spcBef>
              <a:buClr>
                <a:schemeClr val="hlink"/>
              </a:buClr>
              <a:buSzPct val="70000"/>
              <a:buFont typeface="Wingdings" panose="05000000000000000000" pitchFamily="2" charset="2"/>
              <a:buChar char="n"/>
              <a:defRPr sz="3200" b="1">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hlink"/>
                </a:solidFill>
                <a:effectLst>
                  <a:outerShdw blurRad="38100" dist="38100" dir="2700000" algn="tl">
                    <a:srgbClr val="000000"/>
                  </a:outerShdw>
                </a:effectLst>
                <a:latin typeface="Times New Roman" panose="02020603050405020304"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i="1">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5pPr>
            <a:lvl6pPr marL="25146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6pPr>
            <a:lvl7pPr marL="29718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7pPr>
            <a:lvl8pPr marL="34290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8pPr>
            <a:lvl9pPr marL="38862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9pPr>
          </a:lstStyle>
          <a:p>
            <a:pPr fontAlgn="base">
              <a:spcAft>
                <a:spcPct val="0"/>
              </a:spcAft>
              <a:buClr>
                <a:srgbClr val="FFCC00"/>
              </a:buClr>
              <a:defRPr/>
            </a:pPr>
            <a:r>
              <a:rPr lang="en-US" altLang="en-US">
                <a:solidFill>
                  <a:srgbClr val="FFFFFF"/>
                </a:solidFill>
              </a:rPr>
              <a:t>From Sidon to Myra</a:t>
            </a:r>
          </a:p>
          <a:p>
            <a:pPr lvl="1" fontAlgn="base">
              <a:spcAft>
                <a:spcPct val="0"/>
              </a:spcAft>
              <a:buClr>
                <a:srgbClr val="A886E0"/>
              </a:buClr>
              <a:defRPr/>
            </a:pPr>
            <a:r>
              <a:rPr lang="en-US" altLang="en-US">
                <a:solidFill>
                  <a:srgbClr val="FFCC00"/>
                </a:solidFill>
              </a:rPr>
              <a:t>Sailed past Cyprus because the winds were bad </a:t>
            </a:r>
            <a:r>
              <a:rPr lang="en-US" altLang="en-US" i="1">
                <a:solidFill>
                  <a:srgbClr val="FFCC00"/>
                </a:solidFill>
              </a:rPr>
              <a:t>(27:4)</a:t>
            </a:r>
          </a:p>
          <a:p>
            <a:pPr lvl="1" fontAlgn="base">
              <a:spcAft>
                <a:spcPct val="0"/>
              </a:spcAft>
              <a:buClr>
                <a:srgbClr val="A886E0"/>
              </a:buClr>
              <a:defRPr/>
            </a:pPr>
            <a:r>
              <a:rPr lang="en-US" altLang="en-US">
                <a:solidFill>
                  <a:srgbClr val="FFCC00"/>
                </a:solidFill>
              </a:rPr>
              <a:t>They boarded a ship sailing for Italy </a:t>
            </a:r>
            <a:r>
              <a:rPr lang="en-US" altLang="en-US" i="1">
                <a:solidFill>
                  <a:srgbClr val="FFCC00"/>
                </a:solidFill>
              </a:rPr>
              <a:t>(27:6)</a:t>
            </a:r>
          </a:p>
          <a:p>
            <a:pPr fontAlgn="base">
              <a:spcAft>
                <a:spcPct val="0"/>
              </a:spcAft>
              <a:buClr>
                <a:srgbClr val="FFCC00"/>
              </a:buClr>
              <a:defRPr/>
            </a:pPr>
            <a:r>
              <a:rPr lang="en-US" altLang="en-US">
                <a:solidFill>
                  <a:srgbClr val="FFFFFF"/>
                </a:solidFill>
              </a:rPr>
              <a:t>Sailed by Cnidus, by Crete, by Salmone</a:t>
            </a:r>
          </a:p>
        </p:txBody>
      </p:sp>
      <p:sp>
        <p:nvSpPr>
          <p:cNvPr id="15365" name="Rectangle 11">
            <a:extLst>
              <a:ext uri="{FF2B5EF4-FFF2-40B4-BE49-F238E27FC236}">
                <a16:creationId xmlns:a16="http://schemas.microsoft.com/office/drawing/2014/main" id="{F2B686FF-0354-489A-8AFA-DDC326C2C16D}"/>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5366" name="Rectangle 12">
            <a:extLst>
              <a:ext uri="{FF2B5EF4-FFF2-40B4-BE49-F238E27FC236}">
                <a16:creationId xmlns:a16="http://schemas.microsoft.com/office/drawing/2014/main" id="{73DD7EBC-2A64-4F58-B6A2-BEBCE6F65FE0}"/>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5367" name="Rectangle 13">
            <a:extLst>
              <a:ext uri="{FF2B5EF4-FFF2-40B4-BE49-F238E27FC236}">
                <a16:creationId xmlns:a16="http://schemas.microsoft.com/office/drawing/2014/main" id="{0B686039-A4DC-4A3E-8FD9-1A156C7E850D}"/>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5368" name="Freeform 14">
            <a:extLst>
              <a:ext uri="{FF2B5EF4-FFF2-40B4-BE49-F238E27FC236}">
                <a16:creationId xmlns:a16="http://schemas.microsoft.com/office/drawing/2014/main" id="{9FCA63DA-7F13-47BB-ABDE-FC2158F514C0}"/>
              </a:ext>
            </a:extLst>
          </p:cNvPr>
          <p:cNvSpPr>
            <a:spLocks/>
          </p:cNvSpPr>
          <p:nvPr/>
        </p:nvSpPr>
        <p:spPr bwMode="auto">
          <a:xfrm>
            <a:off x="9972675" y="5224463"/>
            <a:ext cx="173038" cy="533400"/>
          </a:xfrm>
          <a:custGeom>
            <a:avLst/>
            <a:gdLst>
              <a:gd name="T0" fmla="*/ 107950 w 109"/>
              <a:gd name="T1" fmla="*/ 533400 h 336"/>
              <a:gd name="T2" fmla="*/ 119063 w 109"/>
              <a:gd name="T3" fmla="*/ 501650 h 336"/>
              <a:gd name="T4" fmla="*/ 85725 w 109"/>
              <a:gd name="T5" fmla="*/ 479425 h 336"/>
              <a:gd name="T6" fmla="*/ 42863 w 109"/>
              <a:gd name="T7" fmla="*/ 414338 h 336"/>
              <a:gd name="T8" fmla="*/ 20638 w 109"/>
              <a:gd name="T9" fmla="*/ 349250 h 336"/>
              <a:gd name="T10" fmla="*/ 74613 w 109"/>
              <a:gd name="T11" fmla="*/ 98425 h 336"/>
              <a:gd name="T12" fmla="*/ 139700 w 109"/>
              <a:gd name="T13" fmla="*/ 44450 h 336"/>
              <a:gd name="T14" fmla="*/ 173038 w 109"/>
              <a:gd name="T15" fmla="*/ 0 h 3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9" h="336">
                <a:moveTo>
                  <a:pt x="68" y="336"/>
                </a:moveTo>
                <a:cubicBezTo>
                  <a:pt x="70" y="329"/>
                  <a:pt x="78" y="323"/>
                  <a:pt x="75" y="316"/>
                </a:cubicBezTo>
                <a:cubicBezTo>
                  <a:pt x="72" y="308"/>
                  <a:pt x="60" y="308"/>
                  <a:pt x="54" y="302"/>
                </a:cubicBezTo>
                <a:cubicBezTo>
                  <a:pt x="51" y="299"/>
                  <a:pt x="29" y="265"/>
                  <a:pt x="27" y="261"/>
                </a:cubicBezTo>
                <a:cubicBezTo>
                  <a:pt x="21" y="248"/>
                  <a:pt x="13" y="220"/>
                  <a:pt x="13" y="220"/>
                </a:cubicBezTo>
                <a:cubicBezTo>
                  <a:pt x="17" y="156"/>
                  <a:pt x="0" y="107"/>
                  <a:pt x="47" y="62"/>
                </a:cubicBezTo>
                <a:cubicBezTo>
                  <a:pt x="60" y="50"/>
                  <a:pt x="76" y="41"/>
                  <a:pt x="88" y="28"/>
                </a:cubicBezTo>
                <a:cubicBezTo>
                  <a:pt x="96" y="20"/>
                  <a:pt x="109" y="0"/>
                  <a:pt x="109"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17424" name="Freeform 16">
            <a:extLst>
              <a:ext uri="{FF2B5EF4-FFF2-40B4-BE49-F238E27FC236}">
                <a16:creationId xmlns:a16="http://schemas.microsoft.com/office/drawing/2014/main" id="{8405AF4C-2225-4EB6-95BE-7FBD580DB20C}"/>
              </a:ext>
            </a:extLst>
          </p:cNvPr>
          <p:cNvSpPr>
            <a:spLocks/>
          </p:cNvSpPr>
          <p:nvPr/>
        </p:nvSpPr>
        <p:spPr bwMode="auto">
          <a:xfrm>
            <a:off x="8251826" y="4300539"/>
            <a:ext cx="1882775" cy="923925"/>
          </a:xfrm>
          <a:custGeom>
            <a:avLst/>
            <a:gdLst>
              <a:gd name="T0" fmla="*/ 1882775 w 1186"/>
              <a:gd name="T1" fmla="*/ 923925 h 582"/>
              <a:gd name="T2" fmla="*/ 1839913 w 1186"/>
              <a:gd name="T3" fmla="*/ 815975 h 582"/>
              <a:gd name="T4" fmla="*/ 1817688 w 1186"/>
              <a:gd name="T5" fmla="*/ 750888 h 582"/>
              <a:gd name="T6" fmla="*/ 1806575 w 1186"/>
              <a:gd name="T7" fmla="*/ 717550 h 582"/>
              <a:gd name="T8" fmla="*/ 1687513 w 1186"/>
              <a:gd name="T9" fmla="*/ 238125 h 582"/>
              <a:gd name="T10" fmla="*/ 1665288 w 1186"/>
              <a:gd name="T11" fmla="*/ 173038 h 582"/>
              <a:gd name="T12" fmla="*/ 1643063 w 1186"/>
              <a:gd name="T13" fmla="*/ 141288 h 582"/>
              <a:gd name="T14" fmla="*/ 1577975 w 1186"/>
              <a:gd name="T15" fmla="*/ 65088 h 582"/>
              <a:gd name="T16" fmla="*/ 1479550 w 1186"/>
              <a:gd name="T17" fmla="*/ 0 h 582"/>
              <a:gd name="T18" fmla="*/ 1239838 w 1186"/>
              <a:gd name="T19" fmla="*/ 65088 h 582"/>
              <a:gd name="T20" fmla="*/ 1044575 w 1186"/>
              <a:gd name="T21" fmla="*/ 119063 h 582"/>
              <a:gd name="T22" fmla="*/ 979488 w 1186"/>
              <a:gd name="T23" fmla="*/ 161925 h 582"/>
              <a:gd name="T24" fmla="*/ 858838 w 1186"/>
              <a:gd name="T25" fmla="*/ 195263 h 582"/>
              <a:gd name="T26" fmla="*/ 706438 w 1186"/>
              <a:gd name="T27" fmla="*/ 238125 h 582"/>
              <a:gd name="T28" fmla="*/ 239713 w 1186"/>
              <a:gd name="T29" fmla="*/ 228600 h 582"/>
              <a:gd name="T30" fmla="*/ 107950 w 1186"/>
              <a:gd name="T31" fmla="*/ 152400 h 582"/>
              <a:gd name="T32" fmla="*/ 31750 w 1186"/>
              <a:gd name="T33" fmla="*/ 130175 h 582"/>
              <a:gd name="T34" fmla="*/ 0 w 1186"/>
              <a:gd name="T35" fmla="*/ 119063 h 5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86" h="582">
                <a:moveTo>
                  <a:pt x="1186" y="582"/>
                </a:moveTo>
                <a:cubicBezTo>
                  <a:pt x="1179" y="555"/>
                  <a:pt x="1170" y="538"/>
                  <a:pt x="1159" y="514"/>
                </a:cubicBezTo>
                <a:cubicBezTo>
                  <a:pt x="1153" y="501"/>
                  <a:pt x="1150" y="487"/>
                  <a:pt x="1145" y="473"/>
                </a:cubicBezTo>
                <a:cubicBezTo>
                  <a:pt x="1143" y="466"/>
                  <a:pt x="1138" y="452"/>
                  <a:pt x="1138" y="452"/>
                </a:cubicBezTo>
                <a:cubicBezTo>
                  <a:pt x="1126" y="343"/>
                  <a:pt x="1123" y="243"/>
                  <a:pt x="1063" y="150"/>
                </a:cubicBezTo>
                <a:cubicBezTo>
                  <a:pt x="1055" y="138"/>
                  <a:pt x="1057" y="121"/>
                  <a:pt x="1049" y="109"/>
                </a:cubicBezTo>
                <a:cubicBezTo>
                  <a:pt x="1044" y="102"/>
                  <a:pt x="1040" y="96"/>
                  <a:pt x="1035" y="89"/>
                </a:cubicBezTo>
                <a:cubicBezTo>
                  <a:pt x="1026" y="62"/>
                  <a:pt x="1022" y="50"/>
                  <a:pt x="994" y="41"/>
                </a:cubicBezTo>
                <a:cubicBezTo>
                  <a:pt x="973" y="20"/>
                  <a:pt x="960" y="8"/>
                  <a:pt x="932" y="0"/>
                </a:cubicBezTo>
                <a:cubicBezTo>
                  <a:pt x="880" y="8"/>
                  <a:pt x="832" y="28"/>
                  <a:pt x="781" y="41"/>
                </a:cubicBezTo>
                <a:cubicBezTo>
                  <a:pt x="743" y="51"/>
                  <a:pt x="693" y="56"/>
                  <a:pt x="658" y="75"/>
                </a:cubicBezTo>
                <a:cubicBezTo>
                  <a:pt x="644" y="83"/>
                  <a:pt x="631" y="93"/>
                  <a:pt x="617" y="102"/>
                </a:cubicBezTo>
                <a:cubicBezTo>
                  <a:pt x="596" y="116"/>
                  <a:pt x="564" y="117"/>
                  <a:pt x="541" y="123"/>
                </a:cubicBezTo>
                <a:cubicBezTo>
                  <a:pt x="506" y="133"/>
                  <a:pt x="481" y="144"/>
                  <a:pt x="445" y="150"/>
                </a:cubicBezTo>
                <a:cubicBezTo>
                  <a:pt x="347" y="148"/>
                  <a:pt x="249" y="148"/>
                  <a:pt x="151" y="144"/>
                </a:cubicBezTo>
                <a:cubicBezTo>
                  <a:pt x="119" y="143"/>
                  <a:pt x="96" y="110"/>
                  <a:pt x="68" y="96"/>
                </a:cubicBezTo>
                <a:cubicBezTo>
                  <a:pt x="54" y="89"/>
                  <a:pt x="34" y="86"/>
                  <a:pt x="20" y="82"/>
                </a:cubicBezTo>
                <a:cubicBezTo>
                  <a:pt x="13" y="80"/>
                  <a:pt x="0" y="75"/>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17425" name="Freeform 17">
            <a:extLst>
              <a:ext uri="{FF2B5EF4-FFF2-40B4-BE49-F238E27FC236}">
                <a16:creationId xmlns:a16="http://schemas.microsoft.com/office/drawing/2014/main" id="{F778C0C4-A0E9-450B-95B1-316CF4B8C8C2}"/>
              </a:ext>
            </a:extLst>
          </p:cNvPr>
          <p:cNvSpPr>
            <a:spLocks/>
          </p:cNvSpPr>
          <p:nvPr/>
        </p:nvSpPr>
        <p:spPr bwMode="auto">
          <a:xfrm>
            <a:off x="6705600" y="4338639"/>
            <a:ext cx="1557338" cy="846137"/>
          </a:xfrm>
          <a:custGeom>
            <a:avLst/>
            <a:gdLst>
              <a:gd name="T0" fmla="*/ 1557338 w 981"/>
              <a:gd name="T1" fmla="*/ 69850 h 533"/>
              <a:gd name="T2" fmla="*/ 1490663 w 981"/>
              <a:gd name="T3" fmla="*/ 211137 h 533"/>
              <a:gd name="T4" fmla="*/ 1470025 w 981"/>
              <a:gd name="T5" fmla="*/ 244475 h 533"/>
              <a:gd name="T6" fmla="*/ 1404938 w 981"/>
              <a:gd name="T7" fmla="*/ 266700 h 533"/>
              <a:gd name="T8" fmla="*/ 1262063 w 981"/>
              <a:gd name="T9" fmla="*/ 244475 h 533"/>
              <a:gd name="T10" fmla="*/ 1241425 w 981"/>
              <a:gd name="T11" fmla="*/ 211137 h 533"/>
              <a:gd name="T12" fmla="*/ 1109663 w 981"/>
              <a:gd name="T13" fmla="*/ 92075 h 533"/>
              <a:gd name="T14" fmla="*/ 1055688 w 981"/>
              <a:gd name="T15" fmla="*/ 26987 h 533"/>
              <a:gd name="T16" fmla="*/ 990600 w 981"/>
              <a:gd name="T17" fmla="*/ 4762 h 533"/>
              <a:gd name="T18" fmla="*/ 838200 w 981"/>
              <a:gd name="T19" fmla="*/ 26987 h 533"/>
              <a:gd name="T20" fmla="*/ 784225 w 981"/>
              <a:gd name="T21" fmla="*/ 92075 h 533"/>
              <a:gd name="T22" fmla="*/ 685800 w 981"/>
              <a:gd name="T23" fmla="*/ 168275 h 533"/>
              <a:gd name="T24" fmla="*/ 663575 w 981"/>
              <a:gd name="T25" fmla="*/ 200025 h 533"/>
              <a:gd name="T26" fmla="*/ 631825 w 981"/>
              <a:gd name="T27" fmla="*/ 222250 h 533"/>
              <a:gd name="T28" fmla="*/ 598488 w 981"/>
              <a:gd name="T29" fmla="*/ 287337 h 533"/>
              <a:gd name="T30" fmla="*/ 576263 w 981"/>
              <a:gd name="T31" fmla="*/ 668337 h 533"/>
              <a:gd name="T32" fmla="*/ 500063 w 981"/>
              <a:gd name="T33" fmla="*/ 733425 h 533"/>
              <a:gd name="T34" fmla="*/ 130175 w 981"/>
              <a:gd name="T35" fmla="*/ 831850 h 533"/>
              <a:gd name="T36" fmla="*/ 0 w 981"/>
              <a:gd name="T37" fmla="*/ 820737 h 5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81" h="533">
                <a:moveTo>
                  <a:pt x="981" y="44"/>
                </a:moveTo>
                <a:cubicBezTo>
                  <a:pt x="973" y="99"/>
                  <a:pt x="970" y="95"/>
                  <a:pt x="939" y="133"/>
                </a:cubicBezTo>
                <a:cubicBezTo>
                  <a:pt x="934" y="139"/>
                  <a:pt x="933" y="150"/>
                  <a:pt x="926" y="154"/>
                </a:cubicBezTo>
                <a:cubicBezTo>
                  <a:pt x="914" y="162"/>
                  <a:pt x="885" y="168"/>
                  <a:pt x="885" y="168"/>
                </a:cubicBezTo>
                <a:cubicBezTo>
                  <a:pt x="855" y="165"/>
                  <a:pt x="818" y="173"/>
                  <a:pt x="795" y="154"/>
                </a:cubicBezTo>
                <a:cubicBezTo>
                  <a:pt x="789" y="149"/>
                  <a:pt x="788" y="139"/>
                  <a:pt x="782" y="133"/>
                </a:cubicBezTo>
                <a:cubicBezTo>
                  <a:pt x="757" y="108"/>
                  <a:pt x="718" y="89"/>
                  <a:pt x="699" y="58"/>
                </a:cubicBezTo>
                <a:cubicBezTo>
                  <a:pt x="690" y="43"/>
                  <a:pt x="682" y="26"/>
                  <a:pt x="665" y="17"/>
                </a:cubicBezTo>
                <a:cubicBezTo>
                  <a:pt x="652" y="10"/>
                  <a:pt x="624" y="3"/>
                  <a:pt x="624" y="3"/>
                </a:cubicBezTo>
                <a:cubicBezTo>
                  <a:pt x="592" y="6"/>
                  <a:pt x="555" y="0"/>
                  <a:pt x="528" y="17"/>
                </a:cubicBezTo>
                <a:cubicBezTo>
                  <a:pt x="490" y="41"/>
                  <a:pt x="521" y="30"/>
                  <a:pt x="494" y="58"/>
                </a:cubicBezTo>
                <a:cubicBezTo>
                  <a:pt x="477" y="75"/>
                  <a:pt x="452" y="93"/>
                  <a:pt x="432" y="106"/>
                </a:cubicBezTo>
                <a:cubicBezTo>
                  <a:pt x="427" y="113"/>
                  <a:pt x="424" y="120"/>
                  <a:pt x="418" y="126"/>
                </a:cubicBezTo>
                <a:cubicBezTo>
                  <a:pt x="412" y="132"/>
                  <a:pt x="403" y="134"/>
                  <a:pt x="398" y="140"/>
                </a:cubicBezTo>
                <a:cubicBezTo>
                  <a:pt x="389" y="152"/>
                  <a:pt x="386" y="168"/>
                  <a:pt x="377" y="181"/>
                </a:cubicBezTo>
                <a:cubicBezTo>
                  <a:pt x="346" y="273"/>
                  <a:pt x="376" y="177"/>
                  <a:pt x="363" y="421"/>
                </a:cubicBezTo>
                <a:cubicBezTo>
                  <a:pt x="361" y="450"/>
                  <a:pt x="336" y="448"/>
                  <a:pt x="315" y="462"/>
                </a:cubicBezTo>
                <a:cubicBezTo>
                  <a:pt x="208" y="533"/>
                  <a:pt x="268" y="515"/>
                  <a:pt x="82" y="524"/>
                </a:cubicBezTo>
                <a:cubicBezTo>
                  <a:pt x="5" y="517"/>
                  <a:pt x="32" y="517"/>
                  <a:pt x="0" y="517"/>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dissolve">
                                      <p:cBhvr>
                                        <p:cTn id="7" dur="500"/>
                                        <p:tgtEl>
                                          <p:spTgt spid="17411">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anim calcmode="lin" valueType="num">
                                      <p:cBhvr>
                                        <p:cTn id="11" dur="500" fill="hold"/>
                                        <p:tgtEl>
                                          <p:spTgt spid="1741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1741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1741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17411">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39" presetClass="entr" presetSubtype="0" accel="100000" fill="hold" nodeType="afterEffect">
                                  <p:stCondLst>
                                    <p:cond delay="0"/>
                                  </p:stCondLst>
                                  <p:childTnLst>
                                    <p:set>
                                      <p:cBhvr>
                                        <p:cTn id="17" dur="1" fill="hold">
                                          <p:stCondLst>
                                            <p:cond delay="0"/>
                                          </p:stCondLst>
                                        </p:cTn>
                                        <p:tgtEl>
                                          <p:spTgt spid="17411">
                                            <p:txEl>
                                              <p:pRg st="2" end="2"/>
                                            </p:txEl>
                                          </p:spTgt>
                                        </p:tgtEl>
                                        <p:attrNameLst>
                                          <p:attrName>style.visibility</p:attrName>
                                        </p:attrNameLst>
                                      </p:cBhvr>
                                      <p:to>
                                        <p:strVal val="visible"/>
                                      </p:to>
                                    </p:set>
                                    <p:anim calcmode="lin" valueType="num">
                                      <p:cBhvr>
                                        <p:cTn id="18" dur="500" fill="hold"/>
                                        <p:tgtEl>
                                          <p:spTgt spid="1741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9" dur="500" fill="hold"/>
                                        <p:tgtEl>
                                          <p:spTgt spid="1741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0" dur="500" fill="hold"/>
                                        <p:tgtEl>
                                          <p:spTgt spid="1741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1" dur="500" fill="hold"/>
                                        <p:tgtEl>
                                          <p:spTgt spid="17411">
                                            <p:txEl>
                                              <p:pRg st="2" end="2"/>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1500"/>
                            </p:stCondLst>
                            <p:childTnLst>
                              <p:par>
                                <p:cTn id="23" presetID="22" presetClass="entr" presetSubtype="2" fill="hold" nodeType="afterEffect">
                                  <p:stCondLst>
                                    <p:cond delay="0"/>
                                  </p:stCondLst>
                                  <p:childTnLst>
                                    <p:set>
                                      <p:cBhvr>
                                        <p:cTn id="24" dur="1" fill="hold">
                                          <p:stCondLst>
                                            <p:cond delay="0"/>
                                          </p:stCondLst>
                                        </p:cTn>
                                        <p:tgtEl>
                                          <p:spTgt spid="17424"/>
                                        </p:tgtEl>
                                        <p:attrNameLst>
                                          <p:attrName>style.visibility</p:attrName>
                                        </p:attrNameLst>
                                      </p:cBhvr>
                                      <p:to>
                                        <p:strVal val="visible"/>
                                      </p:to>
                                    </p:set>
                                    <p:animEffect transition="in" filter="wipe(right)">
                                      <p:cBhvr>
                                        <p:cTn id="25" dur="3000"/>
                                        <p:tgtEl>
                                          <p:spTgt spid="1742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17411">
                                            <p:txEl>
                                              <p:pRg st="3" end="3"/>
                                            </p:txEl>
                                          </p:spTgt>
                                        </p:tgtEl>
                                        <p:attrNameLst>
                                          <p:attrName>style.visibility</p:attrName>
                                        </p:attrNameLst>
                                      </p:cBhvr>
                                      <p:to>
                                        <p:strVal val="visible"/>
                                      </p:to>
                                    </p:set>
                                    <p:animEffect transition="in" filter="dissolve">
                                      <p:cBhvr>
                                        <p:cTn id="30" dur="500"/>
                                        <p:tgtEl>
                                          <p:spTgt spid="17411">
                                            <p:txEl>
                                              <p:pRg st="3" end="3"/>
                                            </p:txEl>
                                          </p:spTgt>
                                        </p:tgtEl>
                                      </p:cBhvr>
                                    </p:animEffect>
                                  </p:childTnLst>
                                </p:cTn>
                              </p:par>
                            </p:childTnLst>
                          </p:cTn>
                        </p:par>
                        <p:par>
                          <p:cTn id="31" fill="hold" nodeType="afterGroup">
                            <p:stCondLst>
                              <p:cond delay="500"/>
                            </p:stCondLst>
                            <p:childTnLst>
                              <p:par>
                                <p:cTn id="32" presetID="22" presetClass="entr" presetSubtype="2" fill="hold" nodeType="afterEffect">
                                  <p:stCondLst>
                                    <p:cond delay="0"/>
                                  </p:stCondLst>
                                  <p:childTnLst>
                                    <p:set>
                                      <p:cBhvr>
                                        <p:cTn id="33" dur="1" fill="hold">
                                          <p:stCondLst>
                                            <p:cond delay="0"/>
                                          </p:stCondLst>
                                        </p:cTn>
                                        <p:tgtEl>
                                          <p:spTgt spid="17425"/>
                                        </p:tgtEl>
                                        <p:attrNameLst>
                                          <p:attrName>style.visibility</p:attrName>
                                        </p:attrNameLst>
                                      </p:cBhvr>
                                      <p:to>
                                        <p:strVal val="visible"/>
                                      </p:to>
                                    </p:set>
                                    <p:animEffect transition="in" filter="wipe(right)">
                                      <p:cBhvr>
                                        <p:cTn id="34" dur="3000"/>
                                        <p:tgtEl>
                                          <p:spTgt spid="17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3F84D5-8575-494F-8F83-0A5CE93F3050}"/>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B788FB6-F202-478D-9475-F4D5635A327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4818" name="Text Box 2">
            <a:extLst>
              <a:ext uri="{FF2B5EF4-FFF2-40B4-BE49-F238E27FC236}">
                <a16:creationId xmlns:a16="http://schemas.microsoft.com/office/drawing/2014/main" id="{EF061B9C-1ED4-457A-9971-FAF9A25768C0}"/>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Secondary Missionary Journey; Evangelizing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(16.1-18.21):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and Barnabas separate (15.39);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Why the separation?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and Silas visit churches in Syria and Asia Minor (15.40-41);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vision directs Paul to Macedonia (15.40-16.10);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customary activity relative to the Jews and then being abused by them (16.11-17.15);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4818">
                                            <p:txEl>
                                              <p:pRg st="0" end="0"/>
                                            </p:txEl>
                                          </p:spTgt>
                                        </p:tgtEl>
                                        <p:attrNameLst>
                                          <p:attrName>style.visibility</p:attrName>
                                        </p:attrNameLst>
                                      </p:cBhvr>
                                      <p:to>
                                        <p:strVal val="visible"/>
                                      </p:to>
                                    </p:set>
                                    <p:anim calcmode="lin" valueType="num">
                                      <p:cBhvr additive="base">
                                        <p:cTn id="7" dur="300" fill="hold"/>
                                        <p:tgtEl>
                                          <p:spTgt spid="34818">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48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4818">
                                            <p:txEl>
                                              <p:pRg st="1" end="1"/>
                                            </p:txEl>
                                          </p:spTgt>
                                        </p:tgtEl>
                                        <p:attrNameLst>
                                          <p:attrName>style.visibility</p:attrName>
                                        </p:attrNameLst>
                                      </p:cBhvr>
                                      <p:to>
                                        <p:strVal val="visible"/>
                                      </p:to>
                                    </p:set>
                                    <p:anim calcmode="lin" valueType="num">
                                      <p:cBhvr additive="base">
                                        <p:cTn id="13" dur="300" fill="hold"/>
                                        <p:tgtEl>
                                          <p:spTgt spid="34818">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48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4818">
                                            <p:txEl>
                                              <p:pRg st="2" end="2"/>
                                            </p:txEl>
                                          </p:spTgt>
                                        </p:tgtEl>
                                        <p:attrNameLst>
                                          <p:attrName>style.visibility</p:attrName>
                                        </p:attrNameLst>
                                      </p:cBhvr>
                                      <p:to>
                                        <p:strVal val="visible"/>
                                      </p:to>
                                    </p:set>
                                    <p:anim calcmode="lin" valueType="num">
                                      <p:cBhvr additive="base">
                                        <p:cTn id="19" dur="300" fill="hold"/>
                                        <p:tgtEl>
                                          <p:spTgt spid="34818">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48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4818">
                                            <p:txEl>
                                              <p:pRg st="3" end="3"/>
                                            </p:txEl>
                                          </p:spTgt>
                                        </p:tgtEl>
                                        <p:attrNameLst>
                                          <p:attrName>style.visibility</p:attrName>
                                        </p:attrNameLst>
                                      </p:cBhvr>
                                      <p:to>
                                        <p:strVal val="visible"/>
                                      </p:to>
                                    </p:set>
                                    <p:anim calcmode="lin" valueType="num">
                                      <p:cBhvr additive="base">
                                        <p:cTn id="25" dur="300" fill="hold"/>
                                        <p:tgtEl>
                                          <p:spTgt spid="34818">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481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4818">
                                            <p:txEl>
                                              <p:pRg st="4" end="4"/>
                                            </p:txEl>
                                          </p:spTgt>
                                        </p:tgtEl>
                                        <p:attrNameLst>
                                          <p:attrName>style.visibility</p:attrName>
                                        </p:attrNameLst>
                                      </p:cBhvr>
                                      <p:to>
                                        <p:strVal val="visible"/>
                                      </p:to>
                                    </p:set>
                                    <p:anim calcmode="lin" valueType="num">
                                      <p:cBhvr additive="base">
                                        <p:cTn id="31" dur="300" fill="hold"/>
                                        <p:tgtEl>
                                          <p:spTgt spid="34818">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48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4818">
                                            <p:txEl>
                                              <p:pRg st="5" end="5"/>
                                            </p:txEl>
                                          </p:spTgt>
                                        </p:tgtEl>
                                        <p:attrNameLst>
                                          <p:attrName>style.visibility</p:attrName>
                                        </p:attrNameLst>
                                      </p:cBhvr>
                                      <p:to>
                                        <p:strVal val="visible"/>
                                      </p:to>
                                    </p:set>
                                    <p:anim calcmode="lin" valueType="num">
                                      <p:cBhvr additive="base">
                                        <p:cTn id="37" dur="300" fill="hold"/>
                                        <p:tgtEl>
                                          <p:spTgt spid="34818">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481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8">
            <a:extLst>
              <a:ext uri="{FF2B5EF4-FFF2-40B4-BE49-F238E27FC236}">
                <a16:creationId xmlns:a16="http://schemas.microsoft.com/office/drawing/2014/main" id="{F23367EE-B4E5-4677-9731-C6148F6AB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7">
            <a:extLst>
              <a:ext uri="{FF2B5EF4-FFF2-40B4-BE49-F238E27FC236}">
                <a16:creationId xmlns:a16="http://schemas.microsoft.com/office/drawing/2014/main" id="{9984493D-C955-4A23-A64E-815B633EC7CD}"/>
              </a:ext>
            </a:extLst>
          </p:cNvPr>
          <p:cNvSpPr>
            <a:spLocks noChangeArrowheads="1"/>
          </p:cNvSpPr>
          <p:nvPr/>
        </p:nvSpPr>
        <p:spPr bwMode="auto">
          <a:xfrm>
            <a:off x="1676400" y="0"/>
            <a:ext cx="8839200" cy="2133600"/>
          </a:xfrm>
          <a:prstGeom prst="rect">
            <a:avLst/>
          </a:prstGeom>
          <a:solidFill>
            <a:schemeClr val="bg1">
              <a:alpha val="65097"/>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8435" name="Rectangle 3">
            <a:extLst>
              <a:ext uri="{FF2B5EF4-FFF2-40B4-BE49-F238E27FC236}">
                <a16:creationId xmlns:a16="http://schemas.microsoft.com/office/drawing/2014/main" id="{5F9DEBBC-B6EC-4D13-A309-CDCBC68288EA}"/>
              </a:ext>
            </a:extLst>
          </p:cNvPr>
          <p:cNvSpPr>
            <a:spLocks noChangeArrowheads="1"/>
          </p:cNvSpPr>
          <p:nvPr/>
        </p:nvSpPr>
        <p:spPr bwMode="auto">
          <a:xfrm>
            <a:off x="1752600" y="0"/>
            <a:ext cx="8686800" cy="2057400"/>
          </a:xfrm>
          <a:prstGeom prst="rect">
            <a:avLst/>
          </a:prstGeom>
          <a:noFill/>
          <a:ln>
            <a:noFill/>
          </a:ln>
          <a:effectLst/>
        </p:spPr>
        <p:txBody>
          <a:bodyPr/>
          <a:lstStyle>
            <a:lvl1pPr marL="342900" indent="-342900">
              <a:spcBef>
                <a:spcPct val="20000"/>
              </a:spcBef>
              <a:buClr>
                <a:schemeClr val="hlink"/>
              </a:buClr>
              <a:buSzPct val="70000"/>
              <a:buFont typeface="Wingdings" panose="05000000000000000000" pitchFamily="2" charset="2"/>
              <a:buChar char="n"/>
              <a:defRPr sz="3200" b="1">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hlink"/>
                </a:solidFill>
                <a:effectLst>
                  <a:outerShdw blurRad="38100" dist="38100" dir="2700000" algn="tl">
                    <a:srgbClr val="000000"/>
                  </a:outerShdw>
                </a:effectLst>
                <a:latin typeface="Times New Roman" panose="02020603050405020304"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i="1">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5pPr>
            <a:lvl6pPr marL="25146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6pPr>
            <a:lvl7pPr marL="29718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7pPr>
            <a:lvl8pPr marL="34290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8pPr>
            <a:lvl9pPr marL="38862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9pPr>
          </a:lstStyle>
          <a:p>
            <a:pPr fontAlgn="base">
              <a:spcAft>
                <a:spcPct val="0"/>
              </a:spcAft>
              <a:buClr>
                <a:srgbClr val="FFCC00"/>
              </a:buClr>
              <a:defRPr/>
            </a:pPr>
            <a:r>
              <a:rPr lang="en-US" altLang="en-US">
                <a:solidFill>
                  <a:srgbClr val="FFFFFF"/>
                </a:solidFill>
              </a:rPr>
              <a:t>Arrived at Fair Havens</a:t>
            </a:r>
          </a:p>
          <a:p>
            <a:pPr lvl="1" fontAlgn="base">
              <a:spcAft>
                <a:spcPct val="0"/>
              </a:spcAft>
              <a:buClr>
                <a:srgbClr val="A886E0"/>
              </a:buClr>
              <a:defRPr/>
            </a:pPr>
            <a:r>
              <a:rPr lang="en-US" altLang="en-US">
                <a:solidFill>
                  <a:srgbClr val="FFCC00"/>
                </a:solidFill>
              </a:rPr>
              <a:t>Good sailing season was past</a:t>
            </a:r>
          </a:p>
          <a:p>
            <a:pPr lvl="1" fontAlgn="base">
              <a:spcAft>
                <a:spcPct val="0"/>
              </a:spcAft>
              <a:buClr>
                <a:srgbClr val="A886E0"/>
              </a:buClr>
              <a:defRPr/>
            </a:pPr>
            <a:r>
              <a:rPr lang="en-US" altLang="en-US">
                <a:solidFill>
                  <a:srgbClr val="FFCC00"/>
                </a:solidFill>
              </a:rPr>
              <a:t>Paul warned them of danger if they sailed on</a:t>
            </a:r>
          </a:p>
          <a:p>
            <a:pPr lvl="1" fontAlgn="base">
              <a:spcAft>
                <a:spcPct val="0"/>
              </a:spcAft>
              <a:buClr>
                <a:srgbClr val="A886E0"/>
              </a:buClr>
              <a:defRPr/>
            </a:pPr>
            <a:r>
              <a:rPr lang="en-US" altLang="en-US">
                <a:solidFill>
                  <a:srgbClr val="FFCC00"/>
                </a:solidFill>
              </a:rPr>
              <a:t>Centurion believed the ship master rather than Paul</a:t>
            </a:r>
          </a:p>
        </p:txBody>
      </p:sp>
      <p:sp>
        <p:nvSpPr>
          <p:cNvPr id="16389" name="Rectangle 9">
            <a:extLst>
              <a:ext uri="{FF2B5EF4-FFF2-40B4-BE49-F238E27FC236}">
                <a16:creationId xmlns:a16="http://schemas.microsoft.com/office/drawing/2014/main" id="{01625CD3-728B-4EDF-A1FD-AB6121974CFF}"/>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6390" name="Rectangle 10">
            <a:extLst>
              <a:ext uri="{FF2B5EF4-FFF2-40B4-BE49-F238E27FC236}">
                <a16:creationId xmlns:a16="http://schemas.microsoft.com/office/drawing/2014/main" id="{98FF69BD-8A2F-44B7-96F3-8013A7695EBB}"/>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6391" name="Rectangle 11">
            <a:extLst>
              <a:ext uri="{FF2B5EF4-FFF2-40B4-BE49-F238E27FC236}">
                <a16:creationId xmlns:a16="http://schemas.microsoft.com/office/drawing/2014/main" id="{0EF8E04E-25CE-4913-95EF-9DA9B7D565A5}"/>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6392" name="Freeform 12">
            <a:extLst>
              <a:ext uri="{FF2B5EF4-FFF2-40B4-BE49-F238E27FC236}">
                <a16:creationId xmlns:a16="http://schemas.microsoft.com/office/drawing/2014/main" id="{442854EF-DF68-48B2-984A-93D1076AD42F}"/>
              </a:ext>
            </a:extLst>
          </p:cNvPr>
          <p:cNvSpPr>
            <a:spLocks/>
          </p:cNvSpPr>
          <p:nvPr/>
        </p:nvSpPr>
        <p:spPr bwMode="auto">
          <a:xfrm>
            <a:off x="9972675" y="5224463"/>
            <a:ext cx="173038" cy="533400"/>
          </a:xfrm>
          <a:custGeom>
            <a:avLst/>
            <a:gdLst>
              <a:gd name="T0" fmla="*/ 107950 w 109"/>
              <a:gd name="T1" fmla="*/ 533400 h 336"/>
              <a:gd name="T2" fmla="*/ 119063 w 109"/>
              <a:gd name="T3" fmla="*/ 501650 h 336"/>
              <a:gd name="T4" fmla="*/ 85725 w 109"/>
              <a:gd name="T5" fmla="*/ 479425 h 336"/>
              <a:gd name="T6" fmla="*/ 42863 w 109"/>
              <a:gd name="T7" fmla="*/ 414338 h 336"/>
              <a:gd name="T8" fmla="*/ 20638 w 109"/>
              <a:gd name="T9" fmla="*/ 349250 h 336"/>
              <a:gd name="T10" fmla="*/ 74613 w 109"/>
              <a:gd name="T11" fmla="*/ 98425 h 336"/>
              <a:gd name="T12" fmla="*/ 139700 w 109"/>
              <a:gd name="T13" fmla="*/ 44450 h 336"/>
              <a:gd name="T14" fmla="*/ 173038 w 109"/>
              <a:gd name="T15" fmla="*/ 0 h 3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9" h="336">
                <a:moveTo>
                  <a:pt x="68" y="336"/>
                </a:moveTo>
                <a:cubicBezTo>
                  <a:pt x="70" y="329"/>
                  <a:pt x="78" y="323"/>
                  <a:pt x="75" y="316"/>
                </a:cubicBezTo>
                <a:cubicBezTo>
                  <a:pt x="72" y="308"/>
                  <a:pt x="60" y="308"/>
                  <a:pt x="54" y="302"/>
                </a:cubicBezTo>
                <a:cubicBezTo>
                  <a:pt x="51" y="299"/>
                  <a:pt x="29" y="265"/>
                  <a:pt x="27" y="261"/>
                </a:cubicBezTo>
                <a:cubicBezTo>
                  <a:pt x="21" y="248"/>
                  <a:pt x="13" y="220"/>
                  <a:pt x="13" y="220"/>
                </a:cubicBezTo>
                <a:cubicBezTo>
                  <a:pt x="17" y="156"/>
                  <a:pt x="0" y="107"/>
                  <a:pt x="47" y="62"/>
                </a:cubicBezTo>
                <a:cubicBezTo>
                  <a:pt x="60" y="50"/>
                  <a:pt x="76" y="41"/>
                  <a:pt x="88" y="28"/>
                </a:cubicBezTo>
                <a:cubicBezTo>
                  <a:pt x="96" y="20"/>
                  <a:pt x="109" y="0"/>
                  <a:pt x="109"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16393" name="Freeform 13">
            <a:extLst>
              <a:ext uri="{FF2B5EF4-FFF2-40B4-BE49-F238E27FC236}">
                <a16:creationId xmlns:a16="http://schemas.microsoft.com/office/drawing/2014/main" id="{3E20ADEA-79B9-4BDD-94EA-FC0C4E9535B3}"/>
              </a:ext>
            </a:extLst>
          </p:cNvPr>
          <p:cNvSpPr>
            <a:spLocks/>
          </p:cNvSpPr>
          <p:nvPr/>
        </p:nvSpPr>
        <p:spPr bwMode="auto">
          <a:xfrm>
            <a:off x="8251826" y="4300539"/>
            <a:ext cx="1882775" cy="923925"/>
          </a:xfrm>
          <a:custGeom>
            <a:avLst/>
            <a:gdLst>
              <a:gd name="T0" fmla="*/ 1882775 w 1186"/>
              <a:gd name="T1" fmla="*/ 923925 h 582"/>
              <a:gd name="T2" fmla="*/ 1839913 w 1186"/>
              <a:gd name="T3" fmla="*/ 815975 h 582"/>
              <a:gd name="T4" fmla="*/ 1817688 w 1186"/>
              <a:gd name="T5" fmla="*/ 750888 h 582"/>
              <a:gd name="T6" fmla="*/ 1806575 w 1186"/>
              <a:gd name="T7" fmla="*/ 717550 h 582"/>
              <a:gd name="T8" fmla="*/ 1687513 w 1186"/>
              <a:gd name="T9" fmla="*/ 238125 h 582"/>
              <a:gd name="T10" fmla="*/ 1665288 w 1186"/>
              <a:gd name="T11" fmla="*/ 173038 h 582"/>
              <a:gd name="T12" fmla="*/ 1643063 w 1186"/>
              <a:gd name="T13" fmla="*/ 141288 h 582"/>
              <a:gd name="T14" fmla="*/ 1577975 w 1186"/>
              <a:gd name="T15" fmla="*/ 65088 h 582"/>
              <a:gd name="T16" fmla="*/ 1479550 w 1186"/>
              <a:gd name="T17" fmla="*/ 0 h 582"/>
              <a:gd name="T18" fmla="*/ 1239838 w 1186"/>
              <a:gd name="T19" fmla="*/ 65088 h 582"/>
              <a:gd name="T20" fmla="*/ 1044575 w 1186"/>
              <a:gd name="T21" fmla="*/ 119063 h 582"/>
              <a:gd name="T22" fmla="*/ 979488 w 1186"/>
              <a:gd name="T23" fmla="*/ 161925 h 582"/>
              <a:gd name="T24" fmla="*/ 858838 w 1186"/>
              <a:gd name="T25" fmla="*/ 195263 h 582"/>
              <a:gd name="T26" fmla="*/ 706438 w 1186"/>
              <a:gd name="T27" fmla="*/ 238125 h 582"/>
              <a:gd name="T28" fmla="*/ 239713 w 1186"/>
              <a:gd name="T29" fmla="*/ 228600 h 582"/>
              <a:gd name="T30" fmla="*/ 107950 w 1186"/>
              <a:gd name="T31" fmla="*/ 152400 h 582"/>
              <a:gd name="T32" fmla="*/ 31750 w 1186"/>
              <a:gd name="T33" fmla="*/ 130175 h 582"/>
              <a:gd name="T34" fmla="*/ 0 w 1186"/>
              <a:gd name="T35" fmla="*/ 119063 h 5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86" h="582">
                <a:moveTo>
                  <a:pt x="1186" y="582"/>
                </a:moveTo>
                <a:cubicBezTo>
                  <a:pt x="1179" y="555"/>
                  <a:pt x="1170" y="538"/>
                  <a:pt x="1159" y="514"/>
                </a:cubicBezTo>
                <a:cubicBezTo>
                  <a:pt x="1153" y="501"/>
                  <a:pt x="1150" y="487"/>
                  <a:pt x="1145" y="473"/>
                </a:cubicBezTo>
                <a:cubicBezTo>
                  <a:pt x="1143" y="466"/>
                  <a:pt x="1138" y="452"/>
                  <a:pt x="1138" y="452"/>
                </a:cubicBezTo>
                <a:cubicBezTo>
                  <a:pt x="1126" y="343"/>
                  <a:pt x="1123" y="243"/>
                  <a:pt x="1063" y="150"/>
                </a:cubicBezTo>
                <a:cubicBezTo>
                  <a:pt x="1055" y="138"/>
                  <a:pt x="1057" y="121"/>
                  <a:pt x="1049" y="109"/>
                </a:cubicBezTo>
                <a:cubicBezTo>
                  <a:pt x="1044" y="102"/>
                  <a:pt x="1040" y="96"/>
                  <a:pt x="1035" y="89"/>
                </a:cubicBezTo>
                <a:cubicBezTo>
                  <a:pt x="1026" y="62"/>
                  <a:pt x="1022" y="50"/>
                  <a:pt x="994" y="41"/>
                </a:cubicBezTo>
                <a:cubicBezTo>
                  <a:pt x="973" y="20"/>
                  <a:pt x="960" y="8"/>
                  <a:pt x="932" y="0"/>
                </a:cubicBezTo>
                <a:cubicBezTo>
                  <a:pt x="880" y="8"/>
                  <a:pt x="832" y="28"/>
                  <a:pt x="781" y="41"/>
                </a:cubicBezTo>
                <a:cubicBezTo>
                  <a:pt x="743" y="51"/>
                  <a:pt x="693" y="56"/>
                  <a:pt x="658" y="75"/>
                </a:cubicBezTo>
                <a:cubicBezTo>
                  <a:pt x="644" y="83"/>
                  <a:pt x="631" y="93"/>
                  <a:pt x="617" y="102"/>
                </a:cubicBezTo>
                <a:cubicBezTo>
                  <a:pt x="596" y="116"/>
                  <a:pt x="564" y="117"/>
                  <a:pt x="541" y="123"/>
                </a:cubicBezTo>
                <a:cubicBezTo>
                  <a:pt x="506" y="133"/>
                  <a:pt x="481" y="144"/>
                  <a:pt x="445" y="150"/>
                </a:cubicBezTo>
                <a:cubicBezTo>
                  <a:pt x="347" y="148"/>
                  <a:pt x="249" y="148"/>
                  <a:pt x="151" y="144"/>
                </a:cubicBezTo>
                <a:cubicBezTo>
                  <a:pt x="119" y="143"/>
                  <a:pt x="96" y="110"/>
                  <a:pt x="68" y="96"/>
                </a:cubicBezTo>
                <a:cubicBezTo>
                  <a:pt x="54" y="89"/>
                  <a:pt x="34" y="86"/>
                  <a:pt x="20" y="82"/>
                </a:cubicBezTo>
                <a:cubicBezTo>
                  <a:pt x="13" y="80"/>
                  <a:pt x="0" y="75"/>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16394" name="Freeform 14">
            <a:extLst>
              <a:ext uri="{FF2B5EF4-FFF2-40B4-BE49-F238E27FC236}">
                <a16:creationId xmlns:a16="http://schemas.microsoft.com/office/drawing/2014/main" id="{463A463C-7FB6-4A7A-ABAD-6BF6F49DAE5A}"/>
              </a:ext>
            </a:extLst>
          </p:cNvPr>
          <p:cNvSpPr>
            <a:spLocks/>
          </p:cNvSpPr>
          <p:nvPr/>
        </p:nvSpPr>
        <p:spPr bwMode="auto">
          <a:xfrm>
            <a:off x="6705600" y="4338639"/>
            <a:ext cx="1557338" cy="846137"/>
          </a:xfrm>
          <a:custGeom>
            <a:avLst/>
            <a:gdLst>
              <a:gd name="T0" fmla="*/ 1557338 w 981"/>
              <a:gd name="T1" fmla="*/ 69850 h 533"/>
              <a:gd name="T2" fmla="*/ 1490663 w 981"/>
              <a:gd name="T3" fmla="*/ 211137 h 533"/>
              <a:gd name="T4" fmla="*/ 1470025 w 981"/>
              <a:gd name="T5" fmla="*/ 244475 h 533"/>
              <a:gd name="T6" fmla="*/ 1404938 w 981"/>
              <a:gd name="T7" fmla="*/ 266700 h 533"/>
              <a:gd name="T8" fmla="*/ 1262063 w 981"/>
              <a:gd name="T9" fmla="*/ 244475 h 533"/>
              <a:gd name="T10" fmla="*/ 1241425 w 981"/>
              <a:gd name="T11" fmla="*/ 211137 h 533"/>
              <a:gd name="T12" fmla="*/ 1109663 w 981"/>
              <a:gd name="T13" fmla="*/ 92075 h 533"/>
              <a:gd name="T14" fmla="*/ 1055688 w 981"/>
              <a:gd name="T15" fmla="*/ 26987 h 533"/>
              <a:gd name="T16" fmla="*/ 990600 w 981"/>
              <a:gd name="T17" fmla="*/ 4762 h 533"/>
              <a:gd name="T18" fmla="*/ 838200 w 981"/>
              <a:gd name="T19" fmla="*/ 26987 h 533"/>
              <a:gd name="T20" fmla="*/ 784225 w 981"/>
              <a:gd name="T21" fmla="*/ 92075 h 533"/>
              <a:gd name="T22" fmla="*/ 685800 w 981"/>
              <a:gd name="T23" fmla="*/ 168275 h 533"/>
              <a:gd name="T24" fmla="*/ 663575 w 981"/>
              <a:gd name="T25" fmla="*/ 200025 h 533"/>
              <a:gd name="T26" fmla="*/ 631825 w 981"/>
              <a:gd name="T27" fmla="*/ 222250 h 533"/>
              <a:gd name="T28" fmla="*/ 598488 w 981"/>
              <a:gd name="T29" fmla="*/ 287337 h 533"/>
              <a:gd name="T30" fmla="*/ 576263 w 981"/>
              <a:gd name="T31" fmla="*/ 668337 h 533"/>
              <a:gd name="T32" fmla="*/ 500063 w 981"/>
              <a:gd name="T33" fmla="*/ 733425 h 533"/>
              <a:gd name="T34" fmla="*/ 130175 w 981"/>
              <a:gd name="T35" fmla="*/ 831850 h 533"/>
              <a:gd name="T36" fmla="*/ 0 w 981"/>
              <a:gd name="T37" fmla="*/ 820737 h 5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81" h="533">
                <a:moveTo>
                  <a:pt x="981" y="44"/>
                </a:moveTo>
                <a:cubicBezTo>
                  <a:pt x="973" y="99"/>
                  <a:pt x="970" y="95"/>
                  <a:pt x="939" y="133"/>
                </a:cubicBezTo>
                <a:cubicBezTo>
                  <a:pt x="934" y="139"/>
                  <a:pt x="933" y="150"/>
                  <a:pt x="926" y="154"/>
                </a:cubicBezTo>
                <a:cubicBezTo>
                  <a:pt x="914" y="162"/>
                  <a:pt x="885" y="168"/>
                  <a:pt x="885" y="168"/>
                </a:cubicBezTo>
                <a:cubicBezTo>
                  <a:pt x="855" y="165"/>
                  <a:pt x="818" y="173"/>
                  <a:pt x="795" y="154"/>
                </a:cubicBezTo>
                <a:cubicBezTo>
                  <a:pt x="789" y="149"/>
                  <a:pt x="788" y="139"/>
                  <a:pt x="782" y="133"/>
                </a:cubicBezTo>
                <a:cubicBezTo>
                  <a:pt x="757" y="108"/>
                  <a:pt x="718" y="89"/>
                  <a:pt x="699" y="58"/>
                </a:cubicBezTo>
                <a:cubicBezTo>
                  <a:pt x="690" y="43"/>
                  <a:pt x="682" y="26"/>
                  <a:pt x="665" y="17"/>
                </a:cubicBezTo>
                <a:cubicBezTo>
                  <a:pt x="652" y="10"/>
                  <a:pt x="624" y="3"/>
                  <a:pt x="624" y="3"/>
                </a:cubicBezTo>
                <a:cubicBezTo>
                  <a:pt x="592" y="6"/>
                  <a:pt x="555" y="0"/>
                  <a:pt x="528" y="17"/>
                </a:cubicBezTo>
                <a:cubicBezTo>
                  <a:pt x="490" y="41"/>
                  <a:pt x="521" y="30"/>
                  <a:pt x="494" y="58"/>
                </a:cubicBezTo>
                <a:cubicBezTo>
                  <a:pt x="477" y="75"/>
                  <a:pt x="452" y="93"/>
                  <a:pt x="432" y="106"/>
                </a:cubicBezTo>
                <a:cubicBezTo>
                  <a:pt x="427" y="113"/>
                  <a:pt x="424" y="120"/>
                  <a:pt x="418" y="126"/>
                </a:cubicBezTo>
                <a:cubicBezTo>
                  <a:pt x="412" y="132"/>
                  <a:pt x="403" y="134"/>
                  <a:pt x="398" y="140"/>
                </a:cubicBezTo>
                <a:cubicBezTo>
                  <a:pt x="389" y="152"/>
                  <a:pt x="386" y="168"/>
                  <a:pt x="377" y="181"/>
                </a:cubicBezTo>
                <a:cubicBezTo>
                  <a:pt x="346" y="273"/>
                  <a:pt x="376" y="177"/>
                  <a:pt x="363" y="421"/>
                </a:cubicBezTo>
                <a:cubicBezTo>
                  <a:pt x="361" y="450"/>
                  <a:pt x="336" y="448"/>
                  <a:pt x="315" y="462"/>
                </a:cubicBezTo>
                <a:cubicBezTo>
                  <a:pt x="208" y="533"/>
                  <a:pt x="268" y="515"/>
                  <a:pt x="82" y="524"/>
                </a:cubicBezTo>
                <a:cubicBezTo>
                  <a:pt x="5" y="517"/>
                  <a:pt x="32" y="517"/>
                  <a:pt x="0" y="517"/>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dissolve">
                                      <p:cBhvr>
                                        <p:cTn id="7" dur="500"/>
                                        <p:tgtEl>
                                          <p:spTgt spid="18435">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anim calcmode="lin" valueType="num">
                                      <p:cBhvr>
                                        <p:cTn id="11" dur="500" fill="hold"/>
                                        <p:tgtEl>
                                          <p:spTgt spid="1843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1843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1843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18435">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39" presetClass="entr" presetSubtype="0" accel="100000" fill="hold" nodeType="afterEffect">
                                  <p:stCondLst>
                                    <p:cond delay="0"/>
                                  </p:stCondLst>
                                  <p:childTnLst>
                                    <p:set>
                                      <p:cBhvr>
                                        <p:cTn id="17" dur="1" fill="hold">
                                          <p:stCondLst>
                                            <p:cond delay="0"/>
                                          </p:stCondLst>
                                        </p:cTn>
                                        <p:tgtEl>
                                          <p:spTgt spid="18435">
                                            <p:txEl>
                                              <p:pRg st="2" end="2"/>
                                            </p:txEl>
                                          </p:spTgt>
                                        </p:tgtEl>
                                        <p:attrNameLst>
                                          <p:attrName>style.visibility</p:attrName>
                                        </p:attrNameLst>
                                      </p:cBhvr>
                                      <p:to>
                                        <p:strVal val="visible"/>
                                      </p:to>
                                    </p:set>
                                    <p:anim calcmode="lin" valueType="num">
                                      <p:cBhvr>
                                        <p:cTn id="18" dur="500" fill="hold"/>
                                        <p:tgtEl>
                                          <p:spTgt spid="1843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9" dur="500" fill="hold"/>
                                        <p:tgtEl>
                                          <p:spTgt spid="1843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0" dur="500" fill="hold"/>
                                        <p:tgtEl>
                                          <p:spTgt spid="1843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1" dur="500" fill="hold"/>
                                        <p:tgtEl>
                                          <p:spTgt spid="18435">
                                            <p:txEl>
                                              <p:pRg st="2" end="2"/>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1500"/>
                            </p:stCondLst>
                            <p:childTnLst>
                              <p:par>
                                <p:cTn id="23" presetID="39" presetClass="entr" presetSubtype="0" accel="100000" fill="hold" nodeType="afterEffect">
                                  <p:stCondLst>
                                    <p:cond delay="0"/>
                                  </p:stCondLst>
                                  <p:childTnLst>
                                    <p:set>
                                      <p:cBhvr>
                                        <p:cTn id="24" dur="1" fill="hold">
                                          <p:stCondLst>
                                            <p:cond delay="0"/>
                                          </p:stCondLst>
                                        </p:cTn>
                                        <p:tgtEl>
                                          <p:spTgt spid="18435">
                                            <p:txEl>
                                              <p:pRg st="3" end="3"/>
                                            </p:txEl>
                                          </p:spTgt>
                                        </p:tgtEl>
                                        <p:attrNameLst>
                                          <p:attrName>style.visibility</p:attrName>
                                        </p:attrNameLst>
                                      </p:cBhvr>
                                      <p:to>
                                        <p:strVal val="visible"/>
                                      </p:to>
                                    </p:set>
                                    <p:anim calcmode="lin" valueType="num">
                                      <p:cBhvr>
                                        <p:cTn id="25" dur="500" fill="hold"/>
                                        <p:tgtEl>
                                          <p:spTgt spid="1843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1843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1843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1843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DFF17D7D-CFFB-4C46-B0EB-CE0409817623}"/>
              </a:ext>
            </a:extLst>
          </p:cNvPr>
          <p:cNvSpPr>
            <a:spLocks noGrp="1" noChangeArrowheads="1"/>
          </p:cNvSpPr>
          <p:nvPr>
            <p:ph type="body" idx="1"/>
          </p:nvPr>
        </p:nvSpPr>
        <p:spPr>
          <a:xfrm>
            <a:off x="1828800" y="1295400"/>
            <a:ext cx="8534400" cy="5410200"/>
          </a:xfrm>
        </p:spPr>
        <p:txBody>
          <a:bodyPr/>
          <a:lstStyle/>
          <a:p>
            <a:pPr eaLnBrk="1" hangingPunct="1">
              <a:defRPr/>
            </a:pPr>
            <a:r>
              <a:rPr lang="en-US" altLang="en-US"/>
              <a:t>Most shipping stopped from early November until early March</a:t>
            </a:r>
          </a:p>
          <a:p>
            <a:pPr eaLnBrk="1" hangingPunct="1">
              <a:defRPr/>
            </a:pPr>
            <a:r>
              <a:rPr lang="en-US" altLang="en-US"/>
              <a:t>Paul urged the centurion and master of the ship to remain at Fair Havens for the winter</a:t>
            </a:r>
          </a:p>
          <a:p>
            <a:pPr lvl="1" eaLnBrk="1" hangingPunct="1">
              <a:defRPr/>
            </a:pPr>
            <a:r>
              <a:rPr lang="en-US" altLang="en-US"/>
              <a:t>Since it was still early in the season, they thought they had time to travel to the other side of the island to a better harbor at Phoenix</a:t>
            </a:r>
          </a:p>
          <a:p>
            <a:pPr lvl="1" eaLnBrk="1" hangingPunct="1">
              <a:defRPr/>
            </a:pPr>
            <a:r>
              <a:rPr lang="en-US" altLang="en-US"/>
              <a:t>One day the wind was gentle and they thought they could continue on</a:t>
            </a:r>
          </a:p>
        </p:txBody>
      </p:sp>
      <p:sp>
        <p:nvSpPr>
          <p:cNvPr id="17411" name="Rectangle 3">
            <a:extLst>
              <a:ext uri="{FF2B5EF4-FFF2-40B4-BE49-F238E27FC236}">
                <a16:creationId xmlns:a16="http://schemas.microsoft.com/office/drawing/2014/main" id="{9A75E31F-9F2F-4746-9681-250933582AE4}"/>
              </a:ext>
            </a:extLst>
          </p:cNvPr>
          <p:cNvSpPr>
            <a:spLocks noChangeArrowheads="1"/>
          </p:cNvSpPr>
          <p:nvPr/>
        </p:nvSpPr>
        <p:spPr bwMode="auto">
          <a:xfrm>
            <a:off x="1676400" y="0"/>
            <a:ext cx="8839200" cy="914400"/>
          </a:xfrm>
          <a:prstGeom prst="rect">
            <a:avLst/>
          </a:prstGeom>
          <a:noFill/>
          <a:ln>
            <a:noFill/>
          </a:ln>
          <a:effectLst>
            <a:outerShdw dist="35921" dir="2700000" algn="ctr" rotWithShape="0">
              <a:schemeClr val="accent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fontAlgn="base">
              <a:spcBef>
                <a:spcPct val="0"/>
              </a:spcBef>
              <a:spcAft>
                <a:spcPct val="0"/>
              </a:spcAft>
            </a:pPr>
            <a:r>
              <a:rPr lang="en-US" altLang="en-US" sz="5400" b="1">
                <a:solidFill>
                  <a:srgbClr val="E5E5FF"/>
                </a:solidFill>
                <a:latin typeface="Times New Roman" panose="02020603050405020304" pitchFamily="18" charset="0"/>
              </a:rPr>
              <a:t>Fair Havens</a:t>
            </a:r>
          </a:p>
        </p:txBody>
      </p:sp>
      <p:sp>
        <p:nvSpPr>
          <p:cNvPr id="17412" name="Rectangle 4">
            <a:extLst>
              <a:ext uri="{FF2B5EF4-FFF2-40B4-BE49-F238E27FC236}">
                <a16:creationId xmlns:a16="http://schemas.microsoft.com/office/drawing/2014/main" id="{EC6CEA38-F841-413E-82F6-C39561646365}"/>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7413" name="Rectangle 5">
            <a:extLst>
              <a:ext uri="{FF2B5EF4-FFF2-40B4-BE49-F238E27FC236}">
                <a16:creationId xmlns:a16="http://schemas.microsoft.com/office/drawing/2014/main" id="{DDAEB1DA-C5A3-40F1-9AC8-40887A95D094}"/>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7414" name="Rectangle 6">
            <a:extLst>
              <a:ext uri="{FF2B5EF4-FFF2-40B4-BE49-F238E27FC236}">
                <a16:creationId xmlns:a16="http://schemas.microsoft.com/office/drawing/2014/main" id="{27AFE3D6-3BF8-47BF-AED4-65968D9865E0}"/>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7415" name="Line 7">
            <a:extLst>
              <a:ext uri="{FF2B5EF4-FFF2-40B4-BE49-F238E27FC236}">
                <a16:creationId xmlns:a16="http://schemas.microsoft.com/office/drawing/2014/main" id="{FA329D37-8996-4374-88A9-3C72DC8907E7}"/>
              </a:ext>
            </a:extLst>
          </p:cNvPr>
          <p:cNvSpPr>
            <a:spLocks noChangeShapeType="1"/>
          </p:cNvSpPr>
          <p:nvPr/>
        </p:nvSpPr>
        <p:spPr bwMode="auto">
          <a:xfrm>
            <a:off x="1981200" y="1066800"/>
            <a:ext cx="8153400" cy="0"/>
          </a:xfrm>
          <a:prstGeom prst="line">
            <a:avLst/>
          </a:prstGeom>
          <a:noFill/>
          <a:ln w="57150">
            <a:solidFill>
              <a:schemeClr val="accent2"/>
            </a:solidFill>
            <a:round/>
            <a:headEnd/>
            <a:tailEnd/>
          </a:ln>
          <a:effectLst>
            <a:outerShdw dist="35921" dir="2700000" algn="ctr" rotWithShape="0">
              <a:schemeClr val="hlink"/>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Effect transition="in" filter="dissolve">
                                      <p:cBhvr>
                                        <p:cTn id="7" dur="500"/>
                                        <p:tgtEl>
                                          <p:spTgt spid="440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4034">
                                            <p:txEl>
                                              <p:pRg st="1" end="1"/>
                                            </p:txEl>
                                          </p:spTgt>
                                        </p:tgtEl>
                                        <p:attrNameLst>
                                          <p:attrName>style.visibility</p:attrName>
                                        </p:attrNameLst>
                                      </p:cBhvr>
                                      <p:to>
                                        <p:strVal val="visible"/>
                                      </p:to>
                                    </p:set>
                                    <p:animEffect transition="in" filter="dissolve">
                                      <p:cBhvr>
                                        <p:cTn id="12" dur="500"/>
                                        <p:tgtEl>
                                          <p:spTgt spid="44034">
                                            <p:txEl>
                                              <p:pRg st="1" end="1"/>
                                            </p:txEl>
                                          </p:spTgt>
                                        </p:tgtEl>
                                      </p:cBhvr>
                                    </p:animEffect>
                                  </p:childTnLst>
                                </p:cTn>
                              </p:par>
                            </p:childTnLst>
                          </p:cTn>
                        </p:par>
                        <p:par>
                          <p:cTn id="13" fill="hold" nodeType="afterGroup">
                            <p:stCondLst>
                              <p:cond delay="500"/>
                            </p:stCondLst>
                            <p:childTnLst>
                              <p:par>
                                <p:cTn id="14" presetID="23" presetClass="entr" presetSubtype="16" fill="hold" nodeType="afterEffect">
                                  <p:stCondLst>
                                    <p:cond delay="0"/>
                                  </p:stCondLst>
                                  <p:childTnLst>
                                    <p:set>
                                      <p:cBhvr>
                                        <p:cTn id="15" dur="1" fill="hold">
                                          <p:stCondLst>
                                            <p:cond delay="0"/>
                                          </p:stCondLst>
                                        </p:cTn>
                                        <p:tgtEl>
                                          <p:spTgt spid="44034">
                                            <p:txEl>
                                              <p:pRg st="2" end="2"/>
                                            </p:txEl>
                                          </p:spTgt>
                                        </p:tgtEl>
                                        <p:attrNameLst>
                                          <p:attrName>style.visibility</p:attrName>
                                        </p:attrNameLst>
                                      </p:cBhvr>
                                      <p:to>
                                        <p:strVal val="visible"/>
                                      </p:to>
                                    </p:set>
                                    <p:anim calcmode="lin" valueType="num">
                                      <p:cBhvr>
                                        <p:cTn id="16" dur="500" fill="hold"/>
                                        <p:tgtEl>
                                          <p:spTgt spid="44034">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44034">
                                            <p:txEl>
                                              <p:pRg st="2" end="2"/>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000"/>
                            </p:stCondLst>
                            <p:childTnLst>
                              <p:par>
                                <p:cTn id="19" presetID="23" presetClass="entr" presetSubtype="16" fill="hold" nodeType="afterEffect">
                                  <p:stCondLst>
                                    <p:cond delay="0"/>
                                  </p:stCondLst>
                                  <p:childTnLst>
                                    <p:set>
                                      <p:cBhvr>
                                        <p:cTn id="20" dur="1" fill="hold">
                                          <p:stCondLst>
                                            <p:cond delay="0"/>
                                          </p:stCondLst>
                                        </p:cTn>
                                        <p:tgtEl>
                                          <p:spTgt spid="44034">
                                            <p:txEl>
                                              <p:pRg st="3" end="3"/>
                                            </p:txEl>
                                          </p:spTgt>
                                        </p:tgtEl>
                                        <p:attrNameLst>
                                          <p:attrName>style.visibility</p:attrName>
                                        </p:attrNameLst>
                                      </p:cBhvr>
                                      <p:to>
                                        <p:strVal val="visible"/>
                                      </p:to>
                                    </p:set>
                                    <p:anim calcmode="lin" valueType="num">
                                      <p:cBhvr>
                                        <p:cTn id="21" dur="500" fill="hold"/>
                                        <p:tgtEl>
                                          <p:spTgt spid="44034">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44034">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6">
            <a:extLst>
              <a:ext uri="{FF2B5EF4-FFF2-40B4-BE49-F238E27FC236}">
                <a16:creationId xmlns:a16="http://schemas.microsoft.com/office/drawing/2014/main" id="{2D65E791-86AF-4B7F-A9ED-0C762AB789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5">
            <a:extLst>
              <a:ext uri="{FF2B5EF4-FFF2-40B4-BE49-F238E27FC236}">
                <a16:creationId xmlns:a16="http://schemas.microsoft.com/office/drawing/2014/main" id="{1E25C9DE-9EB3-484E-A364-44CB02480237}"/>
              </a:ext>
            </a:extLst>
          </p:cNvPr>
          <p:cNvSpPr>
            <a:spLocks noChangeArrowheads="1"/>
          </p:cNvSpPr>
          <p:nvPr/>
        </p:nvSpPr>
        <p:spPr bwMode="auto">
          <a:xfrm>
            <a:off x="1676400" y="0"/>
            <a:ext cx="8839200" cy="2667000"/>
          </a:xfrm>
          <a:prstGeom prst="rect">
            <a:avLst/>
          </a:prstGeom>
          <a:solidFill>
            <a:schemeClr val="bg1">
              <a:alpha val="65097"/>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9459" name="Rectangle 3">
            <a:extLst>
              <a:ext uri="{FF2B5EF4-FFF2-40B4-BE49-F238E27FC236}">
                <a16:creationId xmlns:a16="http://schemas.microsoft.com/office/drawing/2014/main" id="{27A2D0C8-EC52-43D4-AEF9-F6B8D2047246}"/>
              </a:ext>
            </a:extLst>
          </p:cNvPr>
          <p:cNvSpPr>
            <a:spLocks noChangeArrowheads="1"/>
          </p:cNvSpPr>
          <p:nvPr/>
        </p:nvSpPr>
        <p:spPr bwMode="auto">
          <a:xfrm>
            <a:off x="1752600" y="76200"/>
            <a:ext cx="8686800" cy="2590800"/>
          </a:xfrm>
          <a:prstGeom prst="rect">
            <a:avLst/>
          </a:prstGeom>
          <a:noFill/>
          <a:ln>
            <a:noFill/>
          </a:ln>
          <a:effectLst/>
        </p:spPr>
        <p:txBody>
          <a:bodyPr/>
          <a:lstStyle>
            <a:lvl1pPr marL="342900" indent="-342900">
              <a:spcBef>
                <a:spcPct val="20000"/>
              </a:spcBef>
              <a:buClr>
                <a:schemeClr val="hlink"/>
              </a:buClr>
              <a:buSzPct val="70000"/>
              <a:buFont typeface="Wingdings" panose="05000000000000000000" pitchFamily="2" charset="2"/>
              <a:buChar char="n"/>
              <a:defRPr sz="3200" b="1">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hlink"/>
                </a:solidFill>
                <a:effectLst>
                  <a:outerShdw blurRad="38100" dist="38100" dir="2700000" algn="tl">
                    <a:srgbClr val="000000"/>
                  </a:outerShdw>
                </a:effectLst>
                <a:latin typeface="Times New Roman" panose="02020603050405020304"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i="1">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5pPr>
            <a:lvl6pPr marL="25146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6pPr>
            <a:lvl7pPr marL="29718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7pPr>
            <a:lvl8pPr marL="34290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8pPr>
            <a:lvl9pPr marL="38862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9pPr>
          </a:lstStyle>
          <a:p>
            <a:pPr fontAlgn="base">
              <a:spcAft>
                <a:spcPct val="0"/>
              </a:spcAft>
              <a:buClr>
                <a:srgbClr val="FFCC00"/>
              </a:buClr>
              <a:defRPr/>
            </a:pPr>
            <a:r>
              <a:rPr lang="en-US" altLang="en-US">
                <a:solidFill>
                  <a:srgbClr val="FFFFFF"/>
                </a:solidFill>
              </a:rPr>
              <a:t>Sailing became very difficult</a:t>
            </a:r>
          </a:p>
          <a:p>
            <a:pPr lvl="1" fontAlgn="base">
              <a:spcAft>
                <a:spcPct val="0"/>
              </a:spcAft>
              <a:buClr>
                <a:srgbClr val="A886E0"/>
              </a:buClr>
              <a:defRPr/>
            </a:pPr>
            <a:r>
              <a:rPr lang="en-US" altLang="en-US">
                <a:solidFill>
                  <a:srgbClr val="FFCC00"/>
                </a:solidFill>
              </a:rPr>
              <a:t>They desired to reach Phoenix, a haven of Crete</a:t>
            </a:r>
          </a:p>
          <a:p>
            <a:pPr lvl="1" fontAlgn="base">
              <a:spcAft>
                <a:spcPct val="0"/>
              </a:spcAft>
              <a:buClr>
                <a:srgbClr val="A886E0"/>
              </a:buClr>
              <a:defRPr/>
            </a:pPr>
            <a:r>
              <a:rPr lang="en-US" altLang="en-US">
                <a:solidFill>
                  <a:srgbClr val="FFCC00"/>
                </a:solidFill>
              </a:rPr>
              <a:t>Sailed by Crete and then a strong wind began</a:t>
            </a:r>
          </a:p>
          <a:p>
            <a:pPr lvl="1" fontAlgn="base">
              <a:spcAft>
                <a:spcPct val="0"/>
              </a:spcAft>
              <a:buClr>
                <a:srgbClr val="A886E0"/>
              </a:buClr>
              <a:defRPr/>
            </a:pPr>
            <a:r>
              <a:rPr lang="en-US" altLang="en-US">
                <a:solidFill>
                  <a:srgbClr val="FFCC00"/>
                </a:solidFill>
              </a:rPr>
              <a:t>Sailed close to Clauda and had to give attention to the ship</a:t>
            </a:r>
          </a:p>
        </p:txBody>
      </p:sp>
      <p:sp>
        <p:nvSpPr>
          <p:cNvPr id="18437" name="Rectangle 7">
            <a:extLst>
              <a:ext uri="{FF2B5EF4-FFF2-40B4-BE49-F238E27FC236}">
                <a16:creationId xmlns:a16="http://schemas.microsoft.com/office/drawing/2014/main" id="{7294FC39-B3FB-434C-9FE8-19F529A8CC2B}"/>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8438" name="Rectangle 8">
            <a:extLst>
              <a:ext uri="{FF2B5EF4-FFF2-40B4-BE49-F238E27FC236}">
                <a16:creationId xmlns:a16="http://schemas.microsoft.com/office/drawing/2014/main" id="{D30046E5-8A2C-455C-A9BE-B60F1FB0D719}"/>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8439" name="Rectangle 9">
            <a:extLst>
              <a:ext uri="{FF2B5EF4-FFF2-40B4-BE49-F238E27FC236}">
                <a16:creationId xmlns:a16="http://schemas.microsoft.com/office/drawing/2014/main" id="{8321EEDB-5F8D-45C4-8B35-22D965BD94A1}"/>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9466" name="Freeform 10">
            <a:extLst>
              <a:ext uri="{FF2B5EF4-FFF2-40B4-BE49-F238E27FC236}">
                <a16:creationId xmlns:a16="http://schemas.microsoft.com/office/drawing/2014/main" id="{78BF4A2C-2C2F-4A0C-9B19-A08C44FAB6CE}"/>
              </a:ext>
            </a:extLst>
          </p:cNvPr>
          <p:cNvSpPr>
            <a:spLocks/>
          </p:cNvSpPr>
          <p:nvPr/>
        </p:nvSpPr>
        <p:spPr bwMode="auto">
          <a:xfrm>
            <a:off x="6378575" y="5181600"/>
            <a:ext cx="304800" cy="177800"/>
          </a:xfrm>
          <a:custGeom>
            <a:avLst/>
            <a:gdLst>
              <a:gd name="T0" fmla="*/ 304800 w 192"/>
              <a:gd name="T1" fmla="*/ 0 h 112"/>
              <a:gd name="T2" fmla="*/ 141288 w 192"/>
              <a:gd name="T3" fmla="*/ 42863 h 112"/>
              <a:gd name="T4" fmla="*/ 120650 w 192"/>
              <a:gd name="T5" fmla="*/ 141288 h 112"/>
              <a:gd name="T6" fmla="*/ 0 w 192"/>
              <a:gd name="T7" fmla="*/ 174625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112">
                <a:moveTo>
                  <a:pt x="192" y="0"/>
                </a:moveTo>
                <a:cubicBezTo>
                  <a:pt x="140" y="18"/>
                  <a:pt x="160" y="20"/>
                  <a:pt x="89" y="27"/>
                </a:cubicBezTo>
                <a:cubicBezTo>
                  <a:pt x="83" y="47"/>
                  <a:pt x="86" y="70"/>
                  <a:pt x="76" y="89"/>
                </a:cubicBezTo>
                <a:cubicBezTo>
                  <a:pt x="64" y="112"/>
                  <a:pt x="21" y="110"/>
                  <a:pt x="0" y="11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18441" name="Freeform 11">
            <a:extLst>
              <a:ext uri="{FF2B5EF4-FFF2-40B4-BE49-F238E27FC236}">
                <a16:creationId xmlns:a16="http://schemas.microsoft.com/office/drawing/2014/main" id="{856DF1B1-210C-42C4-9980-1F16D9C4FD5A}"/>
              </a:ext>
            </a:extLst>
          </p:cNvPr>
          <p:cNvSpPr>
            <a:spLocks/>
          </p:cNvSpPr>
          <p:nvPr/>
        </p:nvSpPr>
        <p:spPr bwMode="auto">
          <a:xfrm>
            <a:off x="9972675" y="5224463"/>
            <a:ext cx="173038" cy="533400"/>
          </a:xfrm>
          <a:custGeom>
            <a:avLst/>
            <a:gdLst>
              <a:gd name="T0" fmla="*/ 107950 w 109"/>
              <a:gd name="T1" fmla="*/ 533400 h 336"/>
              <a:gd name="T2" fmla="*/ 119063 w 109"/>
              <a:gd name="T3" fmla="*/ 501650 h 336"/>
              <a:gd name="T4" fmla="*/ 85725 w 109"/>
              <a:gd name="T5" fmla="*/ 479425 h 336"/>
              <a:gd name="T6" fmla="*/ 42863 w 109"/>
              <a:gd name="T7" fmla="*/ 414338 h 336"/>
              <a:gd name="T8" fmla="*/ 20638 w 109"/>
              <a:gd name="T9" fmla="*/ 349250 h 336"/>
              <a:gd name="T10" fmla="*/ 74613 w 109"/>
              <a:gd name="T11" fmla="*/ 98425 h 336"/>
              <a:gd name="T12" fmla="*/ 139700 w 109"/>
              <a:gd name="T13" fmla="*/ 44450 h 336"/>
              <a:gd name="T14" fmla="*/ 173038 w 109"/>
              <a:gd name="T15" fmla="*/ 0 h 3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9" h="336">
                <a:moveTo>
                  <a:pt x="68" y="336"/>
                </a:moveTo>
                <a:cubicBezTo>
                  <a:pt x="70" y="329"/>
                  <a:pt x="78" y="323"/>
                  <a:pt x="75" y="316"/>
                </a:cubicBezTo>
                <a:cubicBezTo>
                  <a:pt x="72" y="308"/>
                  <a:pt x="60" y="308"/>
                  <a:pt x="54" y="302"/>
                </a:cubicBezTo>
                <a:cubicBezTo>
                  <a:pt x="51" y="299"/>
                  <a:pt x="29" y="265"/>
                  <a:pt x="27" y="261"/>
                </a:cubicBezTo>
                <a:cubicBezTo>
                  <a:pt x="21" y="248"/>
                  <a:pt x="13" y="220"/>
                  <a:pt x="13" y="220"/>
                </a:cubicBezTo>
                <a:cubicBezTo>
                  <a:pt x="17" y="156"/>
                  <a:pt x="0" y="107"/>
                  <a:pt x="47" y="62"/>
                </a:cubicBezTo>
                <a:cubicBezTo>
                  <a:pt x="60" y="50"/>
                  <a:pt x="76" y="41"/>
                  <a:pt x="88" y="28"/>
                </a:cubicBezTo>
                <a:cubicBezTo>
                  <a:pt x="96" y="20"/>
                  <a:pt x="109" y="0"/>
                  <a:pt x="109"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18442" name="Freeform 12">
            <a:extLst>
              <a:ext uri="{FF2B5EF4-FFF2-40B4-BE49-F238E27FC236}">
                <a16:creationId xmlns:a16="http://schemas.microsoft.com/office/drawing/2014/main" id="{4A16214C-75C2-4DE2-901B-F7E68FE870E9}"/>
              </a:ext>
            </a:extLst>
          </p:cNvPr>
          <p:cNvSpPr>
            <a:spLocks/>
          </p:cNvSpPr>
          <p:nvPr/>
        </p:nvSpPr>
        <p:spPr bwMode="auto">
          <a:xfrm>
            <a:off x="8251826" y="4300539"/>
            <a:ext cx="1882775" cy="923925"/>
          </a:xfrm>
          <a:custGeom>
            <a:avLst/>
            <a:gdLst>
              <a:gd name="T0" fmla="*/ 1882775 w 1186"/>
              <a:gd name="T1" fmla="*/ 923925 h 582"/>
              <a:gd name="T2" fmla="*/ 1839913 w 1186"/>
              <a:gd name="T3" fmla="*/ 815975 h 582"/>
              <a:gd name="T4" fmla="*/ 1817688 w 1186"/>
              <a:gd name="T5" fmla="*/ 750888 h 582"/>
              <a:gd name="T6" fmla="*/ 1806575 w 1186"/>
              <a:gd name="T7" fmla="*/ 717550 h 582"/>
              <a:gd name="T8" fmla="*/ 1687513 w 1186"/>
              <a:gd name="T9" fmla="*/ 238125 h 582"/>
              <a:gd name="T10" fmla="*/ 1665288 w 1186"/>
              <a:gd name="T11" fmla="*/ 173038 h 582"/>
              <a:gd name="T12" fmla="*/ 1643063 w 1186"/>
              <a:gd name="T13" fmla="*/ 141288 h 582"/>
              <a:gd name="T14" fmla="*/ 1577975 w 1186"/>
              <a:gd name="T15" fmla="*/ 65088 h 582"/>
              <a:gd name="T16" fmla="*/ 1479550 w 1186"/>
              <a:gd name="T17" fmla="*/ 0 h 582"/>
              <a:gd name="T18" fmla="*/ 1239838 w 1186"/>
              <a:gd name="T19" fmla="*/ 65088 h 582"/>
              <a:gd name="T20" fmla="*/ 1044575 w 1186"/>
              <a:gd name="T21" fmla="*/ 119063 h 582"/>
              <a:gd name="T22" fmla="*/ 979488 w 1186"/>
              <a:gd name="T23" fmla="*/ 161925 h 582"/>
              <a:gd name="T24" fmla="*/ 858838 w 1186"/>
              <a:gd name="T25" fmla="*/ 195263 h 582"/>
              <a:gd name="T26" fmla="*/ 706438 w 1186"/>
              <a:gd name="T27" fmla="*/ 238125 h 582"/>
              <a:gd name="T28" fmla="*/ 239713 w 1186"/>
              <a:gd name="T29" fmla="*/ 228600 h 582"/>
              <a:gd name="T30" fmla="*/ 107950 w 1186"/>
              <a:gd name="T31" fmla="*/ 152400 h 582"/>
              <a:gd name="T32" fmla="*/ 31750 w 1186"/>
              <a:gd name="T33" fmla="*/ 130175 h 582"/>
              <a:gd name="T34" fmla="*/ 0 w 1186"/>
              <a:gd name="T35" fmla="*/ 119063 h 5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86" h="582">
                <a:moveTo>
                  <a:pt x="1186" y="582"/>
                </a:moveTo>
                <a:cubicBezTo>
                  <a:pt x="1179" y="555"/>
                  <a:pt x="1170" y="538"/>
                  <a:pt x="1159" y="514"/>
                </a:cubicBezTo>
                <a:cubicBezTo>
                  <a:pt x="1153" y="501"/>
                  <a:pt x="1150" y="487"/>
                  <a:pt x="1145" y="473"/>
                </a:cubicBezTo>
                <a:cubicBezTo>
                  <a:pt x="1143" y="466"/>
                  <a:pt x="1138" y="452"/>
                  <a:pt x="1138" y="452"/>
                </a:cubicBezTo>
                <a:cubicBezTo>
                  <a:pt x="1126" y="343"/>
                  <a:pt x="1123" y="243"/>
                  <a:pt x="1063" y="150"/>
                </a:cubicBezTo>
                <a:cubicBezTo>
                  <a:pt x="1055" y="138"/>
                  <a:pt x="1057" y="121"/>
                  <a:pt x="1049" y="109"/>
                </a:cubicBezTo>
                <a:cubicBezTo>
                  <a:pt x="1044" y="102"/>
                  <a:pt x="1040" y="96"/>
                  <a:pt x="1035" y="89"/>
                </a:cubicBezTo>
                <a:cubicBezTo>
                  <a:pt x="1026" y="62"/>
                  <a:pt x="1022" y="50"/>
                  <a:pt x="994" y="41"/>
                </a:cubicBezTo>
                <a:cubicBezTo>
                  <a:pt x="973" y="20"/>
                  <a:pt x="960" y="8"/>
                  <a:pt x="932" y="0"/>
                </a:cubicBezTo>
                <a:cubicBezTo>
                  <a:pt x="880" y="8"/>
                  <a:pt x="832" y="28"/>
                  <a:pt x="781" y="41"/>
                </a:cubicBezTo>
                <a:cubicBezTo>
                  <a:pt x="743" y="51"/>
                  <a:pt x="693" y="56"/>
                  <a:pt x="658" y="75"/>
                </a:cubicBezTo>
                <a:cubicBezTo>
                  <a:pt x="644" y="83"/>
                  <a:pt x="631" y="93"/>
                  <a:pt x="617" y="102"/>
                </a:cubicBezTo>
                <a:cubicBezTo>
                  <a:pt x="596" y="116"/>
                  <a:pt x="564" y="117"/>
                  <a:pt x="541" y="123"/>
                </a:cubicBezTo>
                <a:cubicBezTo>
                  <a:pt x="506" y="133"/>
                  <a:pt x="481" y="144"/>
                  <a:pt x="445" y="150"/>
                </a:cubicBezTo>
                <a:cubicBezTo>
                  <a:pt x="347" y="148"/>
                  <a:pt x="249" y="148"/>
                  <a:pt x="151" y="144"/>
                </a:cubicBezTo>
                <a:cubicBezTo>
                  <a:pt x="119" y="143"/>
                  <a:pt x="96" y="110"/>
                  <a:pt x="68" y="96"/>
                </a:cubicBezTo>
                <a:cubicBezTo>
                  <a:pt x="54" y="89"/>
                  <a:pt x="34" y="86"/>
                  <a:pt x="20" y="82"/>
                </a:cubicBezTo>
                <a:cubicBezTo>
                  <a:pt x="13" y="80"/>
                  <a:pt x="0" y="75"/>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18443" name="Freeform 13">
            <a:extLst>
              <a:ext uri="{FF2B5EF4-FFF2-40B4-BE49-F238E27FC236}">
                <a16:creationId xmlns:a16="http://schemas.microsoft.com/office/drawing/2014/main" id="{3CFA53DE-E3F5-49BD-9533-988E284AB92B}"/>
              </a:ext>
            </a:extLst>
          </p:cNvPr>
          <p:cNvSpPr>
            <a:spLocks/>
          </p:cNvSpPr>
          <p:nvPr/>
        </p:nvSpPr>
        <p:spPr bwMode="auto">
          <a:xfrm>
            <a:off x="6705600" y="4338639"/>
            <a:ext cx="1557338" cy="846137"/>
          </a:xfrm>
          <a:custGeom>
            <a:avLst/>
            <a:gdLst>
              <a:gd name="T0" fmla="*/ 1557338 w 981"/>
              <a:gd name="T1" fmla="*/ 69850 h 533"/>
              <a:gd name="T2" fmla="*/ 1490663 w 981"/>
              <a:gd name="T3" fmla="*/ 211137 h 533"/>
              <a:gd name="T4" fmla="*/ 1470025 w 981"/>
              <a:gd name="T5" fmla="*/ 244475 h 533"/>
              <a:gd name="T6" fmla="*/ 1404938 w 981"/>
              <a:gd name="T7" fmla="*/ 266700 h 533"/>
              <a:gd name="T8" fmla="*/ 1262063 w 981"/>
              <a:gd name="T9" fmla="*/ 244475 h 533"/>
              <a:gd name="T10" fmla="*/ 1241425 w 981"/>
              <a:gd name="T11" fmla="*/ 211137 h 533"/>
              <a:gd name="T12" fmla="*/ 1109663 w 981"/>
              <a:gd name="T13" fmla="*/ 92075 h 533"/>
              <a:gd name="T14" fmla="*/ 1055688 w 981"/>
              <a:gd name="T15" fmla="*/ 26987 h 533"/>
              <a:gd name="T16" fmla="*/ 990600 w 981"/>
              <a:gd name="T17" fmla="*/ 4762 h 533"/>
              <a:gd name="T18" fmla="*/ 838200 w 981"/>
              <a:gd name="T19" fmla="*/ 26987 h 533"/>
              <a:gd name="T20" fmla="*/ 784225 w 981"/>
              <a:gd name="T21" fmla="*/ 92075 h 533"/>
              <a:gd name="T22" fmla="*/ 685800 w 981"/>
              <a:gd name="T23" fmla="*/ 168275 h 533"/>
              <a:gd name="T24" fmla="*/ 663575 w 981"/>
              <a:gd name="T25" fmla="*/ 200025 h 533"/>
              <a:gd name="T26" fmla="*/ 631825 w 981"/>
              <a:gd name="T27" fmla="*/ 222250 h 533"/>
              <a:gd name="T28" fmla="*/ 598488 w 981"/>
              <a:gd name="T29" fmla="*/ 287337 h 533"/>
              <a:gd name="T30" fmla="*/ 576263 w 981"/>
              <a:gd name="T31" fmla="*/ 668337 h 533"/>
              <a:gd name="T32" fmla="*/ 500063 w 981"/>
              <a:gd name="T33" fmla="*/ 733425 h 533"/>
              <a:gd name="T34" fmla="*/ 130175 w 981"/>
              <a:gd name="T35" fmla="*/ 831850 h 533"/>
              <a:gd name="T36" fmla="*/ 0 w 981"/>
              <a:gd name="T37" fmla="*/ 820737 h 5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81" h="533">
                <a:moveTo>
                  <a:pt x="981" y="44"/>
                </a:moveTo>
                <a:cubicBezTo>
                  <a:pt x="973" y="99"/>
                  <a:pt x="970" y="95"/>
                  <a:pt x="939" y="133"/>
                </a:cubicBezTo>
                <a:cubicBezTo>
                  <a:pt x="934" y="139"/>
                  <a:pt x="933" y="150"/>
                  <a:pt x="926" y="154"/>
                </a:cubicBezTo>
                <a:cubicBezTo>
                  <a:pt x="914" y="162"/>
                  <a:pt x="885" y="168"/>
                  <a:pt x="885" y="168"/>
                </a:cubicBezTo>
                <a:cubicBezTo>
                  <a:pt x="855" y="165"/>
                  <a:pt x="818" y="173"/>
                  <a:pt x="795" y="154"/>
                </a:cubicBezTo>
                <a:cubicBezTo>
                  <a:pt x="789" y="149"/>
                  <a:pt x="788" y="139"/>
                  <a:pt x="782" y="133"/>
                </a:cubicBezTo>
                <a:cubicBezTo>
                  <a:pt x="757" y="108"/>
                  <a:pt x="718" y="89"/>
                  <a:pt x="699" y="58"/>
                </a:cubicBezTo>
                <a:cubicBezTo>
                  <a:pt x="690" y="43"/>
                  <a:pt x="682" y="26"/>
                  <a:pt x="665" y="17"/>
                </a:cubicBezTo>
                <a:cubicBezTo>
                  <a:pt x="652" y="10"/>
                  <a:pt x="624" y="3"/>
                  <a:pt x="624" y="3"/>
                </a:cubicBezTo>
                <a:cubicBezTo>
                  <a:pt x="592" y="6"/>
                  <a:pt x="555" y="0"/>
                  <a:pt x="528" y="17"/>
                </a:cubicBezTo>
                <a:cubicBezTo>
                  <a:pt x="490" y="41"/>
                  <a:pt x="521" y="30"/>
                  <a:pt x="494" y="58"/>
                </a:cubicBezTo>
                <a:cubicBezTo>
                  <a:pt x="477" y="75"/>
                  <a:pt x="452" y="93"/>
                  <a:pt x="432" y="106"/>
                </a:cubicBezTo>
                <a:cubicBezTo>
                  <a:pt x="427" y="113"/>
                  <a:pt x="424" y="120"/>
                  <a:pt x="418" y="126"/>
                </a:cubicBezTo>
                <a:cubicBezTo>
                  <a:pt x="412" y="132"/>
                  <a:pt x="403" y="134"/>
                  <a:pt x="398" y="140"/>
                </a:cubicBezTo>
                <a:cubicBezTo>
                  <a:pt x="389" y="152"/>
                  <a:pt x="386" y="168"/>
                  <a:pt x="377" y="181"/>
                </a:cubicBezTo>
                <a:cubicBezTo>
                  <a:pt x="346" y="273"/>
                  <a:pt x="376" y="177"/>
                  <a:pt x="363" y="421"/>
                </a:cubicBezTo>
                <a:cubicBezTo>
                  <a:pt x="361" y="450"/>
                  <a:pt x="336" y="448"/>
                  <a:pt x="315" y="462"/>
                </a:cubicBezTo>
                <a:cubicBezTo>
                  <a:pt x="208" y="533"/>
                  <a:pt x="268" y="515"/>
                  <a:pt x="82" y="524"/>
                </a:cubicBezTo>
                <a:cubicBezTo>
                  <a:pt x="5" y="517"/>
                  <a:pt x="32" y="517"/>
                  <a:pt x="0" y="517"/>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dissolve">
                                      <p:cBhvr>
                                        <p:cTn id="7" dur="500"/>
                                        <p:tgtEl>
                                          <p:spTgt spid="19459">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anim calcmode="lin" valueType="num">
                                      <p:cBhvr>
                                        <p:cTn id="11" dur="500" fill="hold"/>
                                        <p:tgtEl>
                                          <p:spTgt spid="1945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1945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1945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19459">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39" presetClass="entr" presetSubtype="0" accel="100000" fill="hold" nodeType="afterEffect">
                                  <p:stCondLst>
                                    <p:cond delay="0"/>
                                  </p:stCondLst>
                                  <p:childTnLst>
                                    <p:set>
                                      <p:cBhvr>
                                        <p:cTn id="17" dur="1" fill="hold">
                                          <p:stCondLst>
                                            <p:cond delay="0"/>
                                          </p:stCondLst>
                                        </p:cTn>
                                        <p:tgtEl>
                                          <p:spTgt spid="19459">
                                            <p:txEl>
                                              <p:pRg st="2" end="2"/>
                                            </p:txEl>
                                          </p:spTgt>
                                        </p:tgtEl>
                                        <p:attrNameLst>
                                          <p:attrName>style.visibility</p:attrName>
                                        </p:attrNameLst>
                                      </p:cBhvr>
                                      <p:to>
                                        <p:strVal val="visible"/>
                                      </p:to>
                                    </p:set>
                                    <p:anim calcmode="lin" valueType="num">
                                      <p:cBhvr>
                                        <p:cTn id="18" dur="500" fill="hold"/>
                                        <p:tgtEl>
                                          <p:spTgt spid="1945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9" dur="500" fill="hold"/>
                                        <p:tgtEl>
                                          <p:spTgt spid="1945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0" dur="500" fill="hold"/>
                                        <p:tgtEl>
                                          <p:spTgt spid="1945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1" dur="500" fill="hold"/>
                                        <p:tgtEl>
                                          <p:spTgt spid="19459">
                                            <p:txEl>
                                              <p:pRg st="2" end="2"/>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1500"/>
                            </p:stCondLst>
                            <p:childTnLst>
                              <p:par>
                                <p:cTn id="23" presetID="39" presetClass="entr" presetSubtype="0" accel="100000" fill="hold" nodeType="after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p:cTn id="25" dur="500" fill="hold"/>
                                        <p:tgtEl>
                                          <p:spTgt spid="1945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1945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1945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19459">
                                            <p:txEl>
                                              <p:pRg st="3" end="3"/>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000"/>
                            </p:stCondLst>
                            <p:childTnLst>
                              <p:par>
                                <p:cTn id="30" presetID="22" presetClass="entr" presetSubtype="2" fill="hold" nodeType="afterEffect">
                                  <p:stCondLst>
                                    <p:cond delay="0"/>
                                  </p:stCondLst>
                                  <p:childTnLst>
                                    <p:set>
                                      <p:cBhvr>
                                        <p:cTn id="31" dur="1" fill="hold">
                                          <p:stCondLst>
                                            <p:cond delay="0"/>
                                          </p:stCondLst>
                                        </p:cTn>
                                        <p:tgtEl>
                                          <p:spTgt spid="19466"/>
                                        </p:tgtEl>
                                        <p:attrNameLst>
                                          <p:attrName>style.visibility</p:attrName>
                                        </p:attrNameLst>
                                      </p:cBhvr>
                                      <p:to>
                                        <p:strVal val="visible"/>
                                      </p:to>
                                    </p:set>
                                    <p:animEffect transition="in" filter="wipe(right)">
                                      <p:cBhvr>
                                        <p:cTn id="32" dur="3000"/>
                                        <p:tgtEl>
                                          <p:spTgt spid="19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6">
            <a:extLst>
              <a:ext uri="{FF2B5EF4-FFF2-40B4-BE49-F238E27FC236}">
                <a16:creationId xmlns:a16="http://schemas.microsoft.com/office/drawing/2014/main" id="{55033CEC-4ADF-470D-AA58-49AD53AD2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5">
            <a:extLst>
              <a:ext uri="{FF2B5EF4-FFF2-40B4-BE49-F238E27FC236}">
                <a16:creationId xmlns:a16="http://schemas.microsoft.com/office/drawing/2014/main" id="{DEF57BF2-3470-4867-9943-0B424A181A4B}"/>
              </a:ext>
            </a:extLst>
          </p:cNvPr>
          <p:cNvSpPr>
            <a:spLocks noChangeArrowheads="1"/>
          </p:cNvSpPr>
          <p:nvPr/>
        </p:nvSpPr>
        <p:spPr bwMode="auto">
          <a:xfrm>
            <a:off x="1676400" y="0"/>
            <a:ext cx="8839200" cy="3124200"/>
          </a:xfrm>
          <a:prstGeom prst="rect">
            <a:avLst/>
          </a:prstGeom>
          <a:solidFill>
            <a:schemeClr val="bg1">
              <a:alpha val="65097"/>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0483" name="Rectangle 3">
            <a:extLst>
              <a:ext uri="{FF2B5EF4-FFF2-40B4-BE49-F238E27FC236}">
                <a16:creationId xmlns:a16="http://schemas.microsoft.com/office/drawing/2014/main" id="{7BCD1AAA-54E7-4354-8094-181EC71748AA}"/>
              </a:ext>
            </a:extLst>
          </p:cNvPr>
          <p:cNvSpPr>
            <a:spLocks noChangeArrowheads="1"/>
          </p:cNvSpPr>
          <p:nvPr/>
        </p:nvSpPr>
        <p:spPr bwMode="auto">
          <a:xfrm>
            <a:off x="1752600" y="76200"/>
            <a:ext cx="8610600" cy="3048000"/>
          </a:xfrm>
          <a:prstGeom prst="rect">
            <a:avLst/>
          </a:prstGeom>
          <a:noFill/>
          <a:ln>
            <a:noFill/>
          </a:ln>
          <a:effectLst/>
        </p:spPr>
        <p:txBody>
          <a:bodyPr/>
          <a:lstStyle>
            <a:lvl1pPr marL="342900" indent="-342900">
              <a:spcBef>
                <a:spcPct val="20000"/>
              </a:spcBef>
              <a:buClr>
                <a:schemeClr val="hlink"/>
              </a:buClr>
              <a:buSzPct val="70000"/>
              <a:buFont typeface="Wingdings" panose="05000000000000000000" pitchFamily="2" charset="2"/>
              <a:buChar char="n"/>
              <a:defRPr sz="3200" b="1">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hlink"/>
                </a:solidFill>
                <a:effectLst>
                  <a:outerShdw blurRad="38100" dist="38100" dir="2700000" algn="tl">
                    <a:srgbClr val="000000"/>
                  </a:outerShdw>
                </a:effectLst>
                <a:latin typeface="Times New Roman" panose="02020603050405020304"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i="1">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5pPr>
            <a:lvl6pPr marL="25146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6pPr>
            <a:lvl7pPr marL="29718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7pPr>
            <a:lvl8pPr marL="34290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8pPr>
            <a:lvl9pPr marL="38862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9pPr>
          </a:lstStyle>
          <a:p>
            <a:pPr fontAlgn="base">
              <a:spcAft>
                <a:spcPct val="0"/>
              </a:spcAft>
              <a:buClr>
                <a:srgbClr val="FFCC00"/>
              </a:buClr>
              <a:defRPr/>
            </a:pPr>
            <a:r>
              <a:rPr lang="en-US" altLang="en-US">
                <a:solidFill>
                  <a:srgbClr val="FFFFFF"/>
                </a:solidFill>
              </a:rPr>
              <a:t>The storm and the shipwreck </a:t>
            </a:r>
            <a:r>
              <a:rPr lang="en-US" altLang="en-US" b="0" i="1">
                <a:solidFill>
                  <a:srgbClr val="FFFFFF"/>
                </a:solidFill>
              </a:rPr>
              <a:t>(Acts 27)</a:t>
            </a:r>
          </a:p>
          <a:p>
            <a:pPr lvl="1" fontAlgn="base">
              <a:spcAft>
                <a:spcPct val="0"/>
              </a:spcAft>
              <a:buClr>
                <a:srgbClr val="A886E0"/>
              </a:buClr>
              <a:defRPr/>
            </a:pPr>
            <a:r>
              <a:rPr lang="en-US" altLang="en-US">
                <a:solidFill>
                  <a:srgbClr val="FFCC00"/>
                </a:solidFill>
              </a:rPr>
              <a:t>Paul said that although the ship would be lost, all lives would be spared </a:t>
            </a:r>
            <a:r>
              <a:rPr lang="en-US" altLang="en-US" i="1">
                <a:solidFill>
                  <a:srgbClr val="FFCC00"/>
                </a:solidFill>
              </a:rPr>
              <a:t>(Acts 27:21-26)</a:t>
            </a:r>
          </a:p>
          <a:p>
            <a:pPr lvl="1" fontAlgn="base">
              <a:spcAft>
                <a:spcPct val="0"/>
              </a:spcAft>
              <a:buClr>
                <a:srgbClr val="A886E0"/>
              </a:buClr>
              <a:defRPr/>
            </a:pPr>
            <a:r>
              <a:rPr lang="en-US" altLang="en-US">
                <a:solidFill>
                  <a:srgbClr val="FFCC00"/>
                </a:solidFill>
              </a:rPr>
              <a:t>Angel of the Lord informed Paul as to what would happen</a:t>
            </a:r>
          </a:p>
          <a:p>
            <a:pPr lvl="1" fontAlgn="base">
              <a:spcAft>
                <a:spcPct val="0"/>
              </a:spcAft>
              <a:buClr>
                <a:srgbClr val="A886E0"/>
              </a:buClr>
              <a:defRPr/>
            </a:pPr>
            <a:r>
              <a:rPr lang="en-US" altLang="en-US">
                <a:solidFill>
                  <a:srgbClr val="FFCC00"/>
                </a:solidFill>
              </a:rPr>
              <a:t>The ship wrecks </a:t>
            </a:r>
            <a:r>
              <a:rPr lang="en-US" altLang="en-US" i="1">
                <a:solidFill>
                  <a:srgbClr val="FFCC00"/>
                </a:solidFill>
              </a:rPr>
              <a:t>(Acts 27:27-44)</a:t>
            </a:r>
          </a:p>
        </p:txBody>
      </p:sp>
      <p:sp>
        <p:nvSpPr>
          <p:cNvPr id="19461" name="Rectangle 7">
            <a:extLst>
              <a:ext uri="{FF2B5EF4-FFF2-40B4-BE49-F238E27FC236}">
                <a16:creationId xmlns:a16="http://schemas.microsoft.com/office/drawing/2014/main" id="{0331CF93-A602-407D-A1EE-6F3C11FADCCC}"/>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9462" name="Rectangle 8">
            <a:extLst>
              <a:ext uri="{FF2B5EF4-FFF2-40B4-BE49-F238E27FC236}">
                <a16:creationId xmlns:a16="http://schemas.microsoft.com/office/drawing/2014/main" id="{5EF53E41-6566-43EB-A61F-02479781144D}"/>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9463" name="Rectangle 9">
            <a:extLst>
              <a:ext uri="{FF2B5EF4-FFF2-40B4-BE49-F238E27FC236}">
                <a16:creationId xmlns:a16="http://schemas.microsoft.com/office/drawing/2014/main" id="{C6C08F08-0963-4C84-8713-8D41801B6C08}"/>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19464" name="Freeform 10">
            <a:extLst>
              <a:ext uri="{FF2B5EF4-FFF2-40B4-BE49-F238E27FC236}">
                <a16:creationId xmlns:a16="http://schemas.microsoft.com/office/drawing/2014/main" id="{B9F1BE20-B492-4181-8E63-C526231ACE3C}"/>
              </a:ext>
            </a:extLst>
          </p:cNvPr>
          <p:cNvSpPr>
            <a:spLocks/>
          </p:cNvSpPr>
          <p:nvPr/>
        </p:nvSpPr>
        <p:spPr bwMode="auto">
          <a:xfrm>
            <a:off x="9972675" y="5224463"/>
            <a:ext cx="173038" cy="533400"/>
          </a:xfrm>
          <a:custGeom>
            <a:avLst/>
            <a:gdLst>
              <a:gd name="T0" fmla="*/ 107950 w 109"/>
              <a:gd name="T1" fmla="*/ 533400 h 336"/>
              <a:gd name="T2" fmla="*/ 119063 w 109"/>
              <a:gd name="T3" fmla="*/ 501650 h 336"/>
              <a:gd name="T4" fmla="*/ 85725 w 109"/>
              <a:gd name="T5" fmla="*/ 479425 h 336"/>
              <a:gd name="T6" fmla="*/ 42863 w 109"/>
              <a:gd name="T7" fmla="*/ 414338 h 336"/>
              <a:gd name="T8" fmla="*/ 20638 w 109"/>
              <a:gd name="T9" fmla="*/ 349250 h 336"/>
              <a:gd name="T10" fmla="*/ 74613 w 109"/>
              <a:gd name="T11" fmla="*/ 98425 h 336"/>
              <a:gd name="T12" fmla="*/ 139700 w 109"/>
              <a:gd name="T13" fmla="*/ 44450 h 336"/>
              <a:gd name="T14" fmla="*/ 173038 w 109"/>
              <a:gd name="T15" fmla="*/ 0 h 3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9" h="336">
                <a:moveTo>
                  <a:pt x="68" y="336"/>
                </a:moveTo>
                <a:cubicBezTo>
                  <a:pt x="70" y="329"/>
                  <a:pt x="78" y="323"/>
                  <a:pt x="75" y="316"/>
                </a:cubicBezTo>
                <a:cubicBezTo>
                  <a:pt x="72" y="308"/>
                  <a:pt x="60" y="308"/>
                  <a:pt x="54" y="302"/>
                </a:cubicBezTo>
                <a:cubicBezTo>
                  <a:pt x="51" y="299"/>
                  <a:pt x="29" y="265"/>
                  <a:pt x="27" y="261"/>
                </a:cubicBezTo>
                <a:cubicBezTo>
                  <a:pt x="21" y="248"/>
                  <a:pt x="13" y="220"/>
                  <a:pt x="13" y="220"/>
                </a:cubicBezTo>
                <a:cubicBezTo>
                  <a:pt x="17" y="156"/>
                  <a:pt x="0" y="107"/>
                  <a:pt x="47" y="62"/>
                </a:cubicBezTo>
                <a:cubicBezTo>
                  <a:pt x="60" y="50"/>
                  <a:pt x="76" y="41"/>
                  <a:pt x="88" y="28"/>
                </a:cubicBezTo>
                <a:cubicBezTo>
                  <a:pt x="96" y="20"/>
                  <a:pt x="109" y="0"/>
                  <a:pt x="109"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19465" name="Freeform 11">
            <a:extLst>
              <a:ext uri="{FF2B5EF4-FFF2-40B4-BE49-F238E27FC236}">
                <a16:creationId xmlns:a16="http://schemas.microsoft.com/office/drawing/2014/main" id="{A410A5FB-9B96-48E2-9791-3216A744A177}"/>
              </a:ext>
            </a:extLst>
          </p:cNvPr>
          <p:cNvSpPr>
            <a:spLocks/>
          </p:cNvSpPr>
          <p:nvPr/>
        </p:nvSpPr>
        <p:spPr bwMode="auto">
          <a:xfrm>
            <a:off x="8251826" y="4300539"/>
            <a:ext cx="1882775" cy="923925"/>
          </a:xfrm>
          <a:custGeom>
            <a:avLst/>
            <a:gdLst>
              <a:gd name="T0" fmla="*/ 1882775 w 1186"/>
              <a:gd name="T1" fmla="*/ 923925 h 582"/>
              <a:gd name="T2" fmla="*/ 1839913 w 1186"/>
              <a:gd name="T3" fmla="*/ 815975 h 582"/>
              <a:gd name="T4" fmla="*/ 1817688 w 1186"/>
              <a:gd name="T5" fmla="*/ 750888 h 582"/>
              <a:gd name="T6" fmla="*/ 1806575 w 1186"/>
              <a:gd name="T7" fmla="*/ 717550 h 582"/>
              <a:gd name="T8" fmla="*/ 1687513 w 1186"/>
              <a:gd name="T9" fmla="*/ 238125 h 582"/>
              <a:gd name="T10" fmla="*/ 1665288 w 1186"/>
              <a:gd name="T11" fmla="*/ 173038 h 582"/>
              <a:gd name="T12" fmla="*/ 1643063 w 1186"/>
              <a:gd name="T13" fmla="*/ 141288 h 582"/>
              <a:gd name="T14" fmla="*/ 1577975 w 1186"/>
              <a:gd name="T15" fmla="*/ 65088 h 582"/>
              <a:gd name="T16" fmla="*/ 1479550 w 1186"/>
              <a:gd name="T17" fmla="*/ 0 h 582"/>
              <a:gd name="T18" fmla="*/ 1239838 w 1186"/>
              <a:gd name="T19" fmla="*/ 65088 h 582"/>
              <a:gd name="T20" fmla="*/ 1044575 w 1186"/>
              <a:gd name="T21" fmla="*/ 119063 h 582"/>
              <a:gd name="T22" fmla="*/ 979488 w 1186"/>
              <a:gd name="T23" fmla="*/ 161925 h 582"/>
              <a:gd name="T24" fmla="*/ 858838 w 1186"/>
              <a:gd name="T25" fmla="*/ 195263 h 582"/>
              <a:gd name="T26" fmla="*/ 706438 w 1186"/>
              <a:gd name="T27" fmla="*/ 238125 h 582"/>
              <a:gd name="T28" fmla="*/ 239713 w 1186"/>
              <a:gd name="T29" fmla="*/ 228600 h 582"/>
              <a:gd name="T30" fmla="*/ 107950 w 1186"/>
              <a:gd name="T31" fmla="*/ 152400 h 582"/>
              <a:gd name="T32" fmla="*/ 31750 w 1186"/>
              <a:gd name="T33" fmla="*/ 130175 h 582"/>
              <a:gd name="T34" fmla="*/ 0 w 1186"/>
              <a:gd name="T35" fmla="*/ 119063 h 5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86" h="582">
                <a:moveTo>
                  <a:pt x="1186" y="582"/>
                </a:moveTo>
                <a:cubicBezTo>
                  <a:pt x="1179" y="555"/>
                  <a:pt x="1170" y="538"/>
                  <a:pt x="1159" y="514"/>
                </a:cubicBezTo>
                <a:cubicBezTo>
                  <a:pt x="1153" y="501"/>
                  <a:pt x="1150" y="487"/>
                  <a:pt x="1145" y="473"/>
                </a:cubicBezTo>
                <a:cubicBezTo>
                  <a:pt x="1143" y="466"/>
                  <a:pt x="1138" y="452"/>
                  <a:pt x="1138" y="452"/>
                </a:cubicBezTo>
                <a:cubicBezTo>
                  <a:pt x="1126" y="343"/>
                  <a:pt x="1123" y="243"/>
                  <a:pt x="1063" y="150"/>
                </a:cubicBezTo>
                <a:cubicBezTo>
                  <a:pt x="1055" y="138"/>
                  <a:pt x="1057" y="121"/>
                  <a:pt x="1049" y="109"/>
                </a:cubicBezTo>
                <a:cubicBezTo>
                  <a:pt x="1044" y="102"/>
                  <a:pt x="1040" y="96"/>
                  <a:pt x="1035" y="89"/>
                </a:cubicBezTo>
                <a:cubicBezTo>
                  <a:pt x="1026" y="62"/>
                  <a:pt x="1022" y="50"/>
                  <a:pt x="994" y="41"/>
                </a:cubicBezTo>
                <a:cubicBezTo>
                  <a:pt x="973" y="20"/>
                  <a:pt x="960" y="8"/>
                  <a:pt x="932" y="0"/>
                </a:cubicBezTo>
                <a:cubicBezTo>
                  <a:pt x="880" y="8"/>
                  <a:pt x="832" y="28"/>
                  <a:pt x="781" y="41"/>
                </a:cubicBezTo>
                <a:cubicBezTo>
                  <a:pt x="743" y="51"/>
                  <a:pt x="693" y="56"/>
                  <a:pt x="658" y="75"/>
                </a:cubicBezTo>
                <a:cubicBezTo>
                  <a:pt x="644" y="83"/>
                  <a:pt x="631" y="93"/>
                  <a:pt x="617" y="102"/>
                </a:cubicBezTo>
                <a:cubicBezTo>
                  <a:pt x="596" y="116"/>
                  <a:pt x="564" y="117"/>
                  <a:pt x="541" y="123"/>
                </a:cubicBezTo>
                <a:cubicBezTo>
                  <a:pt x="506" y="133"/>
                  <a:pt x="481" y="144"/>
                  <a:pt x="445" y="150"/>
                </a:cubicBezTo>
                <a:cubicBezTo>
                  <a:pt x="347" y="148"/>
                  <a:pt x="249" y="148"/>
                  <a:pt x="151" y="144"/>
                </a:cubicBezTo>
                <a:cubicBezTo>
                  <a:pt x="119" y="143"/>
                  <a:pt x="96" y="110"/>
                  <a:pt x="68" y="96"/>
                </a:cubicBezTo>
                <a:cubicBezTo>
                  <a:pt x="54" y="89"/>
                  <a:pt x="34" y="86"/>
                  <a:pt x="20" y="82"/>
                </a:cubicBezTo>
                <a:cubicBezTo>
                  <a:pt x="13" y="80"/>
                  <a:pt x="0" y="75"/>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19466" name="Freeform 12">
            <a:extLst>
              <a:ext uri="{FF2B5EF4-FFF2-40B4-BE49-F238E27FC236}">
                <a16:creationId xmlns:a16="http://schemas.microsoft.com/office/drawing/2014/main" id="{5908F618-6D70-431A-93D0-8AA2276C915D}"/>
              </a:ext>
            </a:extLst>
          </p:cNvPr>
          <p:cNvSpPr>
            <a:spLocks/>
          </p:cNvSpPr>
          <p:nvPr/>
        </p:nvSpPr>
        <p:spPr bwMode="auto">
          <a:xfrm>
            <a:off x="6705600" y="4338639"/>
            <a:ext cx="1557338" cy="846137"/>
          </a:xfrm>
          <a:custGeom>
            <a:avLst/>
            <a:gdLst>
              <a:gd name="T0" fmla="*/ 1557338 w 981"/>
              <a:gd name="T1" fmla="*/ 69850 h 533"/>
              <a:gd name="T2" fmla="*/ 1490663 w 981"/>
              <a:gd name="T3" fmla="*/ 211137 h 533"/>
              <a:gd name="T4" fmla="*/ 1470025 w 981"/>
              <a:gd name="T5" fmla="*/ 244475 h 533"/>
              <a:gd name="T6" fmla="*/ 1404938 w 981"/>
              <a:gd name="T7" fmla="*/ 266700 h 533"/>
              <a:gd name="T8" fmla="*/ 1262063 w 981"/>
              <a:gd name="T9" fmla="*/ 244475 h 533"/>
              <a:gd name="T10" fmla="*/ 1241425 w 981"/>
              <a:gd name="T11" fmla="*/ 211137 h 533"/>
              <a:gd name="T12" fmla="*/ 1109663 w 981"/>
              <a:gd name="T13" fmla="*/ 92075 h 533"/>
              <a:gd name="T14" fmla="*/ 1055688 w 981"/>
              <a:gd name="T15" fmla="*/ 26987 h 533"/>
              <a:gd name="T16" fmla="*/ 990600 w 981"/>
              <a:gd name="T17" fmla="*/ 4762 h 533"/>
              <a:gd name="T18" fmla="*/ 838200 w 981"/>
              <a:gd name="T19" fmla="*/ 26987 h 533"/>
              <a:gd name="T20" fmla="*/ 784225 w 981"/>
              <a:gd name="T21" fmla="*/ 92075 h 533"/>
              <a:gd name="T22" fmla="*/ 685800 w 981"/>
              <a:gd name="T23" fmla="*/ 168275 h 533"/>
              <a:gd name="T24" fmla="*/ 663575 w 981"/>
              <a:gd name="T25" fmla="*/ 200025 h 533"/>
              <a:gd name="T26" fmla="*/ 631825 w 981"/>
              <a:gd name="T27" fmla="*/ 222250 h 533"/>
              <a:gd name="T28" fmla="*/ 598488 w 981"/>
              <a:gd name="T29" fmla="*/ 287337 h 533"/>
              <a:gd name="T30" fmla="*/ 576263 w 981"/>
              <a:gd name="T31" fmla="*/ 668337 h 533"/>
              <a:gd name="T32" fmla="*/ 500063 w 981"/>
              <a:gd name="T33" fmla="*/ 733425 h 533"/>
              <a:gd name="T34" fmla="*/ 130175 w 981"/>
              <a:gd name="T35" fmla="*/ 831850 h 533"/>
              <a:gd name="T36" fmla="*/ 0 w 981"/>
              <a:gd name="T37" fmla="*/ 820737 h 5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81" h="533">
                <a:moveTo>
                  <a:pt x="981" y="44"/>
                </a:moveTo>
                <a:cubicBezTo>
                  <a:pt x="973" y="99"/>
                  <a:pt x="970" y="95"/>
                  <a:pt x="939" y="133"/>
                </a:cubicBezTo>
                <a:cubicBezTo>
                  <a:pt x="934" y="139"/>
                  <a:pt x="933" y="150"/>
                  <a:pt x="926" y="154"/>
                </a:cubicBezTo>
                <a:cubicBezTo>
                  <a:pt x="914" y="162"/>
                  <a:pt x="885" y="168"/>
                  <a:pt x="885" y="168"/>
                </a:cubicBezTo>
                <a:cubicBezTo>
                  <a:pt x="855" y="165"/>
                  <a:pt x="818" y="173"/>
                  <a:pt x="795" y="154"/>
                </a:cubicBezTo>
                <a:cubicBezTo>
                  <a:pt x="789" y="149"/>
                  <a:pt x="788" y="139"/>
                  <a:pt x="782" y="133"/>
                </a:cubicBezTo>
                <a:cubicBezTo>
                  <a:pt x="757" y="108"/>
                  <a:pt x="718" y="89"/>
                  <a:pt x="699" y="58"/>
                </a:cubicBezTo>
                <a:cubicBezTo>
                  <a:pt x="690" y="43"/>
                  <a:pt x="682" y="26"/>
                  <a:pt x="665" y="17"/>
                </a:cubicBezTo>
                <a:cubicBezTo>
                  <a:pt x="652" y="10"/>
                  <a:pt x="624" y="3"/>
                  <a:pt x="624" y="3"/>
                </a:cubicBezTo>
                <a:cubicBezTo>
                  <a:pt x="592" y="6"/>
                  <a:pt x="555" y="0"/>
                  <a:pt x="528" y="17"/>
                </a:cubicBezTo>
                <a:cubicBezTo>
                  <a:pt x="490" y="41"/>
                  <a:pt x="521" y="30"/>
                  <a:pt x="494" y="58"/>
                </a:cubicBezTo>
                <a:cubicBezTo>
                  <a:pt x="477" y="75"/>
                  <a:pt x="452" y="93"/>
                  <a:pt x="432" y="106"/>
                </a:cubicBezTo>
                <a:cubicBezTo>
                  <a:pt x="427" y="113"/>
                  <a:pt x="424" y="120"/>
                  <a:pt x="418" y="126"/>
                </a:cubicBezTo>
                <a:cubicBezTo>
                  <a:pt x="412" y="132"/>
                  <a:pt x="403" y="134"/>
                  <a:pt x="398" y="140"/>
                </a:cubicBezTo>
                <a:cubicBezTo>
                  <a:pt x="389" y="152"/>
                  <a:pt x="386" y="168"/>
                  <a:pt x="377" y="181"/>
                </a:cubicBezTo>
                <a:cubicBezTo>
                  <a:pt x="346" y="273"/>
                  <a:pt x="376" y="177"/>
                  <a:pt x="363" y="421"/>
                </a:cubicBezTo>
                <a:cubicBezTo>
                  <a:pt x="361" y="450"/>
                  <a:pt x="336" y="448"/>
                  <a:pt x="315" y="462"/>
                </a:cubicBezTo>
                <a:cubicBezTo>
                  <a:pt x="208" y="533"/>
                  <a:pt x="268" y="515"/>
                  <a:pt x="82" y="524"/>
                </a:cubicBezTo>
                <a:cubicBezTo>
                  <a:pt x="5" y="517"/>
                  <a:pt x="32" y="517"/>
                  <a:pt x="0" y="517"/>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19467" name="Freeform 13">
            <a:extLst>
              <a:ext uri="{FF2B5EF4-FFF2-40B4-BE49-F238E27FC236}">
                <a16:creationId xmlns:a16="http://schemas.microsoft.com/office/drawing/2014/main" id="{594C199D-9236-4325-9981-2BED75CF7DD7}"/>
              </a:ext>
            </a:extLst>
          </p:cNvPr>
          <p:cNvSpPr>
            <a:spLocks/>
          </p:cNvSpPr>
          <p:nvPr/>
        </p:nvSpPr>
        <p:spPr bwMode="auto">
          <a:xfrm>
            <a:off x="6378575" y="5181600"/>
            <a:ext cx="304800" cy="177800"/>
          </a:xfrm>
          <a:custGeom>
            <a:avLst/>
            <a:gdLst>
              <a:gd name="T0" fmla="*/ 304800 w 192"/>
              <a:gd name="T1" fmla="*/ 0 h 112"/>
              <a:gd name="T2" fmla="*/ 141288 w 192"/>
              <a:gd name="T3" fmla="*/ 42863 h 112"/>
              <a:gd name="T4" fmla="*/ 120650 w 192"/>
              <a:gd name="T5" fmla="*/ 141288 h 112"/>
              <a:gd name="T6" fmla="*/ 0 w 192"/>
              <a:gd name="T7" fmla="*/ 174625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112">
                <a:moveTo>
                  <a:pt x="192" y="0"/>
                </a:moveTo>
                <a:cubicBezTo>
                  <a:pt x="140" y="18"/>
                  <a:pt x="160" y="20"/>
                  <a:pt x="89" y="27"/>
                </a:cubicBezTo>
                <a:cubicBezTo>
                  <a:pt x="83" y="47"/>
                  <a:pt x="86" y="70"/>
                  <a:pt x="76" y="89"/>
                </a:cubicBezTo>
                <a:cubicBezTo>
                  <a:pt x="64" y="112"/>
                  <a:pt x="21" y="110"/>
                  <a:pt x="0" y="11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20495" name="Freeform 15">
            <a:extLst>
              <a:ext uri="{FF2B5EF4-FFF2-40B4-BE49-F238E27FC236}">
                <a16:creationId xmlns:a16="http://schemas.microsoft.com/office/drawing/2014/main" id="{2B6108F5-4E8D-43C7-BCBB-6943C9B317FF}"/>
              </a:ext>
            </a:extLst>
          </p:cNvPr>
          <p:cNvSpPr>
            <a:spLocks/>
          </p:cNvSpPr>
          <p:nvPr/>
        </p:nvSpPr>
        <p:spPr bwMode="auto">
          <a:xfrm>
            <a:off x="3406775" y="4757738"/>
            <a:ext cx="2960688" cy="671512"/>
          </a:xfrm>
          <a:custGeom>
            <a:avLst/>
            <a:gdLst>
              <a:gd name="T0" fmla="*/ 2960688 w 1865"/>
              <a:gd name="T1" fmla="*/ 598487 h 423"/>
              <a:gd name="T2" fmla="*/ 2471738 w 1865"/>
              <a:gd name="T3" fmla="*/ 630237 h 423"/>
              <a:gd name="T4" fmla="*/ 1960563 w 1865"/>
              <a:gd name="T5" fmla="*/ 565150 h 423"/>
              <a:gd name="T6" fmla="*/ 1851025 w 1865"/>
              <a:gd name="T7" fmla="*/ 412750 h 423"/>
              <a:gd name="T8" fmla="*/ 1600200 w 1865"/>
              <a:gd name="T9" fmla="*/ 282575 h 423"/>
              <a:gd name="T10" fmla="*/ 1306513 w 1865"/>
              <a:gd name="T11" fmla="*/ 325437 h 423"/>
              <a:gd name="T12" fmla="*/ 1208088 w 1865"/>
              <a:gd name="T13" fmla="*/ 412750 h 423"/>
              <a:gd name="T14" fmla="*/ 1066800 w 1865"/>
              <a:gd name="T15" fmla="*/ 466725 h 423"/>
              <a:gd name="T16" fmla="*/ 1001713 w 1865"/>
              <a:gd name="T17" fmla="*/ 488950 h 423"/>
              <a:gd name="T18" fmla="*/ 969963 w 1865"/>
              <a:gd name="T19" fmla="*/ 511175 h 423"/>
              <a:gd name="T20" fmla="*/ 795338 w 1865"/>
              <a:gd name="T21" fmla="*/ 500062 h 423"/>
              <a:gd name="T22" fmla="*/ 773113 w 1865"/>
              <a:gd name="T23" fmla="*/ 466725 h 423"/>
              <a:gd name="T24" fmla="*/ 674688 w 1865"/>
              <a:gd name="T25" fmla="*/ 381000 h 423"/>
              <a:gd name="T26" fmla="*/ 577850 w 1865"/>
              <a:gd name="T27" fmla="*/ 217487 h 423"/>
              <a:gd name="T28" fmla="*/ 239713 w 1865"/>
              <a:gd name="T29" fmla="*/ 119062 h 423"/>
              <a:gd name="T30" fmla="*/ 44450 w 1865"/>
              <a:gd name="T31" fmla="*/ 0 h 423"/>
              <a:gd name="T32" fmla="*/ 0 w 1865"/>
              <a:gd name="T33" fmla="*/ 9525 h 4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65" h="423">
                <a:moveTo>
                  <a:pt x="1865" y="377"/>
                </a:moveTo>
                <a:cubicBezTo>
                  <a:pt x="1713" y="403"/>
                  <a:pt x="1815" y="389"/>
                  <a:pt x="1557" y="397"/>
                </a:cubicBezTo>
                <a:cubicBezTo>
                  <a:pt x="1441" y="417"/>
                  <a:pt x="1331" y="423"/>
                  <a:pt x="1235" y="356"/>
                </a:cubicBezTo>
                <a:cubicBezTo>
                  <a:pt x="1213" y="323"/>
                  <a:pt x="1199" y="282"/>
                  <a:pt x="1166" y="260"/>
                </a:cubicBezTo>
                <a:cubicBezTo>
                  <a:pt x="1127" y="205"/>
                  <a:pt x="1071" y="189"/>
                  <a:pt x="1008" y="178"/>
                </a:cubicBezTo>
                <a:cubicBezTo>
                  <a:pt x="978" y="180"/>
                  <a:pt x="864" y="169"/>
                  <a:pt x="823" y="205"/>
                </a:cubicBezTo>
                <a:cubicBezTo>
                  <a:pt x="796" y="229"/>
                  <a:pt x="789" y="245"/>
                  <a:pt x="761" y="260"/>
                </a:cubicBezTo>
                <a:cubicBezTo>
                  <a:pt x="731" y="275"/>
                  <a:pt x="704" y="285"/>
                  <a:pt x="672" y="294"/>
                </a:cubicBezTo>
                <a:cubicBezTo>
                  <a:pt x="658" y="298"/>
                  <a:pt x="631" y="308"/>
                  <a:pt x="631" y="308"/>
                </a:cubicBezTo>
                <a:cubicBezTo>
                  <a:pt x="624" y="313"/>
                  <a:pt x="619" y="322"/>
                  <a:pt x="611" y="322"/>
                </a:cubicBezTo>
                <a:cubicBezTo>
                  <a:pt x="574" y="324"/>
                  <a:pt x="537" y="323"/>
                  <a:pt x="501" y="315"/>
                </a:cubicBezTo>
                <a:cubicBezTo>
                  <a:pt x="493" y="313"/>
                  <a:pt x="493" y="300"/>
                  <a:pt x="487" y="294"/>
                </a:cubicBezTo>
                <a:cubicBezTo>
                  <a:pt x="452" y="254"/>
                  <a:pt x="457" y="260"/>
                  <a:pt x="425" y="240"/>
                </a:cubicBezTo>
                <a:cubicBezTo>
                  <a:pt x="414" y="201"/>
                  <a:pt x="398" y="159"/>
                  <a:pt x="364" y="137"/>
                </a:cubicBezTo>
                <a:cubicBezTo>
                  <a:pt x="318" y="68"/>
                  <a:pt x="227" y="79"/>
                  <a:pt x="151" y="75"/>
                </a:cubicBezTo>
                <a:cubicBezTo>
                  <a:pt x="111" y="47"/>
                  <a:pt x="68" y="26"/>
                  <a:pt x="28" y="0"/>
                </a:cubicBezTo>
                <a:cubicBezTo>
                  <a:pt x="5" y="7"/>
                  <a:pt x="14" y="6"/>
                  <a:pt x="0" y="6"/>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20496" name="Text Box 16">
            <a:extLst>
              <a:ext uri="{FF2B5EF4-FFF2-40B4-BE49-F238E27FC236}">
                <a16:creationId xmlns:a16="http://schemas.microsoft.com/office/drawing/2014/main" id="{6B52CFA4-B377-4736-BE82-DFF5FE1221CB}"/>
              </a:ext>
            </a:extLst>
          </p:cNvPr>
          <p:cNvSpPr txBox="1">
            <a:spLocks noChangeArrowheads="1"/>
          </p:cNvSpPr>
          <p:nvPr/>
        </p:nvSpPr>
        <p:spPr bwMode="auto">
          <a:xfrm>
            <a:off x="3657600" y="4876801"/>
            <a:ext cx="1295400" cy="581025"/>
          </a:xfrm>
          <a:prstGeom prst="rect">
            <a:avLst/>
          </a:prstGeom>
          <a:noFill/>
          <a:ln>
            <a:noFill/>
          </a:ln>
          <a:effectLst>
            <a:outerShdw dist="12700" algn="ctr" rotWithShape="0">
              <a:srgbClr val="FF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fontAlgn="base">
              <a:spcBef>
                <a:spcPct val="50000"/>
              </a:spcBef>
              <a:spcAft>
                <a:spcPct val="0"/>
              </a:spcAft>
            </a:pPr>
            <a:r>
              <a:rPr lang="en-US" altLang="en-US" sz="1600" b="1">
                <a:solidFill>
                  <a:srgbClr val="000514"/>
                </a:solidFill>
                <a:latin typeface="Times New Roman" panose="02020603050405020304" pitchFamily="18" charset="0"/>
              </a:rPr>
              <a:t>Lost in storm at sea</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dissolve">
                                      <p:cBhvr>
                                        <p:cTn id="7" dur="500"/>
                                        <p:tgtEl>
                                          <p:spTgt spid="20483">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anim calcmode="lin" valueType="num">
                                      <p:cBhvr>
                                        <p:cTn id="11" dur="500" fill="hold"/>
                                        <p:tgtEl>
                                          <p:spTgt spid="2048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2048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2048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20483">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22" presetClass="entr" presetSubtype="2" fill="hold" nodeType="afterEffect">
                                  <p:stCondLst>
                                    <p:cond delay="0"/>
                                  </p:stCondLst>
                                  <p:childTnLst>
                                    <p:set>
                                      <p:cBhvr>
                                        <p:cTn id="17" dur="1" fill="hold">
                                          <p:stCondLst>
                                            <p:cond delay="0"/>
                                          </p:stCondLst>
                                        </p:cTn>
                                        <p:tgtEl>
                                          <p:spTgt spid="20495"/>
                                        </p:tgtEl>
                                        <p:attrNameLst>
                                          <p:attrName>style.visibility</p:attrName>
                                        </p:attrNameLst>
                                      </p:cBhvr>
                                      <p:to>
                                        <p:strVal val="visible"/>
                                      </p:to>
                                    </p:set>
                                    <p:animEffect transition="in" filter="wipe(right)">
                                      <p:cBhvr>
                                        <p:cTn id="18" dur="5000"/>
                                        <p:tgtEl>
                                          <p:spTgt spid="2049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496"/>
                                        </p:tgtEl>
                                        <p:attrNameLst>
                                          <p:attrName>style.visibility</p:attrName>
                                        </p:attrNameLst>
                                      </p:cBhvr>
                                      <p:to>
                                        <p:strVal val="visible"/>
                                      </p:to>
                                    </p:set>
                                    <p:animEffect transition="in" filter="fade">
                                      <p:cBhvr>
                                        <p:cTn id="21" dur="2000"/>
                                        <p:tgtEl>
                                          <p:spTgt spid="20496"/>
                                        </p:tgtEl>
                                      </p:cBhvr>
                                    </p:animEffect>
                                  </p:childTnLst>
                                </p:cTn>
                              </p:par>
                            </p:childTnLst>
                          </p:cTn>
                        </p:par>
                        <p:par>
                          <p:cTn id="22" fill="hold" nodeType="afterGroup">
                            <p:stCondLst>
                              <p:cond delay="6000"/>
                            </p:stCondLst>
                            <p:childTnLst>
                              <p:par>
                                <p:cTn id="23" presetID="39" presetClass="entr" presetSubtype="0" accel="100000" fill="hold" nodeType="afterEffect">
                                  <p:stCondLst>
                                    <p:cond delay="0"/>
                                  </p:stCondLst>
                                  <p:childTnLst>
                                    <p:set>
                                      <p:cBhvr>
                                        <p:cTn id="24" dur="1" fill="hold">
                                          <p:stCondLst>
                                            <p:cond delay="0"/>
                                          </p:stCondLst>
                                        </p:cTn>
                                        <p:tgtEl>
                                          <p:spTgt spid="20483">
                                            <p:txEl>
                                              <p:pRg st="2" end="2"/>
                                            </p:txEl>
                                          </p:spTgt>
                                        </p:tgtEl>
                                        <p:attrNameLst>
                                          <p:attrName>style.visibility</p:attrName>
                                        </p:attrNameLst>
                                      </p:cBhvr>
                                      <p:to>
                                        <p:strVal val="visible"/>
                                      </p:to>
                                    </p:set>
                                    <p:anim calcmode="lin" valueType="num">
                                      <p:cBhvr>
                                        <p:cTn id="25" dur="500" fill="hold"/>
                                        <p:tgtEl>
                                          <p:spTgt spid="2048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2048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2048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20483">
                                            <p:txEl>
                                              <p:pRg st="2" end="2"/>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6500"/>
                            </p:stCondLst>
                            <p:childTnLst>
                              <p:par>
                                <p:cTn id="30" presetID="39" presetClass="entr" presetSubtype="0" accel="100000" fill="hold" nodeType="afterEffect">
                                  <p:stCondLst>
                                    <p:cond delay="0"/>
                                  </p:stCondLst>
                                  <p:childTnLst>
                                    <p:set>
                                      <p:cBhvr>
                                        <p:cTn id="31" dur="1" fill="hold">
                                          <p:stCondLst>
                                            <p:cond delay="0"/>
                                          </p:stCondLst>
                                        </p:cTn>
                                        <p:tgtEl>
                                          <p:spTgt spid="20483">
                                            <p:txEl>
                                              <p:pRg st="3" end="3"/>
                                            </p:txEl>
                                          </p:spTgt>
                                        </p:tgtEl>
                                        <p:attrNameLst>
                                          <p:attrName>style.visibility</p:attrName>
                                        </p:attrNameLst>
                                      </p:cBhvr>
                                      <p:to>
                                        <p:strVal val="visible"/>
                                      </p:to>
                                    </p:set>
                                    <p:anim calcmode="lin" valueType="num">
                                      <p:cBhvr>
                                        <p:cTn id="32" dur="500" fill="hold"/>
                                        <p:tgtEl>
                                          <p:spTgt spid="2048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3" dur="500" fill="hold"/>
                                        <p:tgtEl>
                                          <p:spTgt spid="2048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4" dur="500" fill="hold"/>
                                        <p:tgtEl>
                                          <p:spTgt spid="2048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5" dur="500" fill="hold"/>
                                        <p:tgtEl>
                                          <p:spTgt spid="2048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6" grpId="0"/>
    </p:bldLst>
  </p:timing>
</p:sld>
</file>

<file path=ppt/slides/slide2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6">
            <a:extLst>
              <a:ext uri="{FF2B5EF4-FFF2-40B4-BE49-F238E27FC236}">
                <a16:creationId xmlns:a16="http://schemas.microsoft.com/office/drawing/2014/main" id="{160A7BCB-C816-4950-8E8F-8A169A341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5">
            <a:extLst>
              <a:ext uri="{FF2B5EF4-FFF2-40B4-BE49-F238E27FC236}">
                <a16:creationId xmlns:a16="http://schemas.microsoft.com/office/drawing/2014/main" id="{573F8838-D048-41B1-ACA3-988A261AF66D}"/>
              </a:ext>
            </a:extLst>
          </p:cNvPr>
          <p:cNvSpPr>
            <a:spLocks noChangeArrowheads="1"/>
          </p:cNvSpPr>
          <p:nvPr/>
        </p:nvSpPr>
        <p:spPr bwMode="auto">
          <a:xfrm>
            <a:off x="1676400" y="0"/>
            <a:ext cx="8839200" cy="3200400"/>
          </a:xfrm>
          <a:prstGeom prst="rect">
            <a:avLst/>
          </a:prstGeom>
          <a:solidFill>
            <a:schemeClr val="bg1">
              <a:alpha val="65097"/>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1507" name="Rectangle 3">
            <a:extLst>
              <a:ext uri="{FF2B5EF4-FFF2-40B4-BE49-F238E27FC236}">
                <a16:creationId xmlns:a16="http://schemas.microsoft.com/office/drawing/2014/main" id="{EF599E61-40E0-4DC1-98DA-D0F070791985}"/>
              </a:ext>
            </a:extLst>
          </p:cNvPr>
          <p:cNvSpPr>
            <a:spLocks noChangeArrowheads="1"/>
          </p:cNvSpPr>
          <p:nvPr/>
        </p:nvSpPr>
        <p:spPr bwMode="auto">
          <a:xfrm>
            <a:off x="1676400" y="76200"/>
            <a:ext cx="8839200" cy="3124200"/>
          </a:xfrm>
          <a:prstGeom prst="rect">
            <a:avLst/>
          </a:prstGeom>
          <a:noFill/>
          <a:ln>
            <a:noFill/>
          </a:ln>
          <a:effectLst/>
        </p:spPr>
        <p:txBody>
          <a:bodyPr/>
          <a:lstStyle>
            <a:lvl1pPr marL="342900" indent="-342900">
              <a:spcBef>
                <a:spcPct val="20000"/>
              </a:spcBef>
              <a:buClr>
                <a:schemeClr val="hlink"/>
              </a:buClr>
              <a:buSzPct val="70000"/>
              <a:buFont typeface="Wingdings" panose="05000000000000000000" pitchFamily="2" charset="2"/>
              <a:buChar char="n"/>
              <a:defRPr sz="3200" b="1">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hlink"/>
                </a:solidFill>
                <a:effectLst>
                  <a:outerShdw blurRad="38100" dist="38100" dir="2700000" algn="tl">
                    <a:srgbClr val="000000"/>
                  </a:outerShdw>
                </a:effectLst>
                <a:latin typeface="Times New Roman" panose="02020603050405020304"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i="1">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5pPr>
            <a:lvl6pPr marL="25146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6pPr>
            <a:lvl7pPr marL="29718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7pPr>
            <a:lvl8pPr marL="34290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8pPr>
            <a:lvl9pPr marL="38862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9pPr>
          </a:lstStyle>
          <a:p>
            <a:pPr fontAlgn="base">
              <a:spcAft>
                <a:spcPct val="0"/>
              </a:spcAft>
              <a:buClr>
                <a:srgbClr val="FFCC00"/>
              </a:buClr>
              <a:defRPr/>
            </a:pPr>
            <a:r>
              <a:rPr lang="en-US" altLang="en-US">
                <a:solidFill>
                  <a:srgbClr val="FFFFFF"/>
                </a:solidFill>
              </a:rPr>
              <a:t>Paul and his group shipwrecked on the island of Malta</a:t>
            </a:r>
          </a:p>
          <a:p>
            <a:pPr lvl="1" fontAlgn="base">
              <a:spcAft>
                <a:spcPct val="0"/>
              </a:spcAft>
              <a:buClr>
                <a:srgbClr val="A886E0"/>
              </a:buClr>
              <a:defRPr/>
            </a:pPr>
            <a:r>
              <a:rPr lang="en-US" altLang="en-US">
                <a:solidFill>
                  <a:srgbClr val="FFCC00"/>
                </a:solidFill>
              </a:rPr>
              <a:t>People were friendly – spent the winter on the island</a:t>
            </a:r>
          </a:p>
          <a:p>
            <a:pPr lvl="1" fontAlgn="base">
              <a:spcAft>
                <a:spcPct val="0"/>
              </a:spcAft>
              <a:buClr>
                <a:srgbClr val="A886E0"/>
              </a:buClr>
              <a:defRPr/>
            </a:pPr>
            <a:r>
              <a:rPr lang="en-US" altLang="en-US">
                <a:solidFill>
                  <a:srgbClr val="FFCC00"/>
                </a:solidFill>
              </a:rPr>
              <a:t>Paul bitten by a snake – did not die</a:t>
            </a:r>
          </a:p>
          <a:p>
            <a:pPr lvl="1" fontAlgn="base">
              <a:spcAft>
                <a:spcPct val="0"/>
              </a:spcAft>
              <a:buClr>
                <a:srgbClr val="A886E0"/>
              </a:buClr>
              <a:defRPr/>
            </a:pPr>
            <a:r>
              <a:rPr lang="en-US" altLang="en-US">
                <a:solidFill>
                  <a:srgbClr val="FFCC00"/>
                </a:solidFill>
              </a:rPr>
              <a:t>Paul heals several on the island</a:t>
            </a:r>
          </a:p>
          <a:p>
            <a:pPr lvl="1" fontAlgn="base">
              <a:spcAft>
                <a:spcPct val="0"/>
              </a:spcAft>
              <a:buClr>
                <a:srgbClr val="A886E0"/>
              </a:buClr>
              <a:defRPr/>
            </a:pPr>
            <a:r>
              <a:rPr lang="en-US" altLang="en-US">
                <a:solidFill>
                  <a:srgbClr val="FFCC00"/>
                </a:solidFill>
              </a:rPr>
              <a:t>Stayed three months</a:t>
            </a:r>
          </a:p>
        </p:txBody>
      </p:sp>
      <p:sp>
        <p:nvSpPr>
          <p:cNvPr id="20485" name="Rectangle 7">
            <a:extLst>
              <a:ext uri="{FF2B5EF4-FFF2-40B4-BE49-F238E27FC236}">
                <a16:creationId xmlns:a16="http://schemas.microsoft.com/office/drawing/2014/main" id="{EBDB4160-3F63-4241-ADFB-B22A726F3264}"/>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0486" name="Rectangle 8">
            <a:extLst>
              <a:ext uri="{FF2B5EF4-FFF2-40B4-BE49-F238E27FC236}">
                <a16:creationId xmlns:a16="http://schemas.microsoft.com/office/drawing/2014/main" id="{0F694A8E-1B9A-490F-9873-C5B6A12B0886}"/>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0487" name="Rectangle 9">
            <a:extLst>
              <a:ext uri="{FF2B5EF4-FFF2-40B4-BE49-F238E27FC236}">
                <a16:creationId xmlns:a16="http://schemas.microsoft.com/office/drawing/2014/main" id="{39DEF95C-1DC2-4F85-8317-81D74D1BA838}"/>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0488" name="Freeform 10">
            <a:extLst>
              <a:ext uri="{FF2B5EF4-FFF2-40B4-BE49-F238E27FC236}">
                <a16:creationId xmlns:a16="http://schemas.microsoft.com/office/drawing/2014/main" id="{1F407658-8EF8-405C-A3EC-3A6B348539F9}"/>
              </a:ext>
            </a:extLst>
          </p:cNvPr>
          <p:cNvSpPr>
            <a:spLocks/>
          </p:cNvSpPr>
          <p:nvPr/>
        </p:nvSpPr>
        <p:spPr bwMode="auto">
          <a:xfrm>
            <a:off x="9972675" y="5224463"/>
            <a:ext cx="173038" cy="533400"/>
          </a:xfrm>
          <a:custGeom>
            <a:avLst/>
            <a:gdLst>
              <a:gd name="T0" fmla="*/ 107950 w 109"/>
              <a:gd name="T1" fmla="*/ 533400 h 336"/>
              <a:gd name="T2" fmla="*/ 119063 w 109"/>
              <a:gd name="T3" fmla="*/ 501650 h 336"/>
              <a:gd name="T4" fmla="*/ 85725 w 109"/>
              <a:gd name="T5" fmla="*/ 479425 h 336"/>
              <a:gd name="T6" fmla="*/ 42863 w 109"/>
              <a:gd name="T7" fmla="*/ 414338 h 336"/>
              <a:gd name="T8" fmla="*/ 20638 w 109"/>
              <a:gd name="T9" fmla="*/ 349250 h 336"/>
              <a:gd name="T10" fmla="*/ 74613 w 109"/>
              <a:gd name="T11" fmla="*/ 98425 h 336"/>
              <a:gd name="T12" fmla="*/ 139700 w 109"/>
              <a:gd name="T13" fmla="*/ 44450 h 336"/>
              <a:gd name="T14" fmla="*/ 173038 w 109"/>
              <a:gd name="T15" fmla="*/ 0 h 3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9" h="336">
                <a:moveTo>
                  <a:pt x="68" y="336"/>
                </a:moveTo>
                <a:cubicBezTo>
                  <a:pt x="70" y="329"/>
                  <a:pt x="78" y="323"/>
                  <a:pt x="75" y="316"/>
                </a:cubicBezTo>
                <a:cubicBezTo>
                  <a:pt x="72" y="308"/>
                  <a:pt x="60" y="308"/>
                  <a:pt x="54" y="302"/>
                </a:cubicBezTo>
                <a:cubicBezTo>
                  <a:pt x="51" y="299"/>
                  <a:pt x="29" y="265"/>
                  <a:pt x="27" y="261"/>
                </a:cubicBezTo>
                <a:cubicBezTo>
                  <a:pt x="21" y="248"/>
                  <a:pt x="13" y="220"/>
                  <a:pt x="13" y="220"/>
                </a:cubicBezTo>
                <a:cubicBezTo>
                  <a:pt x="17" y="156"/>
                  <a:pt x="0" y="107"/>
                  <a:pt x="47" y="62"/>
                </a:cubicBezTo>
                <a:cubicBezTo>
                  <a:pt x="60" y="50"/>
                  <a:pt x="76" y="41"/>
                  <a:pt x="88" y="28"/>
                </a:cubicBezTo>
                <a:cubicBezTo>
                  <a:pt x="96" y="20"/>
                  <a:pt x="109" y="0"/>
                  <a:pt x="109"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20489" name="Freeform 11">
            <a:extLst>
              <a:ext uri="{FF2B5EF4-FFF2-40B4-BE49-F238E27FC236}">
                <a16:creationId xmlns:a16="http://schemas.microsoft.com/office/drawing/2014/main" id="{A2A0495C-E7F3-4920-913A-535A477CA958}"/>
              </a:ext>
            </a:extLst>
          </p:cNvPr>
          <p:cNvSpPr>
            <a:spLocks/>
          </p:cNvSpPr>
          <p:nvPr/>
        </p:nvSpPr>
        <p:spPr bwMode="auto">
          <a:xfrm>
            <a:off x="8251826" y="4300539"/>
            <a:ext cx="1882775" cy="923925"/>
          </a:xfrm>
          <a:custGeom>
            <a:avLst/>
            <a:gdLst>
              <a:gd name="T0" fmla="*/ 1882775 w 1186"/>
              <a:gd name="T1" fmla="*/ 923925 h 582"/>
              <a:gd name="T2" fmla="*/ 1839913 w 1186"/>
              <a:gd name="T3" fmla="*/ 815975 h 582"/>
              <a:gd name="T4" fmla="*/ 1817688 w 1186"/>
              <a:gd name="T5" fmla="*/ 750888 h 582"/>
              <a:gd name="T6" fmla="*/ 1806575 w 1186"/>
              <a:gd name="T7" fmla="*/ 717550 h 582"/>
              <a:gd name="T8" fmla="*/ 1687513 w 1186"/>
              <a:gd name="T9" fmla="*/ 238125 h 582"/>
              <a:gd name="T10" fmla="*/ 1665288 w 1186"/>
              <a:gd name="T11" fmla="*/ 173038 h 582"/>
              <a:gd name="T12" fmla="*/ 1643063 w 1186"/>
              <a:gd name="T13" fmla="*/ 141288 h 582"/>
              <a:gd name="T14" fmla="*/ 1577975 w 1186"/>
              <a:gd name="T15" fmla="*/ 65088 h 582"/>
              <a:gd name="T16" fmla="*/ 1479550 w 1186"/>
              <a:gd name="T17" fmla="*/ 0 h 582"/>
              <a:gd name="T18" fmla="*/ 1239838 w 1186"/>
              <a:gd name="T19" fmla="*/ 65088 h 582"/>
              <a:gd name="T20" fmla="*/ 1044575 w 1186"/>
              <a:gd name="T21" fmla="*/ 119063 h 582"/>
              <a:gd name="T22" fmla="*/ 979488 w 1186"/>
              <a:gd name="T23" fmla="*/ 161925 h 582"/>
              <a:gd name="T24" fmla="*/ 858838 w 1186"/>
              <a:gd name="T25" fmla="*/ 195263 h 582"/>
              <a:gd name="T26" fmla="*/ 706438 w 1186"/>
              <a:gd name="T27" fmla="*/ 238125 h 582"/>
              <a:gd name="T28" fmla="*/ 239713 w 1186"/>
              <a:gd name="T29" fmla="*/ 228600 h 582"/>
              <a:gd name="T30" fmla="*/ 107950 w 1186"/>
              <a:gd name="T31" fmla="*/ 152400 h 582"/>
              <a:gd name="T32" fmla="*/ 31750 w 1186"/>
              <a:gd name="T33" fmla="*/ 130175 h 582"/>
              <a:gd name="T34" fmla="*/ 0 w 1186"/>
              <a:gd name="T35" fmla="*/ 119063 h 5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86" h="582">
                <a:moveTo>
                  <a:pt x="1186" y="582"/>
                </a:moveTo>
                <a:cubicBezTo>
                  <a:pt x="1179" y="555"/>
                  <a:pt x="1170" y="538"/>
                  <a:pt x="1159" y="514"/>
                </a:cubicBezTo>
                <a:cubicBezTo>
                  <a:pt x="1153" y="501"/>
                  <a:pt x="1150" y="487"/>
                  <a:pt x="1145" y="473"/>
                </a:cubicBezTo>
                <a:cubicBezTo>
                  <a:pt x="1143" y="466"/>
                  <a:pt x="1138" y="452"/>
                  <a:pt x="1138" y="452"/>
                </a:cubicBezTo>
                <a:cubicBezTo>
                  <a:pt x="1126" y="343"/>
                  <a:pt x="1123" y="243"/>
                  <a:pt x="1063" y="150"/>
                </a:cubicBezTo>
                <a:cubicBezTo>
                  <a:pt x="1055" y="138"/>
                  <a:pt x="1057" y="121"/>
                  <a:pt x="1049" y="109"/>
                </a:cubicBezTo>
                <a:cubicBezTo>
                  <a:pt x="1044" y="102"/>
                  <a:pt x="1040" y="96"/>
                  <a:pt x="1035" y="89"/>
                </a:cubicBezTo>
                <a:cubicBezTo>
                  <a:pt x="1026" y="62"/>
                  <a:pt x="1022" y="50"/>
                  <a:pt x="994" y="41"/>
                </a:cubicBezTo>
                <a:cubicBezTo>
                  <a:pt x="973" y="20"/>
                  <a:pt x="960" y="8"/>
                  <a:pt x="932" y="0"/>
                </a:cubicBezTo>
                <a:cubicBezTo>
                  <a:pt x="880" y="8"/>
                  <a:pt x="832" y="28"/>
                  <a:pt x="781" y="41"/>
                </a:cubicBezTo>
                <a:cubicBezTo>
                  <a:pt x="743" y="51"/>
                  <a:pt x="693" y="56"/>
                  <a:pt x="658" y="75"/>
                </a:cubicBezTo>
                <a:cubicBezTo>
                  <a:pt x="644" y="83"/>
                  <a:pt x="631" y="93"/>
                  <a:pt x="617" y="102"/>
                </a:cubicBezTo>
                <a:cubicBezTo>
                  <a:pt x="596" y="116"/>
                  <a:pt x="564" y="117"/>
                  <a:pt x="541" y="123"/>
                </a:cubicBezTo>
                <a:cubicBezTo>
                  <a:pt x="506" y="133"/>
                  <a:pt x="481" y="144"/>
                  <a:pt x="445" y="150"/>
                </a:cubicBezTo>
                <a:cubicBezTo>
                  <a:pt x="347" y="148"/>
                  <a:pt x="249" y="148"/>
                  <a:pt x="151" y="144"/>
                </a:cubicBezTo>
                <a:cubicBezTo>
                  <a:pt x="119" y="143"/>
                  <a:pt x="96" y="110"/>
                  <a:pt x="68" y="96"/>
                </a:cubicBezTo>
                <a:cubicBezTo>
                  <a:pt x="54" y="89"/>
                  <a:pt x="34" y="86"/>
                  <a:pt x="20" y="82"/>
                </a:cubicBezTo>
                <a:cubicBezTo>
                  <a:pt x="13" y="80"/>
                  <a:pt x="0" y="75"/>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20490" name="Freeform 12">
            <a:extLst>
              <a:ext uri="{FF2B5EF4-FFF2-40B4-BE49-F238E27FC236}">
                <a16:creationId xmlns:a16="http://schemas.microsoft.com/office/drawing/2014/main" id="{489017AD-718A-4DC6-A788-FEB3D70118A3}"/>
              </a:ext>
            </a:extLst>
          </p:cNvPr>
          <p:cNvSpPr>
            <a:spLocks/>
          </p:cNvSpPr>
          <p:nvPr/>
        </p:nvSpPr>
        <p:spPr bwMode="auto">
          <a:xfrm>
            <a:off x="6705600" y="4338639"/>
            <a:ext cx="1557338" cy="846137"/>
          </a:xfrm>
          <a:custGeom>
            <a:avLst/>
            <a:gdLst>
              <a:gd name="T0" fmla="*/ 1557338 w 981"/>
              <a:gd name="T1" fmla="*/ 69850 h 533"/>
              <a:gd name="T2" fmla="*/ 1490663 w 981"/>
              <a:gd name="T3" fmla="*/ 211137 h 533"/>
              <a:gd name="T4" fmla="*/ 1470025 w 981"/>
              <a:gd name="T5" fmla="*/ 244475 h 533"/>
              <a:gd name="T6" fmla="*/ 1404938 w 981"/>
              <a:gd name="T7" fmla="*/ 266700 h 533"/>
              <a:gd name="T8" fmla="*/ 1262063 w 981"/>
              <a:gd name="T9" fmla="*/ 244475 h 533"/>
              <a:gd name="T10" fmla="*/ 1241425 w 981"/>
              <a:gd name="T11" fmla="*/ 211137 h 533"/>
              <a:gd name="T12" fmla="*/ 1109663 w 981"/>
              <a:gd name="T13" fmla="*/ 92075 h 533"/>
              <a:gd name="T14" fmla="*/ 1055688 w 981"/>
              <a:gd name="T15" fmla="*/ 26987 h 533"/>
              <a:gd name="T16" fmla="*/ 990600 w 981"/>
              <a:gd name="T17" fmla="*/ 4762 h 533"/>
              <a:gd name="T18" fmla="*/ 838200 w 981"/>
              <a:gd name="T19" fmla="*/ 26987 h 533"/>
              <a:gd name="T20" fmla="*/ 784225 w 981"/>
              <a:gd name="T21" fmla="*/ 92075 h 533"/>
              <a:gd name="T22" fmla="*/ 685800 w 981"/>
              <a:gd name="T23" fmla="*/ 168275 h 533"/>
              <a:gd name="T24" fmla="*/ 663575 w 981"/>
              <a:gd name="T25" fmla="*/ 200025 h 533"/>
              <a:gd name="T26" fmla="*/ 631825 w 981"/>
              <a:gd name="T27" fmla="*/ 222250 h 533"/>
              <a:gd name="T28" fmla="*/ 598488 w 981"/>
              <a:gd name="T29" fmla="*/ 287337 h 533"/>
              <a:gd name="T30" fmla="*/ 576263 w 981"/>
              <a:gd name="T31" fmla="*/ 668337 h 533"/>
              <a:gd name="T32" fmla="*/ 500063 w 981"/>
              <a:gd name="T33" fmla="*/ 733425 h 533"/>
              <a:gd name="T34" fmla="*/ 130175 w 981"/>
              <a:gd name="T35" fmla="*/ 831850 h 533"/>
              <a:gd name="T36" fmla="*/ 0 w 981"/>
              <a:gd name="T37" fmla="*/ 820737 h 5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81" h="533">
                <a:moveTo>
                  <a:pt x="981" y="44"/>
                </a:moveTo>
                <a:cubicBezTo>
                  <a:pt x="973" y="99"/>
                  <a:pt x="970" y="95"/>
                  <a:pt x="939" y="133"/>
                </a:cubicBezTo>
                <a:cubicBezTo>
                  <a:pt x="934" y="139"/>
                  <a:pt x="933" y="150"/>
                  <a:pt x="926" y="154"/>
                </a:cubicBezTo>
                <a:cubicBezTo>
                  <a:pt x="914" y="162"/>
                  <a:pt x="885" y="168"/>
                  <a:pt x="885" y="168"/>
                </a:cubicBezTo>
                <a:cubicBezTo>
                  <a:pt x="855" y="165"/>
                  <a:pt x="818" y="173"/>
                  <a:pt x="795" y="154"/>
                </a:cubicBezTo>
                <a:cubicBezTo>
                  <a:pt x="789" y="149"/>
                  <a:pt x="788" y="139"/>
                  <a:pt x="782" y="133"/>
                </a:cubicBezTo>
                <a:cubicBezTo>
                  <a:pt x="757" y="108"/>
                  <a:pt x="718" y="89"/>
                  <a:pt x="699" y="58"/>
                </a:cubicBezTo>
                <a:cubicBezTo>
                  <a:pt x="690" y="43"/>
                  <a:pt x="682" y="26"/>
                  <a:pt x="665" y="17"/>
                </a:cubicBezTo>
                <a:cubicBezTo>
                  <a:pt x="652" y="10"/>
                  <a:pt x="624" y="3"/>
                  <a:pt x="624" y="3"/>
                </a:cubicBezTo>
                <a:cubicBezTo>
                  <a:pt x="592" y="6"/>
                  <a:pt x="555" y="0"/>
                  <a:pt x="528" y="17"/>
                </a:cubicBezTo>
                <a:cubicBezTo>
                  <a:pt x="490" y="41"/>
                  <a:pt x="521" y="30"/>
                  <a:pt x="494" y="58"/>
                </a:cubicBezTo>
                <a:cubicBezTo>
                  <a:pt x="477" y="75"/>
                  <a:pt x="452" y="93"/>
                  <a:pt x="432" y="106"/>
                </a:cubicBezTo>
                <a:cubicBezTo>
                  <a:pt x="427" y="113"/>
                  <a:pt x="424" y="120"/>
                  <a:pt x="418" y="126"/>
                </a:cubicBezTo>
                <a:cubicBezTo>
                  <a:pt x="412" y="132"/>
                  <a:pt x="403" y="134"/>
                  <a:pt x="398" y="140"/>
                </a:cubicBezTo>
                <a:cubicBezTo>
                  <a:pt x="389" y="152"/>
                  <a:pt x="386" y="168"/>
                  <a:pt x="377" y="181"/>
                </a:cubicBezTo>
                <a:cubicBezTo>
                  <a:pt x="346" y="273"/>
                  <a:pt x="376" y="177"/>
                  <a:pt x="363" y="421"/>
                </a:cubicBezTo>
                <a:cubicBezTo>
                  <a:pt x="361" y="450"/>
                  <a:pt x="336" y="448"/>
                  <a:pt x="315" y="462"/>
                </a:cubicBezTo>
                <a:cubicBezTo>
                  <a:pt x="208" y="533"/>
                  <a:pt x="268" y="515"/>
                  <a:pt x="82" y="524"/>
                </a:cubicBezTo>
                <a:cubicBezTo>
                  <a:pt x="5" y="517"/>
                  <a:pt x="32" y="517"/>
                  <a:pt x="0" y="517"/>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20491" name="Freeform 13">
            <a:extLst>
              <a:ext uri="{FF2B5EF4-FFF2-40B4-BE49-F238E27FC236}">
                <a16:creationId xmlns:a16="http://schemas.microsoft.com/office/drawing/2014/main" id="{F00A7F7E-E081-424C-BDBD-8493CCC77CED}"/>
              </a:ext>
            </a:extLst>
          </p:cNvPr>
          <p:cNvSpPr>
            <a:spLocks/>
          </p:cNvSpPr>
          <p:nvPr/>
        </p:nvSpPr>
        <p:spPr bwMode="auto">
          <a:xfrm>
            <a:off x="6378575" y="5181600"/>
            <a:ext cx="304800" cy="177800"/>
          </a:xfrm>
          <a:custGeom>
            <a:avLst/>
            <a:gdLst>
              <a:gd name="T0" fmla="*/ 304800 w 192"/>
              <a:gd name="T1" fmla="*/ 0 h 112"/>
              <a:gd name="T2" fmla="*/ 141288 w 192"/>
              <a:gd name="T3" fmla="*/ 42863 h 112"/>
              <a:gd name="T4" fmla="*/ 120650 w 192"/>
              <a:gd name="T5" fmla="*/ 141288 h 112"/>
              <a:gd name="T6" fmla="*/ 0 w 192"/>
              <a:gd name="T7" fmla="*/ 174625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112">
                <a:moveTo>
                  <a:pt x="192" y="0"/>
                </a:moveTo>
                <a:cubicBezTo>
                  <a:pt x="140" y="18"/>
                  <a:pt x="160" y="20"/>
                  <a:pt x="89" y="27"/>
                </a:cubicBezTo>
                <a:cubicBezTo>
                  <a:pt x="83" y="47"/>
                  <a:pt x="86" y="70"/>
                  <a:pt x="76" y="89"/>
                </a:cubicBezTo>
                <a:cubicBezTo>
                  <a:pt x="64" y="112"/>
                  <a:pt x="21" y="110"/>
                  <a:pt x="0" y="11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20492" name="Freeform 14">
            <a:extLst>
              <a:ext uri="{FF2B5EF4-FFF2-40B4-BE49-F238E27FC236}">
                <a16:creationId xmlns:a16="http://schemas.microsoft.com/office/drawing/2014/main" id="{B9CD35E4-4C69-4F7C-B742-1FDA1AD4597C}"/>
              </a:ext>
            </a:extLst>
          </p:cNvPr>
          <p:cNvSpPr>
            <a:spLocks/>
          </p:cNvSpPr>
          <p:nvPr/>
        </p:nvSpPr>
        <p:spPr bwMode="auto">
          <a:xfrm>
            <a:off x="3406775" y="4757738"/>
            <a:ext cx="2960688" cy="671512"/>
          </a:xfrm>
          <a:custGeom>
            <a:avLst/>
            <a:gdLst>
              <a:gd name="T0" fmla="*/ 2960688 w 1865"/>
              <a:gd name="T1" fmla="*/ 598487 h 423"/>
              <a:gd name="T2" fmla="*/ 2471738 w 1865"/>
              <a:gd name="T3" fmla="*/ 630237 h 423"/>
              <a:gd name="T4" fmla="*/ 1960563 w 1865"/>
              <a:gd name="T5" fmla="*/ 565150 h 423"/>
              <a:gd name="T6" fmla="*/ 1851025 w 1865"/>
              <a:gd name="T7" fmla="*/ 412750 h 423"/>
              <a:gd name="T8" fmla="*/ 1600200 w 1865"/>
              <a:gd name="T9" fmla="*/ 282575 h 423"/>
              <a:gd name="T10" fmla="*/ 1306513 w 1865"/>
              <a:gd name="T11" fmla="*/ 325437 h 423"/>
              <a:gd name="T12" fmla="*/ 1208088 w 1865"/>
              <a:gd name="T13" fmla="*/ 412750 h 423"/>
              <a:gd name="T14" fmla="*/ 1066800 w 1865"/>
              <a:gd name="T15" fmla="*/ 466725 h 423"/>
              <a:gd name="T16" fmla="*/ 1001713 w 1865"/>
              <a:gd name="T17" fmla="*/ 488950 h 423"/>
              <a:gd name="T18" fmla="*/ 969963 w 1865"/>
              <a:gd name="T19" fmla="*/ 511175 h 423"/>
              <a:gd name="T20" fmla="*/ 795338 w 1865"/>
              <a:gd name="T21" fmla="*/ 500062 h 423"/>
              <a:gd name="T22" fmla="*/ 773113 w 1865"/>
              <a:gd name="T23" fmla="*/ 466725 h 423"/>
              <a:gd name="T24" fmla="*/ 674688 w 1865"/>
              <a:gd name="T25" fmla="*/ 381000 h 423"/>
              <a:gd name="T26" fmla="*/ 577850 w 1865"/>
              <a:gd name="T27" fmla="*/ 217487 h 423"/>
              <a:gd name="T28" fmla="*/ 239713 w 1865"/>
              <a:gd name="T29" fmla="*/ 119062 h 423"/>
              <a:gd name="T30" fmla="*/ 44450 w 1865"/>
              <a:gd name="T31" fmla="*/ 0 h 423"/>
              <a:gd name="T32" fmla="*/ 0 w 1865"/>
              <a:gd name="T33" fmla="*/ 9525 h 4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65" h="423">
                <a:moveTo>
                  <a:pt x="1865" y="377"/>
                </a:moveTo>
                <a:cubicBezTo>
                  <a:pt x="1713" y="403"/>
                  <a:pt x="1815" y="389"/>
                  <a:pt x="1557" y="397"/>
                </a:cubicBezTo>
                <a:cubicBezTo>
                  <a:pt x="1441" y="417"/>
                  <a:pt x="1331" y="423"/>
                  <a:pt x="1235" y="356"/>
                </a:cubicBezTo>
                <a:cubicBezTo>
                  <a:pt x="1213" y="323"/>
                  <a:pt x="1199" y="282"/>
                  <a:pt x="1166" y="260"/>
                </a:cubicBezTo>
                <a:cubicBezTo>
                  <a:pt x="1127" y="205"/>
                  <a:pt x="1071" y="189"/>
                  <a:pt x="1008" y="178"/>
                </a:cubicBezTo>
                <a:cubicBezTo>
                  <a:pt x="978" y="180"/>
                  <a:pt x="864" y="169"/>
                  <a:pt x="823" y="205"/>
                </a:cubicBezTo>
                <a:cubicBezTo>
                  <a:pt x="796" y="229"/>
                  <a:pt x="789" y="245"/>
                  <a:pt x="761" y="260"/>
                </a:cubicBezTo>
                <a:cubicBezTo>
                  <a:pt x="731" y="275"/>
                  <a:pt x="704" y="285"/>
                  <a:pt x="672" y="294"/>
                </a:cubicBezTo>
                <a:cubicBezTo>
                  <a:pt x="658" y="298"/>
                  <a:pt x="631" y="308"/>
                  <a:pt x="631" y="308"/>
                </a:cubicBezTo>
                <a:cubicBezTo>
                  <a:pt x="624" y="313"/>
                  <a:pt x="619" y="322"/>
                  <a:pt x="611" y="322"/>
                </a:cubicBezTo>
                <a:cubicBezTo>
                  <a:pt x="574" y="324"/>
                  <a:pt x="537" y="323"/>
                  <a:pt x="501" y="315"/>
                </a:cubicBezTo>
                <a:cubicBezTo>
                  <a:pt x="493" y="313"/>
                  <a:pt x="493" y="300"/>
                  <a:pt x="487" y="294"/>
                </a:cubicBezTo>
                <a:cubicBezTo>
                  <a:pt x="452" y="254"/>
                  <a:pt x="457" y="260"/>
                  <a:pt x="425" y="240"/>
                </a:cubicBezTo>
                <a:cubicBezTo>
                  <a:pt x="414" y="201"/>
                  <a:pt x="398" y="159"/>
                  <a:pt x="364" y="137"/>
                </a:cubicBezTo>
                <a:cubicBezTo>
                  <a:pt x="318" y="68"/>
                  <a:pt x="227" y="79"/>
                  <a:pt x="151" y="75"/>
                </a:cubicBezTo>
                <a:cubicBezTo>
                  <a:pt x="111" y="47"/>
                  <a:pt x="68" y="26"/>
                  <a:pt x="28" y="0"/>
                </a:cubicBezTo>
                <a:cubicBezTo>
                  <a:pt x="5" y="7"/>
                  <a:pt x="14" y="6"/>
                  <a:pt x="0" y="6"/>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20493" name="Text Box 15">
            <a:extLst>
              <a:ext uri="{FF2B5EF4-FFF2-40B4-BE49-F238E27FC236}">
                <a16:creationId xmlns:a16="http://schemas.microsoft.com/office/drawing/2014/main" id="{713A18D5-11A7-4E34-B898-B49364F25C8B}"/>
              </a:ext>
            </a:extLst>
          </p:cNvPr>
          <p:cNvSpPr txBox="1">
            <a:spLocks noChangeArrowheads="1"/>
          </p:cNvSpPr>
          <p:nvPr/>
        </p:nvSpPr>
        <p:spPr bwMode="auto">
          <a:xfrm>
            <a:off x="3657600" y="4876801"/>
            <a:ext cx="1295400" cy="581025"/>
          </a:xfrm>
          <a:prstGeom prst="rect">
            <a:avLst/>
          </a:prstGeom>
          <a:noFill/>
          <a:ln>
            <a:noFill/>
          </a:ln>
          <a:effectLst>
            <a:outerShdw dist="12700" algn="ctr" rotWithShape="0">
              <a:srgbClr val="FF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fontAlgn="base">
              <a:spcBef>
                <a:spcPct val="50000"/>
              </a:spcBef>
              <a:spcAft>
                <a:spcPct val="0"/>
              </a:spcAft>
            </a:pPr>
            <a:r>
              <a:rPr lang="en-US" altLang="en-US" sz="1600" b="1">
                <a:solidFill>
                  <a:srgbClr val="000514"/>
                </a:solidFill>
                <a:latin typeface="Times New Roman" panose="02020603050405020304" pitchFamily="18" charset="0"/>
              </a:rPr>
              <a:t>Lost in storm at sea</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anim calcmode="lin" valueType="num">
                                      <p:cBhvr>
                                        <p:cTn id="11" dur="500" fill="hold"/>
                                        <p:tgtEl>
                                          <p:spTgt spid="2150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2150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2150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21507">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39" presetClass="entr" presetSubtype="0" accel="100000" fill="hold" nodeType="afterEffect">
                                  <p:stCondLst>
                                    <p:cond delay="0"/>
                                  </p:stCondLst>
                                  <p:childTnLst>
                                    <p:set>
                                      <p:cBhvr>
                                        <p:cTn id="17" dur="1" fill="hold">
                                          <p:stCondLst>
                                            <p:cond delay="0"/>
                                          </p:stCondLst>
                                        </p:cTn>
                                        <p:tgtEl>
                                          <p:spTgt spid="21507">
                                            <p:txEl>
                                              <p:pRg st="2" end="2"/>
                                            </p:txEl>
                                          </p:spTgt>
                                        </p:tgtEl>
                                        <p:attrNameLst>
                                          <p:attrName>style.visibility</p:attrName>
                                        </p:attrNameLst>
                                      </p:cBhvr>
                                      <p:to>
                                        <p:strVal val="visible"/>
                                      </p:to>
                                    </p:set>
                                    <p:anim calcmode="lin" valueType="num">
                                      <p:cBhvr>
                                        <p:cTn id="18" dur="500" fill="hold"/>
                                        <p:tgtEl>
                                          <p:spTgt spid="2150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9" dur="500" fill="hold"/>
                                        <p:tgtEl>
                                          <p:spTgt spid="2150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0" dur="500" fill="hold"/>
                                        <p:tgtEl>
                                          <p:spTgt spid="2150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1" dur="500" fill="hold"/>
                                        <p:tgtEl>
                                          <p:spTgt spid="21507">
                                            <p:txEl>
                                              <p:pRg st="2" end="2"/>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1500"/>
                            </p:stCondLst>
                            <p:childTnLst>
                              <p:par>
                                <p:cTn id="23" presetID="39" presetClass="entr" presetSubtype="0" accel="100000" fill="hold" nodeType="afterEffect">
                                  <p:stCondLst>
                                    <p:cond delay="0"/>
                                  </p:stCondLst>
                                  <p:childTnLst>
                                    <p:set>
                                      <p:cBhvr>
                                        <p:cTn id="24" dur="1" fill="hold">
                                          <p:stCondLst>
                                            <p:cond delay="0"/>
                                          </p:stCondLst>
                                        </p:cTn>
                                        <p:tgtEl>
                                          <p:spTgt spid="21507">
                                            <p:txEl>
                                              <p:pRg st="3" end="3"/>
                                            </p:txEl>
                                          </p:spTgt>
                                        </p:tgtEl>
                                        <p:attrNameLst>
                                          <p:attrName>style.visibility</p:attrName>
                                        </p:attrNameLst>
                                      </p:cBhvr>
                                      <p:to>
                                        <p:strVal val="visible"/>
                                      </p:to>
                                    </p:set>
                                    <p:anim calcmode="lin" valueType="num">
                                      <p:cBhvr>
                                        <p:cTn id="25" dur="500" fill="hold"/>
                                        <p:tgtEl>
                                          <p:spTgt spid="2150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2150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2150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21507">
                                            <p:txEl>
                                              <p:pRg st="3" end="3"/>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000"/>
                            </p:stCondLst>
                            <p:childTnLst>
                              <p:par>
                                <p:cTn id="30" presetID="39" presetClass="entr" presetSubtype="0" accel="100000" fill="hold" nodeType="afterEffect">
                                  <p:stCondLst>
                                    <p:cond delay="0"/>
                                  </p:stCondLst>
                                  <p:childTnLst>
                                    <p:set>
                                      <p:cBhvr>
                                        <p:cTn id="31" dur="1" fill="hold">
                                          <p:stCondLst>
                                            <p:cond delay="0"/>
                                          </p:stCondLst>
                                        </p:cTn>
                                        <p:tgtEl>
                                          <p:spTgt spid="21507">
                                            <p:txEl>
                                              <p:pRg st="4" end="4"/>
                                            </p:txEl>
                                          </p:spTgt>
                                        </p:tgtEl>
                                        <p:attrNameLst>
                                          <p:attrName>style.visibility</p:attrName>
                                        </p:attrNameLst>
                                      </p:cBhvr>
                                      <p:to>
                                        <p:strVal val="visible"/>
                                      </p:to>
                                    </p:set>
                                    <p:anim calcmode="lin" valueType="num">
                                      <p:cBhvr>
                                        <p:cTn id="32" dur="500" fill="hold"/>
                                        <p:tgtEl>
                                          <p:spTgt spid="2150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3" dur="500" fill="hold"/>
                                        <p:tgtEl>
                                          <p:spTgt spid="2150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4" dur="500" fill="hold"/>
                                        <p:tgtEl>
                                          <p:spTgt spid="2150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5" dur="500" fill="hold"/>
                                        <p:tgtEl>
                                          <p:spTgt spid="2150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8">
            <a:extLst>
              <a:ext uri="{FF2B5EF4-FFF2-40B4-BE49-F238E27FC236}">
                <a16:creationId xmlns:a16="http://schemas.microsoft.com/office/drawing/2014/main" id="{F75BBE08-B1B0-4777-AFFA-7A66FB405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7">
            <a:extLst>
              <a:ext uri="{FF2B5EF4-FFF2-40B4-BE49-F238E27FC236}">
                <a16:creationId xmlns:a16="http://schemas.microsoft.com/office/drawing/2014/main" id="{F2123778-A226-42CB-8499-62D505B7918D}"/>
              </a:ext>
            </a:extLst>
          </p:cNvPr>
          <p:cNvSpPr>
            <a:spLocks noChangeArrowheads="1"/>
          </p:cNvSpPr>
          <p:nvPr/>
        </p:nvSpPr>
        <p:spPr bwMode="auto">
          <a:xfrm>
            <a:off x="1676400" y="0"/>
            <a:ext cx="8839200" cy="2362200"/>
          </a:xfrm>
          <a:prstGeom prst="rect">
            <a:avLst/>
          </a:prstGeom>
          <a:solidFill>
            <a:schemeClr val="bg1">
              <a:alpha val="65097"/>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2531" name="Rectangle 3">
            <a:extLst>
              <a:ext uri="{FF2B5EF4-FFF2-40B4-BE49-F238E27FC236}">
                <a16:creationId xmlns:a16="http://schemas.microsoft.com/office/drawing/2014/main" id="{AFF689C9-3E54-48F4-9DA9-6CD564D174EA}"/>
              </a:ext>
            </a:extLst>
          </p:cNvPr>
          <p:cNvSpPr>
            <a:spLocks noChangeArrowheads="1"/>
          </p:cNvSpPr>
          <p:nvPr/>
        </p:nvSpPr>
        <p:spPr bwMode="auto">
          <a:xfrm>
            <a:off x="1752600" y="76200"/>
            <a:ext cx="8686800" cy="2286000"/>
          </a:xfrm>
          <a:prstGeom prst="rect">
            <a:avLst/>
          </a:prstGeom>
          <a:noFill/>
          <a:ln>
            <a:noFill/>
          </a:ln>
          <a:effectLst/>
        </p:spPr>
        <p:txBody>
          <a:bodyPr/>
          <a:lstStyle>
            <a:lvl1pPr marL="342900" indent="-342900">
              <a:spcBef>
                <a:spcPct val="20000"/>
              </a:spcBef>
              <a:buClr>
                <a:schemeClr val="hlink"/>
              </a:buClr>
              <a:buSzPct val="70000"/>
              <a:buFont typeface="Wingdings" panose="05000000000000000000" pitchFamily="2" charset="2"/>
              <a:buChar char="n"/>
              <a:defRPr sz="3200" b="1">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hlink"/>
                </a:solidFill>
                <a:effectLst>
                  <a:outerShdw blurRad="38100" dist="38100" dir="2700000" algn="tl">
                    <a:srgbClr val="000000"/>
                  </a:outerShdw>
                </a:effectLst>
                <a:latin typeface="Times New Roman" panose="02020603050405020304"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i="1">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5pPr>
            <a:lvl6pPr marL="25146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6pPr>
            <a:lvl7pPr marL="29718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7pPr>
            <a:lvl8pPr marL="34290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8pPr>
            <a:lvl9pPr marL="38862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9pPr>
          </a:lstStyle>
          <a:p>
            <a:pPr fontAlgn="base">
              <a:spcAft>
                <a:spcPct val="0"/>
              </a:spcAft>
              <a:buClr>
                <a:srgbClr val="FFCC00"/>
              </a:buClr>
              <a:defRPr/>
            </a:pPr>
            <a:r>
              <a:rPr lang="en-US" altLang="en-US">
                <a:solidFill>
                  <a:srgbClr val="FFFFFF"/>
                </a:solidFill>
              </a:rPr>
              <a:t>Caught a ship from Alexandria in early Spring</a:t>
            </a:r>
          </a:p>
          <a:p>
            <a:pPr fontAlgn="base">
              <a:spcAft>
                <a:spcPct val="0"/>
              </a:spcAft>
              <a:buClr>
                <a:srgbClr val="FFCC00"/>
              </a:buClr>
              <a:defRPr/>
            </a:pPr>
            <a:r>
              <a:rPr lang="en-US" altLang="en-US">
                <a:solidFill>
                  <a:srgbClr val="FFFFFF"/>
                </a:solidFill>
              </a:rPr>
              <a:t>Sailed and landed at Syracuse for three days</a:t>
            </a:r>
          </a:p>
          <a:p>
            <a:pPr fontAlgn="base">
              <a:spcAft>
                <a:spcPct val="0"/>
              </a:spcAft>
              <a:buClr>
                <a:srgbClr val="FFCC00"/>
              </a:buClr>
              <a:defRPr/>
            </a:pPr>
            <a:r>
              <a:rPr lang="en-US" altLang="en-US">
                <a:solidFill>
                  <a:srgbClr val="FFFFFF"/>
                </a:solidFill>
              </a:rPr>
              <a:t>On to Rhegium and the next day to Puteoli</a:t>
            </a:r>
          </a:p>
          <a:p>
            <a:pPr lvl="1" fontAlgn="base">
              <a:spcAft>
                <a:spcPct val="0"/>
              </a:spcAft>
              <a:buClr>
                <a:srgbClr val="A886E0"/>
              </a:buClr>
              <a:defRPr/>
            </a:pPr>
            <a:r>
              <a:rPr lang="en-US" altLang="en-US">
                <a:solidFill>
                  <a:srgbClr val="FFCC00"/>
                </a:solidFill>
              </a:rPr>
              <a:t>Stayed with the brethren for seven days </a:t>
            </a:r>
            <a:r>
              <a:rPr lang="en-US" altLang="en-US" i="1">
                <a:solidFill>
                  <a:srgbClr val="FFCC00"/>
                </a:solidFill>
              </a:rPr>
              <a:t>(28:14)</a:t>
            </a:r>
          </a:p>
        </p:txBody>
      </p:sp>
      <p:sp>
        <p:nvSpPr>
          <p:cNvPr id="21509" name="Rectangle 9">
            <a:extLst>
              <a:ext uri="{FF2B5EF4-FFF2-40B4-BE49-F238E27FC236}">
                <a16:creationId xmlns:a16="http://schemas.microsoft.com/office/drawing/2014/main" id="{723AB8C4-B967-4BAF-B09D-82F776E02E11}"/>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1510" name="Rectangle 10">
            <a:extLst>
              <a:ext uri="{FF2B5EF4-FFF2-40B4-BE49-F238E27FC236}">
                <a16:creationId xmlns:a16="http://schemas.microsoft.com/office/drawing/2014/main" id="{901C82D1-6166-4DDA-A5EF-DA93EA67CE7E}"/>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1511" name="Rectangle 11">
            <a:extLst>
              <a:ext uri="{FF2B5EF4-FFF2-40B4-BE49-F238E27FC236}">
                <a16:creationId xmlns:a16="http://schemas.microsoft.com/office/drawing/2014/main" id="{AC10B5A2-736C-406D-931F-034B79669529}"/>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1512" name="Freeform 12">
            <a:extLst>
              <a:ext uri="{FF2B5EF4-FFF2-40B4-BE49-F238E27FC236}">
                <a16:creationId xmlns:a16="http://schemas.microsoft.com/office/drawing/2014/main" id="{DAD76BBF-45FD-4940-AE4A-C44628145DF8}"/>
              </a:ext>
            </a:extLst>
          </p:cNvPr>
          <p:cNvSpPr>
            <a:spLocks/>
          </p:cNvSpPr>
          <p:nvPr/>
        </p:nvSpPr>
        <p:spPr bwMode="auto">
          <a:xfrm>
            <a:off x="9972675" y="5224463"/>
            <a:ext cx="173038" cy="533400"/>
          </a:xfrm>
          <a:custGeom>
            <a:avLst/>
            <a:gdLst>
              <a:gd name="T0" fmla="*/ 107950 w 109"/>
              <a:gd name="T1" fmla="*/ 533400 h 336"/>
              <a:gd name="T2" fmla="*/ 119063 w 109"/>
              <a:gd name="T3" fmla="*/ 501650 h 336"/>
              <a:gd name="T4" fmla="*/ 85725 w 109"/>
              <a:gd name="T5" fmla="*/ 479425 h 336"/>
              <a:gd name="T6" fmla="*/ 42863 w 109"/>
              <a:gd name="T7" fmla="*/ 414338 h 336"/>
              <a:gd name="T8" fmla="*/ 20638 w 109"/>
              <a:gd name="T9" fmla="*/ 349250 h 336"/>
              <a:gd name="T10" fmla="*/ 74613 w 109"/>
              <a:gd name="T11" fmla="*/ 98425 h 336"/>
              <a:gd name="T12" fmla="*/ 139700 w 109"/>
              <a:gd name="T13" fmla="*/ 44450 h 336"/>
              <a:gd name="T14" fmla="*/ 173038 w 109"/>
              <a:gd name="T15" fmla="*/ 0 h 3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9" h="336">
                <a:moveTo>
                  <a:pt x="68" y="336"/>
                </a:moveTo>
                <a:cubicBezTo>
                  <a:pt x="70" y="329"/>
                  <a:pt x="78" y="323"/>
                  <a:pt x="75" y="316"/>
                </a:cubicBezTo>
                <a:cubicBezTo>
                  <a:pt x="72" y="308"/>
                  <a:pt x="60" y="308"/>
                  <a:pt x="54" y="302"/>
                </a:cubicBezTo>
                <a:cubicBezTo>
                  <a:pt x="51" y="299"/>
                  <a:pt x="29" y="265"/>
                  <a:pt x="27" y="261"/>
                </a:cubicBezTo>
                <a:cubicBezTo>
                  <a:pt x="21" y="248"/>
                  <a:pt x="13" y="220"/>
                  <a:pt x="13" y="220"/>
                </a:cubicBezTo>
                <a:cubicBezTo>
                  <a:pt x="17" y="156"/>
                  <a:pt x="0" y="107"/>
                  <a:pt x="47" y="62"/>
                </a:cubicBezTo>
                <a:cubicBezTo>
                  <a:pt x="60" y="50"/>
                  <a:pt x="76" y="41"/>
                  <a:pt x="88" y="28"/>
                </a:cubicBezTo>
                <a:cubicBezTo>
                  <a:pt x="96" y="20"/>
                  <a:pt x="109" y="0"/>
                  <a:pt x="109"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21513" name="Freeform 13">
            <a:extLst>
              <a:ext uri="{FF2B5EF4-FFF2-40B4-BE49-F238E27FC236}">
                <a16:creationId xmlns:a16="http://schemas.microsoft.com/office/drawing/2014/main" id="{F51FB54A-2FAF-400C-9F45-76E4B6B7CEAC}"/>
              </a:ext>
            </a:extLst>
          </p:cNvPr>
          <p:cNvSpPr>
            <a:spLocks/>
          </p:cNvSpPr>
          <p:nvPr/>
        </p:nvSpPr>
        <p:spPr bwMode="auto">
          <a:xfrm>
            <a:off x="8251826" y="4300539"/>
            <a:ext cx="1882775" cy="923925"/>
          </a:xfrm>
          <a:custGeom>
            <a:avLst/>
            <a:gdLst>
              <a:gd name="T0" fmla="*/ 1882775 w 1186"/>
              <a:gd name="T1" fmla="*/ 923925 h 582"/>
              <a:gd name="T2" fmla="*/ 1839913 w 1186"/>
              <a:gd name="T3" fmla="*/ 815975 h 582"/>
              <a:gd name="T4" fmla="*/ 1817688 w 1186"/>
              <a:gd name="T5" fmla="*/ 750888 h 582"/>
              <a:gd name="T6" fmla="*/ 1806575 w 1186"/>
              <a:gd name="T7" fmla="*/ 717550 h 582"/>
              <a:gd name="T8" fmla="*/ 1687513 w 1186"/>
              <a:gd name="T9" fmla="*/ 238125 h 582"/>
              <a:gd name="T10" fmla="*/ 1665288 w 1186"/>
              <a:gd name="T11" fmla="*/ 173038 h 582"/>
              <a:gd name="T12" fmla="*/ 1643063 w 1186"/>
              <a:gd name="T13" fmla="*/ 141288 h 582"/>
              <a:gd name="T14" fmla="*/ 1577975 w 1186"/>
              <a:gd name="T15" fmla="*/ 65088 h 582"/>
              <a:gd name="T16" fmla="*/ 1479550 w 1186"/>
              <a:gd name="T17" fmla="*/ 0 h 582"/>
              <a:gd name="T18" fmla="*/ 1239838 w 1186"/>
              <a:gd name="T19" fmla="*/ 65088 h 582"/>
              <a:gd name="T20" fmla="*/ 1044575 w 1186"/>
              <a:gd name="T21" fmla="*/ 119063 h 582"/>
              <a:gd name="T22" fmla="*/ 979488 w 1186"/>
              <a:gd name="T23" fmla="*/ 161925 h 582"/>
              <a:gd name="T24" fmla="*/ 858838 w 1186"/>
              <a:gd name="T25" fmla="*/ 195263 h 582"/>
              <a:gd name="T26" fmla="*/ 706438 w 1186"/>
              <a:gd name="T27" fmla="*/ 238125 h 582"/>
              <a:gd name="T28" fmla="*/ 239713 w 1186"/>
              <a:gd name="T29" fmla="*/ 228600 h 582"/>
              <a:gd name="T30" fmla="*/ 107950 w 1186"/>
              <a:gd name="T31" fmla="*/ 152400 h 582"/>
              <a:gd name="T32" fmla="*/ 31750 w 1186"/>
              <a:gd name="T33" fmla="*/ 130175 h 582"/>
              <a:gd name="T34" fmla="*/ 0 w 1186"/>
              <a:gd name="T35" fmla="*/ 119063 h 5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86" h="582">
                <a:moveTo>
                  <a:pt x="1186" y="582"/>
                </a:moveTo>
                <a:cubicBezTo>
                  <a:pt x="1179" y="555"/>
                  <a:pt x="1170" y="538"/>
                  <a:pt x="1159" y="514"/>
                </a:cubicBezTo>
                <a:cubicBezTo>
                  <a:pt x="1153" y="501"/>
                  <a:pt x="1150" y="487"/>
                  <a:pt x="1145" y="473"/>
                </a:cubicBezTo>
                <a:cubicBezTo>
                  <a:pt x="1143" y="466"/>
                  <a:pt x="1138" y="452"/>
                  <a:pt x="1138" y="452"/>
                </a:cubicBezTo>
                <a:cubicBezTo>
                  <a:pt x="1126" y="343"/>
                  <a:pt x="1123" y="243"/>
                  <a:pt x="1063" y="150"/>
                </a:cubicBezTo>
                <a:cubicBezTo>
                  <a:pt x="1055" y="138"/>
                  <a:pt x="1057" y="121"/>
                  <a:pt x="1049" y="109"/>
                </a:cubicBezTo>
                <a:cubicBezTo>
                  <a:pt x="1044" y="102"/>
                  <a:pt x="1040" y="96"/>
                  <a:pt x="1035" y="89"/>
                </a:cubicBezTo>
                <a:cubicBezTo>
                  <a:pt x="1026" y="62"/>
                  <a:pt x="1022" y="50"/>
                  <a:pt x="994" y="41"/>
                </a:cubicBezTo>
                <a:cubicBezTo>
                  <a:pt x="973" y="20"/>
                  <a:pt x="960" y="8"/>
                  <a:pt x="932" y="0"/>
                </a:cubicBezTo>
                <a:cubicBezTo>
                  <a:pt x="880" y="8"/>
                  <a:pt x="832" y="28"/>
                  <a:pt x="781" y="41"/>
                </a:cubicBezTo>
                <a:cubicBezTo>
                  <a:pt x="743" y="51"/>
                  <a:pt x="693" y="56"/>
                  <a:pt x="658" y="75"/>
                </a:cubicBezTo>
                <a:cubicBezTo>
                  <a:pt x="644" y="83"/>
                  <a:pt x="631" y="93"/>
                  <a:pt x="617" y="102"/>
                </a:cubicBezTo>
                <a:cubicBezTo>
                  <a:pt x="596" y="116"/>
                  <a:pt x="564" y="117"/>
                  <a:pt x="541" y="123"/>
                </a:cubicBezTo>
                <a:cubicBezTo>
                  <a:pt x="506" y="133"/>
                  <a:pt x="481" y="144"/>
                  <a:pt x="445" y="150"/>
                </a:cubicBezTo>
                <a:cubicBezTo>
                  <a:pt x="347" y="148"/>
                  <a:pt x="249" y="148"/>
                  <a:pt x="151" y="144"/>
                </a:cubicBezTo>
                <a:cubicBezTo>
                  <a:pt x="119" y="143"/>
                  <a:pt x="96" y="110"/>
                  <a:pt x="68" y="96"/>
                </a:cubicBezTo>
                <a:cubicBezTo>
                  <a:pt x="54" y="89"/>
                  <a:pt x="34" y="86"/>
                  <a:pt x="20" y="82"/>
                </a:cubicBezTo>
                <a:cubicBezTo>
                  <a:pt x="13" y="80"/>
                  <a:pt x="0" y="75"/>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21514" name="Freeform 14">
            <a:extLst>
              <a:ext uri="{FF2B5EF4-FFF2-40B4-BE49-F238E27FC236}">
                <a16:creationId xmlns:a16="http://schemas.microsoft.com/office/drawing/2014/main" id="{78ED893A-AF13-48EB-8813-D444CD4F9434}"/>
              </a:ext>
            </a:extLst>
          </p:cNvPr>
          <p:cNvSpPr>
            <a:spLocks/>
          </p:cNvSpPr>
          <p:nvPr/>
        </p:nvSpPr>
        <p:spPr bwMode="auto">
          <a:xfrm>
            <a:off x="6705600" y="4338639"/>
            <a:ext cx="1557338" cy="846137"/>
          </a:xfrm>
          <a:custGeom>
            <a:avLst/>
            <a:gdLst>
              <a:gd name="T0" fmla="*/ 1557338 w 981"/>
              <a:gd name="T1" fmla="*/ 69850 h 533"/>
              <a:gd name="T2" fmla="*/ 1490663 w 981"/>
              <a:gd name="T3" fmla="*/ 211137 h 533"/>
              <a:gd name="T4" fmla="*/ 1470025 w 981"/>
              <a:gd name="T5" fmla="*/ 244475 h 533"/>
              <a:gd name="T6" fmla="*/ 1404938 w 981"/>
              <a:gd name="T7" fmla="*/ 266700 h 533"/>
              <a:gd name="T8" fmla="*/ 1262063 w 981"/>
              <a:gd name="T9" fmla="*/ 244475 h 533"/>
              <a:gd name="T10" fmla="*/ 1241425 w 981"/>
              <a:gd name="T11" fmla="*/ 211137 h 533"/>
              <a:gd name="T12" fmla="*/ 1109663 w 981"/>
              <a:gd name="T13" fmla="*/ 92075 h 533"/>
              <a:gd name="T14" fmla="*/ 1055688 w 981"/>
              <a:gd name="T15" fmla="*/ 26987 h 533"/>
              <a:gd name="T16" fmla="*/ 990600 w 981"/>
              <a:gd name="T17" fmla="*/ 4762 h 533"/>
              <a:gd name="T18" fmla="*/ 838200 w 981"/>
              <a:gd name="T19" fmla="*/ 26987 h 533"/>
              <a:gd name="T20" fmla="*/ 784225 w 981"/>
              <a:gd name="T21" fmla="*/ 92075 h 533"/>
              <a:gd name="T22" fmla="*/ 685800 w 981"/>
              <a:gd name="T23" fmla="*/ 168275 h 533"/>
              <a:gd name="T24" fmla="*/ 663575 w 981"/>
              <a:gd name="T25" fmla="*/ 200025 h 533"/>
              <a:gd name="T26" fmla="*/ 631825 w 981"/>
              <a:gd name="T27" fmla="*/ 222250 h 533"/>
              <a:gd name="T28" fmla="*/ 598488 w 981"/>
              <a:gd name="T29" fmla="*/ 287337 h 533"/>
              <a:gd name="T30" fmla="*/ 576263 w 981"/>
              <a:gd name="T31" fmla="*/ 668337 h 533"/>
              <a:gd name="T32" fmla="*/ 500063 w 981"/>
              <a:gd name="T33" fmla="*/ 733425 h 533"/>
              <a:gd name="T34" fmla="*/ 130175 w 981"/>
              <a:gd name="T35" fmla="*/ 831850 h 533"/>
              <a:gd name="T36" fmla="*/ 0 w 981"/>
              <a:gd name="T37" fmla="*/ 820737 h 5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81" h="533">
                <a:moveTo>
                  <a:pt x="981" y="44"/>
                </a:moveTo>
                <a:cubicBezTo>
                  <a:pt x="973" y="99"/>
                  <a:pt x="970" y="95"/>
                  <a:pt x="939" y="133"/>
                </a:cubicBezTo>
                <a:cubicBezTo>
                  <a:pt x="934" y="139"/>
                  <a:pt x="933" y="150"/>
                  <a:pt x="926" y="154"/>
                </a:cubicBezTo>
                <a:cubicBezTo>
                  <a:pt x="914" y="162"/>
                  <a:pt x="885" y="168"/>
                  <a:pt x="885" y="168"/>
                </a:cubicBezTo>
                <a:cubicBezTo>
                  <a:pt x="855" y="165"/>
                  <a:pt x="818" y="173"/>
                  <a:pt x="795" y="154"/>
                </a:cubicBezTo>
                <a:cubicBezTo>
                  <a:pt x="789" y="149"/>
                  <a:pt x="788" y="139"/>
                  <a:pt x="782" y="133"/>
                </a:cubicBezTo>
                <a:cubicBezTo>
                  <a:pt x="757" y="108"/>
                  <a:pt x="718" y="89"/>
                  <a:pt x="699" y="58"/>
                </a:cubicBezTo>
                <a:cubicBezTo>
                  <a:pt x="690" y="43"/>
                  <a:pt x="682" y="26"/>
                  <a:pt x="665" y="17"/>
                </a:cubicBezTo>
                <a:cubicBezTo>
                  <a:pt x="652" y="10"/>
                  <a:pt x="624" y="3"/>
                  <a:pt x="624" y="3"/>
                </a:cubicBezTo>
                <a:cubicBezTo>
                  <a:pt x="592" y="6"/>
                  <a:pt x="555" y="0"/>
                  <a:pt x="528" y="17"/>
                </a:cubicBezTo>
                <a:cubicBezTo>
                  <a:pt x="490" y="41"/>
                  <a:pt x="521" y="30"/>
                  <a:pt x="494" y="58"/>
                </a:cubicBezTo>
                <a:cubicBezTo>
                  <a:pt x="477" y="75"/>
                  <a:pt x="452" y="93"/>
                  <a:pt x="432" y="106"/>
                </a:cubicBezTo>
                <a:cubicBezTo>
                  <a:pt x="427" y="113"/>
                  <a:pt x="424" y="120"/>
                  <a:pt x="418" y="126"/>
                </a:cubicBezTo>
                <a:cubicBezTo>
                  <a:pt x="412" y="132"/>
                  <a:pt x="403" y="134"/>
                  <a:pt x="398" y="140"/>
                </a:cubicBezTo>
                <a:cubicBezTo>
                  <a:pt x="389" y="152"/>
                  <a:pt x="386" y="168"/>
                  <a:pt x="377" y="181"/>
                </a:cubicBezTo>
                <a:cubicBezTo>
                  <a:pt x="346" y="273"/>
                  <a:pt x="376" y="177"/>
                  <a:pt x="363" y="421"/>
                </a:cubicBezTo>
                <a:cubicBezTo>
                  <a:pt x="361" y="450"/>
                  <a:pt x="336" y="448"/>
                  <a:pt x="315" y="462"/>
                </a:cubicBezTo>
                <a:cubicBezTo>
                  <a:pt x="208" y="533"/>
                  <a:pt x="268" y="515"/>
                  <a:pt x="82" y="524"/>
                </a:cubicBezTo>
                <a:cubicBezTo>
                  <a:pt x="5" y="517"/>
                  <a:pt x="32" y="517"/>
                  <a:pt x="0" y="517"/>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21515" name="Freeform 15">
            <a:extLst>
              <a:ext uri="{FF2B5EF4-FFF2-40B4-BE49-F238E27FC236}">
                <a16:creationId xmlns:a16="http://schemas.microsoft.com/office/drawing/2014/main" id="{FBF41BC9-86E5-453E-BA46-7CBE5B03C9C6}"/>
              </a:ext>
            </a:extLst>
          </p:cNvPr>
          <p:cNvSpPr>
            <a:spLocks/>
          </p:cNvSpPr>
          <p:nvPr/>
        </p:nvSpPr>
        <p:spPr bwMode="auto">
          <a:xfrm>
            <a:off x="6378575" y="5181600"/>
            <a:ext cx="304800" cy="177800"/>
          </a:xfrm>
          <a:custGeom>
            <a:avLst/>
            <a:gdLst>
              <a:gd name="T0" fmla="*/ 304800 w 192"/>
              <a:gd name="T1" fmla="*/ 0 h 112"/>
              <a:gd name="T2" fmla="*/ 141288 w 192"/>
              <a:gd name="T3" fmla="*/ 42863 h 112"/>
              <a:gd name="T4" fmla="*/ 120650 w 192"/>
              <a:gd name="T5" fmla="*/ 141288 h 112"/>
              <a:gd name="T6" fmla="*/ 0 w 192"/>
              <a:gd name="T7" fmla="*/ 174625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112">
                <a:moveTo>
                  <a:pt x="192" y="0"/>
                </a:moveTo>
                <a:cubicBezTo>
                  <a:pt x="140" y="18"/>
                  <a:pt x="160" y="20"/>
                  <a:pt x="89" y="27"/>
                </a:cubicBezTo>
                <a:cubicBezTo>
                  <a:pt x="83" y="47"/>
                  <a:pt x="86" y="70"/>
                  <a:pt x="76" y="89"/>
                </a:cubicBezTo>
                <a:cubicBezTo>
                  <a:pt x="64" y="112"/>
                  <a:pt x="21" y="110"/>
                  <a:pt x="0" y="11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21516" name="Freeform 16">
            <a:extLst>
              <a:ext uri="{FF2B5EF4-FFF2-40B4-BE49-F238E27FC236}">
                <a16:creationId xmlns:a16="http://schemas.microsoft.com/office/drawing/2014/main" id="{ECDB328E-877D-4915-88A8-76F5A2D6EE60}"/>
              </a:ext>
            </a:extLst>
          </p:cNvPr>
          <p:cNvSpPr>
            <a:spLocks/>
          </p:cNvSpPr>
          <p:nvPr/>
        </p:nvSpPr>
        <p:spPr bwMode="auto">
          <a:xfrm>
            <a:off x="3406775" y="4757738"/>
            <a:ext cx="2960688" cy="671512"/>
          </a:xfrm>
          <a:custGeom>
            <a:avLst/>
            <a:gdLst>
              <a:gd name="T0" fmla="*/ 2960688 w 1865"/>
              <a:gd name="T1" fmla="*/ 598487 h 423"/>
              <a:gd name="T2" fmla="*/ 2471738 w 1865"/>
              <a:gd name="T3" fmla="*/ 630237 h 423"/>
              <a:gd name="T4" fmla="*/ 1960563 w 1865"/>
              <a:gd name="T5" fmla="*/ 565150 h 423"/>
              <a:gd name="T6" fmla="*/ 1851025 w 1865"/>
              <a:gd name="T7" fmla="*/ 412750 h 423"/>
              <a:gd name="T8" fmla="*/ 1600200 w 1865"/>
              <a:gd name="T9" fmla="*/ 282575 h 423"/>
              <a:gd name="T10" fmla="*/ 1306513 w 1865"/>
              <a:gd name="T11" fmla="*/ 325437 h 423"/>
              <a:gd name="T12" fmla="*/ 1208088 w 1865"/>
              <a:gd name="T13" fmla="*/ 412750 h 423"/>
              <a:gd name="T14" fmla="*/ 1066800 w 1865"/>
              <a:gd name="T15" fmla="*/ 466725 h 423"/>
              <a:gd name="T16" fmla="*/ 1001713 w 1865"/>
              <a:gd name="T17" fmla="*/ 488950 h 423"/>
              <a:gd name="T18" fmla="*/ 969963 w 1865"/>
              <a:gd name="T19" fmla="*/ 511175 h 423"/>
              <a:gd name="T20" fmla="*/ 795338 w 1865"/>
              <a:gd name="T21" fmla="*/ 500062 h 423"/>
              <a:gd name="T22" fmla="*/ 773113 w 1865"/>
              <a:gd name="T23" fmla="*/ 466725 h 423"/>
              <a:gd name="T24" fmla="*/ 674688 w 1865"/>
              <a:gd name="T25" fmla="*/ 381000 h 423"/>
              <a:gd name="T26" fmla="*/ 577850 w 1865"/>
              <a:gd name="T27" fmla="*/ 217487 h 423"/>
              <a:gd name="T28" fmla="*/ 239713 w 1865"/>
              <a:gd name="T29" fmla="*/ 119062 h 423"/>
              <a:gd name="T30" fmla="*/ 44450 w 1865"/>
              <a:gd name="T31" fmla="*/ 0 h 423"/>
              <a:gd name="T32" fmla="*/ 0 w 1865"/>
              <a:gd name="T33" fmla="*/ 9525 h 4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65" h="423">
                <a:moveTo>
                  <a:pt x="1865" y="377"/>
                </a:moveTo>
                <a:cubicBezTo>
                  <a:pt x="1713" y="403"/>
                  <a:pt x="1815" y="389"/>
                  <a:pt x="1557" y="397"/>
                </a:cubicBezTo>
                <a:cubicBezTo>
                  <a:pt x="1441" y="417"/>
                  <a:pt x="1331" y="423"/>
                  <a:pt x="1235" y="356"/>
                </a:cubicBezTo>
                <a:cubicBezTo>
                  <a:pt x="1213" y="323"/>
                  <a:pt x="1199" y="282"/>
                  <a:pt x="1166" y="260"/>
                </a:cubicBezTo>
                <a:cubicBezTo>
                  <a:pt x="1127" y="205"/>
                  <a:pt x="1071" y="189"/>
                  <a:pt x="1008" y="178"/>
                </a:cubicBezTo>
                <a:cubicBezTo>
                  <a:pt x="978" y="180"/>
                  <a:pt x="864" y="169"/>
                  <a:pt x="823" y="205"/>
                </a:cubicBezTo>
                <a:cubicBezTo>
                  <a:pt x="796" y="229"/>
                  <a:pt x="789" y="245"/>
                  <a:pt x="761" y="260"/>
                </a:cubicBezTo>
                <a:cubicBezTo>
                  <a:pt x="731" y="275"/>
                  <a:pt x="704" y="285"/>
                  <a:pt x="672" y="294"/>
                </a:cubicBezTo>
                <a:cubicBezTo>
                  <a:pt x="658" y="298"/>
                  <a:pt x="631" y="308"/>
                  <a:pt x="631" y="308"/>
                </a:cubicBezTo>
                <a:cubicBezTo>
                  <a:pt x="624" y="313"/>
                  <a:pt x="619" y="322"/>
                  <a:pt x="611" y="322"/>
                </a:cubicBezTo>
                <a:cubicBezTo>
                  <a:pt x="574" y="324"/>
                  <a:pt x="537" y="323"/>
                  <a:pt x="501" y="315"/>
                </a:cubicBezTo>
                <a:cubicBezTo>
                  <a:pt x="493" y="313"/>
                  <a:pt x="493" y="300"/>
                  <a:pt x="487" y="294"/>
                </a:cubicBezTo>
                <a:cubicBezTo>
                  <a:pt x="452" y="254"/>
                  <a:pt x="457" y="260"/>
                  <a:pt x="425" y="240"/>
                </a:cubicBezTo>
                <a:cubicBezTo>
                  <a:pt x="414" y="201"/>
                  <a:pt x="398" y="159"/>
                  <a:pt x="364" y="137"/>
                </a:cubicBezTo>
                <a:cubicBezTo>
                  <a:pt x="318" y="68"/>
                  <a:pt x="227" y="79"/>
                  <a:pt x="151" y="75"/>
                </a:cubicBezTo>
                <a:cubicBezTo>
                  <a:pt x="111" y="47"/>
                  <a:pt x="68" y="26"/>
                  <a:pt x="28" y="0"/>
                </a:cubicBezTo>
                <a:cubicBezTo>
                  <a:pt x="5" y="7"/>
                  <a:pt x="14" y="6"/>
                  <a:pt x="0" y="6"/>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22545" name="Freeform 17">
            <a:extLst>
              <a:ext uri="{FF2B5EF4-FFF2-40B4-BE49-F238E27FC236}">
                <a16:creationId xmlns:a16="http://schemas.microsoft.com/office/drawing/2014/main" id="{68C772E2-E3EF-4B03-BF45-29BDD4EB0428}"/>
              </a:ext>
            </a:extLst>
          </p:cNvPr>
          <p:cNvSpPr>
            <a:spLocks/>
          </p:cNvSpPr>
          <p:nvPr/>
        </p:nvSpPr>
        <p:spPr bwMode="auto">
          <a:xfrm>
            <a:off x="3395663" y="4267201"/>
            <a:ext cx="373062" cy="500063"/>
          </a:xfrm>
          <a:custGeom>
            <a:avLst/>
            <a:gdLst>
              <a:gd name="T0" fmla="*/ 0 w 235"/>
              <a:gd name="T1" fmla="*/ 500063 h 315"/>
              <a:gd name="T2" fmla="*/ 11112 w 235"/>
              <a:gd name="T3" fmla="*/ 468313 h 315"/>
              <a:gd name="T4" fmla="*/ 142875 w 235"/>
              <a:gd name="T5" fmla="*/ 381000 h 315"/>
              <a:gd name="T6" fmla="*/ 228600 w 235"/>
              <a:gd name="T7" fmla="*/ 358775 h 315"/>
              <a:gd name="T8" fmla="*/ 327025 w 235"/>
              <a:gd name="T9" fmla="*/ 282575 h 315"/>
              <a:gd name="T10" fmla="*/ 338137 w 235"/>
              <a:gd name="T11" fmla="*/ 65088 h 315"/>
              <a:gd name="T12" fmla="*/ 295275 w 235"/>
              <a:gd name="T13" fmla="*/ 42863 h 315"/>
              <a:gd name="T14" fmla="*/ 250825 w 235"/>
              <a:gd name="T15" fmla="*/ 0 h 3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5" h="315">
                <a:moveTo>
                  <a:pt x="0" y="315"/>
                </a:moveTo>
                <a:cubicBezTo>
                  <a:pt x="2" y="308"/>
                  <a:pt x="2" y="300"/>
                  <a:pt x="7" y="295"/>
                </a:cubicBezTo>
                <a:cubicBezTo>
                  <a:pt x="21" y="281"/>
                  <a:pt x="69" y="246"/>
                  <a:pt x="90" y="240"/>
                </a:cubicBezTo>
                <a:cubicBezTo>
                  <a:pt x="108" y="235"/>
                  <a:pt x="144" y="226"/>
                  <a:pt x="144" y="226"/>
                </a:cubicBezTo>
                <a:cubicBezTo>
                  <a:pt x="194" y="194"/>
                  <a:pt x="175" y="211"/>
                  <a:pt x="206" y="178"/>
                </a:cubicBezTo>
                <a:cubicBezTo>
                  <a:pt x="224" y="125"/>
                  <a:pt x="235" y="111"/>
                  <a:pt x="213" y="41"/>
                </a:cubicBezTo>
                <a:cubicBezTo>
                  <a:pt x="210" y="31"/>
                  <a:pt x="194" y="33"/>
                  <a:pt x="186" y="27"/>
                </a:cubicBezTo>
                <a:cubicBezTo>
                  <a:pt x="182" y="24"/>
                  <a:pt x="165" y="7"/>
                  <a:pt x="158"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22546" name="Freeform 18">
            <a:extLst>
              <a:ext uri="{FF2B5EF4-FFF2-40B4-BE49-F238E27FC236}">
                <a16:creationId xmlns:a16="http://schemas.microsoft.com/office/drawing/2014/main" id="{CED94D83-2C4B-491D-8ABB-87DFD51D7491}"/>
              </a:ext>
            </a:extLst>
          </p:cNvPr>
          <p:cNvSpPr>
            <a:spLocks/>
          </p:cNvSpPr>
          <p:nvPr/>
        </p:nvSpPr>
        <p:spPr bwMode="auto">
          <a:xfrm>
            <a:off x="3592514" y="3852863"/>
            <a:ext cx="217487" cy="412750"/>
          </a:xfrm>
          <a:custGeom>
            <a:avLst/>
            <a:gdLst>
              <a:gd name="T0" fmla="*/ 22225 w 137"/>
              <a:gd name="T1" fmla="*/ 403225 h 260"/>
              <a:gd name="T2" fmla="*/ 98425 w 137"/>
              <a:gd name="T3" fmla="*/ 371475 h 260"/>
              <a:gd name="T4" fmla="*/ 184150 w 137"/>
              <a:gd name="T5" fmla="*/ 284163 h 260"/>
              <a:gd name="T6" fmla="*/ 217487 w 137"/>
              <a:gd name="T7" fmla="*/ 0 h 2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260">
                <a:moveTo>
                  <a:pt x="14" y="254"/>
                </a:moveTo>
                <a:cubicBezTo>
                  <a:pt x="64" y="219"/>
                  <a:pt x="0" y="260"/>
                  <a:pt x="62" y="234"/>
                </a:cubicBezTo>
                <a:cubicBezTo>
                  <a:pt x="86" y="224"/>
                  <a:pt x="103" y="200"/>
                  <a:pt x="116" y="179"/>
                </a:cubicBezTo>
                <a:cubicBezTo>
                  <a:pt x="126" y="102"/>
                  <a:pt x="137" y="81"/>
                  <a:pt x="137"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22547" name="Freeform 19">
            <a:extLst>
              <a:ext uri="{FF2B5EF4-FFF2-40B4-BE49-F238E27FC236}">
                <a16:creationId xmlns:a16="http://schemas.microsoft.com/office/drawing/2014/main" id="{04F1139E-EF3F-4F19-BA73-00D625A43645}"/>
              </a:ext>
            </a:extLst>
          </p:cNvPr>
          <p:cNvSpPr>
            <a:spLocks/>
          </p:cNvSpPr>
          <p:nvPr/>
        </p:nvSpPr>
        <p:spPr bwMode="auto">
          <a:xfrm>
            <a:off x="3468689" y="2624139"/>
            <a:ext cx="319087" cy="1196975"/>
          </a:xfrm>
          <a:custGeom>
            <a:avLst/>
            <a:gdLst>
              <a:gd name="T0" fmla="*/ 319087 w 201"/>
              <a:gd name="T1" fmla="*/ 1196975 h 754"/>
              <a:gd name="T2" fmla="*/ 265112 w 201"/>
              <a:gd name="T3" fmla="*/ 1087438 h 754"/>
              <a:gd name="T4" fmla="*/ 242887 w 201"/>
              <a:gd name="T5" fmla="*/ 1022350 h 754"/>
              <a:gd name="T6" fmla="*/ 166687 w 201"/>
              <a:gd name="T7" fmla="*/ 858838 h 754"/>
              <a:gd name="T8" fmla="*/ 58737 w 201"/>
              <a:gd name="T9" fmla="*/ 511175 h 754"/>
              <a:gd name="T10" fmla="*/ 3175 w 201"/>
              <a:gd name="T11" fmla="*/ 293688 h 754"/>
              <a:gd name="T12" fmla="*/ 3175 w 201"/>
              <a:gd name="T13" fmla="*/ 0 h 7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 h="754">
                <a:moveTo>
                  <a:pt x="201" y="754"/>
                </a:moveTo>
                <a:cubicBezTo>
                  <a:pt x="190" y="710"/>
                  <a:pt x="199" y="734"/>
                  <a:pt x="167" y="685"/>
                </a:cubicBezTo>
                <a:cubicBezTo>
                  <a:pt x="159" y="673"/>
                  <a:pt x="158" y="658"/>
                  <a:pt x="153" y="644"/>
                </a:cubicBezTo>
                <a:cubicBezTo>
                  <a:pt x="141" y="609"/>
                  <a:pt x="122" y="574"/>
                  <a:pt x="105" y="541"/>
                </a:cubicBezTo>
                <a:cubicBezTo>
                  <a:pt x="71" y="475"/>
                  <a:pt x="59" y="393"/>
                  <a:pt x="37" y="322"/>
                </a:cubicBezTo>
                <a:cubicBezTo>
                  <a:pt x="23" y="277"/>
                  <a:pt x="3" y="233"/>
                  <a:pt x="2" y="185"/>
                </a:cubicBezTo>
                <a:cubicBezTo>
                  <a:pt x="0" y="123"/>
                  <a:pt x="2" y="62"/>
                  <a:pt x="2"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dissolve">
                                      <p:cBhvr>
                                        <p:cTn id="7" dur="500"/>
                                        <p:tgtEl>
                                          <p:spTgt spid="22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dissolve">
                                      <p:cBhvr>
                                        <p:cTn id="12" dur="500"/>
                                        <p:tgtEl>
                                          <p:spTgt spid="22531">
                                            <p:txEl>
                                              <p:pRg st="1" end="1"/>
                                            </p:txEl>
                                          </p:spTgt>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22545"/>
                                        </p:tgtEl>
                                        <p:attrNameLst>
                                          <p:attrName>style.visibility</p:attrName>
                                        </p:attrNameLst>
                                      </p:cBhvr>
                                      <p:to>
                                        <p:strVal val="visible"/>
                                      </p:to>
                                    </p:set>
                                    <p:animEffect transition="in" filter="wipe(down)">
                                      <p:cBhvr>
                                        <p:cTn id="16" dur="3000"/>
                                        <p:tgtEl>
                                          <p:spTgt spid="2254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22531">
                                            <p:txEl>
                                              <p:pRg st="2" end="2"/>
                                            </p:txEl>
                                          </p:spTgt>
                                        </p:tgtEl>
                                        <p:attrNameLst>
                                          <p:attrName>style.visibility</p:attrName>
                                        </p:attrNameLst>
                                      </p:cBhvr>
                                      <p:to>
                                        <p:strVal val="visible"/>
                                      </p:to>
                                    </p:set>
                                    <p:animEffect transition="in" filter="dissolve">
                                      <p:cBhvr>
                                        <p:cTn id="21" dur="500"/>
                                        <p:tgtEl>
                                          <p:spTgt spid="22531">
                                            <p:txEl>
                                              <p:pRg st="2" end="2"/>
                                            </p:txEl>
                                          </p:spTgt>
                                        </p:tgtEl>
                                      </p:cBhvr>
                                    </p:animEffect>
                                  </p:childTnLst>
                                </p:cTn>
                              </p:par>
                            </p:childTnLst>
                          </p:cTn>
                        </p:par>
                        <p:par>
                          <p:cTn id="22" fill="hold" nodeType="afterGroup">
                            <p:stCondLst>
                              <p:cond delay="500"/>
                            </p:stCondLst>
                            <p:childTnLst>
                              <p:par>
                                <p:cTn id="23" presetID="22" presetClass="entr" presetSubtype="4" fill="hold" nodeType="afterEffect">
                                  <p:stCondLst>
                                    <p:cond delay="0"/>
                                  </p:stCondLst>
                                  <p:childTnLst>
                                    <p:set>
                                      <p:cBhvr>
                                        <p:cTn id="24" dur="1" fill="hold">
                                          <p:stCondLst>
                                            <p:cond delay="0"/>
                                          </p:stCondLst>
                                        </p:cTn>
                                        <p:tgtEl>
                                          <p:spTgt spid="22546"/>
                                        </p:tgtEl>
                                        <p:attrNameLst>
                                          <p:attrName>style.visibility</p:attrName>
                                        </p:attrNameLst>
                                      </p:cBhvr>
                                      <p:to>
                                        <p:strVal val="visible"/>
                                      </p:to>
                                    </p:set>
                                    <p:animEffect transition="in" filter="wipe(down)">
                                      <p:cBhvr>
                                        <p:cTn id="25" dur="3000"/>
                                        <p:tgtEl>
                                          <p:spTgt spid="22546"/>
                                        </p:tgtEl>
                                      </p:cBhvr>
                                    </p:animEffect>
                                  </p:childTnLst>
                                </p:cTn>
                              </p:par>
                            </p:childTnLst>
                          </p:cTn>
                        </p:par>
                        <p:par>
                          <p:cTn id="26" fill="hold" nodeType="afterGroup">
                            <p:stCondLst>
                              <p:cond delay="3500"/>
                            </p:stCondLst>
                            <p:childTnLst>
                              <p:par>
                                <p:cTn id="27" presetID="22" presetClass="entr" presetSubtype="4" fill="hold" nodeType="afterEffect">
                                  <p:stCondLst>
                                    <p:cond delay="0"/>
                                  </p:stCondLst>
                                  <p:childTnLst>
                                    <p:set>
                                      <p:cBhvr>
                                        <p:cTn id="28" dur="1" fill="hold">
                                          <p:stCondLst>
                                            <p:cond delay="0"/>
                                          </p:stCondLst>
                                        </p:cTn>
                                        <p:tgtEl>
                                          <p:spTgt spid="22547"/>
                                        </p:tgtEl>
                                        <p:attrNameLst>
                                          <p:attrName>style.visibility</p:attrName>
                                        </p:attrNameLst>
                                      </p:cBhvr>
                                      <p:to>
                                        <p:strVal val="visible"/>
                                      </p:to>
                                    </p:set>
                                    <p:animEffect transition="in" filter="wipe(down)">
                                      <p:cBhvr>
                                        <p:cTn id="29" dur="3000"/>
                                        <p:tgtEl>
                                          <p:spTgt spid="22547"/>
                                        </p:tgtEl>
                                      </p:cBhvr>
                                    </p:animEffect>
                                  </p:childTnLst>
                                </p:cTn>
                              </p:par>
                            </p:childTnLst>
                          </p:cTn>
                        </p:par>
                        <p:par>
                          <p:cTn id="30" fill="hold" nodeType="afterGroup">
                            <p:stCondLst>
                              <p:cond delay="6500"/>
                            </p:stCondLst>
                            <p:childTnLst>
                              <p:par>
                                <p:cTn id="31" presetID="39" presetClass="entr" presetSubtype="0" accel="100000" fill="hold" nodeType="afterEffect">
                                  <p:stCondLst>
                                    <p:cond delay="0"/>
                                  </p:stCondLst>
                                  <p:childTnLst>
                                    <p:set>
                                      <p:cBhvr>
                                        <p:cTn id="32" dur="1" fill="hold">
                                          <p:stCondLst>
                                            <p:cond delay="0"/>
                                          </p:stCondLst>
                                        </p:cTn>
                                        <p:tgtEl>
                                          <p:spTgt spid="22531">
                                            <p:txEl>
                                              <p:pRg st="3" end="3"/>
                                            </p:txEl>
                                          </p:spTgt>
                                        </p:tgtEl>
                                        <p:attrNameLst>
                                          <p:attrName>style.visibility</p:attrName>
                                        </p:attrNameLst>
                                      </p:cBhvr>
                                      <p:to>
                                        <p:strVal val="visible"/>
                                      </p:to>
                                    </p:set>
                                    <p:anim calcmode="lin" valueType="num">
                                      <p:cBhvr>
                                        <p:cTn id="33" dur="500" fill="hold"/>
                                        <p:tgtEl>
                                          <p:spTgt spid="2253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2253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2253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2253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8">
            <a:extLst>
              <a:ext uri="{FF2B5EF4-FFF2-40B4-BE49-F238E27FC236}">
                <a16:creationId xmlns:a16="http://schemas.microsoft.com/office/drawing/2014/main" id="{652285EA-4CF3-4407-AADC-70A9FCD50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7">
            <a:extLst>
              <a:ext uri="{FF2B5EF4-FFF2-40B4-BE49-F238E27FC236}">
                <a16:creationId xmlns:a16="http://schemas.microsoft.com/office/drawing/2014/main" id="{21168C4F-3B85-482E-A1E6-7B13D5902E28}"/>
              </a:ext>
            </a:extLst>
          </p:cNvPr>
          <p:cNvSpPr>
            <a:spLocks noChangeArrowheads="1"/>
          </p:cNvSpPr>
          <p:nvPr/>
        </p:nvSpPr>
        <p:spPr bwMode="auto">
          <a:xfrm>
            <a:off x="4038600" y="0"/>
            <a:ext cx="6477000" cy="3124200"/>
          </a:xfrm>
          <a:prstGeom prst="rect">
            <a:avLst/>
          </a:prstGeom>
          <a:solidFill>
            <a:schemeClr val="bg1">
              <a:alpha val="65097"/>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3555" name="Rectangle 3">
            <a:extLst>
              <a:ext uri="{FF2B5EF4-FFF2-40B4-BE49-F238E27FC236}">
                <a16:creationId xmlns:a16="http://schemas.microsoft.com/office/drawing/2014/main" id="{FEB422E1-BBBA-4982-9571-25A063430C17}"/>
              </a:ext>
            </a:extLst>
          </p:cNvPr>
          <p:cNvSpPr>
            <a:spLocks noChangeArrowheads="1"/>
          </p:cNvSpPr>
          <p:nvPr/>
        </p:nvSpPr>
        <p:spPr bwMode="auto">
          <a:xfrm>
            <a:off x="4038600" y="76200"/>
            <a:ext cx="6400800" cy="3048000"/>
          </a:xfrm>
          <a:prstGeom prst="rect">
            <a:avLst/>
          </a:prstGeom>
          <a:noFill/>
          <a:ln>
            <a:noFill/>
          </a:ln>
          <a:effectLst/>
        </p:spPr>
        <p:txBody>
          <a:bodyPr/>
          <a:lstStyle>
            <a:lvl1pPr marL="342900" indent="-342900">
              <a:spcBef>
                <a:spcPct val="20000"/>
              </a:spcBef>
              <a:buClr>
                <a:schemeClr val="hlink"/>
              </a:buClr>
              <a:buSzPct val="70000"/>
              <a:buFont typeface="Wingdings" panose="05000000000000000000" pitchFamily="2" charset="2"/>
              <a:buChar char="n"/>
              <a:defRPr sz="3200" b="1">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hlink"/>
                </a:solidFill>
                <a:effectLst>
                  <a:outerShdw blurRad="38100" dist="38100" dir="2700000" algn="tl">
                    <a:srgbClr val="000000"/>
                  </a:outerShdw>
                </a:effectLst>
                <a:latin typeface="Times New Roman" panose="02020603050405020304"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i="1">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5pPr>
            <a:lvl6pPr marL="25146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6pPr>
            <a:lvl7pPr marL="29718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7pPr>
            <a:lvl8pPr marL="34290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8pPr>
            <a:lvl9pPr marL="38862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9pPr>
          </a:lstStyle>
          <a:p>
            <a:pPr fontAlgn="base">
              <a:spcAft>
                <a:spcPct val="0"/>
              </a:spcAft>
              <a:buClr>
                <a:srgbClr val="FFCC00"/>
              </a:buClr>
              <a:defRPr/>
            </a:pPr>
            <a:r>
              <a:rPr lang="en-US" altLang="en-US">
                <a:solidFill>
                  <a:srgbClr val="FFFFFF"/>
                </a:solidFill>
              </a:rPr>
              <a:t>Rome, Italy – Paul’s first Roman Imprisonment</a:t>
            </a:r>
          </a:p>
          <a:p>
            <a:pPr lvl="1" fontAlgn="base">
              <a:spcAft>
                <a:spcPct val="0"/>
              </a:spcAft>
              <a:buClr>
                <a:srgbClr val="A886E0"/>
              </a:buClr>
              <a:defRPr/>
            </a:pPr>
            <a:r>
              <a:rPr lang="en-US" altLang="en-US">
                <a:solidFill>
                  <a:srgbClr val="FFCC00"/>
                </a:solidFill>
              </a:rPr>
              <a:t>Population approximately 1,000,000 people</a:t>
            </a:r>
          </a:p>
          <a:p>
            <a:pPr lvl="1" fontAlgn="base">
              <a:spcAft>
                <a:spcPct val="0"/>
              </a:spcAft>
              <a:buClr>
                <a:srgbClr val="A886E0"/>
              </a:buClr>
              <a:defRPr/>
            </a:pPr>
            <a:r>
              <a:rPr lang="en-US" altLang="en-US">
                <a:solidFill>
                  <a:srgbClr val="FFCC00"/>
                </a:solidFill>
              </a:rPr>
              <a:t>1,790 palaces, government buildings, sports complex</a:t>
            </a:r>
          </a:p>
        </p:txBody>
      </p:sp>
      <p:sp>
        <p:nvSpPr>
          <p:cNvPr id="22533" name="Rectangle 9">
            <a:extLst>
              <a:ext uri="{FF2B5EF4-FFF2-40B4-BE49-F238E27FC236}">
                <a16:creationId xmlns:a16="http://schemas.microsoft.com/office/drawing/2014/main" id="{7CFC21F8-322A-4392-96A0-CCAD676823F7}"/>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2534" name="Rectangle 10">
            <a:extLst>
              <a:ext uri="{FF2B5EF4-FFF2-40B4-BE49-F238E27FC236}">
                <a16:creationId xmlns:a16="http://schemas.microsoft.com/office/drawing/2014/main" id="{A6504BB8-F670-4307-81F3-82EE8CAAD07C}"/>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2535" name="Rectangle 11">
            <a:extLst>
              <a:ext uri="{FF2B5EF4-FFF2-40B4-BE49-F238E27FC236}">
                <a16:creationId xmlns:a16="http://schemas.microsoft.com/office/drawing/2014/main" id="{EE11C797-B416-4408-9C16-843614D2B779}"/>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2536" name="Freeform 12">
            <a:extLst>
              <a:ext uri="{FF2B5EF4-FFF2-40B4-BE49-F238E27FC236}">
                <a16:creationId xmlns:a16="http://schemas.microsoft.com/office/drawing/2014/main" id="{1B05FE60-F6E3-4152-A210-60B492E47179}"/>
              </a:ext>
            </a:extLst>
          </p:cNvPr>
          <p:cNvSpPr>
            <a:spLocks/>
          </p:cNvSpPr>
          <p:nvPr/>
        </p:nvSpPr>
        <p:spPr bwMode="auto">
          <a:xfrm>
            <a:off x="9972675" y="5224463"/>
            <a:ext cx="173038" cy="533400"/>
          </a:xfrm>
          <a:custGeom>
            <a:avLst/>
            <a:gdLst>
              <a:gd name="T0" fmla="*/ 107950 w 109"/>
              <a:gd name="T1" fmla="*/ 533400 h 336"/>
              <a:gd name="T2" fmla="*/ 119063 w 109"/>
              <a:gd name="T3" fmla="*/ 501650 h 336"/>
              <a:gd name="T4" fmla="*/ 85725 w 109"/>
              <a:gd name="T5" fmla="*/ 479425 h 336"/>
              <a:gd name="T6" fmla="*/ 42863 w 109"/>
              <a:gd name="T7" fmla="*/ 414338 h 336"/>
              <a:gd name="T8" fmla="*/ 20638 w 109"/>
              <a:gd name="T9" fmla="*/ 349250 h 336"/>
              <a:gd name="T10" fmla="*/ 74613 w 109"/>
              <a:gd name="T11" fmla="*/ 98425 h 336"/>
              <a:gd name="T12" fmla="*/ 139700 w 109"/>
              <a:gd name="T13" fmla="*/ 44450 h 336"/>
              <a:gd name="T14" fmla="*/ 173038 w 109"/>
              <a:gd name="T15" fmla="*/ 0 h 3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9" h="336">
                <a:moveTo>
                  <a:pt x="68" y="336"/>
                </a:moveTo>
                <a:cubicBezTo>
                  <a:pt x="70" y="329"/>
                  <a:pt x="78" y="323"/>
                  <a:pt x="75" y="316"/>
                </a:cubicBezTo>
                <a:cubicBezTo>
                  <a:pt x="72" y="308"/>
                  <a:pt x="60" y="308"/>
                  <a:pt x="54" y="302"/>
                </a:cubicBezTo>
                <a:cubicBezTo>
                  <a:pt x="51" y="299"/>
                  <a:pt x="29" y="265"/>
                  <a:pt x="27" y="261"/>
                </a:cubicBezTo>
                <a:cubicBezTo>
                  <a:pt x="21" y="248"/>
                  <a:pt x="13" y="220"/>
                  <a:pt x="13" y="220"/>
                </a:cubicBezTo>
                <a:cubicBezTo>
                  <a:pt x="17" y="156"/>
                  <a:pt x="0" y="107"/>
                  <a:pt x="47" y="62"/>
                </a:cubicBezTo>
                <a:cubicBezTo>
                  <a:pt x="60" y="50"/>
                  <a:pt x="76" y="41"/>
                  <a:pt x="88" y="28"/>
                </a:cubicBezTo>
                <a:cubicBezTo>
                  <a:pt x="96" y="20"/>
                  <a:pt x="109" y="0"/>
                  <a:pt x="109"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22537" name="Freeform 13">
            <a:extLst>
              <a:ext uri="{FF2B5EF4-FFF2-40B4-BE49-F238E27FC236}">
                <a16:creationId xmlns:a16="http://schemas.microsoft.com/office/drawing/2014/main" id="{E1FA299C-1C29-4F12-9C11-6CCE1A400E7E}"/>
              </a:ext>
            </a:extLst>
          </p:cNvPr>
          <p:cNvSpPr>
            <a:spLocks/>
          </p:cNvSpPr>
          <p:nvPr/>
        </p:nvSpPr>
        <p:spPr bwMode="auto">
          <a:xfrm>
            <a:off x="8251826" y="4300539"/>
            <a:ext cx="1882775" cy="923925"/>
          </a:xfrm>
          <a:custGeom>
            <a:avLst/>
            <a:gdLst>
              <a:gd name="T0" fmla="*/ 1882775 w 1186"/>
              <a:gd name="T1" fmla="*/ 923925 h 582"/>
              <a:gd name="T2" fmla="*/ 1839913 w 1186"/>
              <a:gd name="T3" fmla="*/ 815975 h 582"/>
              <a:gd name="T4" fmla="*/ 1817688 w 1186"/>
              <a:gd name="T5" fmla="*/ 750888 h 582"/>
              <a:gd name="T6" fmla="*/ 1806575 w 1186"/>
              <a:gd name="T7" fmla="*/ 717550 h 582"/>
              <a:gd name="T8" fmla="*/ 1687513 w 1186"/>
              <a:gd name="T9" fmla="*/ 238125 h 582"/>
              <a:gd name="T10" fmla="*/ 1665288 w 1186"/>
              <a:gd name="T11" fmla="*/ 173038 h 582"/>
              <a:gd name="T12" fmla="*/ 1643063 w 1186"/>
              <a:gd name="T13" fmla="*/ 141288 h 582"/>
              <a:gd name="T14" fmla="*/ 1577975 w 1186"/>
              <a:gd name="T15" fmla="*/ 65088 h 582"/>
              <a:gd name="T16" fmla="*/ 1479550 w 1186"/>
              <a:gd name="T17" fmla="*/ 0 h 582"/>
              <a:gd name="T18" fmla="*/ 1239838 w 1186"/>
              <a:gd name="T19" fmla="*/ 65088 h 582"/>
              <a:gd name="T20" fmla="*/ 1044575 w 1186"/>
              <a:gd name="T21" fmla="*/ 119063 h 582"/>
              <a:gd name="T22" fmla="*/ 979488 w 1186"/>
              <a:gd name="T23" fmla="*/ 161925 h 582"/>
              <a:gd name="T24" fmla="*/ 858838 w 1186"/>
              <a:gd name="T25" fmla="*/ 195263 h 582"/>
              <a:gd name="T26" fmla="*/ 706438 w 1186"/>
              <a:gd name="T27" fmla="*/ 238125 h 582"/>
              <a:gd name="T28" fmla="*/ 239713 w 1186"/>
              <a:gd name="T29" fmla="*/ 228600 h 582"/>
              <a:gd name="T30" fmla="*/ 107950 w 1186"/>
              <a:gd name="T31" fmla="*/ 152400 h 582"/>
              <a:gd name="T32" fmla="*/ 31750 w 1186"/>
              <a:gd name="T33" fmla="*/ 130175 h 582"/>
              <a:gd name="T34" fmla="*/ 0 w 1186"/>
              <a:gd name="T35" fmla="*/ 119063 h 5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86" h="582">
                <a:moveTo>
                  <a:pt x="1186" y="582"/>
                </a:moveTo>
                <a:cubicBezTo>
                  <a:pt x="1179" y="555"/>
                  <a:pt x="1170" y="538"/>
                  <a:pt x="1159" y="514"/>
                </a:cubicBezTo>
                <a:cubicBezTo>
                  <a:pt x="1153" y="501"/>
                  <a:pt x="1150" y="487"/>
                  <a:pt x="1145" y="473"/>
                </a:cubicBezTo>
                <a:cubicBezTo>
                  <a:pt x="1143" y="466"/>
                  <a:pt x="1138" y="452"/>
                  <a:pt x="1138" y="452"/>
                </a:cubicBezTo>
                <a:cubicBezTo>
                  <a:pt x="1126" y="343"/>
                  <a:pt x="1123" y="243"/>
                  <a:pt x="1063" y="150"/>
                </a:cubicBezTo>
                <a:cubicBezTo>
                  <a:pt x="1055" y="138"/>
                  <a:pt x="1057" y="121"/>
                  <a:pt x="1049" y="109"/>
                </a:cubicBezTo>
                <a:cubicBezTo>
                  <a:pt x="1044" y="102"/>
                  <a:pt x="1040" y="96"/>
                  <a:pt x="1035" y="89"/>
                </a:cubicBezTo>
                <a:cubicBezTo>
                  <a:pt x="1026" y="62"/>
                  <a:pt x="1022" y="50"/>
                  <a:pt x="994" y="41"/>
                </a:cubicBezTo>
                <a:cubicBezTo>
                  <a:pt x="973" y="20"/>
                  <a:pt x="960" y="8"/>
                  <a:pt x="932" y="0"/>
                </a:cubicBezTo>
                <a:cubicBezTo>
                  <a:pt x="880" y="8"/>
                  <a:pt x="832" y="28"/>
                  <a:pt x="781" y="41"/>
                </a:cubicBezTo>
                <a:cubicBezTo>
                  <a:pt x="743" y="51"/>
                  <a:pt x="693" y="56"/>
                  <a:pt x="658" y="75"/>
                </a:cubicBezTo>
                <a:cubicBezTo>
                  <a:pt x="644" y="83"/>
                  <a:pt x="631" y="93"/>
                  <a:pt x="617" y="102"/>
                </a:cubicBezTo>
                <a:cubicBezTo>
                  <a:pt x="596" y="116"/>
                  <a:pt x="564" y="117"/>
                  <a:pt x="541" y="123"/>
                </a:cubicBezTo>
                <a:cubicBezTo>
                  <a:pt x="506" y="133"/>
                  <a:pt x="481" y="144"/>
                  <a:pt x="445" y="150"/>
                </a:cubicBezTo>
                <a:cubicBezTo>
                  <a:pt x="347" y="148"/>
                  <a:pt x="249" y="148"/>
                  <a:pt x="151" y="144"/>
                </a:cubicBezTo>
                <a:cubicBezTo>
                  <a:pt x="119" y="143"/>
                  <a:pt x="96" y="110"/>
                  <a:pt x="68" y="96"/>
                </a:cubicBezTo>
                <a:cubicBezTo>
                  <a:pt x="54" y="89"/>
                  <a:pt x="34" y="86"/>
                  <a:pt x="20" y="82"/>
                </a:cubicBezTo>
                <a:cubicBezTo>
                  <a:pt x="13" y="80"/>
                  <a:pt x="0" y="75"/>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22538" name="Freeform 14">
            <a:extLst>
              <a:ext uri="{FF2B5EF4-FFF2-40B4-BE49-F238E27FC236}">
                <a16:creationId xmlns:a16="http://schemas.microsoft.com/office/drawing/2014/main" id="{F92A86F7-1A21-4CC6-B47A-9E2BDBD9236B}"/>
              </a:ext>
            </a:extLst>
          </p:cNvPr>
          <p:cNvSpPr>
            <a:spLocks/>
          </p:cNvSpPr>
          <p:nvPr/>
        </p:nvSpPr>
        <p:spPr bwMode="auto">
          <a:xfrm>
            <a:off x="6705600" y="4338639"/>
            <a:ext cx="1557338" cy="846137"/>
          </a:xfrm>
          <a:custGeom>
            <a:avLst/>
            <a:gdLst>
              <a:gd name="T0" fmla="*/ 1557338 w 981"/>
              <a:gd name="T1" fmla="*/ 69850 h 533"/>
              <a:gd name="T2" fmla="*/ 1490663 w 981"/>
              <a:gd name="T3" fmla="*/ 211137 h 533"/>
              <a:gd name="T4" fmla="*/ 1470025 w 981"/>
              <a:gd name="T5" fmla="*/ 244475 h 533"/>
              <a:gd name="T6" fmla="*/ 1404938 w 981"/>
              <a:gd name="T7" fmla="*/ 266700 h 533"/>
              <a:gd name="T8" fmla="*/ 1262063 w 981"/>
              <a:gd name="T9" fmla="*/ 244475 h 533"/>
              <a:gd name="T10" fmla="*/ 1241425 w 981"/>
              <a:gd name="T11" fmla="*/ 211137 h 533"/>
              <a:gd name="T12" fmla="*/ 1109663 w 981"/>
              <a:gd name="T13" fmla="*/ 92075 h 533"/>
              <a:gd name="T14" fmla="*/ 1055688 w 981"/>
              <a:gd name="T15" fmla="*/ 26987 h 533"/>
              <a:gd name="T16" fmla="*/ 990600 w 981"/>
              <a:gd name="T17" fmla="*/ 4762 h 533"/>
              <a:gd name="T18" fmla="*/ 838200 w 981"/>
              <a:gd name="T19" fmla="*/ 26987 h 533"/>
              <a:gd name="T20" fmla="*/ 784225 w 981"/>
              <a:gd name="T21" fmla="*/ 92075 h 533"/>
              <a:gd name="T22" fmla="*/ 685800 w 981"/>
              <a:gd name="T23" fmla="*/ 168275 h 533"/>
              <a:gd name="T24" fmla="*/ 663575 w 981"/>
              <a:gd name="T25" fmla="*/ 200025 h 533"/>
              <a:gd name="T26" fmla="*/ 631825 w 981"/>
              <a:gd name="T27" fmla="*/ 222250 h 533"/>
              <a:gd name="T28" fmla="*/ 598488 w 981"/>
              <a:gd name="T29" fmla="*/ 287337 h 533"/>
              <a:gd name="T30" fmla="*/ 576263 w 981"/>
              <a:gd name="T31" fmla="*/ 668337 h 533"/>
              <a:gd name="T32" fmla="*/ 500063 w 981"/>
              <a:gd name="T33" fmla="*/ 733425 h 533"/>
              <a:gd name="T34" fmla="*/ 130175 w 981"/>
              <a:gd name="T35" fmla="*/ 831850 h 533"/>
              <a:gd name="T36" fmla="*/ 0 w 981"/>
              <a:gd name="T37" fmla="*/ 820737 h 5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81" h="533">
                <a:moveTo>
                  <a:pt x="981" y="44"/>
                </a:moveTo>
                <a:cubicBezTo>
                  <a:pt x="973" y="99"/>
                  <a:pt x="970" y="95"/>
                  <a:pt x="939" y="133"/>
                </a:cubicBezTo>
                <a:cubicBezTo>
                  <a:pt x="934" y="139"/>
                  <a:pt x="933" y="150"/>
                  <a:pt x="926" y="154"/>
                </a:cubicBezTo>
                <a:cubicBezTo>
                  <a:pt x="914" y="162"/>
                  <a:pt x="885" y="168"/>
                  <a:pt x="885" y="168"/>
                </a:cubicBezTo>
                <a:cubicBezTo>
                  <a:pt x="855" y="165"/>
                  <a:pt x="818" y="173"/>
                  <a:pt x="795" y="154"/>
                </a:cubicBezTo>
                <a:cubicBezTo>
                  <a:pt x="789" y="149"/>
                  <a:pt x="788" y="139"/>
                  <a:pt x="782" y="133"/>
                </a:cubicBezTo>
                <a:cubicBezTo>
                  <a:pt x="757" y="108"/>
                  <a:pt x="718" y="89"/>
                  <a:pt x="699" y="58"/>
                </a:cubicBezTo>
                <a:cubicBezTo>
                  <a:pt x="690" y="43"/>
                  <a:pt x="682" y="26"/>
                  <a:pt x="665" y="17"/>
                </a:cubicBezTo>
                <a:cubicBezTo>
                  <a:pt x="652" y="10"/>
                  <a:pt x="624" y="3"/>
                  <a:pt x="624" y="3"/>
                </a:cubicBezTo>
                <a:cubicBezTo>
                  <a:pt x="592" y="6"/>
                  <a:pt x="555" y="0"/>
                  <a:pt x="528" y="17"/>
                </a:cubicBezTo>
                <a:cubicBezTo>
                  <a:pt x="490" y="41"/>
                  <a:pt x="521" y="30"/>
                  <a:pt x="494" y="58"/>
                </a:cubicBezTo>
                <a:cubicBezTo>
                  <a:pt x="477" y="75"/>
                  <a:pt x="452" y="93"/>
                  <a:pt x="432" y="106"/>
                </a:cubicBezTo>
                <a:cubicBezTo>
                  <a:pt x="427" y="113"/>
                  <a:pt x="424" y="120"/>
                  <a:pt x="418" y="126"/>
                </a:cubicBezTo>
                <a:cubicBezTo>
                  <a:pt x="412" y="132"/>
                  <a:pt x="403" y="134"/>
                  <a:pt x="398" y="140"/>
                </a:cubicBezTo>
                <a:cubicBezTo>
                  <a:pt x="389" y="152"/>
                  <a:pt x="386" y="168"/>
                  <a:pt x="377" y="181"/>
                </a:cubicBezTo>
                <a:cubicBezTo>
                  <a:pt x="346" y="273"/>
                  <a:pt x="376" y="177"/>
                  <a:pt x="363" y="421"/>
                </a:cubicBezTo>
                <a:cubicBezTo>
                  <a:pt x="361" y="450"/>
                  <a:pt x="336" y="448"/>
                  <a:pt x="315" y="462"/>
                </a:cubicBezTo>
                <a:cubicBezTo>
                  <a:pt x="208" y="533"/>
                  <a:pt x="268" y="515"/>
                  <a:pt x="82" y="524"/>
                </a:cubicBezTo>
                <a:cubicBezTo>
                  <a:pt x="5" y="517"/>
                  <a:pt x="32" y="517"/>
                  <a:pt x="0" y="517"/>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22539" name="Freeform 15">
            <a:extLst>
              <a:ext uri="{FF2B5EF4-FFF2-40B4-BE49-F238E27FC236}">
                <a16:creationId xmlns:a16="http://schemas.microsoft.com/office/drawing/2014/main" id="{3752AFAC-5229-49B8-A60B-AA8B0B191E6C}"/>
              </a:ext>
            </a:extLst>
          </p:cNvPr>
          <p:cNvSpPr>
            <a:spLocks/>
          </p:cNvSpPr>
          <p:nvPr/>
        </p:nvSpPr>
        <p:spPr bwMode="auto">
          <a:xfrm>
            <a:off x="6378575" y="5181600"/>
            <a:ext cx="304800" cy="177800"/>
          </a:xfrm>
          <a:custGeom>
            <a:avLst/>
            <a:gdLst>
              <a:gd name="T0" fmla="*/ 304800 w 192"/>
              <a:gd name="T1" fmla="*/ 0 h 112"/>
              <a:gd name="T2" fmla="*/ 141288 w 192"/>
              <a:gd name="T3" fmla="*/ 42863 h 112"/>
              <a:gd name="T4" fmla="*/ 120650 w 192"/>
              <a:gd name="T5" fmla="*/ 141288 h 112"/>
              <a:gd name="T6" fmla="*/ 0 w 192"/>
              <a:gd name="T7" fmla="*/ 174625 h 1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112">
                <a:moveTo>
                  <a:pt x="192" y="0"/>
                </a:moveTo>
                <a:cubicBezTo>
                  <a:pt x="140" y="18"/>
                  <a:pt x="160" y="20"/>
                  <a:pt x="89" y="27"/>
                </a:cubicBezTo>
                <a:cubicBezTo>
                  <a:pt x="83" y="47"/>
                  <a:pt x="86" y="70"/>
                  <a:pt x="76" y="89"/>
                </a:cubicBezTo>
                <a:cubicBezTo>
                  <a:pt x="64" y="112"/>
                  <a:pt x="21" y="110"/>
                  <a:pt x="0" y="11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22540" name="Freeform 16">
            <a:extLst>
              <a:ext uri="{FF2B5EF4-FFF2-40B4-BE49-F238E27FC236}">
                <a16:creationId xmlns:a16="http://schemas.microsoft.com/office/drawing/2014/main" id="{CCFBDB7A-FB9F-4747-86C0-7D5BEFDB94B9}"/>
              </a:ext>
            </a:extLst>
          </p:cNvPr>
          <p:cNvSpPr>
            <a:spLocks/>
          </p:cNvSpPr>
          <p:nvPr/>
        </p:nvSpPr>
        <p:spPr bwMode="auto">
          <a:xfrm>
            <a:off x="3406775" y="4757738"/>
            <a:ext cx="2960688" cy="671512"/>
          </a:xfrm>
          <a:custGeom>
            <a:avLst/>
            <a:gdLst>
              <a:gd name="T0" fmla="*/ 2960688 w 1865"/>
              <a:gd name="T1" fmla="*/ 598487 h 423"/>
              <a:gd name="T2" fmla="*/ 2471738 w 1865"/>
              <a:gd name="T3" fmla="*/ 630237 h 423"/>
              <a:gd name="T4" fmla="*/ 1960563 w 1865"/>
              <a:gd name="T5" fmla="*/ 565150 h 423"/>
              <a:gd name="T6" fmla="*/ 1851025 w 1865"/>
              <a:gd name="T7" fmla="*/ 412750 h 423"/>
              <a:gd name="T8" fmla="*/ 1600200 w 1865"/>
              <a:gd name="T9" fmla="*/ 282575 h 423"/>
              <a:gd name="T10" fmla="*/ 1306513 w 1865"/>
              <a:gd name="T11" fmla="*/ 325437 h 423"/>
              <a:gd name="T12" fmla="*/ 1208088 w 1865"/>
              <a:gd name="T13" fmla="*/ 412750 h 423"/>
              <a:gd name="T14" fmla="*/ 1066800 w 1865"/>
              <a:gd name="T15" fmla="*/ 466725 h 423"/>
              <a:gd name="T16" fmla="*/ 1001713 w 1865"/>
              <a:gd name="T17" fmla="*/ 488950 h 423"/>
              <a:gd name="T18" fmla="*/ 969963 w 1865"/>
              <a:gd name="T19" fmla="*/ 511175 h 423"/>
              <a:gd name="T20" fmla="*/ 795338 w 1865"/>
              <a:gd name="T21" fmla="*/ 500062 h 423"/>
              <a:gd name="T22" fmla="*/ 773113 w 1865"/>
              <a:gd name="T23" fmla="*/ 466725 h 423"/>
              <a:gd name="T24" fmla="*/ 674688 w 1865"/>
              <a:gd name="T25" fmla="*/ 381000 h 423"/>
              <a:gd name="T26" fmla="*/ 577850 w 1865"/>
              <a:gd name="T27" fmla="*/ 217487 h 423"/>
              <a:gd name="T28" fmla="*/ 239713 w 1865"/>
              <a:gd name="T29" fmla="*/ 119062 h 423"/>
              <a:gd name="T30" fmla="*/ 44450 w 1865"/>
              <a:gd name="T31" fmla="*/ 0 h 423"/>
              <a:gd name="T32" fmla="*/ 0 w 1865"/>
              <a:gd name="T33" fmla="*/ 9525 h 4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65" h="423">
                <a:moveTo>
                  <a:pt x="1865" y="377"/>
                </a:moveTo>
                <a:cubicBezTo>
                  <a:pt x="1713" y="403"/>
                  <a:pt x="1815" y="389"/>
                  <a:pt x="1557" y="397"/>
                </a:cubicBezTo>
                <a:cubicBezTo>
                  <a:pt x="1441" y="417"/>
                  <a:pt x="1331" y="423"/>
                  <a:pt x="1235" y="356"/>
                </a:cubicBezTo>
                <a:cubicBezTo>
                  <a:pt x="1213" y="323"/>
                  <a:pt x="1199" y="282"/>
                  <a:pt x="1166" y="260"/>
                </a:cubicBezTo>
                <a:cubicBezTo>
                  <a:pt x="1127" y="205"/>
                  <a:pt x="1071" y="189"/>
                  <a:pt x="1008" y="178"/>
                </a:cubicBezTo>
                <a:cubicBezTo>
                  <a:pt x="978" y="180"/>
                  <a:pt x="864" y="169"/>
                  <a:pt x="823" y="205"/>
                </a:cubicBezTo>
                <a:cubicBezTo>
                  <a:pt x="796" y="229"/>
                  <a:pt x="789" y="245"/>
                  <a:pt x="761" y="260"/>
                </a:cubicBezTo>
                <a:cubicBezTo>
                  <a:pt x="731" y="275"/>
                  <a:pt x="704" y="285"/>
                  <a:pt x="672" y="294"/>
                </a:cubicBezTo>
                <a:cubicBezTo>
                  <a:pt x="658" y="298"/>
                  <a:pt x="631" y="308"/>
                  <a:pt x="631" y="308"/>
                </a:cubicBezTo>
                <a:cubicBezTo>
                  <a:pt x="624" y="313"/>
                  <a:pt x="619" y="322"/>
                  <a:pt x="611" y="322"/>
                </a:cubicBezTo>
                <a:cubicBezTo>
                  <a:pt x="574" y="324"/>
                  <a:pt x="537" y="323"/>
                  <a:pt x="501" y="315"/>
                </a:cubicBezTo>
                <a:cubicBezTo>
                  <a:pt x="493" y="313"/>
                  <a:pt x="493" y="300"/>
                  <a:pt x="487" y="294"/>
                </a:cubicBezTo>
                <a:cubicBezTo>
                  <a:pt x="452" y="254"/>
                  <a:pt x="457" y="260"/>
                  <a:pt x="425" y="240"/>
                </a:cubicBezTo>
                <a:cubicBezTo>
                  <a:pt x="414" y="201"/>
                  <a:pt x="398" y="159"/>
                  <a:pt x="364" y="137"/>
                </a:cubicBezTo>
                <a:cubicBezTo>
                  <a:pt x="318" y="68"/>
                  <a:pt x="227" y="79"/>
                  <a:pt x="151" y="75"/>
                </a:cubicBezTo>
                <a:cubicBezTo>
                  <a:pt x="111" y="47"/>
                  <a:pt x="68" y="26"/>
                  <a:pt x="28" y="0"/>
                </a:cubicBezTo>
                <a:cubicBezTo>
                  <a:pt x="5" y="7"/>
                  <a:pt x="14" y="6"/>
                  <a:pt x="0" y="6"/>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22541" name="Freeform 17">
            <a:extLst>
              <a:ext uri="{FF2B5EF4-FFF2-40B4-BE49-F238E27FC236}">
                <a16:creationId xmlns:a16="http://schemas.microsoft.com/office/drawing/2014/main" id="{239A8C8D-2057-48CB-B8B3-9976E13E6EED}"/>
              </a:ext>
            </a:extLst>
          </p:cNvPr>
          <p:cNvSpPr>
            <a:spLocks/>
          </p:cNvSpPr>
          <p:nvPr/>
        </p:nvSpPr>
        <p:spPr bwMode="auto">
          <a:xfrm>
            <a:off x="3395663" y="4267201"/>
            <a:ext cx="373062" cy="500063"/>
          </a:xfrm>
          <a:custGeom>
            <a:avLst/>
            <a:gdLst>
              <a:gd name="T0" fmla="*/ 0 w 235"/>
              <a:gd name="T1" fmla="*/ 500063 h 315"/>
              <a:gd name="T2" fmla="*/ 11112 w 235"/>
              <a:gd name="T3" fmla="*/ 468313 h 315"/>
              <a:gd name="T4" fmla="*/ 142875 w 235"/>
              <a:gd name="T5" fmla="*/ 381000 h 315"/>
              <a:gd name="T6" fmla="*/ 228600 w 235"/>
              <a:gd name="T7" fmla="*/ 358775 h 315"/>
              <a:gd name="T8" fmla="*/ 327025 w 235"/>
              <a:gd name="T9" fmla="*/ 282575 h 315"/>
              <a:gd name="T10" fmla="*/ 338137 w 235"/>
              <a:gd name="T11" fmla="*/ 65088 h 315"/>
              <a:gd name="T12" fmla="*/ 295275 w 235"/>
              <a:gd name="T13" fmla="*/ 42863 h 315"/>
              <a:gd name="T14" fmla="*/ 250825 w 235"/>
              <a:gd name="T15" fmla="*/ 0 h 3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5" h="315">
                <a:moveTo>
                  <a:pt x="0" y="315"/>
                </a:moveTo>
                <a:cubicBezTo>
                  <a:pt x="2" y="308"/>
                  <a:pt x="2" y="300"/>
                  <a:pt x="7" y="295"/>
                </a:cubicBezTo>
                <a:cubicBezTo>
                  <a:pt x="21" y="281"/>
                  <a:pt x="69" y="246"/>
                  <a:pt x="90" y="240"/>
                </a:cubicBezTo>
                <a:cubicBezTo>
                  <a:pt x="108" y="235"/>
                  <a:pt x="144" y="226"/>
                  <a:pt x="144" y="226"/>
                </a:cubicBezTo>
                <a:cubicBezTo>
                  <a:pt x="194" y="194"/>
                  <a:pt x="175" y="211"/>
                  <a:pt x="206" y="178"/>
                </a:cubicBezTo>
                <a:cubicBezTo>
                  <a:pt x="224" y="125"/>
                  <a:pt x="235" y="111"/>
                  <a:pt x="213" y="41"/>
                </a:cubicBezTo>
                <a:cubicBezTo>
                  <a:pt x="210" y="31"/>
                  <a:pt x="194" y="33"/>
                  <a:pt x="186" y="27"/>
                </a:cubicBezTo>
                <a:cubicBezTo>
                  <a:pt x="182" y="24"/>
                  <a:pt x="165" y="7"/>
                  <a:pt x="158"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22542" name="Freeform 18">
            <a:extLst>
              <a:ext uri="{FF2B5EF4-FFF2-40B4-BE49-F238E27FC236}">
                <a16:creationId xmlns:a16="http://schemas.microsoft.com/office/drawing/2014/main" id="{393FFB94-294E-42E5-9A1E-0C0B0F5F3AFF}"/>
              </a:ext>
            </a:extLst>
          </p:cNvPr>
          <p:cNvSpPr>
            <a:spLocks/>
          </p:cNvSpPr>
          <p:nvPr/>
        </p:nvSpPr>
        <p:spPr bwMode="auto">
          <a:xfrm>
            <a:off x="3592514" y="3852863"/>
            <a:ext cx="217487" cy="412750"/>
          </a:xfrm>
          <a:custGeom>
            <a:avLst/>
            <a:gdLst>
              <a:gd name="T0" fmla="*/ 22225 w 137"/>
              <a:gd name="T1" fmla="*/ 403225 h 260"/>
              <a:gd name="T2" fmla="*/ 98425 w 137"/>
              <a:gd name="T3" fmla="*/ 371475 h 260"/>
              <a:gd name="T4" fmla="*/ 184150 w 137"/>
              <a:gd name="T5" fmla="*/ 284163 h 260"/>
              <a:gd name="T6" fmla="*/ 217487 w 137"/>
              <a:gd name="T7" fmla="*/ 0 h 2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260">
                <a:moveTo>
                  <a:pt x="14" y="254"/>
                </a:moveTo>
                <a:cubicBezTo>
                  <a:pt x="64" y="219"/>
                  <a:pt x="0" y="260"/>
                  <a:pt x="62" y="234"/>
                </a:cubicBezTo>
                <a:cubicBezTo>
                  <a:pt x="86" y="224"/>
                  <a:pt x="103" y="200"/>
                  <a:pt x="116" y="179"/>
                </a:cubicBezTo>
                <a:cubicBezTo>
                  <a:pt x="126" y="102"/>
                  <a:pt x="137" y="81"/>
                  <a:pt x="137"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22543" name="Freeform 19">
            <a:extLst>
              <a:ext uri="{FF2B5EF4-FFF2-40B4-BE49-F238E27FC236}">
                <a16:creationId xmlns:a16="http://schemas.microsoft.com/office/drawing/2014/main" id="{BED17FFB-199C-4735-85F1-C92413862FC2}"/>
              </a:ext>
            </a:extLst>
          </p:cNvPr>
          <p:cNvSpPr>
            <a:spLocks/>
          </p:cNvSpPr>
          <p:nvPr/>
        </p:nvSpPr>
        <p:spPr bwMode="auto">
          <a:xfrm>
            <a:off x="3468689" y="2624139"/>
            <a:ext cx="319087" cy="1196975"/>
          </a:xfrm>
          <a:custGeom>
            <a:avLst/>
            <a:gdLst>
              <a:gd name="T0" fmla="*/ 319087 w 201"/>
              <a:gd name="T1" fmla="*/ 1196975 h 754"/>
              <a:gd name="T2" fmla="*/ 265112 w 201"/>
              <a:gd name="T3" fmla="*/ 1087438 h 754"/>
              <a:gd name="T4" fmla="*/ 242887 w 201"/>
              <a:gd name="T5" fmla="*/ 1022350 h 754"/>
              <a:gd name="T6" fmla="*/ 166687 w 201"/>
              <a:gd name="T7" fmla="*/ 858838 h 754"/>
              <a:gd name="T8" fmla="*/ 58737 w 201"/>
              <a:gd name="T9" fmla="*/ 511175 h 754"/>
              <a:gd name="T10" fmla="*/ 3175 w 201"/>
              <a:gd name="T11" fmla="*/ 293688 h 754"/>
              <a:gd name="T12" fmla="*/ 3175 w 201"/>
              <a:gd name="T13" fmla="*/ 0 h 7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 h="754">
                <a:moveTo>
                  <a:pt x="201" y="754"/>
                </a:moveTo>
                <a:cubicBezTo>
                  <a:pt x="190" y="710"/>
                  <a:pt x="199" y="734"/>
                  <a:pt x="167" y="685"/>
                </a:cubicBezTo>
                <a:cubicBezTo>
                  <a:pt x="159" y="673"/>
                  <a:pt x="158" y="658"/>
                  <a:pt x="153" y="644"/>
                </a:cubicBezTo>
                <a:cubicBezTo>
                  <a:pt x="141" y="609"/>
                  <a:pt x="122" y="574"/>
                  <a:pt x="105" y="541"/>
                </a:cubicBezTo>
                <a:cubicBezTo>
                  <a:pt x="71" y="475"/>
                  <a:pt x="59" y="393"/>
                  <a:pt x="37" y="322"/>
                </a:cubicBezTo>
                <a:cubicBezTo>
                  <a:pt x="23" y="277"/>
                  <a:pt x="3" y="233"/>
                  <a:pt x="2" y="185"/>
                </a:cubicBezTo>
                <a:cubicBezTo>
                  <a:pt x="0" y="123"/>
                  <a:pt x="2" y="62"/>
                  <a:pt x="2"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23572" name="Freeform 20">
            <a:extLst>
              <a:ext uri="{FF2B5EF4-FFF2-40B4-BE49-F238E27FC236}">
                <a16:creationId xmlns:a16="http://schemas.microsoft.com/office/drawing/2014/main" id="{FDA56E2E-CC18-4BD3-8B5E-E2F884528083}"/>
              </a:ext>
            </a:extLst>
          </p:cNvPr>
          <p:cNvSpPr>
            <a:spLocks/>
          </p:cNvSpPr>
          <p:nvPr/>
        </p:nvSpPr>
        <p:spPr bwMode="auto">
          <a:xfrm>
            <a:off x="2971801" y="2057400"/>
            <a:ext cx="511175" cy="533400"/>
          </a:xfrm>
          <a:custGeom>
            <a:avLst/>
            <a:gdLst>
              <a:gd name="T0" fmla="*/ 511175 w 295"/>
              <a:gd name="T1" fmla="*/ 533400 h 247"/>
              <a:gd name="T2" fmla="*/ 499045 w 295"/>
              <a:gd name="T3" fmla="*/ 414627 h 247"/>
              <a:gd name="T4" fmla="*/ 405474 w 295"/>
              <a:gd name="T5" fmla="*/ 280737 h 247"/>
              <a:gd name="T6" fmla="*/ 95304 w 295"/>
              <a:gd name="T7" fmla="*/ 103657 h 247"/>
              <a:gd name="T8" fmla="*/ 0 w 295"/>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5" h="247">
                <a:moveTo>
                  <a:pt x="295" y="247"/>
                </a:moveTo>
                <a:cubicBezTo>
                  <a:pt x="293" y="229"/>
                  <a:pt x="293" y="210"/>
                  <a:pt x="288" y="192"/>
                </a:cubicBezTo>
                <a:cubicBezTo>
                  <a:pt x="281" y="166"/>
                  <a:pt x="250" y="152"/>
                  <a:pt x="234" y="130"/>
                </a:cubicBezTo>
                <a:cubicBezTo>
                  <a:pt x="189" y="66"/>
                  <a:pt x="128" y="56"/>
                  <a:pt x="55" y="48"/>
                </a:cubicBezTo>
                <a:cubicBezTo>
                  <a:pt x="35" y="34"/>
                  <a:pt x="18" y="18"/>
                  <a:pt x="0" y="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dissolve">
                                      <p:cBhvr>
                                        <p:cTn id="7" dur="500"/>
                                        <p:tgtEl>
                                          <p:spTgt spid="23555">
                                            <p:txEl>
                                              <p:pRg st="0" end="0"/>
                                            </p:txEl>
                                          </p:spTgt>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23572"/>
                                        </p:tgtEl>
                                        <p:attrNameLst>
                                          <p:attrName>style.visibility</p:attrName>
                                        </p:attrNameLst>
                                      </p:cBhvr>
                                      <p:to>
                                        <p:strVal val="visible"/>
                                      </p:to>
                                    </p:set>
                                    <p:animEffect transition="in" filter="wipe(down)">
                                      <p:cBhvr>
                                        <p:cTn id="11" dur="3000"/>
                                        <p:tgtEl>
                                          <p:spTgt spid="23572"/>
                                        </p:tgtEl>
                                      </p:cBhvr>
                                    </p:animEffect>
                                  </p:childTnLst>
                                </p:cTn>
                              </p:par>
                            </p:childTnLst>
                          </p:cTn>
                        </p:par>
                        <p:par>
                          <p:cTn id="12" fill="hold" nodeType="afterGroup">
                            <p:stCondLst>
                              <p:cond delay="3500"/>
                            </p:stCondLst>
                            <p:childTnLst>
                              <p:par>
                                <p:cTn id="13" presetID="39" presetClass="entr" presetSubtype="0" accel="100000" fill="hold" nodeType="afterEffect">
                                  <p:stCondLst>
                                    <p:cond delay="0"/>
                                  </p:stCondLst>
                                  <p:childTnLst>
                                    <p:set>
                                      <p:cBhvr>
                                        <p:cTn id="14" dur="1" fill="hold">
                                          <p:stCondLst>
                                            <p:cond delay="0"/>
                                          </p:stCondLst>
                                        </p:cTn>
                                        <p:tgtEl>
                                          <p:spTgt spid="23555">
                                            <p:txEl>
                                              <p:pRg st="1" end="1"/>
                                            </p:txEl>
                                          </p:spTgt>
                                        </p:tgtEl>
                                        <p:attrNameLst>
                                          <p:attrName>style.visibility</p:attrName>
                                        </p:attrNameLst>
                                      </p:cBhvr>
                                      <p:to>
                                        <p:strVal val="visible"/>
                                      </p:to>
                                    </p:set>
                                    <p:anim calcmode="lin" valueType="num">
                                      <p:cBhvr>
                                        <p:cTn id="15" dur="500" fill="hold"/>
                                        <p:tgtEl>
                                          <p:spTgt spid="2355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355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355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3555">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4000"/>
                            </p:stCondLst>
                            <p:childTnLst>
                              <p:par>
                                <p:cTn id="20" presetID="39" presetClass="entr" presetSubtype="0" accel="100000" fill="hold" nodeType="afterEffect">
                                  <p:stCondLst>
                                    <p:cond delay="0"/>
                                  </p:stCondLst>
                                  <p:childTnLst>
                                    <p:set>
                                      <p:cBhvr>
                                        <p:cTn id="21" dur="1" fill="hold">
                                          <p:stCondLst>
                                            <p:cond delay="0"/>
                                          </p:stCondLst>
                                        </p:cTn>
                                        <p:tgtEl>
                                          <p:spTgt spid="23555">
                                            <p:txEl>
                                              <p:pRg st="2" end="2"/>
                                            </p:txEl>
                                          </p:spTgt>
                                        </p:tgtEl>
                                        <p:attrNameLst>
                                          <p:attrName>style.visibility</p:attrName>
                                        </p:attrNameLst>
                                      </p:cBhvr>
                                      <p:to>
                                        <p:strVal val="visible"/>
                                      </p:to>
                                    </p:set>
                                    <p:anim calcmode="lin" valueType="num">
                                      <p:cBhvr>
                                        <p:cTn id="22" dur="500" fill="hold"/>
                                        <p:tgtEl>
                                          <p:spTgt spid="2355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3" dur="500" fill="hold"/>
                                        <p:tgtEl>
                                          <p:spTgt spid="2355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4" dur="500" fill="hold"/>
                                        <p:tgtEl>
                                          <p:spTgt spid="2355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5" dur="500" fill="hold"/>
                                        <p:tgtEl>
                                          <p:spTgt spid="2355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9B31B103-74AE-462B-98C4-059AEBFDD138}"/>
              </a:ext>
            </a:extLst>
          </p:cNvPr>
          <p:cNvSpPr>
            <a:spLocks noGrp="1" noChangeArrowheads="1"/>
          </p:cNvSpPr>
          <p:nvPr>
            <p:ph type="body" idx="1"/>
          </p:nvPr>
        </p:nvSpPr>
        <p:spPr>
          <a:xfrm>
            <a:off x="1828800" y="1295400"/>
            <a:ext cx="8534400" cy="5410200"/>
          </a:xfrm>
        </p:spPr>
        <p:txBody>
          <a:bodyPr/>
          <a:lstStyle/>
          <a:p>
            <a:pPr eaLnBrk="1" hangingPunct="1">
              <a:defRPr/>
            </a:pPr>
            <a:r>
              <a:rPr lang="en-US" altLang="en-US"/>
              <a:t>Paul was kept in prison in Rome two years before his case was heard</a:t>
            </a:r>
          </a:p>
          <a:p>
            <a:pPr lvl="1" eaLnBrk="1" hangingPunct="1">
              <a:defRPr/>
            </a:pPr>
            <a:r>
              <a:rPr lang="en-US" altLang="en-US"/>
              <a:t>He was treated kindly</a:t>
            </a:r>
          </a:p>
          <a:p>
            <a:pPr lvl="1" eaLnBrk="1" hangingPunct="1">
              <a:defRPr/>
            </a:pPr>
            <a:r>
              <a:rPr lang="en-US" altLang="en-US"/>
              <a:t>He was allowed to live in his own hired house</a:t>
            </a:r>
          </a:p>
          <a:p>
            <a:pPr lvl="1" eaLnBrk="1" hangingPunct="1">
              <a:defRPr/>
            </a:pPr>
            <a:r>
              <a:rPr lang="en-US" altLang="en-US"/>
              <a:t>Visitors were permitted to come and go as they chose</a:t>
            </a:r>
          </a:p>
          <a:p>
            <a:pPr eaLnBrk="1" hangingPunct="1">
              <a:defRPr/>
            </a:pPr>
            <a:r>
              <a:rPr lang="en-US" altLang="en-US"/>
              <a:t>Luke closes the account at this point</a:t>
            </a:r>
          </a:p>
          <a:p>
            <a:pPr lvl="1" eaLnBrk="1" hangingPunct="1">
              <a:defRPr/>
            </a:pPr>
            <a:r>
              <a:rPr lang="en-US" altLang="en-US"/>
              <a:t>The rest of Paul’s life can only be pieced together by details given in the later epistles</a:t>
            </a:r>
          </a:p>
        </p:txBody>
      </p:sp>
      <p:sp>
        <p:nvSpPr>
          <p:cNvPr id="23555" name="Rectangle 3">
            <a:extLst>
              <a:ext uri="{FF2B5EF4-FFF2-40B4-BE49-F238E27FC236}">
                <a16:creationId xmlns:a16="http://schemas.microsoft.com/office/drawing/2014/main" id="{B2F6A5F9-A6AC-42F8-968D-4620F0D2EE66}"/>
              </a:ext>
            </a:extLst>
          </p:cNvPr>
          <p:cNvSpPr>
            <a:spLocks noChangeArrowheads="1"/>
          </p:cNvSpPr>
          <p:nvPr/>
        </p:nvSpPr>
        <p:spPr bwMode="auto">
          <a:xfrm>
            <a:off x="1676400" y="0"/>
            <a:ext cx="8839200" cy="914400"/>
          </a:xfrm>
          <a:prstGeom prst="rect">
            <a:avLst/>
          </a:prstGeom>
          <a:noFill/>
          <a:ln>
            <a:noFill/>
          </a:ln>
          <a:effectLst>
            <a:outerShdw dist="35921" dir="2700000" algn="ctr" rotWithShape="0">
              <a:schemeClr val="accent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fontAlgn="base">
              <a:spcBef>
                <a:spcPct val="0"/>
              </a:spcBef>
              <a:spcAft>
                <a:spcPct val="0"/>
              </a:spcAft>
            </a:pPr>
            <a:r>
              <a:rPr lang="en-US" altLang="en-US" sz="5400" b="1">
                <a:solidFill>
                  <a:srgbClr val="E5E5FF"/>
                </a:solidFill>
                <a:latin typeface="Times New Roman" panose="02020603050405020304" pitchFamily="18" charset="0"/>
              </a:rPr>
              <a:t>Paul in Rome</a:t>
            </a:r>
          </a:p>
        </p:txBody>
      </p:sp>
      <p:sp>
        <p:nvSpPr>
          <p:cNvPr id="23556" name="Rectangle 4">
            <a:extLst>
              <a:ext uri="{FF2B5EF4-FFF2-40B4-BE49-F238E27FC236}">
                <a16:creationId xmlns:a16="http://schemas.microsoft.com/office/drawing/2014/main" id="{5233FA16-F630-4D00-9862-096D24E164DA}"/>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3557" name="Rectangle 5">
            <a:extLst>
              <a:ext uri="{FF2B5EF4-FFF2-40B4-BE49-F238E27FC236}">
                <a16:creationId xmlns:a16="http://schemas.microsoft.com/office/drawing/2014/main" id="{3B8F3B53-87A7-4440-A76B-0AD84C659EE7}"/>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3558" name="Rectangle 6">
            <a:extLst>
              <a:ext uri="{FF2B5EF4-FFF2-40B4-BE49-F238E27FC236}">
                <a16:creationId xmlns:a16="http://schemas.microsoft.com/office/drawing/2014/main" id="{4734B69F-6677-4639-B508-A04ED3D5E169}"/>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3559" name="Line 7">
            <a:extLst>
              <a:ext uri="{FF2B5EF4-FFF2-40B4-BE49-F238E27FC236}">
                <a16:creationId xmlns:a16="http://schemas.microsoft.com/office/drawing/2014/main" id="{95A502E5-1B4D-4BEC-881B-B31631624048}"/>
              </a:ext>
            </a:extLst>
          </p:cNvPr>
          <p:cNvSpPr>
            <a:spLocks noChangeShapeType="1"/>
          </p:cNvSpPr>
          <p:nvPr/>
        </p:nvSpPr>
        <p:spPr bwMode="auto">
          <a:xfrm>
            <a:off x="1981200" y="1066800"/>
            <a:ext cx="8153400" cy="0"/>
          </a:xfrm>
          <a:prstGeom prst="line">
            <a:avLst/>
          </a:prstGeom>
          <a:noFill/>
          <a:ln w="57150">
            <a:solidFill>
              <a:schemeClr val="accent2"/>
            </a:solidFill>
            <a:round/>
            <a:headEnd/>
            <a:tailEnd/>
          </a:ln>
          <a:effectLst>
            <a:outerShdw dist="35921" dir="2700000" algn="ctr" rotWithShape="0">
              <a:schemeClr val="hlink"/>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6082">
                                            <p:txEl>
                                              <p:pRg st="0" end="0"/>
                                            </p:txEl>
                                          </p:spTgt>
                                        </p:tgtEl>
                                        <p:attrNameLst>
                                          <p:attrName>style.visibility</p:attrName>
                                        </p:attrNameLst>
                                      </p:cBhvr>
                                      <p:to>
                                        <p:strVal val="visible"/>
                                      </p:to>
                                    </p:set>
                                    <p:animEffect transition="in" filter="dissolve">
                                      <p:cBhvr>
                                        <p:cTn id="7" dur="500"/>
                                        <p:tgtEl>
                                          <p:spTgt spid="46082">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6082">
                                            <p:txEl>
                                              <p:pRg st="1" end="1"/>
                                            </p:txEl>
                                          </p:spTgt>
                                        </p:tgtEl>
                                        <p:attrNameLst>
                                          <p:attrName>style.visibility</p:attrName>
                                        </p:attrNameLst>
                                      </p:cBhvr>
                                      <p:to>
                                        <p:strVal val="visible"/>
                                      </p:to>
                                    </p:set>
                                    <p:anim calcmode="lin" valueType="num">
                                      <p:cBhvr>
                                        <p:cTn id="11" dur="500" fill="hold"/>
                                        <p:tgtEl>
                                          <p:spTgt spid="46082">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46082">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46082">
                                            <p:txEl>
                                              <p:pRg st="2" end="2"/>
                                            </p:txEl>
                                          </p:spTgt>
                                        </p:tgtEl>
                                        <p:attrNameLst>
                                          <p:attrName>style.visibility</p:attrName>
                                        </p:attrNameLst>
                                      </p:cBhvr>
                                      <p:to>
                                        <p:strVal val="visible"/>
                                      </p:to>
                                    </p:set>
                                    <p:anim calcmode="lin" valueType="num">
                                      <p:cBhvr>
                                        <p:cTn id="16" dur="500" fill="hold"/>
                                        <p:tgtEl>
                                          <p:spTgt spid="46082">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46082">
                                            <p:txEl>
                                              <p:pRg st="2" end="2"/>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46082">
                                            <p:txEl>
                                              <p:pRg st="3" end="3"/>
                                            </p:txEl>
                                          </p:spTgt>
                                        </p:tgtEl>
                                        <p:attrNameLst>
                                          <p:attrName>style.visibility</p:attrName>
                                        </p:attrNameLst>
                                      </p:cBhvr>
                                      <p:to>
                                        <p:strVal val="visible"/>
                                      </p:to>
                                    </p:set>
                                    <p:anim calcmode="lin" valueType="num">
                                      <p:cBhvr>
                                        <p:cTn id="21" dur="500" fill="hold"/>
                                        <p:tgtEl>
                                          <p:spTgt spid="4608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4608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6082">
                                            <p:txEl>
                                              <p:pRg st="4" end="4"/>
                                            </p:txEl>
                                          </p:spTgt>
                                        </p:tgtEl>
                                        <p:attrNameLst>
                                          <p:attrName>style.visibility</p:attrName>
                                        </p:attrNameLst>
                                      </p:cBhvr>
                                      <p:to>
                                        <p:strVal val="visible"/>
                                      </p:to>
                                    </p:set>
                                    <p:animEffect transition="in" filter="dissolve">
                                      <p:cBhvr>
                                        <p:cTn id="27" dur="500"/>
                                        <p:tgtEl>
                                          <p:spTgt spid="46082">
                                            <p:txEl>
                                              <p:pRg st="4" end="4"/>
                                            </p:txEl>
                                          </p:spTgt>
                                        </p:tgtEl>
                                      </p:cBhvr>
                                    </p:animEffect>
                                  </p:childTnLst>
                                </p:cTn>
                              </p:par>
                            </p:childTnLst>
                          </p:cTn>
                        </p:par>
                        <p:par>
                          <p:cTn id="28" fill="hold" nodeType="afterGroup">
                            <p:stCondLst>
                              <p:cond delay="500"/>
                            </p:stCondLst>
                            <p:childTnLst>
                              <p:par>
                                <p:cTn id="29" presetID="23" presetClass="entr" presetSubtype="16" fill="hold" nodeType="afterEffect">
                                  <p:stCondLst>
                                    <p:cond delay="0"/>
                                  </p:stCondLst>
                                  <p:childTnLst>
                                    <p:set>
                                      <p:cBhvr>
                                        <p:cTn id="30" dur="1" fill="hold">
                                          <p:stCondLst>
                                            <p:cond delay="0"/>
                                          </p:stCondLst>
                                        </p:cTn>
                                        <p:tgtEl>
                                          <p:spTgt spid="46082">
                                            <p:txEl>
                                              <p:pRg st="5" end="5"/>
                                            </p:txEl>
                                          </p:spTgt>
                                        </p:tgtEl>
                                        <p:attrNameLst>
                                          <p:attrName>style.visibility</p:attrName>
                                        </p:attrNameLst>
                                      </p:cBhvr>
                                      <p:to>
                                        <p:strVal val="visible"/>
                                      </p:to>
                                    </p:set>
                                    <p:anim calcmode="lin" valueType="num">
                                      <p:cBhvr>
                                        <p:cTn id="31" dur="500" fill="hold"/>
                                        <p:tgtEl>
                                          <p:spTgt spid="46082">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46082">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55ACFB18-F4F7-4F06-8B4F-D5EC73D65F69}"/>
              </a:ext>
            </a:extLst>
          </p:cNvPr>
          <p:cNvSpPr>
            <a:spLocks noGrp="1" noChangeArrowheads="1"/>
          </p:cNvSpPr>
          <p:nvPr>
            <p:ph type="body" idx="1"/>
          </p:nvPr>
        </p:nvSpPr>
        <p:spPr>
          <a:xfrm>
            <a:off x="1828800" y="1295400"/>
            <a:ext cx="8534400" cy="5410200"/>
          </a:xfrm>
        </p:spPr>
        <p:txBody>
          <a:bodyPr/>
          <a:lstStyle/>
          <a:p>
            <a:pPr eaLnBrk="1" hangingPunct="1">
              <a:defRPr/>
            </a:pPr>
            <a:r>
              <a:rPr lang="en-US" altLang="en-US"/>
              <a:t>Luke accompanied Paul</a:t>
            </a:r>
          </a:p>
          <a:p>
            <a:pPr lvl="1" eaLnBrk="1" hangingPunct="1">
              <a:defRPr/>
            </a:pPr>
            <a:r>
              <a:rPr lang="en-US" altLang="en-US"/>
              <a:t>On the last trip to Jerusalem </a:t>
            </a:r>
            <a:r>
              <a:rPr lang="en-US" altLang="en-US" i="1"/>
              <a:t>(20:5)</a:t>
            </a:r>
          </a:p>
          <a:p>
            <a:pPr lvl="1" eaLnBrk="1" hangingPunct="1">
              <a:defRPr/>
            </a:pPr>
            <a:r>
              <a:rPr lang="en-US" altLang="en-US"/>
              <a:t>On the dangerous voyage to Rome </a:t>
            </a:r>
            <a:r>
              <a:rPr lang="en-US" altLang="en-US" i="1"/>
              <a:t>(27:1-2)</a:t>
            </a:r>
          </a:p>
          <a:p>
            <a:pPr lvl="1" eaLnBrk="1" hangingPunct="1">
              <a:defRPr/>
            </a:pPr>
            <a:r>
              <a:rPr lang="en-US" altLang="en-US"/>
              <a:t>Most of the book of Acts is thought to have been written while Paul was in prison at Caesarea</a:t>
            </a:r>
          </a:p>
          <a:p>
            <a:pPr eaLnBrk="1" hangingPunct="1">
              <a:defRPr/>
            </a:pPr>
            <a:r>
              <a:rPr lang="en-US" altLang="en-US"/>
              <a:t>Paul was in prison in Rome from 61-63 A.D.</a:t>
            </a:r>
          </a:p>
          <a:p>
            <a:pPr lvl="1" eaLnBrk="1" hangingPunct="1">
              <a:defRPr/>
            </a:pPr>
            <a:r>
              <a:rPr lang="en-US" altLang="en-US"/>
              <a:t>Nero was emperor of Rome from 54-68 A.D.</a:t>
            </a:r>
          </a:p>
          <a:p>
            <a:pPr lvl="1" eaLnBrk="1" hangingPunct="1">
              <a:defRPr/>
            </a:pPr>
            <a:r>
              <a:rPr lang="en-US" altLang="en-US"/>
              <a:t>Nero was the one who would have heard his case</a:t>
            </a:r>
          </a:p>
        </p:txBody>
      </p:sp>
      <p:sp>
        <p:nvSpPr>
          <p:cNvPr id="24579" name="Rectangle 3">
            <a:extLst>
              <a:ext uri="{FF2B5EF4-FFF2-40B4-BE49-F238E27FC236}">
                <a16:creationId xmlns:a16="http://schemas.microsoft.com/office/drawing/2014/main" id="{88334553-93B1-49D4-B501-B9286C5D1199}"/>
              </a:ext>
            </a:extLst>
          </p:cNvPr>
          <p:cNvSpPr>
            <a:spLocks noChangeArrowheads="1"/>
          </p:cNvSpPr>
          <p:nvPr/>
        </p:nvSpPr>
        <p:spPr bwMode="auto">
          <a:xfrm>
            <a:off x="1676400" y="0"/>
            <a:ext cx="8839200" cy="914400"/>
          </a:xfrm>
          <a:prstGeom prst="rect">
            <a:avLst/>
          </a:prstGeom>
          <a:noFill/>
          <a:ln>
            <a:noFill/>
          </a:ln>
          <a:effectLst>
            <a:outerShdw dist="35921" dir="2700000" algn="ctr" rotWithShape="0">
              <a:schemeClr val="accent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fontAlgn="base">
              <a:spcBef>
                <a:spcPct val="0"/>
              </a:spcBef>
              <a:spcAft>
                <a:spcPct val="0"/>
              </a:spcAft>
            </a:pPr>
            <a:r>
              <a:rPr lang="en-US" altLang="en-US" sz="5400" b="1">
                <a:solidFill>
                  <a:srgbClr val="E5E5FF"/>
                </a:solidFill>
                <a:latin typeface="Times New Roman" panose="02020603050405020304" pitchFamily="18" charset="0"/>
              </a:rPr>
              <a:t>Paul in Rome</a:t>
            </a:r>
          </a:p>
        </p:txBody>
      </p:sp>
      <p:sp>
        <p:nvSpPr>
          <p:cNvPr id="24580" name="Rectangle 4">
            <a:extLst>
              <a:ext uri="{FF2B5EF4-FFF2-40B4-BE49-F238E27FC236}">
                <a16:creationId xmlns:a16="http://schemas.microsoft.com/office/drawing/2014/main" id="{A01D115D-002F-49E8-840E-85AFFE901A11}"/>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4581" name="Rectangle 5">
            <a:extLst>
              <a:ext uri="{FF2B5EF4-FFF2-40B4-BE49-F238E27FC236}">
                <a16:creationId xmlns:a16="http://schemas.microsoft.com/office/drawing/2014/main" id="{F9BEC8CA-B545-41D4-9735-6657EEAD3FB3}"/>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4582" name="Rectangle 6">
            <a:extLst>
              <a:ext uri="{FF2B5EF4-FFF2-40B4-BE49-F238E27FC236}">
                <a16:creationId xmlns:a16="http://schemas.microsoft.com/office/drawing/2014/main" id="{DA9E0CE6-D1C3-48B7-A882-7F316B8AA751}"/>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4583" name="Line 7">
            <a:extLst>
              <a:ext uri="{FF2B5EF4-FFF2-40B4-BE49-F238E27FC236}">
                <a16:creationId xmlns:a16="http://schemas.microsoft.com/office/drawing/2014/main" id="{EC89BA0F-6765-4289-894F-33E7AD80E221}"/>
              </a:ext>
            </a:extLst>
          </p:cNvPr>
          <p:cNvSpPr>
            <a:spLocks noChangeShapeType="1"/>
          </p:cNvSpPr>
          <p:nvPr/>
        </p:nvSpPr>
        <p:spPr bwMode="auto">
          <a:xfrm>
            <a:off x="1981200" y="1066800"/>
            <a:ext cx="8153400" cy="0"/>
          </a:xfrm>
          <a:prstGeom prst="line">
            <a:avLst/>
          </a:prstGeom>
          <a:noFill/>
          <a:ln w="57150">
            <a:solidFill>
              <a:schemeClr val="accent2"/>
            </a:solidFill>
            <a:round/>
            <a:headEnd/>
            <a:tailEnd/>
          </a:ln>
          <a:effectLst>
            <a:outerShdw dist="35921" dir="2700000" algn="ctr" rotWithShape="0">
              <a:schemeClr val="hlink"/>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7106">
                                            <p:txEl>
                                              <p:pRg st="0" end="0"/>
                                            </p:txEl>
                                          </p:spTgt>
                                        </p:tgtEl>
                                        <p:attrNameLst>
                                          <p:attrName>style.visibility</p:attrName>
                                        </p:attrNameLst>
                                      </p:cBhvr>
                                      <p:to>
                                        <p:strVal val="visible"/>
                                      </p:to>
                                    </p:set>
                                    <p:animEffect transition="in" filter="dissolve">
                                      <p:cBhvr>
                                        <p:cTn id="7" dur="500"/>
                                        <p:tgtEl>
                                          <p:spTgt spid="47106">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7106">
                                            <p:txEl>
                                              <p:pRg st="1" end="1"/>
                                            </p:txEl>
                                          </p:spTgt>
                                        </p:tgtEl>
                                        <p:attrNameLst>
                                          <p:attrName>style.visibility</p:attrName>
                                        </p:attrNameLst>
                                      </p:cBhvr>
                                      <p:to>
                                        <p:strVal val="visible"/>
                                      </p:to>
                                    </p:set>
                                    <p:anim calcmode="lin" valueType="num">
                                      <p:cBhvr>
                                        <p:cTn id="11" dur="500" fill="hold"/>
                                        <p:tgtEl>
                                          <p:spTgt spid="47106">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47106">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47106">
                                            <p:txEl>
                                              <p:pRg st="2" end="2"/>
                                            </p:txEl>
                                          </p:spTgt>
                                        </p:tgtEl>
                                        <p:attrNameLst>
                                          <p:attrName>style.visibility</p:attrName>
                                        </p:attrNameLst>
                                      </p:cBhvr>
                                      <p:to>
                                        <p:strVal val="visible"/>
                                      </p:to>
                                    </p:set>
                                    <p:anim calcmode="lin" valueType="num">
                                      <p:cBhvr>
                                        <p:cTn id="16" dur="500" fill="hold"/>
                                        <p:tgtEl>
                                          <p:spTgt spid="47106">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47106">
                                            <p:txEl>
                                              <p:pRg st="2" end="2"/>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47106">
                                            <p:txEl>
                                              <p:pRg st="3" end="3"/>
                                            </p:txEl>
                                          </p:spTgt>
                                        </p:tgtEl>
                                        <p:attrNameLst>
                                          <p:attrName>style.visibility</p:attrName>
                                        </p:attrNameLst>
                                      </p:cBhvr>
                                      <p:to>
                                        <p:strVal val="visible"/>
                                      </p:to>
                                    </p:set>
                                    <p:anim calcmode="lin" valueType="num">
                                      <p:cBhvr>
                                        <p:cTn id="21" dur="500" fill="hold"/>
                                        <p:tgtEl>
                                          <p:spTgt spid="47106">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4710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7106">
                                            <p:txEl>
                                              <p:pRg st="4" end="4"/>
                                            </p:txEl>
                                          </p:spTgt>
                                        </p:tgtEl>
                                        <p:attrNameLst>
                                          <p:attrName>style.visibility</p:attrName>
                                        </p:attrNameLst>
                                      </p:cBhvr>
                                      <p:to>
                                        <p:strVal val="visible"/>
                                      </p:to>
                                    </p:set>
                                    <p:animEffect transition="in" filter="dissolve">
                                      <p:cBhvr>
                                        <p:cTn id="27" dur="500"/>
                                        <p:tgtEl>
                                          <p:spTgt spid="47106">
                                            <p:txEl>
                                              <p:pRg st="4" end="4"/>
                                            </p:txEl>
                                          </p:spTgt>
                                        </p:tgtEl>
                                      </p:cBhvr>
                                    </p:animEffect>
                                  </p:childTnLst>
                                </p:cTn>
                              </p:par>
                            </p:childTnLst>
                          </p:cTn>
                        </p:par>
                        <p:par>
                          <p:cTn id="28" fill="hold" nodeType="afterGroup">
                            <p:stCondLst>
                              <p:cond delay="500"/>
                            </p:stCondLst>
                            <p:childTnLst>
                              <p:par>
                                <p:cTn id="29" presetID="23" presetClass="entr" presetSubtype="16" fill="hold" nodeType="afterEffect">
                                  <p:stCondLst>
                                    <p:cond delay="0"/>
                                  </p:stCondLst>
                                  <p:childTnLst>
                                    <p:set>
                                      <p:cBhvr>
                                        <p:cTn id="30" dur="1" fill="hold">
                                          <p:stCondLst>
                                            <p:cond delay="0"/>
                                          </p:stCondLst>
                                        </p:cTn>
                                        <p:tgtEl>
                                          <p:spTgt spid="47106">
                                            <p:txEl>
                                              <p:pRg st="5" end="5"/>
                                            </p:txEl>
                                          </p:spTgt>
                                        </p:tgtEl>
                                        <p:attrNameLst>
                                          <p:attrName>style.visibility</p:attrName>
                                        </p:attrNameLst>
                                      </p:cBhvr>
                                      <p:to>
                                        <p:strVal val="visible"/>
                                      </p:to>
                                    </p:set>
                                    <p:anim calcmode="lin" valueType="num">
                                      <p:cBhvr>
                                        <p:cTn id="31" dur="500" fill="hold"/>
                                        <p:tgtEl>
                                          <p:spTgt spid="47106">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47106">
                                            <p:txEl>
                                              <p:pRg st="5" end="5"/>
                                            </p:txEl>
                                          </p:spTgt>
                                        </p:tgtEl>
                                        <p:attrNameLst>
                                          <p:attrName>ppt_h</p:attrName>
                                        </p:attrNameLst>
                                      </p:cBhvr>
                                      <p:tavLst>
                                        <p:tav tm="0">
                                          <p:val>
                                            <p:fltVal val="0"/>
                                          </p:val>
                                        </p:tav>
                                        <p:tav tm="100000">
                                          <p:val>
                                            <p:strVal val="#ppt_h"/>
                                          </p:val>
                                        </p:tav>
                                      </p:tavLst>
                                    </p:anim>
                                  </p:childTnLst>
                                </p:cTn>
                              </p:par>
                            </p:childTnLst>
                          </p:cTn>
                        </p:par>
                        <p:par>
                          <p:cTn id="33" fill="hold" nodeType="afterGroup">
                            <p:stCondLst>
                              <p:cond delay="1000"/>
                            </p:stCondLst>
                            <p:childTnLst>
                              <p:par>
                                <p:cTn id="34" presetID="23" presetClass="entr" presetSubtype="16" fill="hold" nodeType="afterEffect">
                                  <p:stCondLst>
                                    <p:cond delay="0"/>
                                  </p:stCondLst>
                                  <p:childTnLst>
                                    <p:set>
                                      <p:cBhvr>
                                        <p:cTn id="35" dur="1" fill="hold">
                                          <p:stCondLst>
                                            <p:cond delay="0"/>
                                          </p:stCondLst>
                                        </p:cTn>
                                        <p:tgtEl>
                                          <p:spTgt spid="47106">
                                            <p:txEl>
                                              <p:pRg st="6" end="6"/>
                                            </p:txEl>
                                          </p:spTgt>
                                        </p:tgtEl>
                                        <p:attrNameLst>
                                          <p:attrName>style.visibility</p:attrName>
                                        </p:attrNameLst>
                                      </p:cBhvr>
                                      <p:to>
                                        <p:strVal val="visible"/>
                                      </p:to>
                                    </p:set>
                                    <p:anim calcmode="lin" valueType="num">
                                      <p:cBhvr>
                                        <p:cTn id="36" dur="500" fill="hold"/>
                                        <p:tgtEl>
                                          <p:spTgt spid="47106">
                                            <p:txEl>
                                              <p:pRg st="6" end="6"/>
                                            </p:txEl>
                                          </p:spTgt>
                                        </p:tgtEl>
                                        <p:attrNameLst>
                                          <p:attrName>ppt_w</p:attrName>
                                        </p:attrNameLst>
                                      </p:cBhvr>
                                      <p:tavLst>
                                        <p:tav tm="0">
                                          <p:val>
                                            <p:fltVal val="0"/>
                                          </p:val>
                                        </p:tav>
                                        <p:tav tm="100000">
                                          <p:val>
                                            <p:strVal val="#ppt_w"/>
                                          </p:val>
                                        </p:tav>
                                      </p:tavLst>
                                    </p:anim>
                                    <p:anim calcmode="lin" valueType="num">
                                      <p:cBhvr>
                                        <p:cTn id="37" dur="500" fill="hold"/>
                                        <p:tgtEl>
                                          <p:spTgt spid="47106">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1C490E6E-A2E7-4D64-AA27-A3CE2A159582}"/>
              </a:ext>
            </a:extLst>
          </p:cNvPr>
          <p:cNvSpPr>
            <a:spLocks noGrp="1" noChangeArrowheads="1"/>
          </p:cNvSpPr>
          <p:nvPr>
            <p:ph type="body" idx="1"/>
          </p:nvPr>
        </p:nvSpPr>
        <p:spPr>
          <a:xfrm>
            <a:off x="1828800" y="1295400"/>
            <a:ext cx="8610600" cy="5410200"/>
          </a:xfrm>
        </p:spPr>
        <p:txBody>
          <a:bodyPr/>
          <a:lstStyle/>
          <a:p>
            <a:pPr eaLnBrk="1" hangingPunct="1">
              <a:lnSpc>
                <a:spcPct val="90000"/>
              </a:lnSpc>
              <a:defRPr/>
            </a:pPr>
            <a:r>
              <a:rPr lang="en-US" altLang="en-US"/>
              <a:t>Paul was busy in Rome in spite of being a prisoner</a:t>
            </a:r>
          </a:p>
          <a:p>
            <a:pPr lvl="1" eaLnBrk="1" hangingPunct="1">
              <a:lnSpc>
                <a:spcPct val="90000"/>
              </a:lnSpc>
              <a:defRPr/>
            </a:pPr>
            <a:r>
              <a:rPr lang="en-US" altLang="en-US"/>
              <a:t>Preached to all who would come and hear</a:t>
            </a:r>
          </a:p>
          <a:p>
            <a:pPr lvl="1" eaLnBrk="1" hangingPunct="1">
              <a:lnSpc>
                <a:spcPct val="90000"/>
              </a:lnSpc>
              <a:defRPr/>
            </a:pPr>
            <a:r>
              <a:rPr lang="en-US" altLang="en-US"/>
              <a:t>Epaphras visited Paul from the congregation at Colosse</a:t>
            </a:r>
          </a:p>
          <a:p>
            <a:pPr lvl="2" eaLnBrk="1" hangingPunct="1">
              <a:lnSpc>
                <a:spcPct val="90000"/>
              </a:lnSpc>
              <a:defRPr/>
            </a:pPr>
            <a:r>
              <a:rPr lang="en-US" altLang="en-US"/>
              <a:t>Paul wrote a letter in return and sent it by the hands of </a:t>
            </a:r>
            <a:r>
              <a:rPr lang="en-US" altLang="en-US" b="1"/>
              <a:t>Tychicus</a:t>
            </a:r>
            <a:r>
              <a:rPr lang="en-US" altLang="en-US"/>
              <a:t> and </a:t>
            </a:r>
            <a:r>
              <a:rPr lang="en-US" altLang="en-US" b="1"/>
              <a:t>Onesimus</a:t>
            </a:r>
          </a:p>
          <a:p>
            <a:pPr lvl="2" eaLnBrk="1" hangingPunct="1">
              <a:lnSpc>
                <a:spcPct val="90000"/>
              </a:lnSpc>
              <a:defRPr/>
            </a:pPr>
            <a:r>
              <a:rPr lang="en-US" altLang="en-US"/>
              <a:t>They also carried the book of Ephesians to the church at Ephesus</a:t>
            </a:r>
          </a:p>
          <a:p>
            <a:pPr lvl="2" eaLnBrk="1" hangingPunct="1">
              <a:lnSpc>
                <a:spcPct val="90000"/>
              </a:lnSpc>
              <a:defRPr/>
            </a:pPr>
            <a:r>
              <a:rPr lang="en-US" altLang="en-US"/>
              <a:t>These two books (Colossians and Ephesians) are companion lessons. </a:t>
            </a:r>
            <a:r>
              <a:rPr lang="en-US" altLang="en-US" b="1">
                <a:solidFill>
                  <a:srgbClr val="FFFF00"/>
                </a:solidFill>
              </a:rPr>
              <a:t>Colossians</a:t>
            </a:r>
            <a:r>
              <a:rPr lang="en-US" altLang="en-US">
                <a:solidFill>
                  <a:srgbClr val="FFFF00"/>
                </a:solidFill>
              </a:rPr>
              <a:t> stresses the Deity of Christ, the fullness of deity. </a:t>
            </a:r>
            <a:r>
              <a:rPr lang="en-US" altLang="en-US" b="1">
                <a:solidFill>
                  <a:srgbClr val="FFFF00"/>
                </a:solidFill>
              </a:rPr>
              <a:t>Ephesians</a:t>
            </a:r>
            <a:r>
              <a:rPr lang="en-US" altLang="en-US">
                <a:solidFill>
                  <a:srgbClr val="FFFF00"/>
                </a:solidFill>
              </a:rPr>
              <a:t> stresses the church as the fullness of Christ</a:t>
            </a:r>
          </a:p>
        </p:txBody>
      </p:sp>
      <p:sp>
        <p:nvSpPr>
          <p:cNvPr id="25603" name="Rectangle 3">
            <a:extLst>
              <a:ext uri="{FF2B5EF4-FFF2-40B4-BE49-F238E27FC236}">
                <a16:creationId xmlns:a16="http://schemas.microsoft.com/office/drawing/2014/main" id="{B508B381-2659-4667-A505-638ED5B53E77}"/>
              </a:ext>
            </a:extLst>
          </p:cNvPr>
          <p:cNvSpPr>
            <a:spLocks noChangeArrowheads="1"/>
          </p:cNvSpPr>
          <p:nvPr/>
        </p:nvSpPr>
        <p:spPr bwMode="auto">
          <a:xfrm>
            <a:off x="1676400" y="0"/>
            <a:ext cx="8839200" cy="914400"/>
          </a:xfrm>
          <a:prstGeom prst="rect">
            <a:avLst/>
          </a:prstGeom>
          <a:noFill/>
          <a:ln>
            <a:noFill/>
          </a:ln>
          <a:effectLst>
            <a:outerShdw dist="35921" dir="2700000" algn="ctr" rotWithShape="0">
              <a:schemeClr val="accent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fontAlgn="base">
              <a:spcBef>
                <a:spcPct val="0"/>
              </a:spcBef>
              <a:spcAft>
                <a:spcPct val="0"/>
              </a:spcAft>
            </a:pPr>
            <a:r>
              <a:rPr lang="en-US" altLang="en-US" sz="5400" b="1">
                <a:solidFill>
                  <a:srgbClr val="E5E5FF"/>
                </a:solidFill>
                <a:latin typeface="Times New Roman" panose="02020603050405020304" pitchFamily="18" charset="0"/>
              </a:rPr>
              <a:t>Paul in Rome</a:t>
            </a:r>
          </a:p>
        </p:txBody>
      </p:sp>
      <p:sp>
        <p:nvSpPr>
          <p:cNvPr id="25604" name="Rectangle 4">
            <a:extLst>
              <a:ext uri="{FF2B5EF4-FFF2-40B4-BE49-F238E27FC236}">
                <a16:creationId xmlns:a16="http://schemas.microsoft.com/office/drawing/2014/main" id="{0DE3E523-01A8-487F-B352-00B249B4577C}"/>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5605" name="Rectangle 5">
            <a:extLst>
              <a:ext uri="{FF2B5EF4-FFF2-40B4-BE49-F238E27FC236}">
                <a16:creationId xmlns:a16="http://schemas.microsoft.com/office/drawing/2014/main" id="{14B6C06F-CF31-4B12-926A-C01DECFE0C7A}"/>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5606" name="Rectangle 6">
            <a:extLst>
              <a:ext uri="{FF2B5EF4-FFF2-40B4-BE49-F238E27FC236}">
                <a16:creationId xmlns:a16="http://schemas.microsoft.com/office/drawing/2014/main" id="{376C0C9F-1A92-4053-A6C4-75575502B4B4}"/>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5607" name="Line 7">
            <a:extLst>
              <a:ext uri="{FF2B5EF4-FFF2-40B4-BE49-F238E27FC236}">
                <a16:creationId xmlns:a16="http://schemas.microsoft.com/office/drawing/2014/main" id="{207883D6-14A7-44F0-AFC3-000FB79EE9F9}"/>
              </a:ext>
            </a:extLst>
          </p:cNvPr>
          <p:cNvSpPr>
            <a:spLocks noChangeShapeType="1"/>
          </p:cNvSpPr>
          <p:nvPr/>
        </p:nvSpPr>
        <p:spPr bwMode="auto">
          <a:xfrm>
            <a:off x="1981200" y="1066800"/>
            <a:ext cx="8153400" cy="0"/>
          </a:xfrm>
          <a:prstGeom prst="line">
            <a:avLst/>
          </a:prstGeom>
          <a:noFill/>
          <a:ln w="57150">
            <a:solidFill>
              <a:schemeClr val="accent2"/>
            </a:solidFill>
            <a:round/>
            <a:headEnd/>
            <a:tailEnd/>
          </a:ln>
          <a:effectLst>
            <a:outerShdw dist="35921" dir="2700000" algn="ctr" rotWithShape="0">
              <a:schemeClr val="hlink"/>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animEffect transition="in" filter="dissolve">
                                      <p:cBhvr>
                                        <p:cTn id="7" dur="500"/>
                                        <p:tgtEl>
                                          <p:spTgt spid="48130">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8130">
                                            <p:txEl>
                                              <p:pRg st="1" end="1"/>
                                            </p:txEl>
                                          </p:spTgt>
                                        </p:tgtEl>
                                        <p:attrNameLst>
                                          <p:attrName>style.visibility</p:attrName>
                                        </p:attrNameLst>
                                      </p:cBhvr>
                                      <p:to>
                                        <p:strVal val="visible"/>
                                      </p:to>
                                    </p:set>
                                    <p:anim calcmode="lin" valueType="num">
                                      <p:cBhvr>
                                        <p:cTn id="11" dur="500" fill="hold"/>
                                        <p:tgtEl>
                                          <p:spTgt spid="48130">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4813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48130">
                                            <p:txEl>
                                              <p:pRg st="2" end="2"/>
                                            </p:txEl>
                                          </p:spTgt>
                                        </p:tgtEl>
                                        <p:attrNameLst>
                                          <p:attrName>style.visibility</p:attrName>
                                        </p:attrNameLst>
                                      </p:cBhvr>
                                      <p:to>
                                        <p:strVal val="visible"/>
                                      </p:to>
                                    </p:set>
                                    <p:anim calcmode="lin" valueType="num">
                                      <p:cBhvr>
                                        <p:cTn id="17" dur="500" fill="hold"/>
                                        <p:tgtEl>
                                          <p:spTgt spid="48130">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8130">
                                            <p:txEl>
                                              <p:pRg st="2" end="2"/>
                                            </p:txEl>
                                          </p:spTgt>
                                        </p:tgtEl>
                                        <p:attrNameLst>
                                          <p:attrName>ppt_h</p:attrName>
                                        </p:attrNameLst>
                                      </p:cBhvr>
                                      <p:tavLst>
                                        <p:tav tm="0">
                                          <p:val>
                                            <p:fltVal val="0"/>
                                          </p:val>
                                        </p:tav>
                                        <p:tav tm="100000">
                                          <p:val>
                                            <p:strVal val="#ppt_h"/>
                                          </p:val>
                                        </p:tav>
                                      </p:tavLst>
                                    </p:anim>
                                  </p:childTnLst>
                                </p:cTn>
                              </p:par>
                            </p:childTnLst>
                          </p:cTn>
                        </p:par>
                        <p:par>
                          <p:cTn id="19" fill="hold" nodeType="afterGroup">
                            <p:stCondLst>
                              <p:cond delay="500"/>
                            </p:stCondLst>
                            <p:childTnLst>
                              <p:par>
                                <p:cTn id="20" presetID="23" presetClass="entr" presetSubtype="16" fill="hold" nodeType="afterEffect">
                                  <p:stCondLst>
                                    <p:cond delay="0"/>
                                  </p:stCondLst>
                                  <p:childTnLst>
                                    <p:set>
                                      <p:cBhvr>
                                        <p:cTn id="21" dur="1" fill="hold">
                                          <p:stCondLst>
                                            <p:cond delay="0"/>
                                          </p:stCondLst>
                                        </p:cTn>
                                        <p:tgtEl>
                                          <p:spTgt spid="48130">
                                            <p:txEl>
                                              <p:pRg st="3" end="3"/>
                                            </p:txEl>
                                          </p:spTgt>
                                        </p:tgtEl>
                                        <p:attrNameLst>
                                          <p:attrName>style.visibility</p:attrName>
                                        </p:attrNameLst>
                                      </p:cBhvr>
                                      <p:to>
                                        <p:strVal val="visible"/>
                                      </p:to>
                                    </p:set>
                                    <p:anim calcmode="lin" valueType="num">
                                      <p:cBhvr>
                                        <p:cTn id="22" dur="500" fill="hold"/>
                                        <p:tgtEl>
                                          <p:spTgt spid="48130">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48130">
                                            <p:txEl>
                                              <p:pRg st="3" end="3"/>
                                            </p:txEl>
                                          </p:spTgt>
                                        </p:tgtEl>
                                        <p:attrNameLst>
                                          <p:attrName>ppt_h</p:attrName>
                                        </p:attrNameLst>
                                      </p:cBhvr>
                                      <p:tavLst>
                                        <p:tav tm="0">
                                          <p:val>
                                            <p:fltVal val="0"/>
                                          </p:val>
                                        </p:tav>
                                        <p:tav tm="100000">
                                          <p:val>
                                            <p:strVal val="#ppt_h"/>
                                          </p:val>
                                        </p:tav>
                                      </p:tavLst>
                                    </p:anim>
                                  </p:childTnLst>
                                </p:cTn>
                              </p:par>
                            </p:childTnLst>
                          </p:cTn>
                        </p:par>
                        <p:par>
                          <p:cTn id="24" fill="hold" nodeType="afterGroup">
                            <p:stCondLst>
                              <p:cond delay="1000"/>
                            </p:stCondLst>
                            <p:childTnLst>
                              <p:par>
                                <p:cTn id="25" presetID="23" presetClass="entr" presetSubtype="16" fill="hold" nodeType="afterEffect">
                                  <p:stCondLst>
                                    <p:cond delay="0"/>
                                  </p:stCondLst>
                                  <p:childTnLst>
                                    <p:set>
                                      <p:cBhvr>
                                        <p:cTn id="26" dur="1" fill="hold">
                                          <p:stCondLst>
                                            <p:cond delay="0"/>
                                          </p:stCondLst>
                                        </p:cTn>
                                        <p:tgtEl>
                                          <p:spTgt spid="48130">
                                            <p:txEl>
                                              <p:pRg st="4" end="4"/>
                                            </p:txEl>
                                          </p:spTgt>
                                        </p:tgtEl>
                                        <p:attrNameLst>
                                          <p:attrName>style.visibility</p:attrName>
                                        </p:attrNameLst>
                                      </p:cBhvr>
                                      <p:to>
                                        <p:strVal val="visible"/>
                                      </p:to>
                                    </p:set>
                                    <p:anim calcmode="lin" valueType="num">
                                      <p:cBhvr>
                                        <p:cTn id="27" dur="500" fill="hold"/>
                                        <p:tgtEl>
                                          <p:spTgt spid="48130">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48130">
                                            <p:txEl>
                                              <p:pRg st="4" end="4"/>
                                            </p:txEl>
                                          </p:spTgt>
                                        </p:tgtEl>
                                        <p:attrNameLst>
                                          <p:attrName>ppt_h</p:attrName>
                                        </p:attrNameLst>
                                      </p:cBhvr>
                                      <p:tavLst>
                                        <p:tav tm="0">
                                          <p:val>
                                            <p:fltVal val="0"/>
                                          </p:val>
                                        </p:tav>
                                        <p:tav tm="100000">
                                          <p:val>
                                            <p:strVal val="#ppt_h"/>
                                          </p:val>
                                        </p:tav>
                                      </p:tavLst>
                                    </p:anim>
                                  </p:childTnLst>
                                </p:cTn>
                              </p:par>
                            </p:childTnLst>
                          </p:cTn>
                        </p:par>
                        <p:par>
                          <p:cTn id="29" fill="hold" nodeType="afterGroup">
                            <p:stCondLst>
                              <p:cond delay="1500"/>
                            </p:stCondLst>
                            <p:childTnLst>
                              <p:par>
                                <p:cTn id="30" presetID="23" presetClass="entr" presetSubtype="16" fill="hold" nodeType="afterEffect">
                                  <p:stCondLst>
                                    <p:cond delay="0"/>
                                  </p:stCondLst>
                                  <p:childTnLst>
                                    <p:set>
                                      <p:cBhvr>
                                        <p:cTn id="31" dur="1" fill="hold">
                                          <p:stCondLst>
                                            <p:cond delay="0"/>
                                          </p:stCondLst>
                                        </p:cTn>
                                        <p:tgtEl>
                                          <p:spTgt spid="48130">
                                            <p:txEl>
                                              <p:pRg st="5" end="5"/>
                                            </p:txEl>
                                          </p:spTgt>
                                        </p:tgtEl>
                                        <p:attrNameLst>
                                          <p:attrName>style.visibility</p:attrName>
                                        </p:attrNameLst>
                                      </p:cBhvr>
                                      <p:to>
                                        <p:strVal val="visible"/>
                                      </p:to>
                                    </p:set>
                                    <p:anim calcmode="lin" valueType="num">
                                      <p:cBhvr>
                                        <p:cTn id="32" dur="500" fill="hold"/>
                                        <p:tgtEl>
                                          <p:spTgt spid="48130">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48130">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AB9877-D261-49F3-A0B2-A231EB093BC4}"/>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4896AA4-E861-4F06-9867-E130186E706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104450" name="Picture 2">
            <a:extLst>
              <a:ext uri="{FF2B5EF4-FFF2-40B4-BE49-F238E27FC236}">
                <a16:creationId xmlns:a16="http://schemas.microsoft.com/office/drawing/2014/main" id="{498868F1-18B8-4CB6-B4C7-C367BC608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
            <a:ext cx="7239000" cy="6513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B035F131-4BB1-4535-B722-FD4D4EE4A418}"/>
              </a:ext>
            </a:extLst>
          </p:cNvPr>
          <p:cNvSpPr>
            <a:spLocks noGrp="1" noChangeArrowheads="1"/>
          </p:cNvSpPr>
          <p:nvPr>
            <p:ph type="body" idx="1"/>
          </p:nvPr>
        </p:nvSpPr>
        <p:spPr>
          <a:xfrm>
            <a:off x="1828800" y="1295400"/>
            <a:ext cx="8610600" cy="5410200"/>
          </a:xfrm>
        </p:spPr>
        <p:txBody>
          <a:bodyPr/>
          <a:lstStyle/>
          <a:p>
            <a:pPr eaLnBrk="1" hangingPunct="1">
              <a:lnSpc>
                <a:spcPct val="90000"/>
              </a:lnSpc>
              <a:defRPr/>
            </a:pPr>
            <a:r>
              <a:rPr lang="en-US" altLang="en-US"/>
              <a:t>Onesimus</a:t>
            </a:r>
          </a:p>
          <a:p>
            <a:pPr lvl="1" eaLnBrk="1" hangingPunct="1">
              <a:lnSpc>
                <a:spcPct val="90000"/>
              </a:lnSpc>
              <a:defRPr/>
            </a:pPr>
            <a:r>
              <a:rPr lang="en-US" altLang="en-US"/>
              <a:t>A runaway slave who had been put in prison</a:t>
            </a:r>
          </a:p>
          <a:p>
            <a:pPr lvl="1" eaLnBrk="1" hangingPunct="1">
              <a:lnSpc>
                <a:spcPct val="90000"/>
              </a:lnSpc>
              <a:defRPr/>
            </a:pPr>
            <a:r>
              <a:rPr lang="en-US" altLang="en-US"/>
              <a:t>Paul converted him and sent him back to Philemon</a:t>
            </a:r>
          </a:p>
          <a:p>
            <a:pPr lvl="2" eaLnBrk="1" hangingPunct="1">
              <a:lnSpc>
                <a:spcPct val="90000"/>
              </a:lnSpc>
              <a:defRPr/>
            </a:pPr>
            <a:r>
              <a:rPr lang="en-US" altLang="en-US"/>
              <a:t>Philemon was a personal friend of Paul’s, a faithful Christian in the congregation at Colossae</a:t>
            </a:r>
          </a:p>
          <a:p>
            <a:pPr lvl="1" eaLnBrk="1" hangingPunct="1">
              <a:lnSpc>
                <a:spcPct val="90000"/>
              </a:lnSpc>
              <a:defRPr/>
            </a:pPr>
            <a:r>
              <a:rPr lang="en-US" altLang="en-US"/>
              <a:t>Paul wrote the book of Philemon to him to ask him to receive Onesimus again as a servant – AND as a brother in Christ as well</a:t>
            </a:r>
            <a:r>
              <a:rPr lang="en-US" altLang="en-US" i="1"/>
              <a:t> (Col 4:7-18; Philemon)</a:t>
            </a:r>
          </a:p>
          <a:p>
            <a:pPr eaLnBrk="1" hangingPunct="1">
              <a:lnSpc>
                <a:spcPct val="90000"/>
              </a:lnSpc>
              <a:defRPr/>
            </a:pPr>
            <a:r>
              <a:rPr lang="en-US" altLang="en-US"/>
              <a:t>Epaphroditus</a:t>
            </a:r>
          </a:p>
          <a:p>
            <a:pPr lvl="1" eaLnBrk="1" hangingPunct="1">
              <a:lnSpc>
                <a:spcPct val="90000"/>
              </a:lnSpc>
              <a:defRPr/>
            </a:pPr>
            <a:r>
              <a:rPr lang="en-US" altLang="en-US"/>
              <a:t>Brought Paul a gift from the church at Philippi </a:t>
            </a:r>
            <a:r>
              <a:rPr lang="en-US" altLang="en-US" sz="2000" b="1"/>
              <a:t>(63 AD)</a:t>
            </a:r>
          </a:p>
          <a:p>
            <a:pPr lvl="2" eaLnBrk="1" hangingPunct="1">
              <a:lnSpc>
                <a:spcPct val="90000"/>
              </a:lnSpc>
              <a:defRPr/>
            </a:pPr>
            <a:r>
              <a:rPr lang="en-US" altLang="en-US"/>
              <a:t>Paul sent a return letter to the brethren expressing thanks for the gift and for all the brethren there</a:t>
            </a:r>
            <a:endParaRPr lang="en-US" altLang="en-US" sz="1800"/>
          </a:p>
        </p:txBody>
      </p:sp>
      <p:sp>
        <p:nvSpPr>
          <p:cNvPr id="26627" name="Rectangle 3">
            <a:extLst>
              <a:ext uri="{FF2B5EF4-FFF2-40B4-BE49-F238E27FC236}">
                <a16:creationId xmlns:a16="http://schemas.microsoft.com/office/drawing/2014/main" id="{45ABDFAF-B2E2-471B-892F-DDC099CCE451}"/>
              </a:ext>
            </a:extLst>
          </p:cNvPr>
          <p:cNvSpPr>
            <a:spLocks noChangeArrowheads="1"/>
          </p:cNvSpPr>
          <p:nvPr/>
        </p:nvSpPr>
        <p:spPr bwMode="auto">
          <a:xfrm>
            <a:off x="1676400" y="0"/>
            <a:ext cx="8839200" cy="914400"/>
          </a:xfrm>
          <a:prstGeom prst="rect">
            <a:avLst/>
          </a:prstGeom>
          <a:noFill/>
          <a:ln>
            <a:noFill/>
          </a:ln>
          <a:effectLst>
            <a:outerShdw dist="35921" dir="2700000" algn="ctr" rotWithShape="0">
              <a:schemeClr val="accent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fontAlgn="base">
              <a:spcBef>
                <a:spcPct val="0"/>
              </a:spcBef>
              <a:spcAft>
                <a:spcPct val="0"/>
              </a:spcAft>
            </a:pPr>
            <a:r>
              <a:rPr lang="en-US" altLang="en-US" sz="5400" b="1">
                <a:solidFill>
                  <a:srgbClr val="E5E5FF"/>
                </a:solidFill>
                <a:latin typeface="Times New Roman" panose="02020603050405020304" pitchFamily="18" charset="0"/>
              </a:rPr>
              <a:t>Paul in Rome</a:t>
            </a:r>
          </a:p>
        </p:txBody>
      </p:sp>
      <p:sp>
        <p:nvSpPr>
          <p:cNvPr id="26628" name="Rectangle 4">
            <a:extLst>
              <a:ext uri="{FF2B5EF4-FFF2-40B4-BE49-F238E27FC236}">
                <a16:creationId xmlns:a16="http://schemas.microsoft.com/office/drawing/2014/main" id="{0B785FC5-7F1D-483C-9E2B-5C59C8128228}"/>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6629" name="Rectangle 5">
            <a:extLst>
              <a:ext uri="{FF2B5EF4-FFF2-40B4-BE49-F238E27FC236}">
                <a16:creationId xmlns:a16="http://schemas.microsoft.com/office/drawing/2014/main" id="{3F307776-977A-485D-AAD9-61CB54943B44}"/>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6630" name="Rectangle 6">
            <a:extLst>
              <a:ext uri="{FF2B5EF4-FFF2-40B4-BE49-F238E27FC236}">
                <a16:creationId xmlns:a16="http://schemas.microsoft.com/office/drawing/2014/main" id="{CEB9B61B-3725-4A72-8EDE-0DE0BFA28293}"/>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6631" name="Line 7">
            <a:extLst>
              <a:ext uri="{FF2B5EF4-FFF2-40B4-BE49-F238E27FC236}">
                <a16:creationId xmlns:a16="http://schemas.microsoft.com/office/drawing/2014/main" id="{F217B386-1C5A-416B-9C79-FBA96347C607}"/>
              </a:ext>
            </a:extLst>
          </p:cNvPr>
          <p:cNvSpPr>
            <a:spLocks noChangeShapeType="1"/>
          </p:cNvSpPr>
          <p:nvPr/>
        </p:nvSpPr>
        <p:spPr bwMode="auto">
          <a:xfrm>
            <a:off x="1981200" y="1066800"/>
            <a:ext cx="8153400" cy="0"/>
          </a:xfrm>
          <a:prstGeom prst="line">
            <a:avLst/>
          </a:prstGeom>
          <a:noFill/>
          <a:ln w="57150">
            <a:solidFill>
              <a:schemeClr val="accent2"/>
            </a:solidFill>
            <a:round/>
            <a:headEnd/>
            <a:tailEnd/>
          </a:ln>
          <a:effectLst>
            <a:outerShdw dist="35921" dir="2700000" algn="ctr" rotWithShape="0">
              <a:schemeClr val="hlink"/>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animEffect transition="in" filter="dissolve">
                                      <p:cBhvr>
                                        <p:cTn id="7" dur="500"/>
                                        <p:tgtEl>
                                          <p:spTgt spid="49154">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49154">
                                            <p:txEl>
                                              <p:pRg st="1" end="1"/>
                                            </p:txEl>
                                          </p:spTgt>
                                        </p:tgtEl>
                                        <p:attrNameLst>
                                          <p:attrName>style.visibility</p:attrName>
                                        </p:attrNameLst>
                                      </p:cBhvr>
                                      <p:to>
                                        <p:strVal val="visible"/>
                                      </p:to>
                                    </p:set>
                                    <p:anim calcmode="lin" valueType="num">
                                      <p:cBhvr>
                                        <p:cTn id="11" dur="500" fill="hold"/>
                                        <p:tgtEl>
                                          <p:spTgt spid="49154">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49154">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49154">
                                            <p:txEl>
                                              <p:pRg st="2" end="2"/>
                                            </p:txEl>
                                          </p:spTgt>
                                        </p:tgtEl>
                                        <p:attrNameLst>
                                          <p:attrName>style.visibility</p:attrName>
                                        </p:attrNameLst>
                                      </p:cBhvr>
                                      <p:to>
                                        <p:strVal val="visible"/>
                                      </p:to>
                                    </p:set>
                                    <p:anim calcmode="lin" valueType="num">
                                      <p:cBhvr>
                                        <p:cTn id="16" dur="500" fill="hold"/>
                                        <p:tgtEl>
                                          <p:spTgt spid="49154">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49154">
                                            <p:txEl>
                                              <p:pRg st="2" end="2"/>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49154">
                                            <p:txEl>
                                              <p:pRg st="3" end="3"/>
                                            </p:txEl>
                                          </p:spTgt>
                                        </p:tgtEl>
                                        <p:attrNameLst>
                                          <p:attrName>style.visibility</p:attrName>
                                        </p:attrNameLst>
                                      </p:cBhvr>
                                      <p:to>
                                        <p:strVal val="visible"/>
                                      </p:to>
                                    </p:set>
                                    <p:anim calcmode="lin" valueType="num">
                                      <p:cBhvr>
                                        <p:cTn id="21" dur="500" fill="hold"/>
                                        <p:tgtEl>
                                          <p:spTgt spid="49154">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4915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49154">
                                            <p:txEl>
                                              <p:pRg st="4" end="4"/>
                                            </p:txEl>
                                          </p:spTgt>
                                        </p:tgtEl>
                                        <p:attrNameLst>
                                          <p:attrName>style.visibility</p:attrName>
                                        </p:attrNameLst>
                                      </p:cBhvr>
                                      <p:to>
                                        <p:strVal val="visible"/>
                                      </p:to>
                                    </p:set>
                                    <p:anim calcmode="lin" valueType="num">
                                      <p:cBhvr>
                                        <p:cTn id="27" dur="500" fill="hold"/>
                                        <p:tgtEl>
                                          <p:spTgt spid="49154">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4915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49154">
                                            <p:txEl>
                                              <p:pRg st="5" end="5"/>
                                            </p:txEl>
                                          </p:spTgt>
                                        </p:tgtEl>
                                        <p:attrNameLst>
                                          <p:attrName>style.visibility</p:attrName>
                                        </p:attrNameLst>
                                      </p:cBhvr>
                                      <p:to>
                                        <p:strVal val="visible"/>
                                      </p:to>
                                    </p:set>
                                    <p:animEffect transition="in" filter="dissolve">
                                      <p:cBhvr>
                                        <p:cTn id="33" dur="500"/>
                                        <p:tgtEl>
                                          <p:spTgt spid="49154">
                                            <p:txEl>
                                              <p:pRg st="5" end="5"/>
                                            </p:txEl>
                                          </p:spTgt>
                                        </p:tgtEl>
                                      </p:cBhvr>
                                    </p:animEffect>
                                  </p:childTnLst>
                                </p:cTn>
                              </p:par>
                            </p:childTnLst>
                          </p:cTn>
                        </p:par>
                        <p:par>
                          <p:cTn id="34" fill="hold" nodeType="afterGroup">
                            <p:stCondLst>
                              <p:cond delay="500"/>
                            </p:stCondLst>
                            <p:childTnLst>
                              <p:par>
                                <p:cTn id="35" presetID="23" presetClass="entr" presetSubtype="16" fill="hold" nodeType="afterEffect">
                                  <p:stCondLst>
                                    <p:cond delay="0"/>
                                  </p:stCondLst>
                                  <p:childTnLst>
                                    <p:set>
                                      <p:cBhvr>
                                        <p:cTn id="36" dur="1" fill="hold">
                                          <p:stCondLst>
                                            <p:cond delay="0"/>
                                          </p:stCondLst>
                                        </p:cTn>
                                        <p:tgtEl>
                                          <p:spTgt spid="49154">
                                            <p:txEl>
                                              <p:pRg st="6" end="6"/>
                                            </p:txEl>
                                          </p:spTgt>
                                        </p:tgtEl>
                                        <p:attrNameLst>
                                          <p:attrName>style.visibility</p:attrName>
                                        </p:attrNameLst>
                                      </p:cBhvr>
                                      <p:to>
                                        <p:strVal val="visible"/>
                                      </p:to>
                                    </p:set>
                                    <p:anim calcmode="lin" valueType="num">
                                      <p:cBhvr>
                                        <p:cTn id="37" dur="500" fill="hold"/>
                                        <p:tgtEl>
                                          <p:spTgt spid="49154">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49154">
                                            <p:txEl>
                                              <p:pRg st="6" end="6"/>
                                            </p:txEl>
                                          </p:spTgt>
                                        </p:tgtEl>
                                        <p:attrNameLst>
                                          <p:attrName>ppt_h</p:attrName>
                                        </p:attrNameLst>
                                      </p:cBhvr>
                                      <p:tavLst>
                                        <p:tav tm="0">
                                          <p:val>
                                            <p:fltVal val="0"/>
                                          </p:val>
                                        </p:tav>
                                        <p:tav tm="100000">
                                          <p:val>
                                            <p:strVal val="#ppt_h"/>
                                          </p:val>
                                        </p:tav>
                                      </p:tavLst>
                                    </p:anim>
                                  </p:childTnLst>
                                </p:cTn>
                              </p:par>
                            </p:childTnLst>
                          </p:cTn>
                        </p:par>
                        <p:par>
                          <p:cTn id="39" fill="hold" nodeType="afterGroup">
                            <p:stCondLst>
                              <p:cond delay="1000"/>
                            </p:stCondLst>
                            <p:childTnLst>
                              <p:par>
                                <p:cTn id="40" presetID="23" presetClass="entr" presetSubtype="16" fill="hold" nodeType="afterEffect">
                                  <p:stCondLst>
                                    <p:cond delay="0"/>
                                  </p:stCondLst>
                                  <p:childTnLst>
                                    <p:set>
                                      <p:cBhvr>
                                        <p:cTn id="41" dur="1" fill="hold">
                                          <p:stCondLst>
                                            <p:cond delay="0"/>
                                          </p:stCondLst>
                                        </p:cTn>
                                        <p:tgtEl>
                                          <p:spTgt spid="49154">
                                            <p:txEl>
                                              <p:pRg st="7" end="7"/>
                                            </p:txEl>
                                          </p:spTgt>
                                        </p:tgtEl>
                                        <p:attrNameLst>
                                          <p:attrName>style.visibility</p:attrName>
                                        </p:attrNameLst>
                                      </p:cBhvr>
                                      <p:to>
                                        <p:strVal val="visible"/>
                                      </p:to>
                                    </p:set>
                                    <p:anim calcmode="lin" valueType="num">
                                      <p:cBhvr>
                                        <p:cTn id="42" dur="500" fill="hold"/>
                                        <p:tgtEl>
                                          <p:spTgt spid="49154">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49154">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94" name="Picture 18">
            <a:extLst>
              <a:ext uri="{FF2B5EF4-FFF2-40B4-BE49-F238E27FC236}">
                <a16:creationId xmlns:a16="http://schemas.microsoft.com/office/drawing/2014/main" id="{A88BBC8A-783C-4B12-8FA0-1F4BF3B02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842964"/>
            <a:ext cx="3657600" cy="235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Rectangle 3">
            <a:extLst>
              <a:ext uri="{FF2B5EF4-FFF2-40B4-BE49-F238E27FC236}">
                <a16:creationId xmlns:a16="http://schemas.microsoft.com/office/drawing/2014/main" id="{8A85CDBD-4E34-4030-8AA5-CA89E1615D28}"/>
              </a:ext>
            </a:extLst>
          </p:cNvPr>
          <p:cNvSpPr>
            <a:spLocks noChangeArrowheads="1"/>
          </p:cNvSpPr>
          <p:nvPr/>
        </p:nvSpPr>
        <p:spPr bwMode="auto">
          <a:xfrm>
            <a:off x="5105400" y="304800"/>
            <a:ext cx="5334000" cy="3124200"/>
          </a:xfrm>
          <a:prstGeom prst="rect">
            <a:avLst/>
          </a:prstGeom>
          <a:noFill/>
          <a:ln>
            <a:noFill/>
          </a:ln>
          <a:effectLst/>
        </p:spPr>
        <p:txBody>
          <a:bodyPr/>
          <a:lstStyle>
            <a:lvl1pPr marL="342900" indent="-342900">
              <a:spcBef>
                <a:spcPct val="20000"/>
              </a:spcBef>
              <a:buClr>
                <a:schemeClr val="hlink"/>
              </a:buClr>
              <a:buSzPct val="70000"/>
              <a:buFont typeface="Wingdings" panose="05000000000000000000" pitchFamily="2" charset="2"/>
              <a:buChar char="n"/>
              <a:defRPr sz="3200" b="1">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hlink"/>
                </a:solidFill>
                <a:effectLst>
                  <a:outerShdw blurRad="38100" dist="38100" dir="2700000" algn="tl">
                    <a:srgbClr val="000000"/>
                  </a:outerShdw>
                </a:effectLst>
                <a:latin typeface="Times New Roman" panose="02020603050405020304"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i="1">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5pPr>
            <a:lvl6pPr marL="25146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6pPr>
            <a:lvl7pPr marL="29718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7pPr>
            <a:lvl8pPr marL="34290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8pPr>
            <a:lvl9pPr marL="38862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9pPr>
          </a:lstStyle>
          <a:p>
            <a:pPr fontAlgn="base">
              <a:spcAft>
                <a:spcPct val="0"/>
              </a:spcAft>
              <a:buClr>
                <a:srgbClr val="FFCC00"/>
              </a:buClr>
              <a:defRPr/>
            </a:pPr>
            <a:r>
              <a:rPr lang="en-US" altLang="en-US" sz="2800">
                <a:solidFill>
                  <a:srgbClr val="FFFFFF"/>
                </a:solidFill>
              </a:rPr>
              <a:t>Paul wrote letters from Rome</a:t>
            </a:r>
          </a:p>
          <a:p>
            <a:pPr lvl="1" fontAlgn="base">
              <a:spcAft>
                <a:spcPct val="0"/>
              </a:spcAft>
              <a:buClr>
                <a:srgbClr val="A886E0"/>
              </a:buClr>
              <a:defRPr/>
            </a:pPr>
            <a:r>
              <a:rPr lang="en-US" altLang="en-US">
                <a:solidFill>
                  <a:srgbClr val="FFCC00"/>
                </a:solidFill>
              </a:rPr>
              <a:t>Colossians </a:t>
            </a:r>
          </a:p>
          <a:p>
            <a:pPr lvl="1" fontAlgn="base">
              <a:spcAft>
                <a:spcPct val="0"/>
              </a:spcAft>
              <a:buClr>
                <a:srgbClr val="A886E0"/>
              </a:buClr>
              <a:defRPr/>
            </a:pPr>
            <a:r>
              <a:rPr lang="en-US" altLang="en-US">
                <a:solidFill>
                  <a:srgbClr val="FFCC00"/>
                </a:solidFill>
              </a:rPr>
              <a:t>Ephesians</a:t>
            </a:r>
          </a:p>
          <a:p>
            <a:pPr lvl="1" fontAlgn="base">
              <a:spcAft>
                <a:spcPct val="0"/>
              </a:spcAft>
              <a:buClr>
                <a:srgbClr val="A886E0"/>
              </a:buClr>
              <a:defRPr/>
            </a:pPr>
            <a:r>
              <a:rPr lang="en-US" altLang="en-US">
                <a:solidFill>
                  <a:srgbClr val="FFCC00"/>
                </a:solidFill>
              </a:rPr>
              <a:t>Philemon</a:t>
            </a:r>
          </a:p>
          <a:p>
            <a:pPr lvl="1" fontAlgn="base">
              <a:spcAft>
                <a:spcPct val="0"/>
              </a:spcAft>
              <a:buClr>
                <a:srgbClr val="A886E0"/>
              </a:buClr>
              <a:defRPr/>
            </a:pPr>
            <a:r>
              <a:rPr lang="en-US" altLang="en-US">
                <a:solidFill>
                  <a:srgbClr val="FFCC00"/>
                </a:solidFill>
              </a:rPr>
              <a:t>Philippians</a:t>
            </a:r>
          </a:p>
        </p:txBody>
      </p:sp>
      <p:sp>
        <p:nvSpPr>
          <p:cNvPr id="24583" name="Oval 7">
            <a:extLst>
              <a:ext uri="{FF2B5EF4-FFF2-40B4-BE49-F238E27FC236}">
                <a16:creationId xmlns:a16="http://schemas.microsoft.com/office/drawing/2014/main" id="{F9D65511-3F42-4EFD-AF96-CF2FDD0C255C}"/>
              </a:ext>
            </a:extLst>
          </p:cNvPr>
          <p:cNvSpPr>
            <a:spLocks noChangeArrowheads="1"/>
          </p:cNvSpPr>
          <p:nvPr/>
        </p:nvSpPr>
        <p:spPr bwMode="auto">
          <a:xfrm>
            <a:off x="1905000" y="1143000"/>
            <a:ext cx="762000" cy="609600"/>
          </a:xfrm>
          <a:prstGeom prst="ellipse">
            <a:avLst/>
          </a:prstGeom>
          <a:solidFill>
            <a:schemeClr val="bg1">
              <a:alpha val="39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4584" name="AutoShape 8">
            <a:extLst>
              <a:ext uri="{FF2B5EF4-FFF2-40B4-BE49-F238E27FC236}">
                <a16:creationId xmlns:a16="http://schemas.microsoft.com/office/drawing/2014/main" id="{4259788D-3D59-4EF4-B427-AED22D88A410}"/>
              </a:ext>
            </a:extLst>
          </p:cNvPr>
          <p:cNvSpPr>
            <a:spLocks noChangeArrowheads="1"/>
          </p:cNvSpPr>
          <p:nvPr/>
        </p:nvSpPr>
        <p:spPr bwMode="auto">
          <a:xfrm>
            <a:off x="7696200" y="914400"/>
            <a:ext cx="2743200" cy="1676400"/>
          </a:xfrm>
          <a:prstGeom prst="leftArrowCallout">
            <a:avLst>
              <a:gd name="adj1" fmla="val 25000"/>
              <a:gd name="adj2" fmla="val 25000"/>
              <a:gd name="adj3" fmla="val 27273"/>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4585" name="Text Box 9">
            <a:extLst>
              <a:ext uri="{FF2B5EF4-FFF2-40B4-BE49-F238E27FC236}">
                <a16:creationId xmlns:a16="http://schemas.microsoft.com/office/drawing/2014/main" id="{98D94E9D-24E3-48A2-9BC4-AF1A39568BD2}"/>
              </a:ext>
            </a:extLst>
          </p:cNvPr>
          <p:cNvSpPr txBox="1">
            <a:spLocks noChangeArrowheads="1"/>
          </p:cNvSpPr>
          <p:nvPr/>
        </p:nvSpPr>
        <p:spPr bwMode="auto">
          <a:xfrm>
            <a:off x="8686800" y="1219200"/>
            <a:ext cx="1600200" cy="106680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fontAlgn="base">
              <a:spcBef>
                <a:spcPct val="0"/>
              </a:spcBef>
              <a:spcAft>
                <a:spcPct val="0"/>
              </a:spcAft>
            </a:pPr>
            <a:r>
              <a:rPr lang="en-US" altLang="en-US" sz="3200" b="1">
                <a:solidFill>
                  <a:srgbClr val="FFFFFF"/>
                </a:solidFill>
              </a:rPr>
              <a:t>Prison</a:t>
            </a:r>
          </a:p>
          <a:p>
            <a:pPr algn="ctr" fontAlgn="base">
              <a:spcBef>
                <a:spcPct val="0"/>
              </a:spcBef>
              <a:spcAft>
                <a:spcPct val="0"/>
              </a:spcAft>
            </a:pPr>
            <a:r>
              <a:rPr lang="en-US" altLang="en-US" sz="3200" b="1">
                <a:solidFill>
                  <a:srgbClr val="FFFFFF"/>
                </a:solidFill>
              </a:rPr>
              <a:t>Epistles</a:t>
            </a:r>
          </a:p>
        </p:txBody>
      </p:sp>
      <p:sp>
        <p:nvSpPr>
          <p:cNvPr id="24586" name="Line 10">
            <a:extLst>
              <a:ext uri="{FF2B5EF4-FFF2-40B4-BE49-F238E27FC236}">
                <a16:creationId xmlns:a16="http://schemas.microsoft.com/office/drawing/2014/main" id="{409E7C61-A472-42BC-9D7C-895F54E3F69A}"/>
              </a:ext>
            </a:extLst>
          </p:cNvPr>
          <p:cNvSpPr>
            <a:spLocks noChangeShapeType="1"/>
          </p:cNvSpPr>
          <p:nvPr/>
        </p:nvSpPr>
        <p:spPr bwMode="auto">
          <a:xfrm>
            <a:off x="7620000" y="685800"/>
            <a:ext cx="0" cy="220980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27656" name="Rectangle 15">
            <a:extLst>
              <a:ext uri="{FF2B5EF4-FFF2-40B4-BE49-F238E27FC236}">
                <a16:creationId xmlns:a16="http://schemas.microsoft.com/office/drawing/2014/main" id="{B5014C4E-D000-4005-871B-64184DC59B9F}"/>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7657" name="Rectangle 16">
            <a:extLst>
              <a:ext uri="{FF2B5EF4-FFF2-40B4-BE49-F238E27FC236}">
                <a16:creationId xmlns:a16="http://schemas.microsoft.com/office/drawing/2014/main" id="{375A62DC-46C0-43CF-A69E-228D1C33BB94}"/>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7658" name="Rectangle 17">
            <a:extLst>
              <a:ext uri="{FF2B5EF4-FFF2-40B4-BE49-F238E27FC236}">
                <a16:creationId xmlns:a16="http://schemas.microsoft.com/office/drawing/2014/main" id="{7BDCF077-8474-4EF8-955E-CBF43B5D86F7}"/>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4595" name="Rectangle 19">
            <a:extLst>
              <a:ext uri="{FF2B5EF4-FFF2-40B4-BE49-F238E27FC236}">
                <a16:creationId xmlns:a16="http://schemas.microsoft.com/office/drawing/2014/main" id="{56234E6E-ED97-464E-BC20-ED64D40F1FC9}"/>
              </a:ext>
            </a:extLst>
          </p:cNvPr>
          <p:cNvSpPr>
            <a:spLocks noChangeArrowheads="1"/>
          </p:cNvSpPr>
          <p:nvPr/>
        </p:nvSpPr>
        <p:spPr bwMode="auto">
          <a:xfrm>
            <a:off x="1828800" y="3276600"/>
            <a:ext cx="8610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70000"/>
              <a:buFont typeface="Wingdings" panose="05000000000000000000" pitchFamily="2" charset="2"/>
              <a:buChar char="n"/>
              <a:defRPr sz="3200" b="1">
                <a:solidFill>
                  <a:schemeClr val="tx1"/>
                </a:solidFill>
                <a:latin typeface="Times New Roman" panose="02020603050405020304"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hlink"/>
                </a:solidFill>
                <a:latin typeface="Times New Roman" panose="02020603050405020304"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i="1">
                <a:solidFill>
                  <a:schemeClr val="tx1"/>
                </a:solidFill>
                <a:latin typeface="Times New Roman" panose="02020603050405020304"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imes New Roman" panose="02020603050405020304" pitchFamily="18" charset="0"/>
                <a:cs typeface="Arial" panose="020B0604020202020204" pitchFamily="34" charset="0"/>
              </a:defRPr>
            </a:lvl9pPr>
          </a:lstStyle>
          <a:p>
            <a:pPr fontAlgn="base">
              <a:spcAft>
                <a:spcPct val="0"/>
              </a:spcAft>
              <a:buClr>
                <a:srgbClr val="FFCC00"/>
              </a:buClr>
            </a:pPr>
            <a:r>
              <a:rPr lang="en-US" altLang="en-US">
                <a:solidFill>
                  <a:srgbClr val="FFFFFF"/>
                </a:solidFill>
              </a:rPr>
              <a:t>Tychicus</a:t>
            </a:r>
            <a:r>
              <a:rPr lang="en-US" altLang="en-US" b="0">
                <a:solidFill>
                  <a:srgbClr val="FFFFFF"/>
                </a:solidFill>
              </a:rPr>
              <a:t> and</a:t>
            </a:r>
            <a:r>
              <a:rPr lang="en-US" altLang="en-US">
                <a:solidFill>
                  <a:srgbClr val="FFFFFF"/>
                </a:solidFill>
              </a:rPr>
              <a:t> Onesimus</a:t>
            </a:r>
            <a:r>
              <a:rPr lang="en-US" altLang="en-US" b="0">
                <a:solidFill>
                  <a:srgbClr val="FFFFFF"/>
                </a:solidFill>
              </a:rPr>
              <a:t> carried the Colossian letter and the Ephesian letter back to the respective congregations.</a:t>
            </a:r>
          </a:p>
          <a:p>
            <a:pPr fontAlgn="base">
              <a:spcAft>
                <a:spcPct val="0"/>
              </a:spcAft>
              <a:buClr>
                <a:srgbClr val="FFCC00"/>
              </a:buClr>
            </a:pPr>
            <a:r>
              <a:rPr lang="en-US" altLang="en-US">
                <a:solidFill>
                  <a:srgbClr val="FFFFFF"/>
                </a:solidFill>
              </a:rPr>
              <a:t>Onesimus</a:t>
            </a:r>
            <a:r>
              <a:rPr lang="en-US" altLang="en-US" b="0">
                <a:solidFill>
                  <a:srgbClr val="FFFFFF"/>
                </a:solidFill>
              </a:rPr>
              <a:t> carried the letter to Philemon.</a:t>
            </a:r>
          </a:p>
          <a:p>
            <a:pPr fontAlgn="base">
              <a:spcAft>
                <a:spcPct val="0"/>
              </a:spcAft>
              <a:buClr>
                <a:srgbClr val="FFCC00"/>
              </a:buClr>
            </a:pPr>
            <a:r>
              <a:rPr lang="en-US" altLang="en-US">
                <a:solidFill>
                  <a:srgbClr val="FFFFFF"/>
                </a:solidFill>
              </a:rPr>
              <a:t>Epaphroditus</a:t>
            </a:r>
            <a:r>
              <a:rPr lang="en-US" altLang="en-US" b="0">
                <a:solidFill>
                  <a:srgbClr val="FFFFFF"/>
                </a:solidFill>
              </a:rPr>
              <a:t> carried the letter to the Philippians</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4594"/>
                                        </p:tgtEl>
                                        <p:attrNameLst>
                                          <p:attrName>style.visibility</p:attrName>
                                        </p:attrNameLst>
                                      </p:cBhvr>
                                      <p:to>
                                        <p:strVal val="visible"/>
                                      </p:to>
                                    </p:set>
                                    <p:animEffect transition="in" filter="fade">
                                      <p:cBhvr>
                                        <p:cTn id="11" dur="2000"/>
                                        <p:tgtEl>
                                          <p:spTgt spid="24594"/>
                                        </p:tgtEl>
                                      </p:cBhvr>
                                    </p:animEffect>
                                  </p:childTnLst>
                                </p:cTn>
                              </p:par>
                            </p:childTnLst>
                          </p:cTn>
                        </p:par>
                        <p:par>
                          <p:cTn id="12" fill="hold" nodeType="afterGroup">
                            <p:stCondLst>
                              <p:cond delay="2500"/>
                            </p:stCondLst>
                            <p:childTnLst>
                              <p:par>
                                <p:cTn id="13" presetID="51" presetClass="entr" presetSubtype="0" fill="hold" nodeType="afterEffect">
                                  <p:stCondLst>
                                    <p:cond delay="0"/>
                                  </p:stCondLst>
                                  <p:childTnLst>
                                    <p:set>
                                      <p:cBhvr>
                                        <p:cTn id="14" dur="1" fill="hold">
                                          <p:stCondLst>
                                            <p:cond delay="0"/>
                                          </p:stCondLst>
                                        </p:cTn>
                                        <p:tgtEl>
                                          <p:spTgt spid="24583"/>
                                        </p:tgtEl>
                                        <p:attrNameLst>
                                          <p:attrName>style.visibility</p:attrName>
                                        </p:attrNameLst>
                                      </p:cBhvr>
                                      <p:to>
                                        <p:strVal val="visible"/>
                                      </p:to>
                                    </p:set>
                                    <p:animEffect transition="in" filter="fade">
                                      <p:cBhvr>
                                        <p:cTn id="15" dur="770" decel="100000"/>
                                        <p:tgtEl>
                                          <p:spTgt spid="24583"/>
                                        </p:tgtEl>
                                      </p:cBhvr>
                                    </p:animEffect>
                                    <p:animScale>
                                      <p:cBhvr>
                                        <p:cTn id="16" dur="770" decel="100000"/>
                                        <p:tgtEl>
                                          <p:spTgt spid="24583"/>
                                        </p:tgtEl>
                                      </p:cBhvr>
                                      <p:from x="10000" y="10000"/>
                                      <p:to x="200000" y="450000"/>
                                    </p:animScale>
                                    <p:animScale>
                                      <p:cBhvr>
                                        <p:cTn id="17" dur="1230" accel="100000" fill="hold">
                                          <p:stCondLst>
                                            <p:cond delay="770"/>
                                          </p:stCondLst>
                                        </p:cTn>
                                        <p:tgtEl>
                                          <p:spTgt spid="24583"/>
                                        </p:tgtEl>
                                      </p:cBhvr>
                                      <p:from x="200000" y="450000"/>
                                      <p:to x="100000" y="100000"/>
                                    </p:animScale>
                                    <p:set>
                                      <p:cBhvr>
                                        <p:cTn id="18" dur="770" fill="hold"/>
                                        <p:tgtEl>
                                          <p:spTgt spid="24583"/>
                                        </p:tgtEl>
                                        <p:attrNameLst>
                                          <p:attrName>ppt_x</p:attrName>
                                        </p:attrNameLst>
                                      </p:cBhvr>
                                      <p:to>
                                        <p:strVal val="(0.5)"/>
                                      </p:to>
                                    </p:set>
                                    <p:anim from="(0.5)" to="(#ppt_x)" calcmode="lin" valueType="num">
                                      <p:cBhvr>
                                        <p:cTn id="19" dur="1230" accel="100000" fill="hold">
                                          <p:stCondLst>
                                            <p:cond delay="770"/>
                                          </p:stCondLst>
                                        </p:cTn>
                                        <p:tgtEl>
                                          <p:spTgt spid="24583"/>
                                        </p:tgtEl>
                                        <p:attrNameLst>
                                          <p:attrName>ppt_x</p:attrName>
                                        </p:attrNameLst>
                                      </p:cBhvr>
                                    </p:anim>
                                    <p:set>
                                      <p:cBhvr>
                                        <p:cTn id="20" dur="770" fill="hold"/>
                                        <p:tgtEl>
                                          <p:spTgt spid="24583"/>
                                        </p:tgtEl>
                                        <p:attrNameLst>
                                          <p:attrName>ppt_y</p:attrName>
                                        </p:attrNameLst>
                                      </p:cBhvr>
                                      <p:to>
                                        <p:strVal val="(#ppt_y+0.4)"/>
                                      </p:to>
                                    </p:set>
                                    <p:anim from="(#ppt_y+0.4)" to="(#ppt_y)" calcmode="lin" valueType="num">
                                      <p:cBhvr>
                                        <p:cTn id="21" dur="1230" accel="100000" fill="hold">
                                          <p:stCondLst>
                                            <p:cond delay="770"/>
                                          </p:stCondLst>
                                        </p:cTn>
                                        <p:tgtEl>
                                          <p:spTgt spid="24583"/>
                                        </p:tgtEl>
                                        <p:attrNameLst>
                                          <p:attrName>ppt_y</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24579">
                                            <p:txEl>
                                              <p:pRg st="1" end="1"/>
                                            </p:txEl>
                                          </p:spTgt>
                                        </p:tgtEl>
                                        <p:attrNameLst>
                                          <p:attrName>style.visibility</p:attrName>
                                        </p:attrNameLst>
                                      </p:cBhvr>
                                      <p:to>
                                        <p:strVal val="visible"/>
                                      </p:to>
                                    </p:set>
                                    <p:anim calcmode="discrete" valueType="clr">
                                      <p:cBhvr override="childStyle">
                                        <p:cTn id="26" dur="80"/>
                                        <p:tgtEl>
                                          <p:spTgt spid="2457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24579">
                                            <p:txEl>
                                              <p:pRg st="1" end="1"/>
                                            </p:txEl>
                                          </p:spTgt>
                                        </p:tgtEl>
                                        <p:attrNameLst>
                                          <p:attrName>fillcolor</p:attrName>
                                        </p:attrNameLst>
                                      </p:cBhvr>
                                      <p:tavLst>
                                        <p:tav tm="0">
                                          <p:val>
                                            <p:clrVal>
                                              <a:schemeClr val="accent2"/>
                                            </p:clrVal>
                                          </p:val>
                                        </p:tav>
                                        <p:tav tm="50000">
                                          <p:val>
                                            <p:clrVal>
                                              <a:schemeClr val="hlink"/>
                                            </p:clrVal>
                                          </p:val>
                                        </p:tav>
                                      </p:tavLst>
                                    </p:anim>
                                    <p:set>
                                      <p:cBhvr>
                                        <p:cTn id="28" dur="80"/>
                                        <p:tgtEl>
                                          <p:spTgt spid="24579">
                                            <p:txEl>
                                              <p:pRg st="1" end="1"/>
                                            </p:txEl>
                                          </p:spTgt>
                                        </p:tgtEl>
                                        <p:attrNameLst>
                                          <p:attrName>fill.type</p:attrName>
                                        </p:attrNameLst>
                                      </p:cBhvr>
                                      <p:to>
                                        <p:strVal val="solid"/>
                                      </p:to>
                                    </p:set>
                                  </p:childTnLst>
                                </p:cTn>
                              </p:par>
                            </p:childTnLst>
                          </p:cTn>
                        </p:par>
                        <p:par>
                          <p:cTn id="29" fill="hold" nodeType="afterGroup">
                            <p:stCondLst>
                              <p:cond delay="440"/>
                            </p:stCondLst>
                            <p:childTnLst>
                              <p:par>
                                <p:cTn id="30" presetID="27" presetClass="entr" presetSubtype="0" fill="hold" nodeType="afterEffect">
                                  <p:stCondLst>
                                    <p:cond delay="0"/>
                                  </p:stCondLst>
                                  <p:iterate type="lt">
                                    <p:tmPct val="50000"/>
                                  </p:iterate>
                                  <p:childTnLst>
                                    <p:set>
                                      <p:cBhvr>
                                        <p:cTn id="31" dur="1" fill="hold">
                                          <p:stCondLst>
                                            <p:cond delay="0"/>
                                          </p:stCondLst>
                                        </p:cTn>
                                        <p:tgtEl>
                                          <p:spTgt spid="24579">
                                            <p:txEl>
                                              <p:pRg st="2" end="2"/>
                                            </p:txEl>
                                          </p:spTgt>
                                        </p:tgtEl>
                                        <p:attrNameLst>
                                          <p:attrName>style.visibility</p:attrName>
                                        </p:attrNameLst>
                                      </p:cBhvr>
                                      <p:to>
                                        <p:strVal val="visible"/>
                                      </p:to>
                                    </p:set>
                                    <p:anim calcmode="discrete" valueType="clr">
                                      <p:cBhvr override="childStyle">
                                        <p:cTn id="32" dur="80"/>
                                        <p:tgtEl>
                                          <p:spTgt spid="2457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24579">
                                            <p:txEl>
                                              <p:pRg st="2" end="2"/>
                                            </p:txEl>
                                          </p:spTgt>
                                        </p:tgtEl>
                                        <p:attrNameLst>
                                          <p:attrName>fillcolor</p:attrName>
                                        </p:attrNameLst>
                                      </p:cBhvr>
                                      <p:tavLst>
                                        <p:tav tm="0">
                                          <p:val>
                                            <p:clrVal>
                                              <a:schemeClr val="accent2"/>
                                            </p:clrVal>
                                          </p:val>
                                        </p:tav>
                                        <p:tav tm="50000">
                                          <p:val>
                                            <p:clrVal>
                                              <a:schemeClr val="hlink"/>
                                            </p:clrVal>
                                          </p:val>
                                        </p:tav>
                                      </p:tavLst>
                                    </p:anim>
                                    <p:set>
                                      <p:cBhvr>
                                        <p:cTn id="34" dur="80"/>
                                        <p:tgtEl>
                                          <p:spTgt spid="24579">
                                            <p:txEl>
                                              <p:pRg st="2" end="2"/>
                                            </p:txEl>
                                          </p:spTgt>
                                        </p:tgtEl>
                                        <p:attrNameLst>
                                          <p:attrName>fill.type</p:attrName>
                                        </p:attrNameLst>
                                      </p:cBhvr>
                                      <p:to>
                                        <p:strVal val="solid"/>
                                      </p:to>
                                    </p:set>
                                  </p:childTnLst>
                                </p:cTn>
                              </p:par>
                            </p:childTnLst>
                          </p:cTn>
                        </p:par>
                        <p:par>
                          <p:cTn id="35" fill="hold" nodeType="afterGroup">
                            <p:stCondLst>
                              <p:cond delay="840"/>
                            </p:stCondLst>
                            <p:childTnLst>
                              <p:par>
                                <p:cTn id="36" presetID="27" presetClass="entr" presetSubtype="0" fill="hold" nodeType="afterEffect">
                                  <p:stCondLst>
                                    <p:cond delay="0"/>
                                  </p:stCondLst>
                                  <p:iterate type="lt">
                                    <p:tmPct val="50000"/>
                                  </p:iterate>
                                  <p:childTnLst>
                                    <p:set>
                                      <p:cBhvr>
                                        <p:cTn id="37" dur="1" fill="hold">
                                          <p:stCondLst>
                                            <p:cond delay="0"/>
                                          </p:stCondLst>
                                        </p:cTn>
                                        <p:tgtEl>
                                          <p:spTgt spid="24579">
                                            <p:txEl>
                                              <p:pRg st="3" end="3"/>
                                            </p:txEl>
                                          </p:spTgt>
                                        </p:tgtEl>
                                        <p:attrNameLst>
                                          <p:attrName>style.visibility</p:attrName>
                                        </p:attrNameLst>
                                      </p:cBhvr>
                                      <p:to>
                                        <p:strVal val="visible"/>
                                      </p:to>
                                    </p:set>
                                    <p:anim calcmode="discrete" valueType="clr">
                                      <p:cBhvr override="childStyle">
                                        <p:cTn id="38" dur="80"/>
                                        <p:tgtEl>
                                          <p:spTgt spid="2457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24579">
                                            <p:txEl>
                                              <p:pRg st="3" end="3"/>
                                            </p:txEl>
                                          </p:spTgt>
                                        </p:tgtEl>
                                        <p:attrNameLst>
                                          <p:attrName>fillcolor</p:attrName>
                                        </p:attrNameLst>
                                      </p:cBhvr>
                                      <p:tavLst>
                                        <p:tav tm="0">
                                          <p:val>
                                            <p:clrVal>
                                              <a:schemeClr val="accent2"/>
                                            </p:clrVal>
                                          </p:val>
                                        </p:tav>
                                        <p:tav tm="50000">
                                          <p:val>
                                            <p:clrVal>
                                              <a:schemeClr val="hlink"/>
                                            </p:clrVal>
                                          </p:val>
                                        </p:tav>
                                      </p:tavLst>
                                    </p:anim>
                                    <p:set>
                                      <p:cBhvr>
                                        <p:cTn id="40" dur="80"/>
                                        <p:tgtEl>
                                          <p:spTgt spid="24579">
                                            <p:txEl>
                                              <p:pRg st="3" end="3"/>
                                            </p:txEl>
                                          </p:spTgt>
                                        </p:tgtEl>
                                        <p:attrNameLst>
                                          <p:attrName>fill.type</p:attrName>
                                        </p:attrNameLst>
                                      </p:cBhvr>
                                      <p:to>
                                        <p:strVal val="solid"/>
                                      </p:to>
                                    </p:set>
                                  </p:childTnLst>
                                </p:cTn>
                              </p:par>
                            </p:childTnLst>
                          </p:cTn>
                        </p:par>
                        <p:par>
                          <p:cTn id="41" fill="hold" nodeType="afterGroup">
                            <p:stCondLst>
                              <p:cond delay="1200"/>
                            </p:stCondLst>
                            <p:childTnLst>
                              <p:par>
                                <p:cTn id="42" presetID="27" presetClass="entr" presetSubtype="0" fill="hold" nodeType="afterEffect">
                                  <p:stCondLst>
                                    <p:cond delay="0"/>
                                  </p:stCondLst>
                                  <p:iterate type="lt">
                                    <p:tmPct val="50000"/>
                                  </p:iterate>
                                  <p:childTnLst>
                                    <p:set>
                                      <p:cBhvr>
                                        <p:cTn id="43" dur="1" fill="hold">
                                          <p:stCondLst>
                                            <p:cond delay="0"/>
                                          </p:stCondLst>
                                        </p:cTn>
                                        <p:tgtEl>
                                          <p:spTgt spid="24579">
                                            <p:txEl>
                                              <p:pRg st="4" end="4"/>
                                            </p:txEl>
                                          </p:spTgt>
                                        </p:tgtEl>
                                        <p:attrNameLst>
                                          <p:attrName>style.visibility</p:attrName>
                                        </p:attrNameLst>
                                      </p:cBhvr>
                                      <p:to>
                                        <p:strVal val="visible"/>
                                      </p:to>
                                    </p:set>
                                    <p:anim calcmode="discrete" valueType="clr">
                                      <p:cBhvr override="childStyle">
                                        <p:cTn id="44" dur="80"/>
                                        <p:tgtEl>
                                          <p:spTgt spid="2457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24579">
                                            <p:txEl>
                                              <p:pRg st="4" end="4"/>
                                            </p:txEl>
                                          </p:spTgt>
                                        </p:tgtEl>
                                        <p:attrNameLst>
                                          <p:attrName>fillcolor</p:attrName>
                                        </p:attrNameLst>
                                      </p:cBhvr>
                                      <p:tavLst>
                                        <p:tav tm="0">
                                          <p:val>
                                            <p:clrVal>
                                              <a:schemeClr val="accent2"/>
                                            </p:clrVal>
                                          </p:val>
                                        </p:tav>
                                        <p:tav tm="50000">
                                          <p:val>
                                            <p:clrVal>
                                              <a:schemeClr val="hlink"/>
                                            </p:clrVal>
                                          </p:val>
                                        </p:tav>
                                      </p:tavLst>
                                    </p:anim>
                                    <p:set>
                                      <p:cBhvr>
                                        <p:cTn id="46" dur="80"/>
                                        <p:tgtEl>
                                          <p:spTgt spid="24579">
                                            <p:txEl>
                                              <p:pRg st="4" end="4"/>
                                            </p:txEl>
                                          </p:spTgt>
                                        </p:tgtEl>
                                        <p:attrNameLst>
                                          <p:attrName>fill.type</p:attrName>
                                        </p:attrNameLst>
                                      </p:cBhvr>
                                      <p:to>
                                        <p:strVal val="solid"/>
                                      </p:to>
                                    </p:set>
                                  </p:childTnLst>
                                </p:cTn>
                              </p:par>
                            </p:childTnLst>
                          </p:cTn>
                        </p:par>
                        <p:par>
                          <p:cTn id="47" fill="hold" nodeType="afterGroup">
                            <p:stCondLst>
                              <p:cond delay="1680"/>
                            </p:stCondLst>
                            <p:childTnLst>
                              <p:par>
                                <p:cTn id="48" presetID="23" presetClass="entr" presetSubtype="16" fill="hold" nodeType="afterEffect">
                                  <p:stCondLst>
                                    <p:cond delay="0"/>
                                  </p:stCondLst>
                                  <p:childTnLst>
                                    <p:set>
                                      <p:cBhvr>
                                        <p:cTn id="49" dur="1" fill="hold">
                                          <p:stCondLst>
                                            <p:cond delay="0"/>
                                          </p:stCondLst>
                                        </p:cTn>
                                        <p:tgtEl>
                                          <p:spTgt spid="24586"/>
                                        </p:tgtEl>
                                        <p:attrNameLst>
                                          <p:attrName>style.visibility</p:attrName>
                                        </p:attrNameLst>
                                      </p:cBhvr>
                                      <p:to>
                                        <p:strVal val="visible"/>
                                      </p:to>
                                    </p:set>
                                    <p:anim calcmode="lin" valueType="num">
                                      <p:cBhvr>
                                        <p:cTn id="50" dur="500" fill="hold"/>
                                        <p:tgtEl>
                                          <p:spTgt spid="24586"/>
                                        </p:tgtEl>
                                        <p:attrNameLst>
                                          <p:attrName>ppt_w</p:attrName>
                                        </p:attrNameLst>
                                      </p:cBhvr>
                                      <p:tavLst>
                                        <p:tav tm="0">
                                          <p:val>
                                            <p:fltVal val="0"/>
                                          </p:val>
                                        </p:tav>
                                        <p:tav tm="100000">
                                          <p:val>
                                            <p:strVal val="#ppt_w"/>
                                          </p:val>
                                        </p:tav>
                                      </p:tavLst>
                                    </p:anim>
                                    <p:anim calcmode="lin" valueType="num">
                                      <p:cBhvr>
                                        <p:cTn id="51" dur="500" fill="hold"/>
                                        <p:tgtEl>
                                          <p:spTgt spid="24586"/>
                                        </p:tgtEl>
                                        <p:attrNameLst>
                                          <p:attrName>ppt_h</p:attrName>
                                        </p:attrNameLst>
                                      </p:cBhvr>
                                      <p:tavLst>
                                        <p:tav tm="0">
                                          <p:val>
                                            <p:fltVal val="0"/>
                                          </p:val>
                                        </p:tav>
                                        <p:tav tm="100000">
                                          <p:val>
                                            <p:strVal val="#ppt_h"/>
                                          </p:val>
                                        </p:tav>
                                      </p:tavLst>
                                    </p:anim>
                                  </p:childTnLst>
                                </p:cTn>
                              </p:par>
                            </p:childTnLst>
                          </p:cTn>
                        </p:par>
                        <p:par>
                          <p:cTn id="52" fill="hold" nodeType="afterGroup">
                            <p:stCondLst>
                              <p:cond delay="2180"/>
                            </p:stCondLst>
                            <p:childTnLst>
                              <p:par>
                                <p:cTn id="53" presetID="23" presetClass="entr" presetSubtype="16" fill="hold" nodeType="afterEffect">
                                  <p:stCondLst>
                                    <p:cond delay="0"/>
                                  </p:stCondLst>
                                  <p:childTnLst>
                                    <p:set>
                                      <p:cBhvr>
                                        <p:cTn id="54" dur="1" fill="hold">
                                          <p:stCondLst>
                                            <p:cond delay="0"/>
                                          </p:stCondLst>
                                        </p:cTn>
                                        <p:tgtEl>
                                          <p:spTgt spid="24584"/>
                                        </p:tgtEl>
                                        <p:attrNameLst>
                                          <p:attrName>style.visibility</p:attrName>
                                        </p:attrNameLst>
                                      </p:cBhvr>
                                      <p:to>
                                        <p:strVal val="visible"/>
                                      </p:to>
                                    </p:set>
                                    <p:anim calcmode="lin" valueType="num">
                                      <p:cBhvr>
                                        <p:cTn id="55" dur="500" fill="hold"/>
                                        <p:tgtEl>
                                          <p:spTgt spid="24584"/>
                                        </p:tgtEl>
                                        <p:attrNameLst>
                                          <p:attrName>ppt_w</p:attrName>
                                        </p:attrNameLst>
                                      </p:cBhvr>
                                      <p:tavLst>
                                        <p:tav tm="0">
                                          <p:val>
                                            <p:fltVal val="0"/>
                                          </p:val>
                                        </p:tav>
                                        <p:tav tm="100000">
                                          <p:val>
                                            <p:strVal val="#ppt_w"/>
                                          </p:val>
                                        </p:tav>
                                      </p:tavLst>
                                    </p:anim>
                                    <p:anim calcmode="lin" valueType="num">
                                      <p:cBhvr>
                                        <p:cTn id="56" dur="500" fill="hold"/>
                                        <p:tgtEl>
                                          <p:spTgt spid="24584"/>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0"/>
                                  </p:stCondLst>
                                  <p:childTnLst>
                                    <p:set>
                                      <p:cBhvr>
                                        <p:cTn id="58" dur="1" fill="hold">
                                          <p:stCondLst>
                                            <p:cond delay="0"/>
                                          </p:stCondLst>
                                        </p:cTn>
                                        <p:tgtEl>
                                          <p:spTgt spid="24585"/>
                                        </p:tgtEl>
                                        <p:attrNameLst>
                                          <p:attrName>style.visibility</p:attrName>
                                        </p:attrNameLst>
                                      </p:cBhvr>
                                      <p:to>
                                        <p:strVal val="visible"/>
                                      </p:to>
                                    </p:set>
                                    <p:anim calcmode="lin" valueType="num">
                                      <p:cBhvr>
                                        <p:cTn id="59" dur="500" fill="hold"/>
                                        <p:tgtEl>
                                          <p:spTgt spid="24585"/>
                                        </p:tgtEl>
                                        <p:attrNameLst>
                                          <p:attrName>ppt_w</p:attrName>
                                        </p:attrNameLst>
                                      </p:cBhvr>
                                      <p:tavLst>
                                        <p:tav tm="0">
                                          <p:val>
                                            <p:fltVal val="0"/>
                                          </p:val>
                                        </p:tav>
                                        <p:tav tm="100000">
                                          <p:val>
                                            <p:strVal val="#ppt_w"/>
                                          </p:val>
                                        </p:tav>
                                      </p:tavLst>
                                    </p:anim>
                                    <p:anim calcmode="lin" valueType="num">
                                      <p:cBhvr>
                                        <p:cTn id="60" dur="500" fill="hold"/>
                                        <p:tgtEl>
                                          <p:spTgt spid="24585"/>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9" presetClass="entr" presetSubtype="0" fill="hold" nodeType="clickEffect">
                                  <p:stCondLst>
                                    <p:cond delay="0"/>
                                  </p:stCondLst>
                                  <p:childTnLst>
                                    <p:set>
                                      <p:cBhvr>
                                        <p:cTn id="64" dur="1" fill="hold">
                                          <p:stCondLst>
                                            <p:cond delay="0"/>
                                          </p:stCondLst>
                                        </p:cTn>
                                        <p:tgtEl>
                                          <p:spTgt spid="24595">
                                            <p:txEl>
                                              <p:pRg st="0" end="0"/>
                                            </p:txEl>
                                          </p:spTgt>
                                        </p:tgtEl>
                                        <p:attrNameLst>
                                          <p:attrName>style.visibility</p:attrName>
                                        </p:attrNameLst>
                                      </p:cBhvr>
                                      <p:to>
                                        <p:strVal val="visible"/>
                                      </p:to>
                                    </p:set>
                                    <p:animEffect transition="in" filter="dissolve">
                                      <p:cBhvr>
                                        <p:cTn id="65" dur="500"/>
                                        <p:tgtEl>
                                          <p:spTgt spid="24595">
                                            <p:txEl>
                                              <p:pRg st="0" end="0"/>
                                            </p:txEl>
                                          </p:spTgt>
                                        </p:tgtEl>
                                      </p:cBhvr>
                                    </p:animEffect>
                                  </p:childTnLst>
                                </p:cTn>
                              </p:par>
                            </p:childTnLst>
                          </p:cTn>
                        </p:par>
                        <p:par>
                          <p:cTn id="66" fill="hold" nodeType="afterGroup">
                            <p:stCondLst>
                              <p:cond delay="500"/>
                            </p:stCondLst>
                            <p:childTnLst>
                              <p:par>
                                <p:cTn id="67" presetID="9" presetClass="entr" presetSubtype="0" fill="hold" nodeType="afterEffect">
                                  <p:stCondLst>
                                    <p:cond delay="0"/>
                                  </p:stCondLst>
                                  <p:childTnLst>
                                    <p:set>
                                      <p:cBhvr>
                                        <p:cTn id="68" dur="1" fill="hold">
                                          <p:stCondLst>
                                            <p:cond delay="0"/>
                                          </p:stCondLst>
                                        </p:cTn>
                                        <p:tgtEl>
                                          <p:spTgt spid="24595">
                                            <p:txEl>
                                              <p:pRg st="1" end="1"/>
                                            </p:txEl>
                                          </p:spTgt>
                                        </p:tgtEl>
                                        <p:attrNameLst>
                                          <p:attrName>style.visibility</p:attrName>
                                        </p:attrNameLst>
                                      </p:cBhvr>
                                      <p:to>
                                        <p:strVal val="visible"/>
                                      </p:to>
                                    </p:set>
                                    <p:animEffect transition="in" filter="dissolve">
                                      <p:cBhvr>
                                        <p:cTn id="69" dur="500"/>
                                        <p:tgtEl>
                                          <p:spTgt spid="24595">
                                            <p:txEl>
                                              <p:pRg st="1" end="1"/>
                                            </p:txEl>
                                          </p:spTgt>
                                        </p:tgtEl>
                                      </p:cBhvr>
                                    </p:animEffect>
                                  </p:childTnLst>
                                </p:cTn>
                              </p:par>
                            </p:childTnLst>
                          </p:cTn>
                        </p:par>
                        <p:par>
                          <p:cTn id="70" fill="hold" nodeType="afterGroup">
                            <p:stCondLst>
                              <p:cond delay="1000"/>
                            </p:stCondLst>
                            <p:childTnLst>
                              <p:par>
                                <p:cTn id="71" presetID="9" presetClass="entr" presetSubtype="0" fill="hold" nodeType="afterEffect">
                                  <p:stCondLst>
                                    <p:cond delay="0"/>
                                  </p:stCondLst>
                                  <p:childTnLst>
                                    <p:set>
                                      <p:cBhvr>
                                        <p:cTn id="72" dur="1" fill="hold">
                                          <p:stCondLst>
                                            <p:cond delay="0"/>
                                          </p:stCondLst>
                                        </p:cTn>
                                        <p:tgtEl>
                                          <p:spTgt spid="24595">
                                            <p:txEl>
                                              <p:pRg st="2" end="2"/>
                                            </p:txEl>
                                          </p:spTgt>
                                        </p:tgtEl>
                                        <p:attrNameLst>
                                          <p:attrName>style.visibility</p:attrName>
                                        </p:attrNameLst>
                                      </p:cBhvr>
                                      <p:to>
                                        <p:strVal val="visible"/>
                                      </p:to>
                                    </p:set>
                                    <p:animEffect transition="in" filter="dissolve">
                                      <p:cBhvr>
                                        <p:cTn id="73" dur="500"/>
                                        <p:tgtEl>
                                          <p:spTgt spid="245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p:bldLst>
  </p:timing>
</p:sld>
</file>

<file path=ppt/slides/slide2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3AC68AF6-98A4-40AE-A5FD-92038338B4D8}"/>
              </a:ext>
            </a:extLst>
          </p:cNvPr>
          <p:cNvSpPr>
            <a:spLocks noGrp="1" noChangeArrowheads="1"/>
          </p:cNvSpPr>
          <p:nvPr>
            <p:ph type="body" idx="1"/>
          </p:nvPr>
        </p:nvSpPr>
        <p:spPr>
          <a:xfrm>
            <a:off x="1828800" y="1295400"/>
            <a:ext cx="8610600" cy="5410200"/>
          </a:xfrm>
        </p:spPr>
        <p:txBody>
          <a:bodyPr/>
          <a:lstStyle/>
          <a:p>
            <a:pPr eaLnBrk="1" hangingPunct="1">
              <a:defRPr/>
            </a:pPr>
            <a:r>
              <a:rPr lang="en-US" altLang="en-US"/>
              <a:t>Bible does not reveal anything about the trial</a:t>
            </a:r>
          </a:p>
          <a:p>
            <a:pPr lvl="1" eaLnBrk="1" hangingPunct="1">
              <a:defRPr/>
            </a:pPr>
            <a:r>
              <a:rPr lang="en-US" altLang="en-US"/>
              <a:t>It does seem that Paul was released from prison for awhile</a:t>
            </a:r>
          </a:p>
          <a:p>
            <a:pPr lvl="2" eaLnBrk="1" hangingPunct="1">
              <a:defRPr/>
            </a:pPr>
            <a:r>
              <a:rPr lang="en-US" altLang="en-US"/>
              <a:t>The only evidence we have of any of his work during that time comes from the epistles of 1 Timothy and Titus</a:t>
            </a:r>
          </a:p>
          <a:p>
            <a:pPr lvl="3" eaLnBrk="1" hangingPunct="1">
              <a:defRPr/>
            </a:pPr>
            <a:r>
              <a:rPr lang="en-US" altLang="en-US"/>
              <a:t>These books were written at this time</a:t>
            </a:r>
          </a:p>
          <a:p>
            <a:pPr lvl="1" eaLnBrk="1" hangingPunct="1">
              <a:defRPr/>
            </a:pPr>
            <a:r>
              <a:rPr lang="en-US" altLang="en-US"/>
              <a:t>There is evidence that Paul worked in Ephesus, Macedonia, and Crete during that period</a:t>
            </a:r>
          </a:p>
          <a:p>
            <a:pPr lvl="2" eaLnBrk="1" hangingPunct="1">
              <a:defRPr/>
            </a:pPr>
            <a:r>
              <a:rPr lang="en-US" altLang="en-US"/>
              <a:t>He left a cloak at Troas (2 Tim 4:13)</a:t>
            </a:r>
          </a:p>
          <a:p>
            <a:pPr lvl="2" eaLnBrk="1" hangingPunct="1">
              <a:defRPr/>
            </a:pPr>
            <a:r>
              <a:rPr lang="en-US" altLang="en-US"/>
              <a:t>Told the Romans he hoped to go to Spain someday (Romans 15:24), but no evidence that he ever did</a:t>
            </a:r>
          </a:p>
        </p:txBody>
      </p:sp>
      <p:sp>
        <p:nvSpPr>
          <p:cNvPr id="28675" name="Rectangle 3">
            <a:extLst>
              <a:ext uri="{FF2B5EF4-FFF2-40B4-BE49-F238E27FC236}">
                <a16:creationId xmlns:a16="http://schemas.microsoft.com/office/drawing/2014/main" id="{C4480670-CAAE-4993-BC68-822DFC5D3A7B}"/>
              </a:ext>
            </a:extLst>
          </p:cNvPr>
          <p:cNvSpPr>
            <a:spLocks noChangeArrowheads="1"/>
          </p:cNvSpPr>
          <p:nvPr/>
        </p:nvSpPr>
        <p:spPr bwMode="auto">
          <a:xfrm>
            <a:off x="1676400" y="0"/>
            <a:ext cx="8839200" cy="914400"/>
          </a:xfrm>
          <a:prstGeom prst="rect">
            <a:avLst/>
          </a:prstGeom>
          <a:noFill/>
          <a:ln>
            <a:noFill/>
          </a:ln>
          <a:effectLst>
            <a:outerShdw dist="35921" dir="2700000" algn="ctr" rotWithShape="0">
              <a:schemeClr val="accent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fontAlgn="base">
              <a:spcBef>
                <a:spcPct val="0"/>
              </a:spcBef>
              <a:spcAft>
                <a:spcPct val="0"/>
              </a:spcAft>
            </a:pPr>
            <a:r>
              <a:rPr lang="en-US" altLang="en-US" sz="5400" b="1">
                <a:solidFill>
                  <a:srgbClr val="E5E5FF"/>
                </a:solidFill>
                <a:latin typeface="Times New Roman" panose="02020603050405020304" pitchFamily="18" charset="0"/>
              </a:rPr>
              <a:t>Paul in Rome</a:t>
            </a:r>
          </a:p>
        </p:txBody>
      </p:sp>
      <p:sp>
        <p:nvSpPr>
          <p:cNvPr id="28676" name="Rectangle 4">
            <a:extLst>
              <a:ext uri="{FF2B5EF4-FFF2-40B4-BE49-F238E27FC236}">
                <a16:creationId xmlns:a16="http://schemas.microsoft.com/office/drawing/2014/main" id="{29AC83CC-D4D2-4164-B18F-BF288214ABE9}"/>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8677" name="Rectangle 5">
            <a:extLst>
              <a:ext uri="{FF2B5EF4-FFF2-40B4-BE49-F238E27FC236}">
                <a16:creationId xmlns:a16="http://schemas.microsoft.com/office/drawing/2014/main" id="{ED90BFF2-945B-4700-8503-8D59A32E2D7C}"/>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8678" name="Rectangle 6">
            <a:extLst>
              <a:ext uri="{FF2B5EF4-FFF2-40B4-BE49-F238E27FC236}">
                <a16:creationId xmlns:a16="http://schemas.microsoft.com/office/drawing/2014/main" id="{FCAC86B1-61CB-47F7-AA1B-E05584E4BC70}"/>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8679" name="Line 7">
            <a:extLst>
              <a:ext uri="{FF2B5EF4-FFF2-40B4-BE49-F238E27FC236}">
                <a16:creationId xmlns:a16="http://schemas.microsoft.com/office/drawing/2014/main" id="{C654510B-7353-42D1-BC27-BD6E04E446B5}"/>
              </a:ext>
            </a:extLst>
          </p:cNvPr>
          <p:cNvSpPr>
            <a:spLocks noChangeShapeType="1"/>
          </p:cNvSpPr>
          <p:nvPr/>
        </p:nvSpPr>
        <p:spPr bwMode="auto">
          <a:xfrm>
            <a:off x="1981200" y="1066800"/>
            <a:ext cx="8153400" cy="0"/>
          </a:xfrm>
          <a:prstGeom prst="line">
            <a:avLst/>
          </a:prstGeom>
          <a:noFill/>
          <a:ln w="57150">
            <a:solidFill>
              <a:schemeClr val="accent2"/>
            </a:solidFill>
            <a:round/>
            <a:headEnd/>
            <a:tailEnd/>
          </a:ln>
          <a:effectLst>
            <a:outerShdw dist="35921" dir="2700000" algn="ctr" rotWithShape="0">
              <a:schemeClr val="hlink"/>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Effect transition="in" filter="dissolve">
                                      <p:cBhvr>
                                        <p:cTn id="7" dur="500"/>
                                        <p:tgtEl>
                                          <p:spTgt spid="50178">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50178">
                                            <p:txEl>
                                              <p:pRg st="1" end="1"/>
                                            </p:txEl>
                                          </p:spTgt>
                                        </p:tgtEl>
                                        <p:attrNameLst>
                                          <p:attrName>style.visibility</p:attrName>
                                        </p:attrNameLst>
                                      </p:cBhvr>
                                      <p:to>
                                        <p:strVal val="visible"/>
                                      </p:to>
                                    </p:set>
                                    <p:anim calcmode="lin" valueType="num">
                                      <p:cBhvr>
                                        <p:cTn id="11" dur="500" fill="hold"/>
                                        <p:tgtEl>
                                          <p:spTgt spid="50178">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50178">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50178">
                                            <p:txEl>
                                              <p:pRg st="2" end="2"/>
                                            </p:txEl>
                                          </p:spTgt>
                                        </p:tgtEl>
                                        <p:attrNameLst>
                                          <p:attrName>style.visibility</p:attrName>
                                        </p:attrNameLst>
                                      </p:cBhvr>
                                      <p:to>
                                        <p:strVal val="visible"/>
                                      </p:to>
                                    </p:set>
                                    <p:anim calcmode="lin" valueType="num">
                                      <p:cBhvr>
                                        <p:cTn id="16" dur="500" fill="hold"/>
                                        <p:tgtEl>
                                          <p:spTgt spid="50178">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50178">
                                            <p:txEl>
                                              <p:pRg st="2" end="2"/>
                                            </p:txEl>
                                          </p:spTgt>
                                        </p:tgtEl>
                                        <p:attrNameLst>
                                          <p:attrName>ppt_h</p:attrName>
                                        </p:attrNameLst>
                                      </p:cBhvr>
                                      <p:tavLst>
                                        <p:tav tm="0">
                                          <p:val>
                                            <p:fltVal val="0"/>
                                          </p:val>
                                        </p:tav>
                                        <p:tav tm="100000">
                                          <p:val>
                                            <p:strVal val="#ppt_h"/>
                                          </p:val>
                                        </p:tav>
                                      </p:tavLst>
                                    </p:anim>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50178">
                                            <p:txEl>
                                              <p:pRg st="3" end="3"/>
                                            </p:txEl>
                                          </p:spTgt>
                                        </p:tgtEl>
                                        <p:attrNameLst>
                                          <p:attrName>style.visibility</p:attrName>
                                        </p:attrNameLst>
                                      </p:cBhvr>
                                      <p:to>
                                        <p:strVal val="visible"/>
                                      </p:to>
                                    </p:set>
                                    <p:anim calcmode="lin" valueType="num">
                                      <p:cBhvr>
                                        <p:cTn id="21" dur="500" fill="hold"/>
                                        <p:tgtEl>
                                          <p:spTgt spid="50178">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017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50178">
                                            <p:txEl>
                                              <p:pRg st="4" end="4"/>
                                            </p:txEl>
                                          </p:spTgt>
                                        </p:tgtEl>
                                        <p:attrNameLst>
                                          <p:attrName>style.visibility</p:attrName>
                                        </p:attrNameLst>
                                      </p:cBhvr>
                                      <p:to>
                                        <p:strVal val="visible"/>
                                      </p:to>
                                    </p:set>
                                    <p:anim calcmode="lin" valueType="num">
                                      <p:cBhvr>
                                        <p:cTn id="27" dur="500" fill="hold"/>
                                        <p:tgtEl>
                                          <p:spTgt spid="50178">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50178">
                                            <p:txEl>
                                              <p:pRg st="4" end="4"/>
                                            </p:txEl>
                                          </p:spTgt>
                                        </p:tgtEl>
                                        <p:attrNameLst>
                                          <p:attrName>ppt_h</p:attrName>
                                        </p:attrNameLst>
                                      </p:cBhvr>
                                      <p:tavLst>
                                        <p:tav tm="0">
                                          <p:val>
                                            <p:fltVal val="0"/>
                                          </p:val>
                                        </p:tav>
                                        <p:tav tm="100000">
                                          <p:val>
                                            <p:strVal val="#ppt_h"/>
                                          </p:val>
                                        </p:tav>
                                      </p:tavLst>
                                    </p:anim>
                                  </p:childTnLst>
                                </p:cTn>
                              </p:par>
                            </p:childTnLst>
                          </p:cTn>
                        </p:par>
                        <p:par>
                          <p:cTn id="29" fill="hold" nodeType="afterGroup">
                            <p:stCondLst>
                              <p:cond delay="500"/>
                            </p:stCondLst>
                            <p:childTnLst>
                              <p:par>
                                <p:cTn id="30" presetID="23" presetClass="entr" presetSubtype="16" fill="hold" nodeType="afterEffect">
                                  <p:stCondLst>
                                    <p:cond delay="0"/>
                                  </p:stCondLst>
                                  <p:childTnLst>
                                    <p:set>
                                      <p:cBhvr>
                                        <p:cTn id="31" dur="1" fill="hold">
                                          <p:stCondLst>
                                            <p:cond delay="0"/>
                                          </p:stCondLst>
                                        </p:cTn>
                                        <p:tgtEl>
                                          <p:spTgt spid="50178">
                                            <p:txEl>
                                              <p:pRg st="5" end="5"/>
                                            </p:txEl>
                                          </p:spTgt>
                                        </p:tgtEl>
                                        <p:attrNameLst>
                                          <p:attrName>style.visibility</p:attrName>
                                        </p:attrNameLst>
                                      </p:cBhvr>
                                      <p:to>
                                        <p:strVal val="visible"/>
                                      </p:to>
                                    </p:set>
                                    <p:anim calcmode="lin" valueType="num">
                                      <p:cBhvr>
                                        <p:cTn id="32" dur="500" fill="hold"/>
                                        <p:tgtEl>
                                          <p:spTgt spid="50178">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50178">
                                            <p:txEl>
                                              <p:pRg st="5" end="5"/>
                                            </p:txEl>
                                          </p:spTgt>
                                        </p:tgtEl>
                                        <p:attrNameLst>
                                          <p:attrName>ppt_h</p:attrName>
                                        </p:attrNameLst>
                                      </p:cBhvr>
                                      <p:tavLst>
                                        <p:tav tm="0">
                                          <p:val>
                                            <p:fltVal val="0"/>
                                          </p:val>
                                        </p:tav>
                                        <p:tav tm="100000">
                                          <p:val>
                                            <p:strVal val="#ppt_h"/>
                                          </p:val>
                                        </p:tav>
                                      </p:tavLst>
                                    </p:anim>
                                  </p:childTnLst>
                                </p:cTn>
                              </p:par>
                            </p:childTnLst>
                          </p:cTn>
                        </p:par>
                        <p:par>
                          <p:cTn id="34" fill="hold" nodeType="afterGroup">
                            <p:stCondLst>
                              <p:cond delay="1000"/>
                            </p:stCondLst>
                            <p:childTnLst>
                              <p:par>
                                <p:cTn id="35" presetID="23" presetClass="entr" presetSubtype="16" fill="hold" nodeType="afterEffect">
                                  <p:stCondLst>
                                    <p:cond delay="0"/>
                                  </p:stCondLst>
                                  <p:childTnLst>
                                    <p:set>
                                      <p:cBhvr>
                                        <p:cTn id="36" dur="1" fill="hold">
                                          <p:stCondLst>
                                            <p:cond delay="0"/>
                                          </p:stCondLst>
                                        </p:cTn>
                                        <p:tgtEl>
                                          <p:spTgt spid="50178">
                                            <p:txEl>
                                              <p:pRg st="6" end="6"/>
                                            </p:txEl>
                                          </p:spTgt>
                                        </p:tgtEl>
                                        <p:attrNameLst>
                                          <p:attrName>style.visibility</p:attrName>
                                        </p:attrNameLst>
                                      </p:cBhvr>
                                      <p:to>
                                        <p:strVal val="visible"/>
                                      </p:to>
                                    </p:set>
                                    <p:anim calcmode="lin" valueType="num">
                                      <p:cBhvr>
                                        <p:cTn id="37" dur="500" fill="hold"/>
                                        <p:tgtEl>
                                          <p:spTgt spid="50178">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50178">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61EA1C2C-5B9B-403F-AD69-87F2D3CC5145}"/>
              </a:ext>
            </a:extLst>
          </p:cNvPr>
          <p:cNvSpPr>
            <a:spLocks noGrp="1" noChangeArrowheads="1"/>
          </p:cNvSpPr>
          <p:nvPr>
            <p:ph type="body" idx="1"/>
          </p:nvPr>
        </p:nvSpPr>
        <p:spPr>
          <a:xfrm>
            <a:off x="1828800" y="1295400"/>
            <a:ext cx="8610600" cy="5410200"/>
          </a:xfrm>
        </p:spPr>
        <p:txBody>
          <a:bodyPr/>
          <a:lstStyle/>
          <a:p>
            <a:pPr eaLnBrk="1" hangingPunct="1">
              <a:defRPr/>
            </a:pPr>
            <a:r>
              <a:rPr lang="en-US" altLang="en-US"/>
              <a:t>Large portion of Rome burned in 64 A.D.</a:t>
            </a:r>
          </a:p>
          <a:p>
            <a:pPr lvl="1" eaLnBrk="1" hangingPunct="1">
              <a:defRPr/>
            </a:pPr>
            <a:r>
              <a:rPr lang="en-US" altLang="en-US"/>
              <a:t>Nero blamed the Christians</a:t>
            </a:r>
          </a:p>
          <a:p>
            <a:pPr lvl="2" eaLnBrk="1" hangingPunct="1">
              <a:defRPr/>
            </a:pPr>
            <a:r>
              <a:rPr lang="en-US" altLang="en-US"/>
              <a:t>He was a cruel, unscrupulous man who killed Christians in his arena as a form of sport</a:t>
            </a:r>
          </a:p>
          <a:p>
            <a:pPr eaLnBrk="1" hangingPunct="1">
              <a:defRPr/>
            </a:pPr>
            <a:r>
              <a:rPr lang="en-US" altLang="en-US"/>
              <a:t>Paul was arrested again</a:t>
            </a:r>
          </a:p>
          <a:p>
            <a:pPr lvl="1" eaLnBrk="1" hangingPunct="1">
              <a:defRPr/>
            </a:pPr>
            <a:r>
              <a:rPr lang="en-US" altLang="en-US"/>
              <a:t>Wrote 2 Timothy</a:t>
            </a:r>
          </a:p>
          <a:p>
            <a:pPr lvl="1" eaLnBrk="1" hangingPunct="1">
              <a:defRPr/>
            </a:pPr>
            <a:r>
              <a:rPr lang="en-US" altLang="en-US"/>
              <a:t>He was beheaded rather than facing the inhumane arena or the cross</a:t>
            </a:r>
          </a:p>
          <a:p>
            <a:pPr lvl="1" eaLnBrk="1" hangingPunct="1">
              <a:defRPr/>
            </a:pPr>
            <a:r>
              <a:rPr lang="en-US" altLang="en-US"/>
              <a:t>He faced death as a time to gain the crown that was awaiting him in heaven</a:t>
            </a:r>
          </a:p>
          <a:p>
            <a:pPr lvl="2" eaLnBrk="1" hangingPunct="1">
              <a:defRPr/>
            </a:pPr>
            <a:r>
              <a:rPr lang="en-US" altLang="en-US"/>
              <a:t>He was a great man, apostle, and servant of God!	</a:t>
            </a:r>
          </a:p>
        </p:txBody>
      </p:sp>
      <p:sp>
        <p:nvSpPr>
          <p:cNvPr id="29699" name="Rectangle 3">
            <a:extLst>
              <a:ext uri="{FF2B5EF4-FFF2-40B4-BE49-F238E27FC236}">
                <a16:creationId xmlns:a16="http://schemas.microsoft.com/office/drawing/2014/main" id="{C59669BE-CC74-4F1F-B0F0-9C00D7B3E5CE}"/>
              </a:ext>
            </a:extLst>
          </p:cNvPr>
          <p:cNvSpPr>
            <a:spLocks noChangeArrowheads="1"/>
          </p:cNvSpPr>
          <p:nvPr/>
        </p:nvSpPr>
        <p:spPr bwMode="auto">
          <a:xfrm>
            <a:off x="1676400" y="0"/>
            <a:ext cx="8839200" cy="914400"/>
          </a:xfrm>
          <a:prstGeom prst="rect">
            <a:avLst/>
          </a:prstGeom>
          <a:noFill/>
          <a:ln>
            <a:noFill/>
          </a:ln>
          <a:effectLst>
            <a:outerShdw dist="35921" dir="2700000" algn="ctr" rotWithShape="0">
              <a:schemeClr val="accent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fontAlgn="base">
              <a:spcBef>
                <a:spcPct val="0"/>
              </a:spcBef>
              <a:spcAft>
                <a:spcPct val="0"/>
              </a:spcAft>
            </a:pPr>
            <a:r>
              <a:rPr lang="en-US" altLang="en-US" sz="5400" b="1">
                <a:solidFill>
                  <a:srgbClr val="E5E5FF"/>
                </a:solidFill>
                <a:latin typeface="Times New Roman" panose="02020603050405020304" pitchFamily="18" charset="0"/>
              </a:rPr>
              <a:t>Paul in Rome</a:t>
            </a:r>
          </a:p>
        </p:txBody>
      </p:sp>
      <p:sp>
        <p:nvSpPr>
          <p:cNvPr id="29700" name="Rectangle 4">
            <a:extLst>
              <a:ext uri="{FF2B5EF4-FFF2-40B4-BE49-F238E27FC236}">
                <a16:creationId xmlns:a16="http://schemas.microsoft.com/office/drawing/2014/main" id="{3A367B78-D2A4-4597-AF92-F26939AC7B00}"/>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9701" name="Rectangle 5">
            <a:extLst>
              <a:ext uri="{FF2B5EF4-FFF2-40B4-BE49-F238E27FC236}">
                <a16:creationId xmlns:a16="http://schemas.microsoft.com/office/drawing/2014/main" id="{5ABE2156-9F8E-436A-84DE-850C01081F56}"/>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9702" name="Rectangle 6">
            <a:extLst>
              <a:ext uri="{FF2B5EF4-FFF2-40B4-BE49-F238E27FC236}">
                <a16:creationId xmlns:a16="http://schemas.microsoft.com/office/drawing/2014/main" id="{BF9A12BE-1D75-4BA7-9FB3-7F23F1EF1AEB}"/>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29703" name="Line 7">
            <a:extLst>
              <a:ext uri="{FF2B5EF4-FFF2-40B4-BE49-F238E27FC236}">
                <a16:creationId xmlns:a16="http://schemas.microsoft.com/office/drawing/2014/main" id="{2ECE8B79-02C7-419C-A872-3C39F7D857D6}"/>
              </a:ext>
            </a:extLst>
          </p:cNvPr>
          <p:cNvSpPr>
            <a:spLocks noChangeShapeType="1"/>
          </p:cNvSpPr>
          <p:nvPr/>
        </p:nvSpPr>
        <p:spPr bwMode="auto">
          <a:xfrm>
            <a:off x="1981200" y="1066800"/>
            <a:ext cx="8153400" cy="0"/>
          </a:xfrm>
          <a:prstGeom prst="line">
            <a:avLst/>
          </a:prstGeom>
          <a:noFill/>
          <a:ln w="57150">
            <a:solidFill>
              <a:schemeClr val="accent2"/>
            </a:solidFill>
            <a:round/>
            <a:headEnd/>
            <a:tailEnd/>
          </a:ln>
          <a:effectLst>
            <a:outerShdw dist="35921" dir="2700000" algn="ctr" rotWithShape="0">
              <a:schemeClr val="hlink"/>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1202">
                                            <p:txEl>
                                              <p:pRg st="0" end="0"/>
                                            </p:txEl>
                                          </p:spTgt>
                                        </p:tgtEl>
                                        <p:attrNameLst>
                                          <p:attrName>style.visibility</p:attrName>
                                        </p:attrNameLst>
                                      </p:cBhvr>
                                      <p:to>
                                        <p:strVal val="visible"/>
                                      </p:to>
                                    </p:set>
                                    <p:animEffect transition="in" filter="dissolve">
                                      <p:cBhvr>
                                        <p:cTn id="7" dur="500"/>
                                        <p:tgtEl>
                                          <p:spTgt spid="51202">
                                            <p:txEl>
                                              <p:pRg st="0" end="0"/>
                                            </p:txEl>
                                          </p:spTgt>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51202">
                                            <p:txEl>
                                              <p:pRg st="1" end="1"/>
                                            </p:txEl>
                                          </p:spTgt>
                                        </p:tgtEl>
                                        <p:attrNameLst>
                                          <p:attrName>style.visibility</p:attrName>
                                        </p:attrNameLst>
                                      </p:cBhvr>
                                      <p:to>
                                        <p:strVal val="visible"/>
                                      </p:to>
                                    </p:set>
                                    <p:anim calcmode="lin" valueType="num">
                                      <p:cBhvr>
                                        <p:cTn id="11" dur="500" fill="hold"/>
                                        <p:tgtEl>
                                          <p:spTgt spid="51202">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51202">
                                            <p:txEl>
                                              <p:pRg st="1" end="1"/>
                                            </p:txEl>
                                          </p:spTgt>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nodeType="afterEffect">
                                  <p:stCondLst>
                                    <p:cond delay="0"/>
                                  </p:stCondLst>
                                  <p:childTnLst>
                                    <p:set>
                                      <p:cBhvr>
                                        <p:cTn id="15" dur="1" fill="hold">
                                          <p:stCondLst>
                                            <p:cond delay="0"/>
                                          </p:stCondLst>
                                        </p:cTn>
                                        <p:tgtEl>
                                          <p:spTgt spid="51202">
                                            <p:txEl>
                                              <p:pRg st="2" end="2"/>
                                            </p:txEl>
                                          </p:spTgt>
                                        </p:tgtEl>
                                        <p:attrNameLst>
                                          <p:attrName>style.visibility</p:attrName>
                                        </p:attrNameLst>
                                      </p:cBhvr>
                                      <p:to>
                                        <p:strVal val="visible"/>
                                      </p:to>
                                    </p:set>
                                    <p:anim calcmode="lin" valueType="num">
                                      <p:cBhvr>
                                        <p:cTn id="16" dur="500" fill="hold"/>
                                        <p:tgtEl>
                                          <p:spTgt spid="51202">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5120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1202">
                                            <p:txEl>
                                              <p:pRg st="3" end="3"/>
                                            </p:txEl>
                                          </p:spTgt>
                                        </p:tgtEl>
                                        <p:attrNameLst>
                                          <p:attrName>style.visibility</p:attrName>
                                        </p:attrNameLst>
                                      </p:cBhvr>
                                      <p:to>
                                        <p:strVal val="visible"/>
                                      </p:to>
                                    </p:set>
                                    <p:animEffect transition="in" filter="dissolve">
                                      <p:cBhvr>
                                        <p:cTn id="22" dur="500"/>
                                        <p:tgtEl>
                                          <p:spTgt spid="51202">
                                            <p:txEl>
                                              <p:pRg st="3" end="3"/>
                                            </p:txEl>
                                          </p:spTgt>
                                        </p:tgtEl>
                                      </p:cBhvr>
                                    </p:animEffect>
                                  </p:childTnLst>
                                </p:cTn>
                              </p:par>
                            </p:childTnLst>
                          </p:cTn>
                        </p:par>
                        <p:par>
                          <p:cTn id="23" fill="hold" nodeType="afterGroup">
                            <p:stCondLst>
                              <p:cond delay="500"/>
                            </p:stCondLst>
                            <p:childTnLst>
                              <p:par>
                                <p:cTn id="24" presetID="23" presetClass="entr" presetSubtype="16" fill="hold" nodeType="afterEffect">
                                  <p:stCondLst>
                                    <p:cond delay="0"/>
                                  </p:stCondLst>
                                  <p:childTnLst>
                                    <p:set>
                                      <p:cBhvr>
                                        <p:cTn id="25" dur="1" fill="hold">
                                          <p:stCondLst>
                                            <p:cond delay="0"/>
                                          </p:stCondLst>
                                        </p:cTn>
                                        <p:tgtEl>
                                          <p:spTgt spid="51202">
                                            <p:txEl>
                                              <p:pRg st="4" end="4"/>
                                            </p:txEl>
                                          </p:spTgt>
                                        </p:tgtEl>
                                        <p:attrNameLst>
                                          <p:attrName>style.visibility</p:attrName>
                                        </p:attrNameLst>
                                      </p:cBhvr>
                                      <p:to>
                                        <p:strVal val="visible"/>
                                      </p:to>
                                    </p:set>
                                    <p:anim calcmode="lin" valueType="num">
                                      <p:cBhvr>
                                        <p:cTn id="26" dur="500" fill="hold"/>
                                        <p:tgtEl>
                                          <p:spTgt spid="51202">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51202">
                                            <p:txEl>
                                              <p:pRg st="4" end="4"/>
                                            </p:txEl>
                                          </p:spTgt>
                                        </p:tgtEl>
                                        <p:attrNameLst>
                                          <p:attrName>ppt_h</p:attrName>
                                        </p:attrNameLst>
                                      </p:cBhvr>
                                      <p:tavLst>
                                        <p:tav tm="0">
                                          <p:val>
                                            <p:fltVal val="0"/>
                                          </p:val>
                                        </p:tav>
                                        <p:tav tm="100000">
                                          <p:val>
                                            <p:strVal val="#ppt_h"/>
                                          </p:val>
                                        </p:tav>
                                      </p:tavLst>
                                    </p:anim>
                                  </p:childTnLst>
                                </p:cTn>
                              </p:par>
                            </p:childTnLst>
                          </p:cTn>
                        </p:par>
                        <p:par>
                          <p:cTn id="28" fill="hold" nodeType="afterGroup">
                            <p:stCondLst>
                              <p:cond delay="1000"/>
                            </p:stCondLst>
                            <p:childTnLst>
                              <p:par>
                                <p:cTn id="29" presetID="23" presetClass="entr" presetSubtype="16" fill="hold" nodeType="afterEffect">
                                  <p:stCondLst>
                                    <p:cond delay="0"/>
                                  </p:stCondLst>
                                  <p:childTnLst>
                                    <p:set>
                                      <p:cBhvr>
                                        <p:cTn id="30" dur="1" fill="hold">
                                          <p:stCondLst>
                                            <p:cond delay="0"/>
                                          </p:stCondLst>
                                        </p:cTn>
                                        <p:tgtEl>
                                          <p:spTgt spid="51202">
                                            <p:txEl>
                                              <p:pRg st="5" end="5"/>
                                            </p:txEl>
                                          </p:spTgt>
                                        </p:tgtEl>
                                        <p:attrNameLst>
                                          <p:attrName>style.visibility</p:attrName>
                                        </p:attrNameLst>
                                      </p:cBhvr>
                                      <p:to>
                                        <p:strVal val="visible"/>
                                      </p:to>
                                    </p:set>
                                    <p:anim calcmode="lin" valueType="num">
                                      <p:cBhvr>
                                        <p:cTn id="31" dur="500" fill="hold"/>
                                        <p:tgtEl>
                                          <p:spTgt spid="51202">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51202">
                                            <p:txEl>
                                              <p:pRg st="5" end="5"/>
                                            </p:txEl>
                                          </p:spTgt>
                                        </p:tgtEl>
                                        <p:attrNameLst>
                                          <p:attrName>ppt_h</p:attrName>
                                        </p:attrNameLst>
                                      </p:cBhvr>
                                      <p:tavLst>
                                        <p:tav tm="0">
                                          <p:val>
                                            <p:fltVal val="0"/>
                                          </p:val>
                                        </p:tav>
                                        <p:tav tm="100000">
                                          <p:val>
                                            <p:strVal val="#ppt_h"/>
                                          </p:val>
                                        </p:tav>
                                      </p:tavLst>
                                    </p:anim>
                                  </p:childTnLst>
                                </p:cTn>
                              </p:par>
                            </p:childTnLst>
                          </p:cTn>
                        </p:par>
                        <p:par>
                          <p:cTn id="33" fill="hold" nodeType="afterGroup">
                            <p:stCondLst>
                              <p:cond delay="1500"/>
                            </p:stCondLst>
                            <p:childTnLst>
                              <p:par>
                                <p:cTn id="34" presetID="23" presetClass="entr" presetSubtype="16" fill="hold" nodeType="afterEffect">
                                  <p:stCondLst>
                                    <p:cond delay="0"/>
                                  </p:stCondLst>
                                  <p:childTnLst>
                                    <p:set>
                                      <p:cBhvr>
                                        <p:cTn id="35" dur="1" fill="hold">
                                          <p:stCondLst>
                                            <p:cond delay="0"/>
                                          </p:stCondLst>
                                        </p:cTn>
                                        <p:tgtEl>
                                          <p:spTgt spid="51202">
                                            <p:txEl>
                                              <p:pRg st="6" end="6"/>
                                            </p:txEl>
                                          </p:spTgt>
                                        </p:tgtEl>
                                        <p:attrNameLst>
                                          <p:attrName>style.visibility</p:attrName>
                                        </p:attrNameLst>
                                      </p:cBhvr>
                                      <p:to>
                                        <p:strVal val="visible"/>
                                      </p:to>
                                    </p:set>
                                    <p:anim calcmode="lin" valueType="num">
                                      <p:cBhvr>
                                        <p:cTn id="36" dur="500" fill="hold"/>
                                        <p:tgtEl>
                                          <p:spTgt spid="51202">
                                            <p:txEl>
                                              <p:pRg st="6" end="6"/>
                                            </p:txEl>
                                          </p:spTgt>
                                        </p:tgtEl>
                                        <p:attrNameLst>
                                          <p:attrName>ppt_w</p:attrName>
                                        </p:attrNameLst>
                                      </p:cBhvr>
                                      <p:tavLst>
                                        <p:tav tm="0">
                                          <p:val>
                                            <p:fltVal val="0"/>
                                          </p:val>
                                        </p:tav>
                                        <p:tav tm="100000">
                                          <p:val>
                                            <p:strVal val="#ppt_w"/>
                                          </p:val>
                                        </p:tav>
                                      </p:tavLst>
                                    </p:anim>
                                    <p:anim calcmode="lin" valueType="num">
                                      <p:cBhvr>
                                        <p:cTn id="37" dur="500" fill="hold"/>
                                        <p:tgtEl>
                                          <p:spTgt spid="51202">
                                            <p:txEl>
                                              <p:pRg st="6" end="6"/>
                                            </p:txEl>
                                          </p:spTgt>
                                        </p:tgtEl>
                                        <p:attrNameLst>
                                          <p:attrName>ppt_h</p:attrName>
                                        </p:attrNameLst>
                                      </p:cBhvr>
                                      <p:tavLst>
                                        <p:tav tm="0">
                                          <p:val>
                                            <p:fltVal val="0"/>
                                          </p:val>
                                        </p:tav>
                                        <p:tav tm="100000">
                                          <p:val>
                                            <p:strVal val="#ppt_h"/>
                                          </p:val>
                                        </p:tav>
                                      </p:tavLst>
                                    </p:anim>
                                  </p:childTnLst>
                                </p:cTn>
                              </p:par>
                            </p:childTnLst>
                          </p:cTn>
                        </p:par>
                        <p:par>
                          <p:cTn id="38" fill="hold" nodeType="afterGroup">
                            <p:stCondLst>
                              <p:cond delay="2000"/>
                            </p:stCondLst>
                            <p:childTnLst>
                              <p:par>
                                <p:cTn id="39" presetID="23" presetClass="entr" presetSubtype="16" fill="hold" nodeType="afterEffect">
                                  <p:stCondLst>
                                    <p:cond delay="0"/>
                                  </p:stCondLst>
                                  <p:childTnLst>
                                    <p:set>
                                      <p:cBhvr>
                                        <p:cTn id="40" dur="1" fill="hold">
                                          <p:stCondLst>
                                            <p:cond delay="0"/>
                                          </p:stCondLst>
                                        </p:cTn>
                                        <p:tgtEl>
                                          <p:spTgt spid="51202">
                                            <p:txEl>
                                              <p:pRg st="7" end="7"/>
                                            </p:txEl>
                                          </p:spTgt>
                                        </p:tgtEl>
                                        <p:attrNameLst>
                                          <p:attrName>style.visibility</p:attrName>
                                        </p:attrNameLst>
                                      </p:cBhvr>
                                      <p:to>
                                        <p:strVal val="visible"/>
                                      </p:to>
                                    </p:set>
                                    <p:anim calcmode="lin" valueType="num">
                                      <p:cBhvr>
                                        <p:cTn id="41" dur="500" fill="hold"/>
                                        <p:tgtEl>
                                          <p:spTgt spid="51202">
                                            <p:txEl>
                                              <p:pRg st="7" end="7"/>
                                            </p:txEl>
                                          </p:spTgt>
                                        </p:tgtEl>
                                        <p:attrNameLst>
                                          <p:attrName>ppt_w</p:attrName>
                                        </p:attrNameLst>
                                      </p:cBhvr>
                                      <p:tavLst>
                                        <p:tav tm="0">
                                          <p:val>
                                            <p:fltVal val="0"/>
                                          </p:val>
                                        </p:tav>
                                        <p:tav tm="100000">
                                          <p:val>
                                            <p:strVal val="#ppt_w"/>
                                          </p:val>
                                        </p:tav>
                                      </p:tavLst>
                                    </p:anim>
                                    <p:anim calcmode="lin" valueType="num">
                                      <p:cBhvr>
                                        <p:cTn id="42" dur="500" fill="hold"/>
                                        <p:tgtEl>
                                          <p:spTgt spid="51202">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34" name="Text Box 10">
            <a:extLst>
              <a:ext uri="{FF2B5EF4-FFF2-40B4-BE49-F238E27FC236}">
                <a16:creationId xmlns:a16="http://schemas.microsoft.com/office/drawing/2014/main" id="{E9CE62A3-9307-4BED-9769-FCB7E5025755}"/>
              </a:ext>
            </a:extLst>
          </p:cNvPr>
          <p:cNvSpPr txBox="1">
            <a:spLocks noChangeArrowheads="1"/>
          </p:cNvSpPr>
          <p:nvPr/>
        </p:nvSpPr>
        <p:spPr bwMode="auto">
          <a:xfrm>
            <a:off x="1752600" y="4194175"/>
            <a:ext cx="8686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fontAlgn="base">
              <a:spcBef>
                <a:spcPct val="0"/>
              </a:spcBef>
              <a:spcAft>
                <a:spcPct val="0"/>
              </a:spcAft>
            </a:pPr>
            <a:r>
              <a:rPr lang="en-US" altLang="en-US" sz="2400" i="1">
                <a:solidFill>
                  <a:srgbClr val="FFFFFF"/>
                </a:solidFill>
                <a:latin typeface="Times New Roman" panose="02020603050405020304" pitchFamily="18" charset="0"/>
                <a:cs typeface="Times New Roman" panose="02020603050405020304" pitchFamily="18" charset="0"/>
              </a:rPr>
              <a:t>“For I am already being poured out as a drink offering, and the time of my departure is at hand. </a:t>
            </a:r>
            <a:r>
              <a:rPr lang="en-US" altLang="en-US" sz="2400" b="1" i="1">
                <a:solidFill>
                  <a:srgbClr val="FFCC00"/>
                </a:solidFill>
                <a:latin typeface="Times New Roman" panose="02020603050405020304" pitchFamily="18" charset="0"/>
                <a:cs typeface="Times New Roman" panose="02020603050405020304" pitchFamily="18" charset="0"/>
              </a:rPr>
              <a:t>I have fought the good fight</a:t>
            </a:r>
            <a:r>
              <a:rPr lang="en-US" altLang="en-US" sz="2400" i="1">
                <a:solidFill>
                  <a:srgbClr val="FFFFFF"/>
                </a:solidFill>
                <a:latin typeface="Times New Roman" panose="02020603050405020304" pitchFamily="18" charset="0"/>
                <a:cs typeface="Times New Roman" panose="02020603050405020304" pitchFamily="18" charset="0"/>
              </a:rPr>
              <a:t>, </a:t>
            </a:r>
            <a:r>
              <a:rPr lang="en-US" altLang="en-US" sz="2400" b="1" i="1">
                <a:solidFill>
                  <a:srgbClr val="FFCC00"/>
                </a:solidFill>
                <a:latin typeface="Times New Roman" panose="02020603050405020304" pitchFamily="18" charset="0"/>
                <a:cs typeface="Times New Roman" panose="02020603050405020304" pitchFamily="18" charset="0"/>
              </a:rPr>
              <a:t>I have finished the race</a:t>
            </a:r>
            <a:r>
              <a:rPr lang="en-US" altLang="en-US" sz="2400" i="1">
                <a:solidFill>
                  <a:srgbClr val="FFFFFF"/>
                </a:solidFill>
                <a:latin typeface="Times New Roman" panose="02020603050405020304" pitchFamily="18" charset="0"/>
                <a:cs typeface="Times New Roman" panose="02020603050405020304" pitchFamily="18" charset="0"/>
              </a:rPr>
              <a:t>, </a:t>
            </a:r>
            <a:r>
              <a:rPr lang="en-US" altLang="en-US" sz="2400" b="1" i="1">
                <a:solidFill>
                  <a:srgbClr val="FFCC00"/>
                </a:solidFill>
                <a:latin typeface="Times New Roman" panose="02020603050405020304" pitchFamily="18" charset="0"/>
                <a:cs typeface="Times New Roman" panose="02020603050405020304" pitchFamily="18" charset="0"/>
              </a:rPr>
              <a:t>I have kept the faith</a:t>
            </a:r>
            <a:r>
              <a:rPr lang="en-US" altLang="en-US" sz="2400" i="1">
                <a:solidFill>
                  <a:srgbClr val="FFFFFF"/>
                </a:solidFill>
                <a:latin typeface="Times New Roman" panose="02020603050405020304" pitchFamily="18" charset="0"/>
                <a:cs typeface="Times New Roman" panose="02020603050405020304" pitchFamily="18" charset="0"/>
              </a:rPr>
              <a:t>. Finally, there is laid up for me the crown of righteousness, which the Lord, the righteous Judge, will give to me on that Day, and not to me only but also </a:t>
            </a:r>
            <a:r>
              <a:rPr lang="en-US" altLang="en-US" sz="2400" b="1" i="1">
                <a:solidFill>
                  <a:srgbClr val="FFFFFF"/>
                </a:solidFill>
                <a:latin typeface="Times New Roman" panose="02020603050405020304" pitchFamily="18" charset="0"/>
                <a:cs typeface="Times New Roman" panose="02020603050405020304" pitchFamily="18" charset="0"/>
              </a:rPr>
              <a:t>to all who have loved His appearing</a:t>
            </a:r>
            <a:r>
              <a:rPr lang="en-US" altLang="en-US" sz="2400" i="1">
                <a:solidFill>
                  <a:srgbClr val="FFFFFF"/>
                </a:solidFill>
                <a:latin typeface="Times New Roman" panose="02020603050405020304" pitchFamily="18" charset="0"/>
                <a:cs typeface="Times New Roman" panose="02020603050405020304" pitchFamily="18" charset="0"/>
              </a:rPr>
              <a:t>.” </a:t>
            </a:r>
            <a:r>
              <a:rPr lang="en-US" altLang="en-US" sz="2000">
                <a:solidFill>
                  <a:srgbClr val="FFFFFF"/>
                </a:solidFill>
                <a:latin typeface="Times New Roman" panose="02020603050405020304" pitchFamily="18" charset="0"/>
                <a:cs typeface="Times New Roman" panose="02020603050405020304" pitchFamily="18" charset="0"/>
              </a:rPr>
              <a:t>(2 Timothy 4:6-8)</a:t>
            </a:r>
          </a:p>
        </p:txBody>
      </p:sp>
      <p:sp>
        <p:nvSpPr>
          <p:cNvPr id="30723" name="Rectangle 11">
            <a:extLst>
              <a:ext uri="{FF2B5EF4-FFF2-40B4-BE49-F238E27FC236}">
                <a16:creationId xmlns:a16="http://schemas.microsoft.com/office/drawing/2014/main" id="{E9DC038E-A828-49F4-B834-2B059E9C7D6B}"/>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30724" name="Rectangle 12">
            <a:extLst>
              <a:ext uri="{FF2B5EF4-FFF2-40B4-BE49-F238E27FC236}">
                <a16:creationId xmlns:a16="http://schemas.microsoft.com/office/drawing/2014/main" id="{B4251C2F-54E1-447E-9DBB-F2121505AABC}"/>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30725" name="Rectangle 13">
            <a:extLst>
              <a:ext uri="{FF2B5EF4-FFF2-40B4-BE49-F238E27FC236}">
                <a16:creationId xmlns:a16="http://schemas.microsoft.com/office/drawing/2014/main" id="{965027A0-F784-48FB-9125-7119BB743177}"/>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30726" name="WordArt 14">
            <a:extLst>
              <a:ext uri="{FF2B5EF4-FFF2-40B4-BE49-F238E27FC236}">
                <a16:creationId xmlns:a16="http://schemas.microsoft.com/office/drawing/2014/main" id="{66510CA2-1A1C-4059-B589-7F25148FE64A}"/>
              </a:ext>
            </a:extLst>
          </p:cNvPr>
          <p:cNvSpPr>
            <a:spLocks noChangeArrowheads="1" noChangeShapeType="1" noTextEdit="1"/>
          </p:cNvSpPr>
          <p:nvPr/>
        </p:nvSpPr>
        <p:spPr bwMode="auto">
          <a:xfrm>
            <a:off x="1828800" y="152400"/>
            <a:ext cx="8458200" cy="1066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FFFF"/>
                </a:solidFill>
                <a:latin typeface="Arial Black" panose="020B0A04020102020204" pitchFamily="34" charset="0"/>
                <a:cs typeface="Arial" panose="020B0604020202020204" pitchFamily="34" charset="0"/>
              </a:rPr>
              <a:t>2 Timothy</a:t>
            </a:r>
          </a:p>
        </p:txBody>
      </p:sp>
      <p:sp>
        <p:nvSpPr>
          <p:cNvPr id="30727" name="Line 15">
            <a:extLst>
              <a:ext uri="{FF2B5EF4-FFF2-40B4-BE49-F238E27FC236}">
                <a16:creationId xmlns:a16="http://schemas.microsoft.com/office/drawing/2014/main" id="{855ADEFE-9A70-4A00-B856-1A558118DB2D}"/>
              </a:ext>
            </a:extLst>
          </p:cNvPr>
          <p:cNvSpPr>
            <a:spLocks noChangeShapeType="1"/>
          </p:cNvSpPr>
          <p:nvPr/>
        </p:nvSpPr>
        <p:spPr bwMode="auto">
          <a:xfrm>
            <a:off x="1905000" y="1447800"/>
            <a:ext cx="8382000"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FFFF"/>
              </a:solidFill>
              <a:latin typeface="Garamond" panose="02020404030301010803" pitchFamily="18" charset="0"/>
              <a:cs typeface="Arial" panose="020B0604020202020204" pitchFamily="34" charset="0"/>
            </a:endParaRPr>
          </a:p>
        </p:txBody>
      </p:sp>
      <p:sp>
        <p:nvSpPr>
          <p:cNvPr id="52240" name="Rectangle 16">
            <a:extLst>
              <a:ext uri="{FF2B5EF4-FFF2-40B4-BE49-F238E27FC236}">
                <a16:creationId xmlns:a16="http://schemas.microsoft.com/office/drawing/2014/main" id="{3F483797-655E-4235-B248-093B3E032BE9}"/>
              </a:ext>
            </a:extLst>
          </p:cNvPr>
          <p:cNvSpPr>
            <a:spLocks noChangeArrowheads="1"/>
          </p:cNvSpPr>
          <p:nvPr/>
        </p:nvSpPr>
        <p:spPr bwMode="auto">
          <a:xfrm>
            <a:off x="1828800" y="1524000"/>
            <a:ext cx="8610600" cy="2590800"/>
          </a:xfrm>
          <a:prstGeom prst="rect">
            <a:avLst/>
          </a:prstGeom>
          <a:noFill/>
          <a:ln>
            <a:noFill/>
          </a:ln>
          <a:effectLst/>
        </p:spPr>
        <p:txBody>
          <a:bodyPr/>
          <a:lstStyle>
            <a:lvl1pPr marL="342900" indent="-342900">
              <a:spcBef>
                <a:spcPct val="20000"/>
              </a:spcBef>
              <a:buClr>
                <a:schemeClr val="hlink"/>
              </a:buClr>
              <a:buSzPct val="70000"/>
              <a:buFont typeface="Wingdings" panose="05000000000000000000" pitchFamily="2" charset="2"/>
              <a:buChar char="n"/>
              <a:defRPr sz="3200" b="1">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hlink"/>
                </a:solidFill>
                <a:effectLst>
                  <a:outerShdw blurRad="38100" dist="38100" dir="2700000" algn="tl">
                    <a:srgbClr val="000000"/>
                  </a:outerShdw>
                </a:effectLst>
                <a:latin typeface="Times New Roman" panose="02020603050405020304" pitchFamily="18" charset="0"/>
                <a:cs typeface="Arial" panose="020B0604020202020204" pitchFamily="34" charset="0"/>
              </a:defRPr>
            </a:lvl2pPr>
            <a:lvl3pPr marL="1143000" indent="-228600">
              <a:spcBef>
                <a:spcPct val="20000"/>
              </a:spcBef>
              <a:buClr>
                <a:schemeClr val="tx2"/>
              </a:buClr>
              <a:buSzPct val="70000"/>
              <a:buFont typeface="Wingdings" panose="05000000000000000000" pitchFamily="2" charset="2"/>
              <a:buChar char="n"/>
              <a:defRPr sz="2400" i="1">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5pPr>
            <a:lvl6pPr marL="25146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6pPr>
            <a:lvl7pPr marL="29718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7pPr>
            <a:lvl8pPr marL="34290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8pPr>
            <a:lvl9pPr marL="3886200" indent="-22860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Times New Roman" panose="02020603050405020304" pitchFamily="18" charset="0"/>
                <a:cs typeface="Arial" panose="020B0604020202020204" pitchFamily="34" charset="0"/>
              </a:defRPr>
            </a:lvl9pPr>
          </a:lstStyle>
          <a:p>
            <a:pPr fontAlgn="base">
              <a:spcAft>
                <a:spcPct val="0"/>
              </a:spcAft>
              <a:buClr>
                <a:srgbClr val="FFCC00"/>
              </a:buClr>
              <a:defRPr/>
            </a:pPr>
            <a:r>
              <a:rPr lang="en-US" altLang="en-US">
                <a:solidFill>
                  <a:srgbClr val="FFFFFF"/>
                </a:solidFill>
              </a:rPr>
              <a:t>Paul’s last letter was written to his beloved son in the gospel, Timothy</a:t>
            </a:r>
          </a:p>
          <a:p>
            <a:pPr lvl="1" fontAlgn="base">
              <a:spcAft>
                <a:spcPct val="0"/>
              </a:spcAft>
              <a:buClr>
                <a:srgbClr val="A886E0"/>
              </a:buClr>
              <a:defRPr/>
            </a:pPr>
            <a:r>
              <a:rPr lang="en-US" altLang="en-US">
                <a:solidFill>
                  <a:srgbClr val="FFCC00"/>
                </a:solidFill>
              </a:rPr>
              <a:t>He mentions in chapter four, verse 21: </a:t>
            </a:r>
            <a:r>
              <a:rPr lang="en-US" altLang="en-US" i="1">
                <a:solidFill>
                  <a:srgbClr val="FFCC00"/>
                </a:solidFill>
              </a:rPr>
              <a:t>“do your utmost to come to me before winter.”</a:t>
            </a:r>
          </a:p>
          <a:p>
            <a:pPr lvl="1" fontAlgn="base">
              <a:spcAft>
                <a:spcPct val="0"/>
              </a:spcAft>
              <a:buClr>
                <a:srgbClr val="A886E0"/>
              </a:buClr>
              <a:defRPr/>
            </a:pPr>
            <a:r>
              <a:rPr lang="en-US" altLang="en-US" i="1">
                <a:solidFill>
                  <a:srgbClr val="FFCC00"/>
                </a:solidFill>
              </a:rPr>
              <a:t>Earlier in verses 6-8 he pens these beautiful words:</a:t>
            </a:r>
            <a:r>
              <a:rPr lang="en-US" altLang="en-US">
                <a:solidFill>
                  <a:srgbClr val="FFCC00"/>
                </a:solidFill>
              </a:rPr>
              <a:t> </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2240">
                                            <p:txEl>
                                              <p:pRg st="0" end="0"/>
                                            </p:txEl>
                                          </p:spTgt>
                                        </p:tgtEl>
                                        <p:attrNameLst>
                                          <p:attrName>style.visibility</p:attrName>
                                        </p:attrNameLst>
                                      </p:cBhvr>
                                      <p:to>
                                        <p:strVal val="visible"/>
                                      </p:to>
                                    </p:set>
                                    <p:animEffect transition="in" filter="dissolve">
                                      <p:cBhvr>
                                        <p:cTn id="7" dur="500"/>
                                        <p:tgtEl>
                                          <p:spTgt spid="52240">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2240">
                                            <p:txEl>
                                              <p:pRg st="1" end="1"/>
                                            </p:txEl>
                                          </p:spTgt>
                                        </p:tgtEl>
                                        <p:attrNameLst>
                                          <p:attrName>style.visibility</p:attrName>
                                        </p:attrNameLst>
                                      </p:cBhvr>
                                      <p:to>
                                        <p:strVal val="visible"/>
                                      </p:to>
                                    </p:set>
                                    <p:animEffect transition="in" filter="dissolve">
                                      <p:cBhvr>
                                        <p:cTn id="11" dur="500"/>
                                        <p:tgtEl>
                                          <p:spTgt spid="52240">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52240">
                                            <p:txEl>
                                              <p:pRg st="2" end="2"/>
                                            </p:txEl>
                                          </p:spTgt>
                                        </p:tgtEl>
                                        <p:attrNameLst>
                                          <p:attrName>style.visibility</p:attrName>
                                        </p:attrNameLst>
                                      </p:cBhvr>
                                      <p:to>
                                        <p:strVal val="visible"/>
                                      </p:to>
                                    </p:set>
                                    <p:animEffect transition="in" filter="dissolve">
                                      <p:cBhvr>
                                        <p:cTn id="16" dur="500"/>
                                        <p:tgtEl>
                                          <p:spTgt spid="52240">
                                            <p:txEl>
                                              <p:pRg st="2" end="2"/>
                                            </p:txEl>
                                          </p:spTgt>
                                        </p:tgtEl>
                                      </p:cBhvr>
                                    </p:animEffect>
                                  </p:childTnLst>
                                </p:cTn>
                              </p:par>
                            </p:childTnLst>
                          </p:cTn>
                        </p:par>
                        <p:par>
                          <p:cTn id="17" fill="hold" nodeType="afterGroup">
                            <p:stCondLst>
                              <p:cond delay="500"/>
                            </p:stCondLst>
                            <p:childTnLst>
                              <p:par>
                                <p:cTn id="18" presetID="15" presetClass="entr" presetSubtype="0" fill="hold" grpId="0" nodeType="afterEffect">
                                  <p:stCondLst>
                                    <p:cond delay="0"/>
                                  </p:stCondLst>
                                  <p:childTnLst>
                                    <p:set>
                                      <p:cBhvr>
                                        <p:cTn id="19" dur="1" fill="hold">
                                          <p:stCondLst>
                                            <p:cond delay="0"/>
                                          </p:stCondLst>
                                        </p:cTn>
                                        <p:tgtEl>
                                          <p:spTgt spid="52234"/>
                                        </p:tgtEl>
                                        <p:attrNameLst>
                                          <p:attrName>style.visibility</p:attrName>
                                        </p:attrNameLst>
                                      </p:cBhvr>
                                      <p:to>
                                        <p:strVal val="visible"/>
                                      </p:to>
                                    </p:set>
                                    <p:anim calcmode="lin" valueType="num">
                                      <p:cBhvr>
                                        <p:cTn id="20" dur="1000" fill="hold"/>
                                        <p:tgtEl>
                                          <p:spTgt spid="52234"/>
                                        </p:tgtEl>
                                        <p:attrNameLst>
                                          <p:attrName>ppt_w</p:attrName>
                                        </p:attrNameLst>
                                      </p:cBhvr>
                                      <p:tavLst>
                                        <p:tav tm="0">
                                          <p:val>
                                            <p:fltVal val="0"/>
                                          </p:val>
                                        </p:tav>
                                        <p:tav tm="100000">
                                          <p:val>
                                            <p:strVal val="#ppt_w"/>
                                          </p:val>
                                        </p:tav>
                                      </p:tavLst>
                                    </p:anim>
                                    <p:anim calcmode="lin" valueType="num">
                                      <p:cBhvr>
                                        <p:cTn id="21" dur="1000" fill="hold"/>
                                        <p:tgtEl>
                                          <p:spTgt spid="52234"/>
                                        </p:tgtEl>
                                        <p:attrNameLst>
                                          <p:attrName>ppt_h</p:attrName>
                                        </p:attrNameLst>
                                      </p:cBhvr>
                                      <p:tavLst>
                                        <p:tav tm="0">
                                          <p:val>
                                            <p:fltVal val="0"/>
                                          </p:val>
                                        </p:tav>
                                        <p:tav tm="100000">
                                          <p:val>
                                            <p:strVal val="#ppt_h"/>
                                          </p:val>
                                        </p:tav>
                                      </p:tavLst>
                                    </p:anim>
                                    <p:anim calcmode="lin" valueType="num">
                                      <p:cBhvr>
                                        <p:cTn id="22" dur="1000" fill="hold"/>
                                        <p:tgtEl>
                                          <p:spTgt spid="52234"/>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5223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4" grpId="0"/>
    </p:bldLst>
  </p:timing>
</p:sld>
</file>

<file path=ppt/slides/slide2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4" name="Text Box 4">
            <a:extLst>
              <a:ext uri="{FF2B5EF4-FFF2-40B4-BE49-F238E27FC236}">
                <a16:creationId xmlns:a16="http://schemas.microsoft.com/office/drawing/2014/main" id="{D6DF8CA2-0F82-4DD0-873B-D421342F9A85}"/>
              </a:ext>
            </a:extLst>
          </p:cNvPr>
          <p:cNvSpPr txBox="1">
            <a:spLocks noChangeArrowheads="1"/>
          </p:cNvSpPr>
          <p:nvPr/>
        </p:nvSpPr>
        <p:spPr bwMode="auto">
          <a:xfrm>
            <a:off x="1905000" y="457201"/>
            <a:ext cx="6019800" cy="6001643"/>
          </a:xfrm>
          <a:prstGeom prst="rect">
            <a:avLst/>
          </a:prstGeom>
          <a:noFill/>
          <a:ln>
            <a:noFill/>
          </a:ln>
          <a:effectLst/>
        </p:spPr>
        <p:txBody>
          <a:bodyPr>
            <a:spAutoFit/>
          </a:bodyPr>
          <a:lstStyle/>
          <a:p>
            <a:pPr fontAlgn="base">
              <a:spcBef>
                <a:spcPct val="0"/>
              </a:spcBef>
              <a:spcAft>
                <a:spcPct val="0"/>
              </a:spcAft>
              <a:defRPr/>
            </a:pPr>
            <a:r>
              <a:rPr lang="en-US" altLang="en-US" sz="2400">
                <a:solidFill>
                  <a:srgbClr val="FFFFFF"/>
                </a:solidFill>
                <a:latin typeface="Times New Roman" panose="02020603050405020304" pitchFamily="18" charset="0"/>
                <a:cs typeface="Arial" panose="020B0604020202020204" pitchFamily="34" charset="0"/>
              </a:rPr>
              <a:t>_____ </a:t>
            </a:r>
            <a:r>
              <a:rPr lang="en-US" altLang="en-US" sz="240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12 Men were “re-baptized”</a:t>
            </a:r>
          </a:p>
          <a:p>
            <a:pPr fontAlgn="base">
              <a:spcBef>
                <a:spcPct val="0"/>
              </a:spcBef>
              <a:spcAft>
                <a:spcPct val="0"/>
              </a:spcAft>
              <a:defRPr/>
            </a:pPr>
            <a:r>
              <a:rPr lang="en-US" altLang="en-US" sz="240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_____ Visited the city of Salamis</a:t>
            </a:r>
          </a:p>
          <a:p>
            <a:pPr fontAlgn="base">
              <a:spcBef>
                <a:spcPct val="0"/>
              </a:spcBef>
              <a:spcAft>
                <a:spcPct val="0"/>
              </a:spcAft>
              <a:defRPr/>
            </a:pPr>
            <a:r>
              <a:rPr lang="en-US" altLang="en-US" sz="240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_____ Luke joined Paul at Troas</a:t>
            </a:r>
          </a:p>
          <a:p>
            <a:pPr fontAlgn="base">
              <a:spcBef>
                <a:spcPct val="0"/>
              </a:spcBef>
              <a:spcAft>
                <a:spcPct val="0"/>
              </a:spcAft>
              <a:defRPr/>
            </a:pPr>
            <a:r>
              <a:rPr lang="en-US" altLang="en-US" sz="240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_____ Bereans “searched the scriptures”</a:t>
            </a:r>
          </a:p>
          <a:p>
            <a:pPr fontAlgn="base">
              <a:spcBef>
                <a:spcPct val="0"/>
              </a:spcBef>
              <a:spcAft>
                <a:spcPct val="0"/>
              </a:spcAft>
              <a:defRPr/>
            </a:pPr>
            <a:r>
              <a:rPr lang="en-US" altLang="en-US" sz="240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_____ Luke joined Paul at Philippi</a:t>
            </a:r>
          </a:p>
          <a:p>
            <a:pPr fontAlgn="base">
              <a:spcBef>
                <a:spcPct val="0"/>
              </a:spcBef>
              <a:spcAft>
                <a:spcPct val="0"/>
              </a:spcAft>
              <a:defRPr/>
            </a:pPr>
            <a:r>
              <a:rPr lang="en-US" altLang="en-US" sz="240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_____ Paul calls for the elders at Miletus</a:t>
            </a:r>
          </a:p>
          <a:p>
            <a:pPr fontAlgn="base">
              <a:spcBef>
                <a:spcPct val="0"/>
              </a:spcBef>
              <a:spcAft>
                <a:spcPct val="0"/>
              </a:spcAft>
              <a:defRPr/>
            </a:pPr>
            <a:r>
              <a:rPr lang="en-US" altLang="en-US" sz="240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_____ Acts 15-18</a:t>
            </a:r>
          </a:p>
          <a:p>
            <a:pPr fontAlgn="base">
              <a:spcBef>
                <a:spcPct val="0"/>
              </a:spcBef>
              <a:spcAft>
                <a:spcPct val="0"/>
              </a:spcAft>
              <a:defRPr/>
            </a:pPr>
            <a:r>
              <a:rPr lang="en-US" altLang="en-US" sz="240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_____ Mark leaves Paul at Perga</a:t>
            </a:r>
          </a:p>
          <a:p>
            <a:pPr fontAlgn="base">
              <a:spcBef>
                <a:spcPct val="0"/>
              </a:spcBef>
              <a:spcAft>
                <a:spcPct val="0"/>
              </a:spcAft>
              <a:defRPr/>
            </a:pPr>
            <a:r>
              <a:rPr lang="en-US" altLang="en-US" sz="240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_____ Aquila and Priscilla go to Ephesus</a:t>
            </a:r>
          </a:p>
          <a:p>
            <a:pPr fontAlgn="base">
              <a:spcBef>
                <a:spcPct val="0"/>
              </a:spcBef>
              <a:spcAft>
                <a:spcPct val="0"/>
              </a:spcAft>
              <a:defRPr/>
            </a:pPr>
            <a:r>
              <a:rPr lang="en-US" altLang="en-US" sz="240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_____ Paul shipwrecked on Malta</a:t>
            </a:r>
          </a:p>
          <a:p>
            <a:pPr fontAlgn="base">
              <a:spcBef>
                <a:spcPct val="0"/>
              </a:spcBef>
              <a:spcAft>
                <a:spcPct val="0"/>
              </a:spcAft>
              <a:defRPr/>
            </a:pPr>
            <a:r>
              <a:rPr lang="en-US" altLang="en-US" sz="240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_____ Brethren tell Paul not to go to Jerusalem</a:t>
            </a:r>
          </a:p>
          <a:p>
            <a:pPr fontAlgn="base">
              <a:spcBef>
                <a:spcPct val="0"/>
              </a:spcBef>
              <a:spcAft>
                <a:spcPct val="0"/>
              </a:spcAft>
              <a:defRPr/>
            </a:pPr>
            <a:r>
              <a:rPr lang="en-US" altLang="en-US" sz="240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_____ Eutychus falls asleep and falls dead</a:t>
            </a:r>
          </a:p>
          <a:p>
            <a:pPr fontAlgn="base">
              <a:spcBef>
                <a:spcPct val="0"/>
              </a:spcBef>
              <a:spcAft>
                <a:spcPct val="0"/>
              </a:spcAft>
              <a:defRPr/>
            </a:pPr>
            <a:r>
              <a:rPr lang="en-US" altLang="en-US" sz="240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_____ Paul was stoned and left for dead</a:t>
            </a:r>
          </a:p>
          <a:p>
            <a:pPr fontAlgn="base">
              <a:spcBef>
                <a:spcPct val="0"/>
              </a:spcBef>
              <a:spcAft>
                <a:spcPct val="0"/>
              </a:spcAft>
              <a:defRPr/>
            </a:pPr>
            <a:r>
              <a:rPr lang="en-US" altLang="en-US" sz="240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_____ Covered 600 miles</a:t>
            </a:r>
          </a:p>
          <a:p>
            <a:pPr fontAlgn="base">
              <a:spcBef>
                <a:spcPct val="0"/>
              </a:spcBef>
              <a:spcAft>
                <a:spcPct val="0"/>
              </a:spcAft>
              <a:defRPr/>
            </a:pPr>
            <a:r>
              <a:rPr lang="en-US" altLang="en-US" sz="240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_____ Letter from Jerusalem delivered</a:t>
            </a:r>
          </a:p>
          <a:p>
            <a:pPr fontAlgn="base">
              <a:spcBef>
                <a:spcPct val="0"/>
              </a:spcBef>
              <a:spcAft>
                <a:spcPct val="0"/>
              </a:spcAft>
              <a:defRPr/>
            </a:pPr>
            <a:r>
              <a:rPr lang="en-US" altLang="en-US" sz="2400">
                <a:solidFill>
                  <a:srgbClr val="FFFFFF"/>
                </a:solidFill>
                <a:effectLst>
                  <a:outerShdw blurRad="38100" dist="38100" dir="2700000" algn="tl">
                    <a:srgbClr val="000000"/>
                  </a:outerShdw>
                </a:effectLst>
                <a:latin typeface="Times New Roman" panose="02020603050405020304" pitchFamily="18" charset="0"/>
                <a:cs typeface="Arial" panose="020B0604020202020204" pitchFamily="34" charset="0"/>
              </a:rPr>
              <a:t>_____ Timothy joins Paul at Derbe and Lystra</a:t>
            </a:r>
          </a:p>
        </p:txBody>
      </p:sp>
      <p:sp>
        <p:nvSpPr>
          <p:cNvPr id="10242" name="Rectangle 2">
            <a:extLst>
              <a:ext uri="{FF2B5EF4-FFF2-40B4-BE49-F238E27FC236}">
                <a16:creationId xmlns:a16="http://schemas.microsoft.com/office/drawing/2014/main" id="{296D5F09-CDCC-4CDF-9DCA-483440EE9C23}"/>
              </a:ext>
            </a:extLst>
          </p:cNvPr>
          <p:cNvSpPr>
            <a:spLocks noGrp="1" noRot="1" noChangeArrowheads="1"/>
          </p:cNvSpPr>
          <p:nvPr>
            <p:ph type="title"/>
          </p:nvPr>
        </p:nvSpPr>
        <p:spPr>
          <a:xfrm>
            <a:off x="1752600" y="0"/>
            <a:ext cx="5867400" cy="381000"/>
          </a:xfrm>
          <a:effectLst>
            <a:outerShdw dist="17961" dir="2700000" algn="ctr" rotWithShape="0">
              <a:srgbClr val="FFFF00"/>
            </a:outerShdw>
          </a:effectLst>
        </p:spPr>
        <p:txBody>
          <a:bodyPr/>
          <a:lstStyle/>
          <a:p>
            <a:pPr eaLnBrk="1" hangingPunct="1"/>
            <a:r>
              <a:rPr lang="en-US" altLang="en-US" sz="3200">
                <a:solidFill>
                  <a:schemeClr val="hlink"/>
                </a:solidFill>
                <a:effectLst/>
                <a:latin typeface="Times New Roman" panose="02020603050405020304" pitchFamily="18" charset="0"/>
              </a:rPr>
              <a:t>Paul’s Journey’s Reviewed</a:t>
            </a:r>
          </a:p>
        </p:txBody>
      </p:sp>
      <p:pic>
        <p:nvPicPr>
          <p:cNvPr id="10264" name="Picture 24">
            <a:extLst>
              <a:ext uri="{FF2B5EF4-FFF2-40B4-BE49-F238E27FC236}">
                <a16:creationId xmlns:a16="http://schemas.microsoft.com/office/drawing/2014/main" id="{0D6296CB-3365-41C0-AE43-48CBC08ED20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848600" y="2332038"/>
            <a:ext cx="2590800" cy="4297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6" name="WordArt 6">
            <a:extLst>
              <a:ext uri="{FF2B5EF4-FFF2-40B4-BE49-F238E27FC236}">
                <a16:creationId xmlns:a16="http://schemas.microsoft.com/office/drawing/2014/main" id="{32E460A7-0AE6-45AB-B5A3-877E1EBD69D9}"/>
              </a:ext>
            </a:extLst>
          </p:cNvPr>
          <p:cNvSpPr>
            <a:spLocks noChangeArrowheads="1" noChangeShapeType="1" noTextEdit="1"/>
          </p:cNvSpPr>
          <p:nvPr/>
        </p:nvSpPr>
        <p:spPr bwMode="auto">
          <a:xfrm>
            <a:off x="2209800" y="914400"/>
            <a:ext cx="1524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9900"/>
                </a:solidFill>
                <a:latin typeface="Arial Black" panose="020B0A04020102020204" pitchFamily="34" charset="0"/>
                <a:cs typeface="Arial" panose="020B0604020202020204" pitchFamily="34" charset="0"/>
              </a:rPr>
              <a:t>1</a:t>
            </a:r>
          </a:p>
        </p:txBody>
      </p:sp>
      <p:sp>
        <p:nvSpPr>
          <p:cNvPr id="10247" name="WordArt 7">
            <a:extLst>
              <a:ext uri="{FF2B5EF4-FFF2-40B4-BE49-F238E27FC236}">
                <a16:creationId xmlns:a16="http://schemas.microsoft.com/office/drawing/2014/main" id="{E5F9B521-47F1-4D4C-9872-061BAE52B015}"/>
              </a:ext>
            </a:extLst>
          </p:cNvPr>
          <p:cNvSpPr>
            <a:spLocks noChangeArrowheads="1" noChangeShapeType="1" noTextEdit="1"/>
          </p:cNvSpPr>
          <p:nvPr/>
        </p:nvSpPr>
        <p:spPr bwMode="auto">
          <a:xfrm>
            <a:off x="2209800" y="533400"/>
            <a:ext cx="2286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9900"/>
                </a:solidFill>
                <a:latin typeface="Arial Black" panose="020B0A04020102020204" pitchFamily="34" charset="0"/>
                <a:cs typeface="Arial" panose="020B0604020202020204" pitchFamily="34" charset="0"/>
              </a:rPr>
              <a:t>3</a:t>
            </a:r>
          </a:p>
        </p:txBody>
      </p:sp>
      <p:sp>
        <p:nvSpPr>
          <p:cNvPr id="10249" name="WordArt 9">
            <a:extLst>
              <a:ext uri="{FF2B5EF4-FFF2-40B4-BE49-F238E27FC236}">
                <a16:creationId xmlns:a16="http://schemas.microsoft.com/office/drawing/2014/main" id="{F9BB5BAE-4889-451C-AC87-64685BF7E79D}"/>
              </a:ext>
            </a:extLst>
          </p:cNvPr>
          <p:cNvSpPr>
            <a:spLocks noChangeArrowheads="1" noChangeShapeType="1" noTextEdit="1"/>
          </p:cNvSpPr>
          <p:nvPr/>
        </p:nvSpPr>
        <p:spPr bwMode="auto">
          <a:xfrm>
            <a:off x="2209800" y="1295400"/>
            <a:ext cx="2286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9900"/>
                </a:solidFill>
                <a:latin typeface="Arial Black" panose="020B0A04020102020204" pitchFamily="34" charset="0"/>
                <a:cs typeface="Arial" panose="020B0604020202020204" pitchFamily="34" charset="0"/>
              </a:rPr>
              <a:t>2</a:t>
            </a:r>
          </a:p>
        </p:txBody>
      </p:sp>
      <p:sp>
        <p:nvSpPr>
          <p:cNvPr id="10250" name="WordArt 10">
            <a:extLst>
              <a:ext uri="{FF2B5EF4-FFF2-40B4-BE49-F238E27FC236}">
                <a16:creationId xmlns:a16="http://schemas.microsoft.com/office/drawing/2014/main" id="{BC3722DB-9420-410D-BB9E-C8AC0C511198}"/>
              </a:ext>
            </a:extLst>
          </p:cNvPr>
          <p:cNvSpPr>
            <a:spLocks noChangeArrowheads="1" noChangeShapeType="1" noTextEdit="1"/>
          </p:cNvSpPr>
          <p:nvPr/>
        </p:nvSpPr>
        <p:spPr bwMode="auto">
          <a:xfrm>
            <a:off x="2209800" y="1600200"/>
            <a:ext cx="2286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9900"/>
                </a:solidFill>
                <a:latin typeface="Arial Black" panose="020B0A04020102020204" pitchFamily="34" charset="0"/>
                <a:cs typeface="Arial" panose="020B0604020202020204" pitchFamily="34" charset="0"/>
              </a:rPr>
              <a:t>2</a:t>
            </a:r>
          </a:p>
        </p:txBody>
      </p:sp>
      <p:sp>
        <p:nvSpPr>
          <p:cNvPr id="10251" name="WordArt 11">
            <a:extLst>
              <a:ext uri="{FF2B5EF4-FFF2-40B4-BE49-F238E27FC236}">
                <a16:creationId xmlns:a16="http://schemas.microsoft.com/office/drawing/2014/main" id="{0C2007D0-AD17-451C-895B-4FD12F82EFB3}"/>
              </a:ext>
            </a:extLst>
          </p:cNvPr>
          <p:cNvSpPr>
            <a:spLocks noChangeArrowheads="1" noChangeShapeType="1" noTextEdit="1"/>
          </p:cNvSpPr>
          <p:nvPr/>
        </p:nvSpPr>
        <p:spPr bwMode="auto">
          <a:xfrm>
            <a:off x="2209800" y="1981200"/>
            <a:ext cx="2286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9900"/>
                </a:solidFill>
                <a:latin typeface="Arial Black" panose="020B0A04020102020204" pitchFamily="34" charset="0"/>
                <a:cs typeface="Arial" panose="020B0604020202020204" pitchFamily="34" charset="0"/>
              </a:rPr>
              <a:t>3</a:t>
            </a:r>
          </a:p>
        </p:txBody>
      </p:sp>
      <p:sp>
        <p:nvSpPr>
          <p:cNvPr id="10252" name="WordArt 12">
            <a:extLst>
              <a:ext uri="{FF2B5EF4-FFF2-40B4-BE49-F238E27FC236}">
                <a16:creationId xmlns:a16="http://schemas.microsoft.com/office/drawing/2014/main" id="{A3135848-E39A-43B7-8E11-347BC3CFEED9}"/>
              </a:ext>
            </a:extLst>
          </p:cNvPr>
          <p:cNvSpPr>
            <a:spLocks noChangeArrowheads="1" noChangeShapeType="1" noTextEdit="1"/>
          </p:cNvSpPr>
          <p:nvPr/>
        </p:nvSpPr>
        <p:spPr bwMode="auto">
          <a:xfrm>
            <a:off x="2209800" y="2362200"/>
            <a:ext cx="2286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9900"/>
                </a:solidFill>
                <a:latin typeface="Arial Black" panose="020B0A04020102020204" pitchFamily="34" charset="0"/>
                <a:cs typeface="Arial" panose="020B0604020202020204" pitchFamily="34" charset="0"/>
              </a:rPr>
              <a:t>3</a:t>
            </a:r>
          </a:p>
        </p:txBody>
      </p:sp>
      <p:sp>
        <p:nvSpPr>
          <p:cNvPr id="10253" name="WordArt 13">
            <a:extLst>
              <a:ext uri="{FF2B5EF4-FFF2-40B4-BE49-F238E27FC236}">
                <a16:creationId xmlns:a16="http://schemas.microsoft.com/office/drawing/2014/main" id="{B8BFFD6E-6E31-40CE-B258-DFF40D307C1B}"/>
              </a:ext>
            </a:extLst>
          </p:cNvPr>
          <p:cNvSpPr>
            <a:spLocks noChangeArrowheads="1" noChangeShapeType="1" noTextEdit="1"/>
          </p:cNvSpPr>
          <p:nvPr/>
        </p:nvSpPr>
        <p:spPr bwMode="auto">
          <a:xfrm>
            <a:off x="2209800" y="2743200"/>
            <a:ext cx="2286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9900"/>
                </a:solidFill>
                <a:latin typeface="Arial Black" panose="020B0A04020102020204" pitchFamily="34" charset="0"/>
                <a:cs typeface="Arial" panose="020B0604020202020204" pitchFamily="34" charset="0"/>
              </a:rPr>
              <a:t>2</a:t>
            </a:r>
          </a:p>
        </p:txBody>
      </p:sp>
      <p:sp>
        <p:nvSpPr>
          <p:cNvPr id="10254" name="WordArt 14">
            <a:extLst>
              <a:ext uri="{FF2B5EF4-FFF2-40B4-BE49-F238E27FC236}">
                <a16:creationId xmlns:a16="http://schemas.microsoft.com/office/drawing/2014/main" id="{C31435AB-CD05-460B-A5C4-746DCEDDC0FC}"/>
              </a:ext>
            </a:extLst>
          </p:cNvPr>
          <p:cNvSpPr>
            <a:spLocks noChangeArrowheads="1" noChangeShapeType="1" noTextEdit="1"/>
          </p:cNvSpPr>
          <p:nvPr/>
        </p:nvSpPr>
        <p:spPr bwMode="auto">
          <a:xfrm>
            <a:off x="2209800" y="3048000"/>
            <a:ext cx="1524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9900"/>
                </a:solidFill>
                <a:latin typeface="Arial Black" panose="020B0A04020102020204" pitchFamily="34" charset="0"/>
                <a:cs typeface="Arial" panose="020B0604020202020204" pitchFamily="34" charset="0"/>
              </a:rPr>
              <a:t>1</a:t>
            </a:r>
          </a:p>
        </p:txBody>
      </p:sp>
      <p:sp>
        <p:nvSpPr>
          <p:cNvPr id="10255" name="WordArt 15">
            <a:extLst>
              <a:ext uri="{FF2B5EF4-FFF2-40B4-BE49-F238E27FC236}">
                <a16:creationId xmlns:a16="http://schemas.microsoft.com/office/drawing/2014/main" id="{7C9821B5-D902-4502-9CA9-9BCAD01773E4}"/>
              </a:ext>
            </a:extLst>
          </p:cNvPr>
          <p:cNvSpPr>
            <a:spLocks noChangeArrowheads="1" noChangeShapeType="1" noTextEdit="1"/>
          </p:cNvSpPr>
          <p:nvPr/>
        </p:nvSpPr>
        <p:spPr bwMode="auto">
          <a:xfrm>
            <a:off x="2209800" y="3429000"/>
            <a:ext cx="2286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9900"/>
                </a:solidFill>
                <a:latin typeface="Arial Black" panose="020B0A04020102020204" pitchFamily="34" charset="0"/>
                <a:cs typeface="Arial" panose="020B0604020202020204" pitchFamily="34" charset="0"/>
              </a:rPr>
              <a:t>2</a:t>
            </a:r>
          </a:p>
        </p:txBody>
      </p:sp>
      <p:sp>
        <p:nvSpPr>
          <p:cNvPr id="10256" name="WordArt 16">
            <a:extLst>
              <a:ext uri="{FF2B5EF4-FFF2-40B4-BE49-F238E27FC236}">
                <a16:creationId xmlns:a16="http://schemas.microsoft.com/office/drawing/2014/main" id="{08F27010-5F56-4B39-B04F-1F1BA7A432A7}"/>
              </a:ext>
            </a:extLst>
          </p:cNvPr>
          <p:cNvSpPr>
            <a:spLocks noChangeArrowheads="1" noChangeShapeType="1" noTextEdit="1"/>
          </p:cNvSpPr>
          <p:nvPr/>
        </p:nvSpPr>
        <p:spPr bwMode="auto">
          <a:xfrm>
            <a:off x="2209800" y="3810000"/>
            <a:ext cx="2286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9900"/>
                </a:solidFill>
                <a:latin typeface="Arial Black" panose="020B0A04020102020204" pitchFamily="34" charset="0"/>
                <a:cs typeface="Arial" panose="020B0604020202020204" pitchFamily="34" charset="0"/>
              </a:rPr>
              <a:t>4</a:t>
            </a:r>
          </a:p>
        </p:txBody>
      </p:sp>
      <p:sp>
        <p:nvSpPr>
          <p:cNvPr id="10257" name="WordArt 17">
            <a:extLst>
              <a:ext uri="{FF2B5EF4-FFF2-40B4-BE49-F238E27FC236}">
                <a16:creationId xmlns:a16="http://schemas.microsoft.com/office/drawing/2014/main" id="{F3E002B9-2ABF-4664-8712-A8E5C0045A4C}"/>
              </a:ext>
            </a:extLst>
          </p:cNvPr>
          <p:cNvSpPr>
            <a:spLocks noChangeArrowheads="1" noChangeShapeType="1" noTextEdit="1"/>
          </p:cNvSpPr>
          <p:nvPr/>
        </p:nvSpPr>
        <p:spPr bwMode="auto">
          <a:xfrm>
            <a:off x="2209800" y="4191000"/>
            <a:ext cx="2286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9900"/>
                </a:solidFill>
                <a:latin typeface="Arial Black" panose="020B0A04020102020204" pitchFamily="34" charset="0"/>
                <a:cs typeface="Arial" panose="020B0604020202020204" pitchFamily="34" charset="0"/>
              </a:rPr>
              <a:t>3</a:t>
            </a:r>
          </a:p>
        </p:txBody>
      </p:sp>
      <p:sp>
        <p:nvSpPr>
          <p:cNvPr id="10258" name="WordArt 18">
            <a:extLst>
              <a:ext uri="{FF2B5EF4-FFF2-40B4-BE49-F238E27FC236}">
                <a16:creationId xmlns:a16="http://schemas.microsoft.com/office/drawing/2014/main" id="{9AF6CA55-1566-4F3D-8E85-97A3F8F172E1}"/>
              </a:ext>
            </a:extLst>
          </p:cNvPr>
          <p:cNvSpPr>
            <a:spLocks noChangeArrowheads="1" noChangeShapeType="1" noTextEdit="1"/>
          </p:cNvSpPr>
          <p:nvPr/>
        </p:nvSpPr>
        <p:spPr bwMode="auto">
          <a:xfrm>
            <a:off x="2209800" y="4572000"/>
            <a:ext cx="2286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9900"/>
                </a:solidFill>
                <a:latin typeface="Arial Black" panose="020B0A04020102020204" pitchFamily="34" charset="0"/>
                <a:cs typeface="Arial" panose="020B0604020202020204" pitchFamily="34" charset="0"/>
              </a:rPr>
              <a:t>3</a:t>
            </a:r>
          </a:p>
        </p:txBody>
      </p:sp>
      <p:sp>
        <p:nvSpPr>
          <p:cNvPr id="10259" name="WordArt 19">
            <a:extLst>
              <a:ext uri="{FF2B5EF4-FFF2-40B4-BE49-F238E27FC236}">
                <a16:creationId xmlns:a16="http://schemas.microsoft.com/office/drawing/2014/main" id="{0A6408E9-27F0-42F1-A73E-4BD0AE030AC0}"/>
              </a:ext>
            </a:extLst>
          </p:cNvPr>
          <p:cNvSpPr>
            <a:spLocks noChangeArrowheads="1" noChangeShapeType="1" noTextEdit="1"/>
          </p:cNvSpPr>
          <p:nvPr/>
        </p:nvSpPr>
        <p:spPr bwMode="auto">
          <a:xfrm>
            <a:off x="2209800" y="4876800"/>
            <a:ext cx="1524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9900"/>
                </a:solidFill>
                <a:latin typeface="Arial Black" panose="020B0A04020102020204" pitchFamily="34" charset="0"/>
                <a:cs typeface="Arial" panose="020B0604020202020204" pitchFamily="34" charset="0"/>
              </a:rPr>
              <a:t>1</a:t>
            </a:r>
          </a:p>
        </p:txBody>
      </p:sp>
      <p:sp>
        <p:nvSpPr>
          <p:cNvPr id="10260" name="WordArt 20">
            <a:extLst>
              <a:ext uri="{FF2B5EF4-FFF2-40B4-BE49-F238E27FC236}">
                <a16:creationId xmlns:a16="http://schemas.microsoft.com/office/drawing/2014/main" id="{B05C9790-5E04-4B5A-88BD-08AEFAE735BB}"/>
              </a:ext>
            </a:extLst>
          </p:cNvPr>
          <p:cNvSpPr>
            <a:spLocks noChangeArrowheads="1" noChangeShapeType="1" noTextEdit="1"/>
          </p:cNvSpPr>
          <p:nvPr/>
        </p:nvSpPr>
        <p:spPr bwMode="auto">
          <a:xfrm>
            <a:off x="2209800" y="5257800"/>
            <a:ext cx="1524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9900"/>
                </a:solidFill>
                <a:latin typeface="Arial Black" panose="020B0A04020102020204" pitchFamily="34" charset="0"/>
                <a:cs typeface="Arial" panose="020B0604020202020204" pitchFamily="34" charset="0"/>
              </a:rPr>
              <a:t>1</a:t>
            </a:r>
          </a:p>
        </p:txBody>
      </p:sp>
      <p:sp>
        <p:nvSpPr>
          <p:cNvPr id="10261" name="WordArt 21">
            <a:extLst>
              <a:ext uri="{FF2B5EF4-FFF2-40B4-BE49-F238E27FC236}">
                <a16:creationId xmlns:a16="http://schemas.microsoft.com/office/drawing/2014/main" id="{C7B91BE0-4CFB-4E3A-83DB-99413DCE7CC1}"/>
              </a:ext>
            </a:extLst>
          </p:cNvPr>
          <p:cNvSpPr>
            <a:spLocks noChangeArrowheads="1" noChangeShapeType="1" noTextEdit="1"/>
          </p:cNvSpPr>
          <p:nvPr/>
        </p:nvSpPr>
        <p:spPr bwMode="auto">
          <a:xfrm>
            <a:off x="2209800" y="5638800"/>
            <a:ext cx="2286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9900"/>
                </a:solidFill>
                <a:latin typeface="Arial Black" panose="020B0A04020102020204" pitchFamily="34" charset="0"/>
                <a:cs typeface="Arial" panose="020B0604020202020204" pitchFamily="34" charset="0"/>
              </a:rPr>
              <a:t>2</a:t>
            </a:r>
          </a:p>
        </p:txBody>
      </p:sp>
      <p:sp>
        <p:nvSpPr>
          <p:cNvPr id="10262" name="WordArt 22">
            <a:extLst>
              <a:ext uri="{FF2B5EF4-FFF2-40B4-BE49-F238E27FC236}">
                <a16:creationId xmlns:a16="http://schemas.microsoft.com/office/drawing/2014/main" id="{CF480333-87C0-49A3-9806-5E61BFEE4E25}"/>
              </a:ext>
            </a:extLst>
          </p:cNvPr>
          <p:cNvSpPr>
            <a:spLocks noChangeArrowheads="1" noChangeShapeType="1" noTextEdit="1"/>
          </p:cNvSpPr>
          <p:nvPr/>
        </p:nvSpPr>
        <p:spPr bwMode="auto">
          <a:xfrm>
            <a:off x="2209800" y="6019800"/>
            <a:ext cx="228600" cy="304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9900"/>
                </a:solidFill>
                <a:latin typeface="Arial Black" panose="020B0A04020102020204" pitchFamily="34" charset="0"/>
                <a:cs typeface="Arial" panose="020B0604020202020204" pitchFamily="34" charset="0"/>
              </a:rPr>
              <a:t>2</a:t>
            </a:r>
          </a:p>
        </p:txBody>
      </p:sp>
      <p:pic>
        <p:nvPicPr>
          <p:cNvPr id="10267" name="Picture 27">
            <a:extLst>
              <a:ext uri="{FF2B5EF4-FFF2-40B4-BE49-F238E27FC236}">
                <a16:creationId xmlns:a16="http://schemas.microsoft.com/office/drawing/2014/main" id="{6D3465C1-2CC4-4B15-BC5F-B6CDFAC87AF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848600" y="76200"/>
            <a:ext cx="2590800" cy="218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66" name="Rectangle 29">
            <a:extLst>
              <a:ext uri="{FF2B5EF4-FFF2-40B4-BE49-F238E27FC236}">
                <a16:creationId xmlns:a16="http://schemas.microsoft.com/office/drawing/2014/main" id="{34C2CC77-74AE-4A8F-A43C-41CC91A9C985}"/>
              </a:ext>
            </a:extLst>
          </p:cNvPr>
          <p:cNvSpPr>
            <a:spLocks noChangeArrowheads="1"/>
          </p:cNvSpPr>
          <p:nvPr/>
        </p:nvSpPr>
        <p:spPr bwMode="auto">
          <a:xfrm>
            <a:off x="15240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31767" name="Rectangle 30">
            <a:extLst>
              <a:ext uri="{FF2B5EF4-FFF2-40B4-BE49-F238E27FC236}">
                <a16:creationId xmlns:a16="http://schemas.microsoft.com/office/drawing/2014/main" id="{E06953DC-7BA6-4429-B6ED-48F6E913477C}"/>
              </a:ext>
            </a:extLst>
          </p:cNvPr>
          <p:cNvSpPr>
            <a:spLocks noChangeArrowheads="1"/>
          </p:cNvSpPr>
          <p:nvPr/>
        </p:nvSpPr>
        <p:spPr bwMode="auto">
          <a:xfrm>
            <a:off x="10515600" y="0"/>
            <a:ext cx="152400" cy="6858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
        <p:nvSpPr>
          <p:cNvPr id="31768" name="Rectangle 31">
            <a:extLst>
              <a:ext uri="{FF2B5EF4-FFF2-40B4-BE49-F238E27FC236}">
                <a16:creationId xmlns:a16="http://schemas.microsoft.com/office/drawing/2014/main" id="{BD3A5298-E8B1-437C-8603-61ED89145711}"/>
              </a:ext>
            </a:extLst>
          </p:cNvPr>
          <p:cNvSpPr>
            <a:spLocks noChangeArrowheads="1"/>
          </p:cNvSpPr>
          <p:nvPr/>
        </p:nvSpPr>
        <p:spPr bwMode="auto">
          <a:xfrm>
            <a:off x="1524000" y="6705600"/>
            <a:ext cx="9144000" cy="152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fontAlgn="base">
              <a:spcBef>
                <a:spcPct val="0"/>
              </a:spcBef>
              <a:spcAft>
                <a:spcPct val="0"/>
              </a:spcAft>
            </a:pPr>
            <a:endParaRPr lang="en-US" altLang="en-US">
              <a:solidFill>
                <a:srgbClr val="FFFFFF"/>
              </a:solidFil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500" fill="hold"/>
                                        <p:tgtEl>
                                          <p:spTgt spid="10242"/>
                                        </p:tgtEl>
                                        <p:attrNameLst>
                                          <p:attrName>ppt_w</p:attrName>
                                        </p:attrNameLst>
                                      </p:cBhvr>
                                      <p:tavLst>
                                        <p:tav tm="0">
                                          <p:val>
                                            <p:fltVal val="0"/>
                                          </p:val>
                                        </p:tav>
                                        <p:tav tm="100000">
                                          <p:val>
                                            <p:strVal val="#ppt_w"/>
                                          </p:val>
                                        </p:tav>
                                      </p:tavLst>
                                    </p:anim>
                                    <p:anim calcmode="lin" valueType="num">
                                      <p:cBhvr>
                                        <p:cTn id="8" dur="500" fill="hold"/>
                                        <p:tgtEl>
                                          <p:spTgt spid="1024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0" presetClass="entr" presetSubtype="0" fill="hold" nodeType="afterEffect">
                                  <p:stCondLst>
                                    <p:cond delay="0"/>
                                  </p:stCondLst>
                                  <p:childTnLst>
                                    <p:set>
                                      <p:cBhvr>
                                        <p:cTn id="11" dur="1" fill="hold">
                                          <p:stCondLst>
                                            <p:cond delay="0"/>
                                          </p:stCondLst>
                                        </p:cTn>
                                        <p:tgtEl>
                                          <p:spTgt spid="10267"/>
                                        </p:tgtEl>
                                        <p:attrNameLst>
                                          <p:attrName>style.visibility</p:attrName>
                                        </p:attrNameLst>
                                      </p:cBhvr>
                                      <p:to>
                                        <p:strVal val="visible"/>
                                      </p:to>
                                    </p:set>
                                    <p:animEffect transition="in" filter="fade">
                                      <p:cBhvr>
                                        <p:cTn id="12" dur="2000"/>
                                        <p:tgtEl>
                                          <p:spTgt spid="10267"/>
                                        </p:tgtEl>
                                      </p:cBhvr>
                                    </p:animEffect>
                                  </p:childTnLst>
                                </p:cTn>
                              </p:par>
                            </p:childTnLst>
                          </p:cTn>
                        </p:par>
                        <p:par>
                          <p:cTn id="13" fill="hold" nodeType="afterGroup">
                            <p:stCondLst>
                              <p:cond delay="2500"/>
                            </p:stCondLst>
                            <p:childTnLst>
                              <p:par>
                                <p:cTn id="14" presetID="10" presetClass="entr" presetSubtype="0" fill="hold" nodeType="afterEffect">
                                  <p:stCondLst>
                                    <p:cond delay="0"/>
                                  </p:stCondLst>
                                  <p:childTnLst>
                                    <p:set>
                                      <p:cBhvr>
                                        <p:cTn id="15" dur="1" fill="hold">
                                          <p:stCondLst>
                                            <p:cond delay="0"/>
                                          </p:stCondLst>
                                        </p:cTn>
                                        <p:tgtEl>
                                          <p:spTgt spid="10264"/>
                                        </p:tgtEl>
                                        <p:attrNameLst>
                                          <p:attrName>style.visibility</p:attrName>
                                        </p:attrNameLst>
                                      </p:cBhvr>
                                      <p:to>
                                        <p:strVal val="visible"/>
                                      </p:to>
                                    </p:set>
                                    <p:animEffect transition="in" filter="fade">
                                      <p:cBhvr>
                                        <p:cTn id="16" dur="2000"/>
                                        <p:tgtEl>
                                          <p:spTgt spid="1026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0244">
                                            <p:txEl>
                                              <p:pRg st="0" end="0"/>
                                            </p:txEl>
                                          </p:spTgt>
                                        </p:tgtEl>
                                        <p:attrNameLst>
                                          <p:attrName>style.visibility</p:attrName>
                                        </p:attrNameLst>
                                      </p:cBhvr>
                                      <p:to>
                                        <p:strVal val="visible"/>
                                      </p:to>
                                    </p:set>
                                    <p:anim calcmode="discrete" valueType="clr">
                                      <p:cBhvr override="childStyle">
                                        <p:cTn id="21" dur="80"/>
                                        <p:tgtEl>
                                          <p:spTgt spid="1024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0244">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10244">
                                            <p:txEl>
                                              <p:pRg st="0" end="0"/>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0247"/>
                                        </p:tgtEl>
                                        <p:attrNameLst>
                                          <p:attrName>style.visibility</p:attrName>
                                        </p:attrNameLst>
                                      </p:cBhvr>
                                      <p:to>
                                        <p:strVal val="visible"/>
                                      </p:to>
                                    </p:set>
                                    <p:animEffect transition="in" filter="dissolve">
                                      <p:cBhvr>
                                        <p:cTn id="28" dur="500"/>
                                        <p:tgtEl>
                                          <p:spTgt spid="1024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nodeType="clickEffect">
                                  <p:stCondLst>
                                    <p:cond delay="0"/>
                                  </p:stCondLst>
                                  <p:iterate type="lt">
                                    <p:tmPct val="50000"/>
                                  </p:iterate>
                                  <p:childTnLst>
                                    <p:set>
                                      <p:cBhvr>
                                        <p:cTn id="32" dur="1" fill="hold">
                                          <p:stCondLst>
                                            <p:cond delay="0"/>
                                          </p:stCondLst>
                                        </p:cTn>
                                        <p:tgtEl>
                                          <p:spTgt spid="10244">
                                            <p:txEl>
                                              <p:pRg st="1" end="1"/>
                                            </p:txEl>
                                          </p:spTgt>
                                        </p:tgtEl>
                                        <p:attrNameLst>
                                          <p:attrName>style.visibility</p:attrName>
                                        </p:attrNameLst>
                                      </p:cBhvr>
                                      <p:to>
                                        <p:strVal val="visible"/>
                                      </p:to>
                                    </p:set>
                                    <p:anim calcmode="discrete" valueType="clr">
                                      <p:cBhvr override="childStyle">
                                        <p:cTn id="33" dur="80"/>
                                        <p:tgtEl>
                                          <p:spTgt spid="1024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0244">
                                            <p:txEl>
                                              <p:pRg st="1" end="1"/>
                                            </p:txEl>
                                          </p:spTgt>
                                        </p:tgtEl>
                                        <p:attrNameLst>
                                          <p:attrName>fillcolor</p:attrName>
                                        </p:attrNameLst>
                                      </p:cBhvr>
                                      <p:tavLst>
                                        <p:tav tm="0">
                                          <p:val>
                                            <p:clrVal>
                                              <a:schemeClr val="accent2"/>
                                            </p:clrVal>
                                          </p:val>
                                        </p:tav>
                                        <p:tav tm="50000">
                                          <p:val>
                                            <p:clrVal>
                                              <a:schemeClr val="hlink"/>
                                            </p:clrVal>
                                          </p:val>
                                        </p:tav>
                                      </p:tavLst>
                                    </p:anim>
                                    <p:set>
                                      <p:cBhvr>
                                        <p:cTn id="35" dur="80"/>
                                        <p:tgtEl>
                                          <p:spTgt spid="10244">
                                            <p:txEl>
                                              <p:pRg st="1" end="1"/>
                                            </p:txEl>
                                          </p:spTgt>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10246"/>
                                        </p:tgtEl>
                                        <p:attrNameLst>
                                          <p:attrName>style.visibility</p:attrName>
                                        </p:attrNameLst>
                                      </p:cBhvr>
                                      <p:to>
                                        <p:strVal val="visible"/>
                                      </p:to>
                                    </p:set>
                                    <p:animEffect transition="in" filter="dissolve">
                                      <p:cBhvr>
                                        <p:cTn id="40" dur="500"/>
                                        <p:tgtEl>
                                          <p:spTgt spid="1024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7" presetClass="entr" presetSubtype="0" fill="hold" nodeType="clickEffect">
                                  <p:stCondLst>
                                    <p:cond delay="0"/>
                                  </p:stCondLst>
                                  <p:iterate type="lt">
                                    <p:tmPct val="50000"/>
                                  </p:iterate>
                                  <p:childTnLst>
                                    <p:set>
                                      <p:cBhvr>
                                        <p:cTn id="44" dur="1" fill="hold">
                                          <p:stCondLst>
                                            <p:cond delay="0"/>
                                          </p:stCondLst>
                                        </p:cTn>
                                        <p:tgtEl>
                                          <p:spTgt spid="10244">
                                            <p:txEl>
                                              <p:pRg st="2" end="2"/>
                                            </p:txEl>
                                          </p:spTgt>
                                        </p:tgtEl>
                                        <p:attrNameLst>
                                          <p:attrName>style.visibility</p:attrName>
                                        </p:attrNameLst>
                                      </p:cBhvr>
                                      <p:to>
                                        <p:strVal val="visible"/>
                                      </p:to>
                                    </p:set>
                                    <p:anim calcmode="discrete" valueType="clr">
                                      <p:cBhvr override="childStyle">
                                        <p:cTn id="45" dur="80"/>
                                        <p:tgtEl>
                                          <p:spTgt spid="10244">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10244">
                                            <p:txEl>
                                              <p:pRg st="2" end="2"/>
                                            </p:txEl>
                                          </p:spTgt>
                                        </p:tgtEl>
                                        <p:attrNameLst>
                                          <p:attrName>fillcolor</p:attrName>
                                        </p:attrNameLst>
                                      </p:cBhvr>
                                      <p:tavLst>
                                        <p:tav tm="0">
                                          <p:val>
                                            <p:clrVal>
                                              <a:schemeClr val="accent2"/>
                                            </p:clrVal>
                                          </p:val>
                                        </p:tav>
                                        <p:tav tm="50000">
                                          <p:val>
                                            <p:clrVal>
                                              <a:schemeClr val="hlink"/>
                                            </p:clrVal>
                                          </p:val>
                                        </p:tav>
                                      </p:tavLst>
                                    </p:anim>
                                    <p:set>
                                      <p:cBhvr>
                                        <p:cTn id="47" dur="80"/>
                                        <p:tgtEl>
                                          <p:spTgt spid="10244">
                                            <p:txEl>
                                              <p:pRg st="2" end="2"/>
                                            </p:txEl>
                                          </p:spTgt>
                                        </p:tgtEl>
                                        <p:attrNameLst>
                                          <p:attrName>fill.type</p:attrName>
                                        </p:attrNameLst>
                                      </p:cBhvr>
                                      <p:to>
                                        <p:strVal val="solid"/>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10249"/>
                                        </p:tgtEl>
                                        <p:attrNameLst>
                                          <p:attrName>style.visibility</p:attrName>
                                        </p:attrNameLst>
                                      </p:cBhvr>
                                      <p:to>
                                        <p:strVal val="visible"/>
                                      </p:to>
                                    </p:set>
                                    <p:animEffect transition="in" filter="dissolve">
                                      <p:cBhvr>
                                        <p:cTn id="52" dur="500"/>
                                        <p:tgtEl>
                                          <p:spTgt spid="1024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7" presetClass="entr" presetSubtype="0" fill="hold" nodeType="clickEffect">
                                  <p:stCondLst>
                                    <p:cond delay="0"/>
                                  </p:stCondLst>
                                  <p:iterate type="lt">
                                    <p:tmPct val="50000"/>
                                  </p:iterate>
                                  <p:childTnLst>
                                    <p:set>
                                      <p:cBhvr>
                                        <p:cTn id="56" dur="1" fill="hold">
                                          <p:stCondLst>
                                            <p:cond delay="0"/>
                                          </p:stCondLst>
                                        </p:cTn>
                                        <p:tgtEl>
                                          <p:spTgt spid="10244">
                                            <p:txEl>
                                              <p:pRg st="3" end="3"/>
                                            </p:txEl>
                                          </p:spTgt>
                                        </p:tgtEl>
                                        <p:attrNameLst>
                                          <p:attrName>style.visibility</p:attrName>
                                        </p:attrNameLst>
                                      </p:cBhvr>
                                      <p:to>
                                        <p:strVal val="visible"/>
                                      </p:to>
                                    </p:set>
                                    <p:anim calcmode="discrete" valueType="clr">
                                      <p:cBhvr override="childStyle">
                                        <p:cTn id="57" dur="80"/>
                                        <p:tgtEl>
                                          <p:spTgt spid="10244">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10244">
                                            <p:txEl>
                                              <p:pRg st="3" end="3"/>
                                            </p:txEl>
                                          </p:spTgt>
                                        </p:tgtEl>
                                        <p:attrNameLst>
                                          <p:attrName>fillcolor</p:attrName>
                                        </p:attrNameLst>
                                      </p:cBhvr>
                                      <p:tavLst>
                                        <p:tav tm="0">
                                          <p:val>
                                            <p:clrVal>
                                              <a:schemeClr val="accent2"/>
                                            </p:clrVal>
                                          </p:val>
                                        </p:tav>
                                        <p:tav tm="50000">
                                          <p:val>
                                            <p:clrVal>
                                              <a:schemeClr val="hlink"/>
                                            </p:clrVal>
                                          </p:val>
                                        </p:tav>
                                      </p:tavLst>
                                    </p:anim>
                                    <p:set>
                                      <p:cBhvr>
                                        <p:cTn id="59" dur="80"/>
                                        <p:tgtEl>
                                          <p:spTgt spid="10244">
                                            <p:txEl>
                                              <p:pRg st="3" end="3"/>
                                            </p:txEl>
                                          </p:spTgt>
                                        </p:tgtEl>
                                        <p:attrNameLst>
                                          <p:attrName>fill.type</p:attrName>
                                        </p:attrNameLst>
                                      </p:cBhvr>
                                      <p:to>
                                        <p:strVal val="solid"/>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9" presetClass="entr" presetSubtype="0" fill="hold" nodeType="clickEffect">
                                  <p:stCondLst>
                                    <p:cond delay="0"/>
                                  </p:stCondLst>
                                  <p:childTnLst>
                                    <p:set>
                                      <p:cBhvr>
                                        <p:cTn id="63" dur="1" fill="hold">
                                          <p:stCondLst>
                                            <p:cond delay="0"/>
                                          </p:stCondLst>
                                        </p:cTn>
                                        <p:tgtEl>
                                          <p:spTgt spid="10250"/>
                                        </p:tgtEl>
                                        <p:attrNameLst>
                                          <p:attrName>style.visibility</p:attrName>
                                        </p:attrNameLst>
                                      </p:cBhvr>
                                      <p:to>
                                        <p:strVal val="visible"/>
                                      </p:to>
                                    </p:set>
                                    <p:animEffect transition="in" filter="dissolve">
                                      <p:cBhvr>
                                        <p:cTn id="64" dur="500"/>
                                        <p:tgtEl>
                                          <p:spTgt spid="1025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7" presetClass="entr" presetSubtype="0" fill="hold" nodeType="clickEffect">
                                  <p:stCondLst>
                                    <p:cond delay="0"/>
                                  </p:stCondLst>
                                  <p:iterate type="lt">
                                    <p:tmPct val="50000"/>
                                  </p:iterate>
                                  <p:childTnLst>
                                    <p:set>
                                      <p:cBhvr>
                                        <p:cTn id="68" dur="1" fill="hold">
                                          <p:stCondLst>
                                            <p:cond delay="0"/>
                                          </p:stCondLst>
                                        </p:cTn>
                                        <p:tgtEl>
                                          <p:spTgt spid="10244">
                                            <p:txEl>
                                              <p:pRg st="4" end="4"/>
                                            </p:txEl>
                                          </p:spTgt>
                                        </p:tgtEl>
                                        <p:attrNameLst>
                                          <p:attrName>style.visibility</p:attrName>
                                        </p:attrNameLst>
                                      </p:cBhvr>
                                      <p:to>
                                        <p:strVal val="visible"/>
                                      </p:to>
                                    </p:set>
                                    <p:anim calcmode="discrete" valueType="clr">
                                      <p:cBhvr override="childStyle">
                                        <p:cTn id="69" dur="80"/>
                                        <p:tgtEl>
                                          <p:spTgt spid="10244">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0" dur="80"/>
                                        <p:tgtEl>
                                          <p:spTgt spid="10244">
                                            <p:txEl>
                                              <p:pRg st="4" end="4"/>
                                            </p:txEl>
                                          </p:spTgt>
                                        </p:tgtEl>
                                        <p:attrNameLst>
                                          <p:attrName>fillcolor</p:attrName>
                                        </p:attrNameLst>
                                      </p:cBhvr>
                                      <p:tavLst>
                                        <p:tav tm="0">
                                          <p:val>
                                            <p:clrVal>
                                              <a:schemeClr val="accent2"/>
                                            </p:clrVal>
                                          </p:val>
                                        </p:tav>
                                        <p:tav tm="50000">
                                          <p:val>
                                            <p:clrVal>
                                              <a:schemeClr val="hlink"/>
                                            </p:clrVal>
                                          </p:val>
                                        </p:tav>
                                      </p:tavLst>
                                    </p:anim>
                                    <p:set>
                                      <p:cBhvr>
                                        <p:cTn id="71" dur="80"/>
                                        <p:tgtEl>
                                          <p:spTgt spid="10244">
                                            <p:txEl>
                                              <p:pRg st="4" end="4"/>
                                            </p:txEl>
                                          </p:spTgt>
                                        </p:tgtEl>
                                        <p:attrNameLst>
                                          <p:attrName>fill.type</p:attrName>
                                        </p:attrNameLst>
                                      </p:cBhvr>
                                      <p:to>
                                        <p:strVal val="solid"/>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nodeType="clickEffect">
                                  <p:stCondLst>
                                    <p:cond delay="0"/>
                                  </p:stCondLst>
                                  <p:childTnLst>
                                    <p:set>
                                      <p:cBhvr>
                                        <p:cTn id="75" dur="1" fill="hold">
                                          <p:stCondLst>
                                            <p:cond delay="0"/>
                                          </p:stCondLst>
                                        </p:cTn>
                                        <p:tgtEl>
                                          <p:spTgt spid="10251"/>
                                        </p:tgtEl>
                                        <p:attrNameLst>
                                          <p:attrName>style.visibility</p:attrName>
                                        </p:attrNameLst>
                                      </p:cBhvr>
                                      <p:to>
                                        <p:strVal val="visible"/>
                                      </p:to>
                                    </p:set>
                                    <p:animEffect transition="in" filter="dissolve">
                                      <p:cBhvr>
                                        <p:cTn id="76" dur="500"/>
                                        <p:tgtEl>
                                          <p:spTgt spid="10251"/>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7" presetClass="entr" presetSubtype="0" fill="hold" nodeType="clickEffect">
                                  <p:stCondLst>
                                    <p:cond delay="0"/>
                                  </p:stCondLst>
                                  <p:iterate type="lt">
                                    <p:tmPct val="50000"/>
                                  </p:iterate>
                                  <p:childTnLst>
                                    <p:set>
                                      <p:cBhvr>
                                        <p:cTn id="80" dur="1" fill="hold">
                                          <p:stCondLst>
                                            <p:cond delay="0"/>
                                          </p:stCondLst>
                                        </p:cTn>
                                        <p:tgtEl>
                                          <p:spTgt spid="10244">
                                            <p:txEl>
                                              <p:pRg st="5" end="5"/>
                                            </p:txEl>
                                          </p:spTgt>
                                        </p:tgtEl>
                                        <p:attrNameLst>
                                          <p:attrName>style.visibility</p:attrName>
                                        </p:attrNameLst>
                                      </p:cBhvr>
                                      <p:to>
                                        <p:strVal val="visible"/>
                                      </p:to>
                                    </p:set>
                                    <p:anim calcmode="discrete" valueType="clr">
                                      <p:cBhvr override="childStyle">
                                        <p:cTn id="81" dur="80"/>
                                        <p:tgtEl>
                                          <p:spTgt spid="10244">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2" dur="80"/>
                                        <p:tgtEl>
                                          <p:spTgt spid="10244">
                                            <p:txEl>
                                              <p:pRg st="5" end="5"/>
                                            </p:txEl>
                                          </p:spTgt>
                                        </p:tgtEl>
                                        <p:attrNameLst>
                                          <p:attrName>fillcolor</p:attrName>
                                        </p:attrNameLst>
                                      </p:cBhvr>
                                      <p:tavLst>
                                        <p:tav tm="0">
                                          <p:val>
                                            <p:clrVal>
                                              <a:schemeClr val="accent2"/>
                                            </p:clrVal>
                                          </p:val>
                                        </p:tav>
                                        <p:tav tm="50000">
                                          <p:val>
                                            <p:clrVal>
                                              <a:schemeClr val="hlink"/>
                                            </p:clrVal>
                                          </p:val>
                                        </p:tav>
                                      </p:tavLst>
                                    </p:anim>
                                    <p:set>
                                      <p:cBhvr>
                                        <p:cTn id="83" dur="80"/>
                                        <p:tgtEl>
                                          <p:spTgt spid="10244">
                                            <p:txEl>
                                              <p:pRg st="5" end="5"/>
                                            </p:txEl>
                                          </p:spTgt>
                                        </p:tgtEl>
                                        <p:attrNameLst>
                                          <p:attrName>fill.type</p:attrName>
                                        </p:attrNameLst>
                                      </p:cBhvr>
                                      <p:to>
                                        <p:strVal val="solid"/>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9" presetClass="entr" presetSubtype="0" fill="hold" nodeType="clickEffect">
                                  <p:stCondLst>
                                    <p:cond delay="0"/>
                                  </p:stCondLst>
                                  <p:childTnLst>
                                    <p:set>
                                      <p:cBhvr>
                                        <p:cTn id="87" dur="1" fill="hold">
                                          <p:stCondLst>
                                            <p:cond delay="0"/>
                                          </p:stCondLst>
                                        </p:cTn>
                                        <p:tgtEl>
                                          <p:spTgt spid="10252"/>
                                        </p:tgtEl>
                                        <p:attrNameLst>
                                          <p:attrName>style.visibility</p:attrName>
                                        </p:attrNameLst>
                                      </p:cBhvr>
                                      <p:to>
                                        <p:strVal val="visible"/>
                                      </p:to>
                                    </p:set>
                                    <p:animEffect transition="in" filter="dissolve">
                                      <p:cBhvr>
                                        <p:cTn id="88" dur="500"/>
                                        <p:tgtEl>
                                          <p:spTgt spid="10252"/>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7" presetClass="entr" presetSubtype="0" fill="hold" nodeType="clickEffect">
                                  <p:stCondLst>
                                    <p:cond delay="0"/>
                                  </p:stCondLst>
                                  <p:iterate type="lt">
                                    <p:tmPct val="50000"/>
                                  </p:iterate>
                                  <p:childTnLst>
                                    <p:set>
                                      <p:cBhvr>
                                        <p:cTn id="92" dur="1" fill="hold">
                                          <p:stCondLst>
                                            <p:cond delay="0"/>
                                          </p:stCondLst>
                                        </p:cTn>
                                        <p:tgtEl>
                                          <p:spTgt spid="10244">
                                            <p:txEl>
                                              <p:pRg st="6" end="6"/>
                                            </p:txEl>
                                          </p:spTgt>
                                        </p:tgtEl>
                                        <p:attrNameLst>
                                          <p:attrName>style.visibility</p:attrName>
                                        </p:attrNameLst>
                                      </p:cBhvr>
                                      <p:to>
                                        <p:strVal val="visible"/>
                                      </p:to>
                                    </p:set>
                                    <p:anim calcmode="discrete" valueType="clr">
                                      <p:cBhvr override="childStyle">
                                        <p:cTn id="93" dur="80"/>
                                        <p:tgtEl>
                                          <p:spTgt spid="10244">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94" dur="80"/>
                                        <p:tgtEl>
                                          <p:spTgt spid="10244">
                                            <p:txEl>
                                              <p:pRg st="6" end="6"/>
                                            </p:txEl>
                                          </p:spTgt>
                                        </p:tgtEl>
                                        <p:attrNameLst>
                                          <p:attrName>fillcolor</p:attrName>
                                        </p:attrNameLst>
                                      </p:cBhvr>
                                      <p:tavLst>
                                        <p:tav tm="0">
                                          <p:val>
                                            <p:clrVal>
                                              <a:schemeClr val="accent2"/>
                                            </p:clrVal>
                                          </p:val>
                                        </p:tav>
                                        <p:tav tm="50000">
                                          <p:val>
                                            <p:clrVal>
                                              <a:schemeClr val="hlink"/>
                                            </p:clrVal>
                                          </p:val>
                                        </p:tav>
                                      </p:tavLst>
                                    </p:anim>
                                    <p:set>
                                      <p:cBhvr>
                                        <p:cTn id="95" dur="80"/>
                                        <p:tgtEl>
                                          <p:spTgt spid="10244">
                                            <p:txEl>
                                              <p:pRg st="6" end="6"/>
                                            </p:txEl>
                                          </p:spTgt>
                                        </p:tgtEl>
                                        <p:attrNameLst>
                                          <p:attrName>fill.type</p:attrName>
                                        </p:attrNameLst>
                                      </p:cBhvr>
                                      <p:to>
                                        <p:strVal val="solid"/>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9" presetClass="entr" presetSubtype="0" fill="hold" nodeType="clickEffect">
                                  <p:stCondLst>
                                    <p:cond delay="0"/>
                                  </p:stCondLst>
                                  <p:childTnLst>
                                    <p:set>
                                      <p:cBhvr>
                                        <p:cTn id="99" dur="1" fill="hold">
                                          <p:stCondLst>
                                            <p:cond delay="0"/>
                                          </p:stCondLst>
                                        </p:cTn>
                                        <p:tgtEl>
                                          <p:spTgt spid="10253"/>
                                        </p:tgtEl>
                                        <p:attrNameLst>
                                          <p:attrName>style.visibility</p:attrName>
                                        </p:attrNameLst>
                                      </p:cBhvr>
                                      <p:to>
                                        <p:strVal val="visible"/>
                                      </p:to>
                                    </p:set>
                                    <p:animEffect transition="in" filter="dissolve">
                                      <p:cBhvr>
                                        <p:cTn id="100" dur="500"/>
                                        <p:tgtEl>
                                          <p:spTgt spid="10253"/>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7" presetClass="entr" presetSubtype="0" fill="hold" nodeType="clickEffect">
                                  <p:stCondLst>
                                    <p:cond delay="0"/>
                                  </p:stCondLst>
                                  <p:iterate type="lt">
                                    <p:tmPct val="50000"/>
                                  </p:iterate>
                                  <p:childTnLst>
                                    <p:set>
                                      <p:cBhvr>
                                        <p:cTn id="104" dur="1" fill="hold">
                                          <p:stCondLst>
                                            <p:cond delay="0"/>
                                          </p:stCondLst>
                                        </p:cTn>
                                        <p:tgtEl>
                                          <p:spTgt spid="10244">
                                            <p:txEl>
                                              <p:pRg st="7" end="7"/>
                                            </p:txEl>
                                          </p:spTgt>
                                        </p:tgtEl>
                                        <p:attrNameLst>
                                          <p:attrName>style.visibility</p:attrName>
                                        </p:attrNameLst>
                                      </p:cBhvr>
                                      <p:to>
                                        <p:strVal val="visible"/>
                                      </p:to>
                                    </p:set>
                                    <p:anim calcmode="discrete" valueType="clr">
                                      <p:cBhvr override="childStyle">
                                        <p:cTn id="105" dur="80"/>
                                        <p:tgtEl>
                                          <p:spTgt spid="10244">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06" dur="80"/>
                                        <p:tgtEl>
                                          <p:spTgt spid="10244">
                                            <p:txEl>
                                              <p:pRg st="7" end="7"/>
                                            </p:txEl>
                                          </p:spTgt>
                                        </p:tgtEl>
                                        <p:attrNameLst>
                                          <p:attrName>fillcolor</p:attrName>
                                        </p:attrNameLst>
                                      </p:cBhvr>
                                      <p:tavLst>
                                        <p:tav tm="0">
                                          <p:val>
                                            <p:clrVal>
                                              <a:schemeClr val="accent2"/>
                                            </p:clrVal>
                                          </p:val>
                                        </p:tav>
                                        <p:tav tm="50000">
                                          <p:val>
                                            <p:clrVal>
                                              <a:schemeClr val="hlink"/>
                                            </p:clrVal>
                                          </p:val>
                                        </p:tav>
                                      </p:tavLst>
                                    </p:anim>
                                    <p:set>
                                      <p:cBhvr>
                                        <p:cTn id="107" dur="80"/>
                                        <p:tgtEl>
                                          <p:spTgt spid="10244">
                                            <p:txEl>
                                              <p:pRg st="7" end="7"/>
                                            </p:txEl>
                                          </p:spTgt>
                                        </p:tgtEl>
                                        <p:attrNameLst>
                                          <p:attrName>fill.type</p:attrName>
                                        </p:attrNameLst>
                                      </p:cBhvr>
                                      <p:to>
                                        <p:strVal val="solid"/>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9" presetClass="entr" presetSubtype="0" fill="hold" nodeType="clickEffect">
                                  <p:stCondLst>
                                    <p:cond delay="0"/>
                                  </p:stCondLst>
                                  <p:childTnLst>
                                    <p:set>
                                      <p:cBhvr>
                                        <p:cTn id="111" dur="1" fill="hold">
                                          <p:stCondLst>
                                            <p:cond delay="0"/>
                                          </p:stCondLst>
                                        </p:cTn>
                                        <p:tgtEl>
                                          <p:spTgt spid="10254"/>
                                        </p:tgtEl>
                                        <p:attrNameLst>
                                          <p:attrName>style.visibility</p:attrName>
                                        </p:attrNameLst>
                                      </p:cBhvr>
                                      <p:to>
                                        <p:strVal val="visible"/>
                                      </p:to>
                                    </p:set>
                                    <p:animEffect transition="in" filter="dissolve">
                                      <p:cBhvr>
                                        <p:cTn id="112" dur="500"/>
                                        <p:tgtEl>
                                          <p:spTgt spid="10254"/>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7" presetClass="entr" presetSubtype="0" fill="hold" nodeType="clickEffect">
                                  <p:stCondLst>
                                    <p:cond delay="0"/>
                                  </p:stCondLst>
                                  <p:iterate type="lt">
                                    <p:tmPct val="50000"/>
                                  </p:iterate>
                                  <p:childTnLst>
                                    <p:set>
                                      <p:cBhvr>
                                        <p:cTn id="116" dur="1" fill="hold">
                                          <p:stCondLst>
                                            <p:cond delay="0"/>
                                          </p:stCondLst>
                                        </p:cTn>
                                        <p:tgtEl>
                                          <p:spTgt spid="10244">
                                            <p:txEl>
                                              <p:pRg st="8" end="8"/>
                                            </p:txEl>
                                          </p:spTgt>
                                        </p:tgtEl>
                                        <p:attrNameLst>
                                          <p:attrName>style.visibility</p:attrName>
                                        </p:attrNameLst>
                                      </p:cBhvr>
                                      <p:to>
                                        <p:strVal val="visible"/>
                                      </p:to>
                                    </p:set>
                                    <p:anim calcmode="discrete" valueType="clr">
                                      <p:cBhvr override="childStyle">
                                        <p:cTn id="117" dur="80"/>
                                        <p:tgtEl>
                                          <p:spTgt spid="10244">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18" dur="80"/>
                                        <p:tgtEl>
                                          <p:spTgt spid="10244">
                                            <p:txEl>
                                              <p:pRg st="8" end="8"/>
                                            </p:txEl>
                                          </p:spTgt>
                                        </p:tgtEl>
                                        <p:attrNameLst>
                                          <p:attrName>fillcolor</p:attrName>
                                        </p:attrNameLst>
                                      </p:cBhvr>
                                      <p:tavLst>
                                        <p:tav tm="0">
                                          <p:val>
                                            <p:clrVal>
                                              <a:schemeClr val="accent2"/>
                                            </p:clrVal>
                                          </p:val>
                                        </p:tav>
                                        <p:tav tm="50000">
                                          <p:val>
                                            <p:clrVal>
                                              <a:schemeClr val="hlink"/>
                                            </p:clrVal>
                                          </p:val>
                                        </p:tav>
                                      </p:tavLst>
                                    </p:anim>
                                    <p:set>
                                      <p:cBhvr>
                                        <p:cTn id="119" dur="80"/>
                                        <p:tgtEl>
                                          <p:spTgt spid="10244">
                                            <p:txEl>
                                              <p:pRg st="8" end="8"/>
                                            </p:txEl>
                                          </p:spTgt>
                                        </p:tgtEl>
                                        <p:attrNameLst>
                                          <p:attrName>fill.type</p:attrName>
                                        </p:attrNameLst>
                                      </p:cBhvr>
                                      <p:to>
                                        <p:strVal val="solid"/>
                                      </p:to>
                                    </p:se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9" presetClass="entr" presetSubtype="0" fill="hold" nodeType="clickEffect">
                                  <p:stCondLst>
                                    <p:cond delay="0"/>
                                  </p:stCondLst>
                                  <p:childTnLst>
                                    <p:set>
                                      <p:cBhvr>
                                        <p:cTn id="123" dur="1" fill="hold">
                                          <p:stCondLst>
                                            <p:cond delay="0"/>
                                          </p:stCondLst>
                                        </p:cTn>
                                        <p:tgtEl>
                                          <p:spTgt spid="10255"/>
                                        </p:tgtEl>
                                        <p:attrNameLst>
                                          <p:attrName>style.visibility</p:attrName>
                                        </p:attrNameLst>
                                      </p:cBhvr>
                                      <p:to>
                                        <p:strVal val="visible"/>
                                      </p:to>
                                    </p:set>
                                    <p:animEffect transition="in" filter="dissolve">
                                      <p:cBhvr>
                                        <p:cTn id="124" dur="500"/>
                                        <p:tgtEl>
                                          <p:spTgt spid="10255"/>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7" presetClass="entr" presetSubtype="0" fill="hold" nodeType="clickEffect">
                                  <p:stCondLst>
                                    <p:cond delay="0"/>
                                  </p:stCondLst>
                                  <p:iterate type="lt">
                                    <p:tmPct val="50000"/>
                                  </p:iterate>
                                  <p:childTnLst>
                                    <p:set>
                                      <p:cBhvr>
                                        <p:cTn id="128" dur="1" fill="hold">
                                          <p:stCondLst>
                                            <p:cond delay="0"/>
                                          </p:stCondLst>
                                        </p:cTn>
                                        <p:tgtEl>
                                          <p:spTgt spid="10244">
                                            <p:txEl>
                                              <p:pRg st="9" end="9"/>
                                            </p:txEl>
                                          </p:spTgt>
                                        </p:tgtEl>
                                        <p:attrNameLst>
                                          <p:attrName>style.visibility</p:attrName>
                                        </p:attrNameLst>
                                      </p:cBhvr>
                                      <p:to>
                                        <p:strVal val="visible"/>
                                      </p:to>
                                    </p:set>
                                    <p:anim calcmode="discrete" valueType="clr">
                                      <p:cBhvr override="childStyle">
                                        <p:cTn id="129" dur="80"/>
                                        <p:tgtEl>
                                          <p:spTgt spid="10244">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0" dur="80"/>
                                        <p:tgtEl>
                                          <p:spTgt spid="10244">
                                            <p:txEl>
                                              <p:pRg st="9" end="9"/>
                                            </p:txEl>
                                          </p:spTgt>
                                        </p:tgtEl>
                                        <p:attrNameLst>
                                          <p:attrName>fillcolor</p:attrName>
                                        </p:attrNameLst>
                                      </p:cBhvr>
                                      <p:tavLst>
                                        <p:tav tm="0">
                                          <p:val>
                                            <p:clrVal>
                                              <a:schemeClr val="accent2"/>
                                            </p:clrVal>
                                          </p:val>
                                        </p:tav>
                                        <p:tav tm="50000">
                                          <p:val>
                                            <p:clrVal>
                                              <a:schemeClr val="hlink"/>
                                            </p:clrVal>
                                          </p:val>
                                        </p:tav>
                                      </p:tavLst>
                                    </p:anim>
                                    <p:set>
                                      <p:cBhvr>
                                        <p:cTn id="131" dur="80"/>
                                        <p:tgtEl>
                                          <p:spTgt spid="10244">
                                            <p:txEl>
                                              <p:pRg st="9" end="9"/>
                                            </p:txEl>
                                          </p:spTgt>
                                        </p:tgtEl>
                                        <p:attrNameLst>
                                          <p:attrName>fill.type</p:attrName>
                                        </p:attrNameLst>
                                      </p:cBhvr>
                                      <p:to>
                                        <p:strVal val="solid"/>
                                      </p:to>
                                    </p:se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9" presetClass="entr" presetSubtype="0" fill="hold" nodeType="clickEffect">
                                  <p:stCondLst>
                                    <p:cond delay="0"/>
                                  </p:stCondLst>
                                  <p:childTnLst>
                                    <p:set>
                                      <p:cBhvr>
                                        <p:cTn id="135" dur="1" fill="hold">
                                          <p:stCondLst>
                                            <p:cond delay="0"/>
                                          </p:stCondLst>
                                        </p:cTn>
                                        <p:tgtEl>
                                          <p:spTgt spid="10256"/>
                                        </p:tgtEl>
                                        <p:attrNameLst>
                                          <p:attrName>style.visibility</p:attrName>
                                        </p:attrNameLst>
                                      </p:cBhvr>
                                      <p:to>
                                        <p:strVal val="visible"/>
                                      </p:to>
                                    </p:set>
                                    <p:animEffect transition="in" filter="dissolve">
                                      <p:cBhvr>
                                        <p:cTn id="136" dur="500"/>
                                        <p:tgtEl>
                                          <p:spTgt spid="10256"/>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27" presetClass="entr" presetSubtype="0" fill="hold" nodeType="clickEffect">
                                  <p:stCondLst>
                                    <p:cond delay="0"/>
                                  </p:stCondLst>
                                  <p:iterate type="lt">
                                    <p:tmPct val="50000"/>
                                  </p:iterate>
                                  <p:childTnLst>
                                    <p:set>
                                      <p:cBhvr>
                                        <p:cTn id="140" dur="1" fill="hold">
                                          <p:stCondLst>
                                            <p:cond delay="0"/>
                                          </p:stCondLst>
                                        </p:cTn>
                                        <p:tgtEl>
                                          <p:spTgt spid="10244">
                                            <p:txEl>
                                              <p:pRg st="10" end="10"/>
                                            </p:txEl>
                                          </p:spTgt>
                                        </p:tgtEl>
                                        <p:attrNameLst>
                                          <p:attrName>style.visibility</p:attrName>
                                        </p:attrNameLst>
                                      </p:cBhvr>
                                      <p:to>
                                        <p:strVal val="visible"/>
                                      </p:to>
                                    </p:set>
                                    <p:anim calcmode="discrete" valueType="clr">
                                      <p:cBhvr override="childStyle">
                                        <p:cTn id="141" dur="80"/>
                                        <p:tgtEl>
                                          <p:spTgt spid="10244">
                                            <p:txEl>
                                              <p:pRg st="10" end="1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2" dur="80"/>
                                        <p:tgtEl>
                                          <p:spTgt spid="10244">
                                            <p:txEl>
                                              <p:pRg st="10" end="10"/>
                                            </p:txEl>
                                          </p:spTgt>
                                        </p:tgtEl>
                                        <p:attrNameLst>
                                          <p:attrName>fillcolor</p:attrName>
                                        </p:attrNameLst>
                                      </p:cBhvr>
                                      <p:tavLst>
                                        <p:tav tm="0">
                                          <p:val>
                                            <p:clrVal>
                                              <a:schemeClr val="accent2"/>
                                            </p:clrVal>
                                          </p:val>
                                        </p:tav>
                                        <p:tav tm="50000">
                                          <p:val>
                                            <p:clrVal>
                                              <a:schemeClr val="hlink"/>
                                            </p:clrVal>
                                          </p:val>
                                        </p:tav>
                                      </p:tavLst>
                                    </p:anim>
                                    <p:set>
                                      <p:cBhvr>
                                        <p:cTn id="143" dur="80"/>
                                        <p:tgtEl>
                                          <p:spTgt spid="10244">
                                            <p:txEl>
                                              <p:pRg st="10" end="10"/>
                                            </p:txEl>
                                          </p:spTgt>
                                        </p:tgtEl>
                                        <p:attrNameLst>
                                          <p:attrName>fill.type</p:attrName>
                                        </p:attrNameLst>
                                      </p:cBhvr>
                                      <p:to>
                                        <p:strVal val="solid"/>
                                      </p:to>
                                    </p:se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9" presetClass="entr" presetSubtype="0" fill="hold" nodeType="clickEffect">
                                  <p:stCondLst>
                                    <p:cond delay="0"/>
                                  </p:stCondLst>
                                  <p:childTnLst>
                                    <p:set>
                                      <p:cBhvr>
                                        <p:cTn id="147" dur="1" fill="hold">
                                          <p:stCondLst>
                                            <p:cond delay="0"/>
                                          </p:stCondLst>
                                        </p:cTn>
                                        <p:tgtEl>
                                          <p:spTgt spid="10257"/>
                                        </p:tgtEl>
                                        <p:attrNameLst>
                                          <p:attrName>style.visibility</p:attrName>
                                        </p:attrNameLst>
                                      </p:cBhvr>
                                      <p:to>
                                        <p:strVal val="visible"/>
                                      </p:to>
                                    </p:set>
                                    <p:animEffect transition="in" filter="dissolve">
                                      <p:cBhvr>
                                        <p:cTn id="148" dur="500"/>
                                        <p:tgtEl>
                                          <p:spTgt spid="10257"/>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7" presetClass="entr" presetSubtype="0" fill="hold" nodeType="clickEffect">
                                  <p:stCondLst>
                                    <p:cond delay="0"/>
                                  </p:stCondLst>
                                  <p:iterate type="lt">
                                    <p:tmPct val="50000"/>
                                  </p:iterate>
                                  <p:childTnLst>
                                    <p:set>
                                      <p:cBhvr>
                                        <p:cTn id="152" dur="1" fill="hold">
                                          <p:stCondLst>
                                            <p:cond delay="0"/>
                                          </p:stCondLst>
                                        </p:cTn>
                                        <p:tgtEl>
                                          <p:spTgt spid="10244">
                                            <p:txEl>
                                              <p:pRg st="11" end="11"/>
                                            </p:txEl>
                                          </p:spTgt>
                                        </p:tgtEl>
                                        <p:attrNameLst>
                                          <p:attrName>style.visibility</p:attrName>
                                        </p:attrNameLst>
                                      </p:cBhvr>
                                      <p:to>
                                        <p:strVal val="visible"/>
                                      </p:to>
                                    </p:set>
                                    <p:anim calcmode="discrete" valueType="clr">
                                      <p:cBhvr override="childStyle">
                                        <p:cTn id="153" dur="80"/>
                                        <p:tgtEl>
                                          <p:spTgt spid="10244">
                                            <p:txEl>
                                              <p:pRg st="11" end="1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4" dur="80"/>
                                        <p:tgtEl>
                                          <p:spTgt spid="10244">
                                            <p:txEl>
                                              <p:pRg st="11" end="11"/>
                                            </p:txEl>
                                          </p:spTgt>
                                        </p:tgtEl>
                                        <p:attrNameLst>
                                          <p:attrName>fillcolor</p:attrName>
                                        </p:attrNameLst>
                                      </p:cBhvr>
                                      <p:tavLst>
                                        <p:tav tm="0">
                                          <p:val>
                                            <p:clrVal>
                                              <a:schemeClr val="accent2"/>
                                            </p:clrVal>
                                          </p:val>
                                        </p:tav>
                                        <p:tav tm="50000">
                                          <p:val>
                                            <p:clrVal>
                                              <a:schemeClr val="hlink"/>
                                            </p:clrVal>
                                          </p:val>
                                        </p:tav>
                                      </p:tavLst>
                                    </p:anim>
                                    <p:set>
                                      <p:cBhvr>
                                        <p:cTn id="155" dur="80"/>
                                        <p:tgtEl>
                                          <p:spTgt spid="10244">
                                            <p:txEl>
                                              <p:pRg st="11" end="11"/>
                                            </p:txEl>
                                          </p:spTgt>
                                        </p:tgtEl>
                                        <p:attrNameLst>
                                          <p:attrName>fill.type</p:attrName>
                                        </p:attrNameLst>
                                      </p:cBhvr>
                                      <p:to>
                                        <p:strVal val="solid"/>
                                      </p:to>
                                    </p:set>
                                  </p:childTnLst>
                                </p:cTn>
                              </p:par>
                            </p:childTnLst>
                          </p:cTn>
                        </p:par>
                      </p:childTnLst>
                    </p:cTn>
                  </p:par>
                  <p:par>
                    <p:cTn id="156" fill="hold" nodeType="clickPar">
                      <p:stCondLst>
                        <p:cond delay="indefinite"/>
                      </p:stCondLst>
                      <p:childTnLst>
                        <p:par>
                          <p:cTn id="157" fill="hold" nodeType="withGroup">
                            <p:stCondLst>
                              <p:cond delay="0"/>
                            </p:stCondLst>
                            <p:childTnLst>
                              <p:par>
                                <p:cTn id="158" presetID="9" presetClass="entr" presetSubtype="0" fill="hold" nodeType="clickEffect">
                                  <p:stCondLst>
                                    <p:cond delay="0"/>
                                  </p:stCondLst>
                                  <p:childTnLst>
                                    <p:set>
                                      <p:cBhvr>
                                        <p:cTn id="159" dur="1" fill="hold">
                                          <p:stCondLst>
                                            <p:cond delay="0"/>
                                          </p:stCondLst>
                                        </p:cTn>
                                        <p:tgtEl>
                                          <p:spTgt spid="10258"/>
                                        </p:tgtEl>
                                        <p:attrNameLst>
                                          <p:attrName>style.visibility</p:attrName>
                                        </p:attrNameLst>
                                      </p:cBhvr>
                                      <p:to>
                                        <p:strVal val="visible"/>
                                      </p:to>
                                    </p:set>
                                    <p:animEffect transition="in" filter="dissolve">
                                      <p:cBhvr>
                                        <p:cTn id="160" dur="500"/>
                                        <p:tgtEl>
                                          <p:spTgt spid="10258"/>
                                        </p:tgtEl>
                                      </p:cBhvr>
                                    </p:animEffect>
                                  </p:childTnLst>
                                </p:cTn>
                              </p:par>
                            </p:childTnLst>
                          </p:cTn>
                        </p:par>
                      </p:childTnLst>
                    </p:cTn>
                  </p:par>
                  <p:par>
                    <p:cTn id="161" fill="hold" nodeType="clickPar">
                      <p:stCondLst>
                        <p:cond delay="indefinite"/>
                      </p:stCondLst>
                      <p:childTnLst>
                        <p:par>
                          <p:cTn id="162" fill="hold" nodeType="withGroup">
                            <p:stCondLst>
                              <p:cond delay="0"/>
                            </p:stCondLst>
                            <p:childTnLst>
                              <p:par>
                                <p:cTn id="163" presetID="27" presetClass="entr" presetSubtype="0" fill="hold" nodeType="clickEffect">
                                  <p:stCondLst>
                                    <p:cond delay="0"/>
                                  </p:stCondLst>
                                  <p:iterate type="lt">
                                    <p:tmPct val="50000"/>
                                  </p:iterate>
                                  <p:childTnLst>
                                    <p:set>
                                      <p:cBhvr>
                                        <p:cTn id="164" dur="1" fill="hold">
                                          <p:stCondLst>
                                            <p:cond delay="0"/>
                                          </p:stCondLst>
                                        </p:cTn>
                                        <p:tgtEl>
                                          <p:spTgt spid="10244">
                                            <p:txEl>
                                              <p:pRg st="12" end="12"/>
                                            </p:txEl>
                                          </p:spTgt>
                                        </p:tgtEl>
                                        <p:attrNameLst>
                                          <p:attrName>style.visibility</p:attrName>
                                        </p:attrNameLst>
                                      </p:cBhvr>
                                      <p:to>
                                        <p:strVal val="visible"/>
                                      </p:to>
                                    </p:set>
                                    <p:anim calcmode="discrete" valueType="clr">
                                      <p:cBhvr override="childStyle">
                                        <p:cTn id="165" dur="80"/>
                                        <p:tgtEl>
                                          <p:spTgt spid="10244">
                                            <p:txEl>
                                              <p:pRg st="12" end="1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66" dur="80"/>
                                        <p:tgtEl>
                                          <p:spTgt spid="10244">
                                            <p:txEl>
                                              <p:pRg st="12" end="12"/>
                                            </p:txEl>
                                          </p:spTgt>
                                        </p:tgtEl>
                                        <p:attrNameLst>
                                          <p:attrName>fillcolor</p:attrName>
                                        </p:attrNameLst>
                                      </p:cBhvr>
                                      <p:tavLst>
                                        <p:tav tm="0">
                                          <p:val>
                                            <p:clrVal>
                                              <a:schemeClr val="accent2"/>
                                            </p:clrVal>
                                          </p:val>
                                        </p:tav>
                                        <p:tav tm="50000">
                                          <p:val>
                                            <p:clrVal>
                                              <a:schemeClr val="hlink"/>
                                            </p:clrVal>
                                          </p:val>
                                        </p:tav>
                                      </p:tavLst>
                                    </p:anim>
                                    <p:set>
                                      <p:cBhvr>
                                        <p:cTn id="167" dur="80"/>
                                        <p:tgtEl>
                                          <p:spTgt spid="10244">
                                            <p:txEl>
                                              <p:pRg st="12" end="12"/>
                                            </p:txEl>
                                          </p:spTgt>
                                        </p:tgtEl>
                                        <p:attrNameLst>
                                          <p:attrName>fill.type</p:attrName>
                                        </p:attrNameLst>
                                      </p:cBhvr>
                                      <p:to>
                                        <p:strVal val="solid"/>
                                      </p:to>
                                    </p:se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9" presetClass="entr" presetSubtype="0" fill="hold" nodeType="clickEffect">
                                  <p:stCondLst>
                                    <p:cond delay="0"/>
                                  </p:stCondLst>
                                  <p:childTnLst>
                                    <p:set>
                                      <p:cBhvr>
                                        <p:cTn id="171" dur="1" fill="hold">
                                          <p:stCondLst>
                                            <p:cond delay="0"/>
                                          </p:stCondLst>
                                        </p:cTn>
                                        <p:tgtEl>
                                          <p:spTgt spid="10259"/>
                                        </p:tgtEl>
                                        <p:attrNameLst>
                                          <p:attrName>style.visibility</p:attrName>
                                        </p:attrNameLst>
                                      </p:cBhvr>
                                      <p:to>
                                        <p:strVal val="visible"/>
                                      </p:to>
                                    </p:set>
                                    <p:animEffect transition="in" filter="dissolve">
                                      <p:cBhvr>
                                        <p:cTn id="172" dur="500"/>
                                        <p:tgtEl>
                                          <p:spTgt spid="10259"/>
                                        </p:tgtEl>
                                      </p:cBhvr>
                                    </p:animEffec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27" presetClass="entr" presetSubtype="0" fill="hold" nodeType="clickEffect">
                                  <p:stCondLst>
                                    <p:cond delay="0"/>
                                  </p:stCondLst>
                                  <p:iterate type="lt">
                                    <p:tmPct val="50000"/>
                                  </p:iterate>
                                  <p:childTnLst>
                                    <p:set>
                                      <p:cBhvr>
                                        <p:cTn id="176" dur="1" fill="hold">
                                          <p:stCondLst>
                                            <p:cond delay="0"/>
                                          </p:stCondLst>
                                        </p:cTn>
                                        <p:tgtEl>
                                          <p:spTgt spid="10244">
                                            <p:txEl>
                                              <p:pRg st="13" end="13"/>
                                            </p:txEl>
                                          </p:spTgt>
                                        </p:tgtEl>
                                        <p:attrNameLst>
                                          <p:attrName>style.visibility</p:attrName>
                                        </p:attrNameLst>
                                      </p:cBhvr>
                                      <p:to>
                                        <p:strVal val="visible"/>
                                      </p:to>
                                    </p:set>
                                    <p:anim calcmode="discrete" valueType="clr">
                                      <p:cBhvr override="childStyle">
                                        <p:cTn id="177" dur="80"/>
                                        <p:tgtEl>
                                          <p:spTgt spid="10244">
                                            <p:txEl>
                                              <p:pRg st="13" end="1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78" dur="80"/>
                                        <p:tgtEl>
                                          <p:spTgt spid="10244">
                                            <p:txEl>
                                              <p:pRg st="13" end="13"/>
                                            </p:txEl>
                                          </p:spTgt>
                                        </p:tgtEl>
                                        <p:attrNameLst>
                                          <p:attrName>fillcolor</p:attrName>
                                        </p:attrNameLst>
                                      </p:cBhvr>
                                      <p:tavLst>
                                        <p:tav tm="0">
                                          <p:val>
                                            <p:clrVal>
                                              <a:schemeClr val="accent2"/>
                                            </p:clrVal>
                                          </p:val>
                                        </p:tav>
                                        <p:tav tm="50000">
                                          <p:val>
                                            <p:clrVal>
                                              <a:schemeClr val="hlink"/>
                                            </p:clrVal>
                                          </p:val>
                                        </p:tav>
                                      </p:tavLst>
                                    </p:anim>
                                    <p:set>
                                      <p:cBhvr>
                                        <p:cTn id="179" dur="80"/>
                                        <p:tgtEl>
                                          <p:spTgt spid="10244">
                                            <p:txEl>
                                              <p:pRg st="13" end="13"/>
                                            </p:txEl>
                                          </p:spTgt>
                                        </p:tgtEl>
                                        <p:attrNameLst>
                                          <p:attrName>fill.type</p:attrName>
                                        </p:attrNameLst>
                                      </p:cBhvr>
                                      <p:to>
                                        <p:strVal val="solid"/>
                                      </p:to>
                                    </p:set>
                                  </p:childTnLst>
                                </p:cTn>
                              </p:par>
                            </p:childTnLst>
                          </p:cTn>
                        </p:par>
                      </p:childTnLst>
                    </p:cTn>
                  </p:par>
                  <p:par>
                    <p:cTn id="180" fill="hold" nodeType="clickPar">
                      <p:stCondLst>
                        <p:cond delay="indefinite"/>
                      </p:stCondLst>
                      <p:childTnLst>
                        <p:par>
                          <p:cTn id="181" fill="hold" nodeType="withGroup">
                            <p:stCondLst>
                              <p:cond delay="0"/>
                            </p:stCondLst>
                            <p:childTnLst>
                              <p:par>
                                <p:cTn id="182" presetID="9" presetClass="entr" presetSubtype="0" fill="hold" nodeType="clickEffect">
                                  <p:stCondLst>
                                    <p:cond delay="0"/>
                                  </p:stCondLst>
                                  <p:childTnLst>
                                    <p:set>
                                      <p:cBhvr>
                                        <p:cTn id="183" dur="1" fill="hold">
                                          <p:stCondLst>
                                            <p:cond delay="0"/>
                                          </p:stCondLst>
                                        </p:cTn>
                                        <p:tgtEl>
                                          <p:spTgt spid="10260"/>
                                        </p:tgtEl>
                                        <p:attrNameLst>
                                          <p:attrName>style.visibility</p:attrName>
                                        </p:attrNameLst>
                                      </p:cBhvr>
                                      <p:to>
                                        <p:strVal val="visible"/>
                                      </p:to>
                                    </p:set>
                                    <p:animEffect transition="in" filter="dissolve">
                                      <p:cBhvr>
                                        <p:cTn id="184" dur="500"/>
                                        <p:tgtEl>
                                          <p:spTgt spid="10260"/>
                                        </p:tgtEl>
                                      </p:cBhvr>
                                    </p:animEffect>
                                  </p:childTnLst>
                                </p:cTn>
                              </p:par>
                            </p:childTnLst>
                          </p:cTn>
                        </p:par>
                      </p:childTnLst>
                    </p:cTn>
                  </p:par>
                  <p:par>
                    <p:cTn id="185" fill="hold" nodeType="clickPar">
                      <p:stCondLst>
                        <p:cond delay="indefinite"/>
                      </p:stCondLst>
                      <p:childTnLst>
                        <p:par>
                          <p:cTn id="186" fill="hold" nodeType="withGroup">
                            <p:stCondLst>
                              <p:cond delay="0"/>
                            </p:stCondLst>
                            <p:childTnLst>
                              <p:par>
                                <p:cTn id="187" presetID="27" presetClass="entr" presetSubtype="0" fill="hold" nodeType="clickEffect">
                                  <p:stCondLst>
                                    <p:cond delay="0"/>
                                  </p:stCondLst>
                                  <p:iterate type="lt">
                                    <p:tmPct val="50000"/>
                                  </p:iterate>
                                  <p:childTnLst>
                                    <p:set>
                                      <p:cBhvr>
                                        <p:cTn id="188" dur="1" fill="hold">
                                          <p:stCondLst>
                                            <p:cond delay="0"/>
                                          </p:stCondLst>
                                        </p:cTn>
                                        <p:tgtEl>
                                          <p:spTgt spid="10244">
                                            <p:txEl>
                                              <p:pRg st="14" end="14"/>
                                            </p:txEl>
                                          </p:spTgt>
                                        </p:tgtEl>
                                        <p:attrNameLst>
                                          <p:attrName>style.visibility</p:attrName>
                                        </p:attrNameLst>
                                      </p:cBhvr>
                                      <p:to>
                                        <p:strVal val="visible"/>
                                      </p:to>
                                    </p:set>
                                    <p:anim calcmode="discrete" valueType="clr">
                                      <p:cBhvr override="childStyle">
                                        <p:cTn id="189" dur="80"/>
                                        <p:tgtEl>
                                          <p:spTgt spid="10244">
                                            <p:txEl>
                                              <p:pRg st="14" end="1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0" dur="80"/>
                                        <p:tgtEl>
                                          <p:spTgt spid="10244">
                                            <p:txEl>
                                              <p:pRg st="14" end="14"/>
                                            </p:txEl>
                                          </p:spTgt>
                                        </p:tgtEl>
                                        <p:attrNameLst>
                                          <p:attrName>fillcolor</p:attrName>
                                        </p:attrNameLst>
                                      </p:cBhvr>
                                      <p:tavLst>
                                        <p:tav tm="0">
                                          <p:val>
                                            <p:clrVal>
                                              <a:schemeClr val="accent2"/>
                                            </p:clrVal>
                                          </p:val>
                                        </p:tav>
                                        <p:tav tm="50000">
                                          <p:val>
                                            <p:clrVal>
                                              <a:schemeClr val="hlink"/>
                                            </p:clrVal>
                                          </p:val>
                                        </p:tav>
                                      </p:tavLst>
                                    </p:anim>
                                    <p:set>
                                      <p:cBhvr>
                                        <p:cTn id="191" dur="80"/>
                                        <p:tgtEl>
                                          <p:spTgt spid="10244">
                                            <p:txEl>
                                              <p:pRg st="14" end="14"/>
                                            </p:txEl>
                                          </p:spTgt>
                                        </p:tgtEl>
                                        <p:attrNameLst>
                                          <p:attrName>fill.type</p:attrName>
                                        </p:attrNameLst>
                                      </p:cBhvr>
                                      <p:to>
                                        <p:strVal val="solid"/>
                                      </p:to>
                                    </p:set>
                                  </p:childTnLst>
                                </p:cTn>
                              </p:par>
                            </p:childTnLst>
                          </p:cTn>
                        </p:par>
                      </p:childTnLst>
                    </p:cTn>
                  </p:par>
                  <p:par>
                    <p:cTn id="192" fill="hold" nodeType="clickPar">
                      <p:stCondLst>
                        <p:cond delay="indefinite"/>
                      </p:stCondLst>
                      <p:childTnLst>
                        <p:par>
                          <p:cTn id="193" fill="hold" nodeType="withGroup">
                            <p:stCondLst>
                              <p:cond delay="0"/>
                            </p:stCondLst>
                            <p:childTnLst>
                              <p:par>
                                <p:cTn id="194" presetID="9" presetClass="entr" presetSubtype="0" fill="hold" nodeType="clickEffect">
                                  <p:stCondLst>
                                    <p:cond delay="0"/>
                                  </p:stCondLst>
                                  <p:childTnLst>
                                    <p:set>
                                      <p:cBhvr>
                                        <p:cTn id="195" dur="1" fill="hold">
                                          <p:stCondLst>
                                            <p:cond delay="0"/>
                                          </p:stCondLst>
                                        </p:cTn>
                                        <p:tgtEl>
                                          <p:spTgt spid="10261"/>
                                        </p:tgtEl>
                                        <p:attrNameLst>
                                          <p:attrName>style.visibility</p:attrName>
                                        </p:attrNameLst>
                                      </p:cBhvr>
                                      <p:to>
                                        <p:strVal val="visible"/>
                                      </p:to>
                                    </p:set>
                                    <p:animEffect transition="in" filter="dissolve">
                                      <p:cBhvr>
                                        <p:cTn id="196" dur="500"/>
                                        <p:tgtEl>
                                          <p:spTgt spid="10261"/>
                                        </p:tgtEl>
                                      </p:cBhvr>
                                    </p:animEffect>
                                  </p:childTnLst>
                                </p:cTn>
                              </p:par>
                            </p:childTnLst>
                          </p:cTn>
                        </p:par>
                      </p:childTnLst>
                    </p:cTn>
                  </p:par>
                  <p:par>
                    <p:cTn id="197" fill="hold" nodeType="clickPar">
                      <p:stCondLst>
                        <p:cond delay="indefinite"/>
                      </p:stCondLst>
                      <p:childTnLst>
                        <p:par>
                          <p:cTn id="198" fill="hold" nodeType="withGroup">
                            <p:stCondLst>
                              <p:cond delay="0"/>
                            </p:stCondLst>
                            <p:childTnLst>
                              <p:par>
                                <p:cTn id="199" presetID="27" presetClass="entr" presetSubtype="0" fill="hold" nodeType="clickEffect">
                                  <p:stCondLst>
                                    <p:cond delay="0"/>
                                  </p:stCondLst>
                                  <p:iterate type="lt">
                                    <p:tmPct val="50000"/>
                                  </p:iterate>
                                  <p:childTnLst>
                                    <p:set>
                                      <p:cBhvr>
                                        <p:cTn id="200" dur="1" fill="hold">
                                          <p:stCondLst>
                                            <p:cond delay="0"/>
                                          </p:stCondLst>
                                        </p:cTn>
                                        <p:tgtEl>
                                          <p:spTgt spid="10244">
                                            <p:txEl>
                                              <p:pRg st="15" end="15"/>
                                            </p:txEl>
                                          </p:spTgt>
                                        </p:tgtEl>
                                        <p:attrNameLst>
                                          <p:attrName>style.visibility</p:attrName>
                                        </p:attrNameLst>
                                      </p:cBhvr>
                                      <p:to>
                                        <p:strVal val="visible"/>
                                      </p:to>
                                    </p:set>
                                    <p:anim calcmode="discrete" valueType="clr">
                                      <p:cBhvr override="childStyle">
                                        <p:cTn id="201" dur="80"/>
                                        <p:tgtEl>
                                          <p:spTgt spid="10244">
                                            <p:txEl>
                                              <p:pRg st="15" end="1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2" dur="80"/>
                                        <p:tgtEl>
                                          <p:spTgt spid="10244">
                                            <p:txEl>
                                              <p:pRg st="15" end="15"/>
                                            </p:txEl>
                                          </p:spTgt>
                                        </p:tgtEl>
                                        <p:attrNameLst>
                                          <p:attrName>fillcolor</p:attrName>
                                        </p:attrNameLst>
                                      </p:cBhvr>
                                      <p:tavLst>
                                        <p:tav tm="0">
                                          <p:val>
                                            <p:clrVal>
                                              <a:schemeClr val="accent2"/>
                                            </p:clrVal>
                                          </p:val>
                                        </p:tav>
                                        <p:tav tm="50000">
                                          <p:val>
                                            <p:clrVal>
                                              <a:schemeClr val="hlink"/>
                                            </p:clrVal>
                                          </p:val>
                                        </p:tav>
                                      </p:tavLst>
                                    </p:anim>
                                    <p:set>
                                      <p:cBhvr>
                                        <p:cTn id="203" dur="80"/>
                                        <p:tgtEl>
                                          <p:spTgt spid="10244">
                                            <p:txEl>
                                              <p:pRg st="15" end="15"/>
                                            </p:txEl>
                                          </p:spTgt>
                                        </p:tgtEl>
                                        <p:attrNameLst>
                                          <p:attrName>fill.type</p:attrName>
                                        </p:attrNameLst>
                                      </p:cBhvr>
                                      <p:to>
                                        <p:strVal val="solid"/>
                                      </p:to>
                                    </p:set>
                                  </p:childTnLst>
                                </p:cTn>
                              </p:par>
                            </p:childTnLst>
                          </p:cTn>
                        </p:par>
                      </p:childTnLst>
                    </p:cTn>
                  </p:par>
                  <p:par>
                    <p:cTn id="204" fill="hold" nodeType="clickPar">
                      <p:stCondLst>
                        <p:cond delay="indefinite"/>
                      </p:stCondLst>
                      <p:childTnLst>
                        <p:par>
                          <p:cTn id="205" fill="hold" nodeType="withGroup">
                            <p:stCondLst>
                              <p:cond delay="0"/>
                            </p:stCondLst>
                            <p:childTnLst>
                              <p:par>
                                <p:cTn id="206" presetID="9" presetClass="entr" presetSubtype="0" fill="hold" nodeType="clickEffect">
                                  <p:stCondLst>
                                    <p:cond delay="0"/>
                                  </p:stCondLst>
                                  <p:childTnLst>
                                    <p:set>
                                      <p:cBhvr>
                                        <p:cTn id="207" dur="1" fill="hold">
                                          <p:stCondLst>
                                            <p:cond delay="0"/>
                                          </p:stCondLst>
                                        </p:cTn>
                                        <p:tgtEl>
                                          <p:spTgt spid="10262"/>
                                        </p:tgtEl>
                                        <p:attrNameLst>
                                          <p:attrName>style.visibility</p:attrName>
                                        </p:attrNameLst>
                                      </p:cBhvr>
                                      <p:to>
                                        <p:strVal val="visible"/>
                                      </p:to>
                                    </p:set>
                                    <p:animEffect transition="in" filter="dissolve">
                                      <p:cBhvr>
                                        <p:cTn id="208" dur="500"/>
                                        <p:tgtEl>
                                          <p:spTgt spid="10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E46D64-6948-4FF8-8B44-9FE6AD5F49D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2901" y="345757"/>
            <a:ext cx="10952703" cy="6166485"/>
          </a:xfrm>
          <a:prstGeom prst="rect">
            <a:avLst/>
          </a:prstGeom>
          <a:noFill/>
        </p:spPr>
      </p:pic>
    </p:spTree>
    <p:extLst>
      <p:ext uri="{BB962C8B-B14F-4D97-AF65-F5344CB8AC3E}">
        <p14:creationId xmlns:p14="http://schemas.microsoft.com/office/powerpoint/2010/main" val="418574696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pPr marL="0" indent="0">
              <a:buNone/>
            </a:pPr>
            <a:r>
              <a:rPr lang="en-US" sz="5400" dirty="0">
                <a:solidFill>
                  <a:schemeClr val="accent6">
                    <a:lumMod val="75000"/>
                  </a:schemeClr>
                </a:solidFill>
                <a:effectLst>
                  <a:outerShdw blurRad="38100" dist="38100" dir="2700000" algn="tl">
                    <a:srgbClr val="000000">
                      <a:alpha val="43137"/>
                    </a:srgbClr>
                  </a:outerShdw>
                </a:effectLst>
              </a:rPr>
              <a:t>       </a:t>
            </a:r>
            <a:r>
              <a:rPr lang="en-US" sz="5600" u="sng" dirty="0">
                <a:solidFill>
                  <a:schemeClr val="accent6">
                    <a:lumMod val="75000"/>
                  </a:schemeClr>
                </a:solidFill>
                <a:effectLst>
                  <a:outerShdw blurRad="38100" dist="38100" dir="2700000" algn="tl">
                    <a:srgbClr val="000000">
                      <a:alpha val="43137"/>
                    </a:srgbClr>
                  </a:outerShdw>
                </a:effectLst>
              </a:rPr>
              <a:t>J. W. McGarvey’s Final Comments</a:t>
            </a:r>
          </a:p>
          <a:p>
            <a:r>
              <a:rPr lang="en-US" dirty="0"/>
              <a:t>A commentary on Acts, strictly confined to the subject-matter of the text, would here be brought to a close. But as it has been a part of our purpose to give somewhat more fullness to the biography of Paul, by introducing information derived from other inspired sources, we have yet a few paragraphs to pen. Fortunately, the intense curiosity that was awakened by the closing chapters in reference to the further career of the apostle may, in some degree, be gratified. This curiosity directs itself chiefly to two questions suggested by the later portion of the history: </a:t>
            </a:r>
            <a:r>
              <a:rPr lang="en-US" i="1" dirty="0"/>
              <a:t>first, what were the results to the cause of his long-wished-for visit to Rome? second, what was the result of his appeal to </a:t>
            </a:r>
            <a:r>
              <a:rPr lang="en-US" i="1" dirty="0" err="1"/>
              <a:t>Cæsar</a:t>
            </a:r>
            <a:r>
              <a:rPr lang="en-US" i="1" dirty="0"/>
              <a:t>?</a:t>
            </a:r>
          </a:p>
          <a:p>
            <a:pPr lvl="1"/>
            <a:r>
              <a:rPr lang="en-US" b="0" dirty="0"/>
              <a:t>McGarvey, J. W. (1872). </a:t>
            </a:r>
            <a:r>
              <a:rPr lang="en-US" b="0" i="1" u="sng" dirty="0">
                <a:hlinkClick r:id="rId2"/>
              </a:rPr>
              <a:t>A commentary on Acts of Apostles</a:t>
            </a:r>
            <a:r>
              <a:rPr lang="en-US" b="0" dirty="0">
                <a:hlinkClick r:id="rId2"/>
              </a:rPr>
              <a:t> (pp. 293–294). Lexington, KY: Transylvania Printing and Publishing Co.</a:t>
            </a:r>
          </a:p>
          <a:p>
            <a:endParaRPr lang="en-US"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57430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74636"/>
            <a:ext cx="10770670" cy="5493117"/>
          </a:xfrm>
        </p:spPr>
        <p:txBody>
          <a:bodyPr>
            <a:normAutofit fontScale="40000" lnSpcReduction="20000"/>
          </a:bodyPr>
          <a:lstStyle/>
          <a:p>
            <a:pPr marL="0" indent="0">
              <a:buNone/>
            </a:pPr>
            <a:r>
              <a:rPr lang="en-US" sz="12000" dirty="0">
                <a:solidFill>
                  <a:schemeClr val="accent6">
                    <a:lumMod val="75000"/>
                  </a:schemeClr>
                </a:solidFill>
                <a:effectLst>
                  <a:outerShdw blurRad="38100" dist="38100" dir="2700000" algn="tl">
                    <a:srgbClr val="000000">
                      <a:alpha val="43137"/>
                    </a:srgbClr>
                  </a:outerShdw>
                </a:effectLst>
              </a:rPr>
              <a:t>       </a:t>
            </a:r>
            <a:r>
              <a:rPr lang="en-US" sz="12000" u="sng" dirty="0">
                <a:solidFill>
                  <a:schemeClr val="accent6">
                    <a:lumMod val="75000"/>
                  </a:schemeClr>
                </a:solidFill>
                <a:effectLst>
                  <a:outerShdw blurRad="38100" dist="38100" dir="2700000" algn="tl">
                    <a:srgbClr val="000000">
                      <a:alpha val="43137"/>
                    </a:srgbClr>
                  </a:outerShdw>
                </a:effectLst>
              </a:rPr>
              <a:t>J. W. McGarvey’s Final Comments</a:t>
            </a:r>
          </a:p>
          <a:p>
            <a:r>
              <a:rPr lang="en-US" sz="5000" dirty="0"/>
              <a:t>Eventually, in answer to these prayers, a door of utterance was thrown open far wider than he had reason to expect. In the Epistle to the Philippians, written at a later period, when he was expecting his trial and release, he says: “I wish you to understand, brethren, that the things which have happened to me have fallen out rather to the </a:t>
            </a:r>
            <a:r>
              <a:rPr lang="en-US" sz="5000" i="1" dirty="0"/>
              <a:t>furtherance of the gospel, so that my bonds in Christ are made manifest in all the palace, and in all other places, and many brethren in the Lord, growing confident by my bonds, are much more bold to speak the word without fear.” From his prison, the Lord had opened a door of utterance into the imperial palace itself; so that Paul the prisoner had an audience whose ears would have been wholly inaccessible to Paul the unfettered apostle. His discourse before the emperor, if we may judge by that before Agrippa, must have awakened new thoughts and emotions in the Roman court; and what awakened new interest there could not be long in spreading to “all other places.” The Lord had led him by a strange method to Rome, and surrounded him with many discouragements; but his purpose was now unfolded, and Paul saw in the result, as it affected both the disciples and the community at large, a wisdom which before had been inscrutable. He had now demonstrated what he had once written to the Romans, that he was not ashamed of the gospel of Christ, and was ready to preach it even in Rome; for he had preached it to both the proudest and the poorest of the population, and that with a chain upon his arm.</a:t>
            </a:r>
          </a:p>
          <a:p>
            <a:pPr lvl="1"/>
            <a:r>
              <a:rPr lang="en-US" sz="4500" b="0" dirty="0"/>
              <a:t>McGarvey, J. W. (1872). </a:t>
            </a:r>
            <a:r>
              <a:rPr lang="en-US" sz="4500" b="0" i="1" u="sng" dirty="0">
                <a:hlinkClick r:id="rId2"/>
              </a:rPr>
              <a:t>A commentary on Acts of Apostles</a:t>
            </a:r>
            <a:r>
              <a:rPr lang="en-US" sz="4500" b="0" dirty="0">
                <a:hlinkClick r:id="rId2"/>
              </a:rPr>
              <a:t> (pp. 294–295). Lexington, KY: Transylvania  </a:t>
            </a:r>
          </a:p>
          <a:p>
            <a:endParaRPr lang="en-US" sz="4500"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657222"/>
            <a:ext cx="12098955" cy="926141"/>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53290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pPr marL="0" indent="0">
              <a:buNone/>
            </a:pPr>
            <a:r>
              <a:rPr lang="en-US" sz="5400" dirty="0">
                <a:solidFill>
                  <a:schemeClr val="accent6">
                    <a:lumMod val="75000"/>
                  </a:schemeClr>
                </a:solidFill>
                <a:effectLst>
                  <a:outerShdw blurRad="38100" dist="38100" dir="2700000" algn="tl">
                    <a:srgbClr val="000000">
                      <a:alpha val="43137"/>
                    </a:srgbClr>
                  </a:outerShdw>
                </a:effectLst>
              </a:rPr>
              <a:t>         </a:t>
            </a:r>
            <a:r>
              <a:rPr lang="en-US" sz="6900" u="sng" dirty="0">
                <a:solidFill>
                  <a:schemeClr val="accent6">
                    <a:lumMod val="75000"/>
                  </a:schemeClr>
                </a:solidFill>
                <a:effectLst>
                  <a:outerShdw blurRad="38100" dist="38100" dir="2700000" algn="tl">
                    <a:srgbClr val="000000">
                      <a:alpha val="43137"/>
                    </a:srgbClr>
                  </a:outerShdw>
                </a:effectLst>
              </a:rPr>
              <a:t>J. W. McGarvey’s Final Comments</a:t>
            </a:r>
          </a:p>
          <a:p>
            <a:r>
              <a:rPr lang="en-US" sz="3400" dirty="0"/>
              <a:t>The question as to the result of Paul’s appeal to </a:t>
            </a:r>
            <a:r>
              <a:rPr lang="en-US" sz="3400" dirty="0" err="1"/>
              <a:t>Cæsar</a:t>
            </a:r>
            <a:r>
              <a:rPr lang="en-US" sz="3400" dirty="0"/>
              <a:t> is not settled by direct scriptural evidence, yet it is determined, to the satisfaction of nearly all the commentators, that </a:t>
            </a:r>
            <a:r>
              <a:rPr lang="en-US" sz="3400" dirty="0">
                <a:solidFill>
                  <a:srgbClr val="C00000"/>
                </a:solidFill>
              </a:rPr>
              <a:t>he was released at the end of the two years </a:t>
            </a:r>
            <a:r>
              <a:rPr lang="en-US" sz="3400" dirty="0"/>
              <a:t>mentioned     by Luke. The evidence on which this conclusion is based consists partly in the  unanimous testimony of the earliest Christian writers after the apostles, and partly in the difficulty of fixing a date for the epistles to Timothy and Titus without this supposition. There are events mentioned in these epistles, for which no place can be found in the preceding history; such as leaving Timothy  in Ephesus, to counteract the influence of false teachers, while he went into Macedonia; his leaving Titus in Crete, to set in order things that were wanting there, and to ordain elders;</a:t>
            </a:r>
            <a:r>
              <a:rPr lang="en-US" sz="3400" baseline="30000" dirty="0"/>
              <a:t> </a:t>
            </a:r>
            <a:r>
              <a:rPr lang="en-US" sz="3400" dirty="0"/>
              <a:t>his visit to Miletus, when he left </a:t>
            </a:r>
            <a:r>
              <a:rPr lang="en-US" sz="3400" dirty="0" err="1"/>
              <a:t>Trophimus</a:t>
            </a:r>
            <a:r>
              <a:rPr lang="en-US" sz="3400" dirty="0"/>
              <a:t> there sick; and to </a:t>
            </a:r>
            <a:r>
              <a:rPr lang="en-US" sz="3400" dirty="0" err="1"/>
              <a:t>Nicopolis</a:t>
            </a:r>
            <a:r>
              <a:rPr lang="en-US" sz="3400" dirty="0"/>
              <a:t>, where he spent the winter. </a:t>
            </a:r>
          </a:p>
          <a:p>
            <a:r>
              <a:rPr lang="en-US" b="0" dirty="0"/>
              <a:t>McGarvey, J. W. (1872). </a:t>
            </a:r>
            <a:r>
              <a:rPr lang="en-US" b="0" i="1" u="sng" dirty="0">
                <a:hlinkClick r:id="rId2"/>
              </a:rPr>
              <a:t>A commentary on Acts of Apostles</a:t>
            </a:r>
            <a:r>
              <a:rPr lang="en-US" b="0" dirty="0">
                <a:hlinkClick r:id="rId2"/>
              </a:rPr>
              <a:t> (p. 295). Lexington, KY: Transylvania Printing and Publishing Co.</a:t>
            </a:r>
          </a:p>
          <a:p>
            <a:endParaRPr lang="en-US" baseline="30000" dirty="0"/>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61530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4C4FA8-B91F-451E-8825-1711DE97848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5AB3B9CE-9C04-491C-ABC8-591998A70E2B}"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5842" name="Text Box 2">
            <a:extLst>
              <a:ext uri="{FF2B5EF4-FFF2-40B4-BE49-F238E27FC236}">
                <a16:creationId xmlns:a16="http://schemas.microsoft.com/office/drawing/2014/main" id="{95E6F750-9F18-48DB-821D-2EDDA159E592}"/>
              </a:ext>
            </a:extLst>
          </p:cNvPr>
          <p:cNvSpPr txBox="1">
            <a:spLocks noChangeArrowheads="1"/>
          </p:cNvSpPr>
          <p:nvPr/>
        </p:nvSpPr>
        <p:spPr bwMode="auto">
          <a:xfrm>
            <a:off x="2743200" y="609600"/>
            <a:ext cx="76200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Secondary Missionary Journey; Evangelizing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(16.1-18.21)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Philippi</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Thessalonica</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mn-cs"/>
              </a:rPr>
              <a:t>Beroea</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Athens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speaks at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Areopagus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 Athens (17.19-31);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Corinth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(18.1-17);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5842">
                                            <p:txEl>
                                              <p:pRg st="0" end="0"/>
                                            </p:txEl>
                                          </p:spTgt>
                                        </p:tgtEl>
                                        <p:attrNameLst>
                                          <p:attrName>style.visibility</p:attrName>
                                        </p:attrNameLst>
                                      </p:cBhvr>
                                      <p:to>
                                        <p:strVal val="visible"/>
                                      </p:to>
                                    </p:set>
                                    <p:anim calcmode="lin" valueType="num">
                                      <p:cBhvr additive="base">
                                        <p:cTn id="7" dur="300" fill="hold"/>
                                        <p:tgtEl>
                                          <p:spTgt spid="3584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58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5842">
                                            <p:txEl>
                                              <p:pRg st="1" end="1"/>
                                            </p:txEl>
                                          </p:spTgt>
                                        </p:tgtEl>
                                        <p:attrNameLst>
                                          <p:attrName>style.visibility</p:attrName>
                                        </p:attrNameLst>
                                      </p:cBhvr>
                                      <p:to>
                                        <p:strVal val="visible"/>
                                      </p:to>
                                    </p:set>
                                    <p:anim calcmode="lin" valueType="num">
                                      <p:cBhvr additive="base">
                                        <p:cTn id="13" dur="3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58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5842">
                                            <p:txEl>
                                              <p:pRg st="2" end="2"/>
                                            </p:txEl>
                                          </p:spTgt>
                                        </p:tgtEl>
                                        <p:attrNameLst>
                                          <p:attrName>style.visibility</p:attrName>
                                        </p:attrNameLst>
                                      </p:cBhvr>
                                      <p:to>
                                        <p:strVal val="visible"/>
                                      </p:to>
                                    </p:set>
                                    <p:anim calcmode="lin" valueType="num">
                                      <p:cBhvr additive="base">
                                        <p:cTn id="19" dur="300" fill="hold"/>
                                        <p:tgtEl>
                                          <p:spTgt spid="35842">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58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5842">
                                            <p:txEl>
                                              <p:pRg st="3" end="3"/>
                                            </p:txEl>
                                          </p:spTgt>
                                        </p:tgtEl>
                                        <p:attrNameLst>
                                          <p:attrName>style.visibility</p:attrName>
                                        </p:attrNameLst>
                                      </p:cBhvr>
                                      <p:to>
                                        <p:strVal val="visible"/>
                                      </p:to>
                                    </p:set>
                                    <p:anim calcmode="lin" valueType="num">
                                      <p:cBhvr additive="base">
                                        <p:cTn id="25" dur="300" fill="hold"/>
                                        <p:tgtEl>
                                          <p:spTgt spid="35842">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584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160773"/>
            <a:ext cx="10770670" cy="6029011"/>
          </a:xfrm>
        </p:spPr>
        <p:txBody>
          <a:bodyPr>
            <a:normAutofit fontScale="40000" lnSpcReduction="20000"/>
          </a:bodyPr>
          <a:lstStyle/>
          <a:p>
            <a:pPr marL="0" indent="0">
              <a:buNone/>
            </a:pPr>
            <a:r>
              <a:rPr lang="en-US" sz="12000" dirty="0">
                <a:solidFill>
                  <a:schemeClr val="accent6">
                    <a:lumMod val="75000"/>
                  </a:schemeClr>
                </a:solidFill>
                <a:effectLst>
                  <a:outerShdw blurRad="38100" dist="38100" dir="2700000" algn="tl">
                    <a:srgbClr val="000000">
                      <a:alpha val="43137"/>
                    </a:srgbClr>
                  </a:outerShdw>
                </a:effectLst>
              </a:rPr>
              <a:t>       </a:t>
            </a:r>
            <a:r>
              <a:rPr lang="en-US" sz="12000" u="sng" dirty="0">
                <a:solidFill>
                  <a:schemeClr val="accent6">
                    <a:lumMod val="75000"/>
                  </a:schemeClr>
                </a:solidFill>
                <a:effectLst>
                  <a:outerShdw blurRad="38100" dist="38100" dir="2700000" algn="tl">
                    <a:srgbClr val="000000">
                      <a:alpha val="43137"/>
                    </a:srgbClr>
                  </a:outerShdw>
                </a:effectLst>
              </a:rPr>
              <a:t>J. W. McGarvey’s Final Comments</a:t>
            </a:r>
          </a:p>
          <a:p>
            <a:r>
              <a:rPr lang="en-US" sz="4500" dirty="0"/>
              <a:t>On the supposition of his release, the subsequent known facts are best arranged as follows: He first fulfilled the purpose so confidently expressed of the Philippians of visiting them again; and next took advantage of the lodging which he had directed Philemon to prepare for him at </a:t>
            </a:r>
            <a:r>
              <a:rPr lang="en-US" sz="4500" dirty="0" err="1"/>
              <a:t>Colosse</a:t>
            </a:r>
            <a:r>
              <a:rPr lang="en-US" sz="4500" dirty="0"/>
              <a:t>. While in Asia, he would scarcely pass by the city of Ephesus; but it is after a short visit to Spain, that we locate that visit, at the conclusion of which he left Timothy there and went into Macedonia. It was contrary to the expectation once entertained by Paul, that he was once more greeted by the brethren in Ephesus; for he had bidden them farewell four years ago with the conviction that they would see his face no more. Leaving Timothy in Ephesus, and going to Macedonia, he wrote back to him the First Epistle to Timothy, in which he expressed a hope of rejoining him soon at Ephesus. This he most likely did, as he soon after visited Crete, in company with Titus; and the most usual route from Macedonia to this island was by way of Ephesus. Having made a short visit in Crete, he left Titus there, to “set in order the things which were wanting, and ordain elders in every city.” Shortly after leaving the island, he wrote the Titus Epistle. He was then on his way to </a:t>
            </a:r>
            <a:r>
              <a:rPr lang="en-US" sz="4500" dirty="0" err="1"/>
              <a:t>Nicopolis</a:t>
            </a:r>
            <a:r>
              <a:rPr lang="en-US" sz="4500" dirty="0"/>
              <a:t>, a city of Epirus, where he expected to spend the winter. On the way he had passed through Miletus, where he left </a:t>
            </a:r>
            <a:r>
              <a:rPr lang="en-US" sz="4500" dirty="0" err="1"/>
              <a:t>Trophimus</a:t>
            </a:r>
            <a:r>
              <a:rPr lang="en-US" sz="4500" dirty="0"/>
              <a:t> sick; and Corinth, where he left Erastus. Whether he spent the whole winter in </a:t>
            </a:r>
            <a:r>
              <a:rPr lang="en-US" sz="4500" dirty="0" err="1"/>
              <a:t>Nicopolis</a:t>
            </a:r>
            <a:r>
              <a:rPr lang="en-US" sz="4500" dirty="0"/>
              <a:t>, or was imprisoned again before spring, is not certainly known; but the next that we know of him, he was   </a:t>
            </a:r>
            <a:r>
              <a:rPr lang="en-US" sz="4500" dirty="0">
                <a:solidFill>
                  <a:srgbClr val="C00000"/>
                </a:solidFill>
              </a:rPr>
              <a:t>a prisoner in Rome the second time</a:t>
            </a:r>
            <a:r>
              <a:rPr lang="en-US" sz="4500" dirty="0"/>
              <a:t>, as is indicated in his Second Epistle to Timothy. From this epistle we learn several interesting particulars of his imprisonment, and of the beginning of his final trial. His situation was more alarming, and he was attended by fewer friends than before. Demas forsook him, through the love of this world, and went to Thessalonica; </a:t>
            </a:r>
            <a:r>
              <a:rPr lang="en-US" sz="4500" dirty="0" err="1"/>
              <a:t>Crescens</a:t>
            </a:r>
            <a:r>
              <a:rPr lang="en-US" sz="4500" dirty="0"/>
              <a:t>, for some reason unexplained, went to Galatia, and Titus to Dalmatia. Tychicus he had sent to Ephesus. Luke, alone, of all his former fellow-laborers, was with him, though he was expecting Timothy to soon rejoin him, and bring Mark with him.</a:t>
            </a:r>
            <a:r>
              <a:rPr lang="en-US" sz="4500" baseline="30000" dirty="0"/>
              <a:t>40</a:t>
            </a:r>
          </a:p>
          <a:p>
            <a:pPr lvl="1"/>
            <a:r>
              <a:rPr lang="en-US" sz="4000" b="0" dirty="0"/>
              <a:t>McGarvey, J. W. (1872). </a:t>
            </a:r>
            <a:r>
              <a:rPr lang="en-US" sz="4000" b="0" i="1" u="sng" dirty="0">
                <a:hlinkClick r:id="rId3"/>
              </a:rPr>
              <a:t>A commentary on Acts of Apostles</a:t>
            </a:r>
            <a:r>
              <a:rPr lang="en-US" sz="4000" b="0" dirty="0">
                <a:hlinkClick r:id="rId3"/>
              </a:rPr>
              <a:t> (p. 296). Lexington, KY: Transylvania Printing and Publishing</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908432"/>
            <a:ext cx="12098955" cy="693336"/>
          </a:xfrm>
        </p:spPr>
        <p:txBody>
          <a:bodyPr>
            <a:normAutofit fontScale="90000"/>
          </a:bodyPr>
          <a:lstStyle/>
          <a:p>
            <a:r>
              <a:rPr lang="en-US" sz="4000" i="1" dirty="0">
                <a:effectLst>
                  <a:outerShdw blurRad="38100" dist="38100" dir="2700000" algn="tl">
                    <a:srgbClr val="000000">
                      <a:alpha val="43137"/>
                    </a:srgbClr>
                  </a:outerShdw>
                </a:effectLst>
                <a:latin typeface="Book Antiqua" pitchFamily="18" charset="0"/>
              </a:rPr>
              <a:t>CHAPTER 28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19692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49E6C8-FF4D-46E0-8CD5-F030D98C0280}"/>
              </a:ext>
            </a:extLst>
          </p:cNvPr>
          <p:cNvPicPr/>
          <p:nvPr/>
        </p:nvPicPr>
        <p:blipFill>
          <a:blip r:embed="rId2"/>
          <a:stretch>
            <a:fillRect/>
          </a:stretch>
        </p:blipFill>
        <p:spPr>
          <a:xfrm>
            <a:off x="0" y="542611"/>
            <a:ext cx="12192000" cy="5767753"/>
          </a:xfrm>
          <a:prstGeom prst="rect">
            <a:avLst/>
          </a:prstGeom>
        </p:spPr>
      </p:pic>
    </p:spTree>
    <p:extLst>
      <p:ext uri="{BB962C8B-B14F-4D97-AF65-F5344CB8AC3E}">
        <p14:creationId xmlns:p14="http://schemas.microsoft.com/office/powerpoint/2010/main" val="267434530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180871"/>
            <a:ext cx="10770670" cy="5888334"/>
          </a:xfrm>
        </p:spPr>
        <p:txBody>
          <a:bodyPr>
            <a:normAutofit fontScale="40000" lnSpcReduction="20000"/>
          </a:bodyPr>
          <a:lstStyle/>
          <a:p>
            <a:pPr marL="0" indent="0">
              <a:buNone/>
            </a:pPr>
            <a:r>
              <a:rPr lang="en-US" sz="12000" dirty="0">
                <a:solidFill>
                  <a:schemeClr val="accent6">
                    <a:lumMod val="75000"/>
                  </a:schemeClr>
                </a:solidFill>
                <a:effectLst>
                  <a:outerShdw blurRad="38100" dist="38100" dir="2700000" algn="tl">
                    <a:srgbClr val="000000">
                      <a:alpha val="43137"/>
                    </a:srgbClr>
                  </a:outerShdw>
                </a:effectLst>
              </a:rPr>
              <a:t>       </a:t>
            </a:r>
            <a:r>
              <a:rPr lang="en-US" sz="12000" u="sng" dirty="0">
                <a:solidFill>
                  <a:schemeClr val="accent6">
                    <a:lumMod val="75000"/>
                  </a:schemeClr>
                </a:solidFill>
                <a:effectLst>
                  <a:outerShdw blurRad="38100" dist="38100" dir="2700000" algn="tl">
                    <a:srgbClr val="000000">
                      <a:alpha val="43137"/>
                    </a:srgbClr>
                  </a:outerShdw>
                </a:effectLst>
              </a:rPr>
              <a:t>J. W. McGarvey’s Final Comments</a:t>
            </a:r>
          </a:p>
          <a:p>
            <a:r>
              <a:rPr lang="en-US" sz="6000" dirty="0"/>
              <a:t>At the time of writing, he had passed through the first stages of his trial, and was awaiting the second. The want of human sympathy which he had felt in   his prison was realized still more intensely during his trial. He says: “At my first answer, no man stood with me, but all forsook me. I pray God that it may not  be laid to their charge.” </a:t>
            </a:r>
            <a:r>
              <a:rPr lang="en-US" sz="6000" dirty="0">
                <a:solidFill>
                  <a:srgbClr val="C00000"/>
                </a:solidFill>
              </a:rPr>
              <a:t>Even Luke, who dared to visit him while in his prison, and remain with him when others fled, shrunk from the fearful position of standing by his side in the presence of Nero. </a:t>
            </a:r>
            <a:r>
              <a:rPr lang="en-US" sz="6000" dirty="0"/>
              <a:t>But the venerable man of God, though deserted in his most trying hour by human friends, was able to say, “Notwithstanding, the Lord stood with me, and strengthened me, that by me the preaching might be fully known, and that all the Gentiles might hear; and     I was delivered out of the mouth of the lion.” Thus again had he fearlessly and fully vindicated his preaching in the presence of the imperial court, and passed, a second time, thru the fiery ordeal, without personal injury. The declaration that he was delivered out of the mouth of the lion is an allusion to the case of Daniel, of which his own reminded him.</a:t>
            </a:r>
          </a:p>
          <a:p>
            <a:pPr lvl="1"/>
            <a:r>
              <a:rPr lang="en-US" sz="4500" b="0" dirty="0"/>
              <a:t>McGarvey, J. W. (1872). </a:t>
            </a:r>
            <a:r>
              <a:rPr lang="en-US" sz="4500" b="0" i="1" u="sng" dirty="0">
                <a:hlinkClick r:id="rId2"/>
              </a:rPr>
              <a:t>A commentary on Acts of Apostles</a:t>
            </a:r>
            <a:r>
              <a:rPr lang="en-US" sz="4500" b="0" dirty="0">
                <a:hlinkClick r:id="rId2"/>
              </a:rPr>
              <a:t> (pp. 296–297). Lexington, KY: Transylvania </a:t>
            </a:r>
          </a:p>
          <a:p>
            <a:r>
              <a:rPr lang="en-US" dirty="0"/>
              <a:t> </a:t>
            </a:r>
          </a:p>
          <a:p>
            <a:pPr marL="457200" lvl="1" indent="0">
              <a:buNone/>
            </a:pP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757706"/>
            <a:ext cx="12098955" cy="825658"/>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5227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srcRect/>
          <a:tile tx="0" ty="0" sx="100000" sy="100000" flip="none" algn="tl"/>
        </a:blipFill>
        <a:effectLst/>
      </p:bgPr>
    </p:bg>
    <p:spTree>
      <p:nvGrpSpPr>
        <p:cNvPr id="1" name=""/>
        <p:cNvGrpSpPr/>
        <p:nvPr/>
      </p:nvGrpSpPr>
      <p:grpSpPr>
        <a:xfrm>
          <a:off x="0" y="0"/>
          <a:ext cx="0" cy="0"/>
          <a:chOff x="0" y="0"/>
          <a:chExt cx="0" cy="0"/>
        </a:xfrm>
      </p:grpSpPr>
      <p:pic>
        <p:nvPicPr>
          <p:cNvPr id="5041155" name="Picture 3">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10134600" y="6324600"/>
            <a:ext cx="304800" cy="304800"/>
          </a:xfrm>
          <a:prstGeom prst="rect">
            <a:avLst/>
          </a:prstGeom>
          <a:noFill/>
        </p:spPr>
      </p:pic>
      <p:sp>
        <p:nvSpPr>
          <p:cNvPr id="4" name="Rectangle 3"/>
          <p:cNvSpPr/>
          <p:nvPr/>
        </p:nvSpPr>
        <p:spPr>
          <a:xfrm>
            <a:off x="3810000" y="228601"/>
            <a:ext cx="4572000" cy="461665"/>
          </a:xfrm>
          <a:prstGeom prst="rect">
            <a:avLst/>
          </a:prstGeom>
        </p:spPr>
        <p:txBody>
          <a:bodyPr wrap="square">
            <a:spAutoFit/>
          </a:bodyPr>
          <a:lstStyle/>
          <a:p>
            <a:pPr algn="ctr" fontAlgn="base">
              <a:spcBef>
                <a:spcPct val="0"/>
              </a:spcBef>
              <a:spcAft>
                <a:spcPct val="0"/>
              </a:spcAft>
            </a:pPr>
            <a:endParaRPr lang="en-US" sz="2400" dirty="0">
              <a:solidFill>
                <a:srgbClr val="660033"/>
              </a:solidFill>
              <a:effectLst>
                <a:outerShdw blurRad="38100" dist="38100" dir="2700000" algn="tl">
                  <a:srgbClr val="000000">
                    <a:alpha val="43137"/>
                  </a:srgbClr>
                </a:outerShdw>
              </a:effectLst>
              <a:latin typeface="Calligrapher" pitchFamily="2" charset="0"/>
            </a:endParaRPr>
          </a:p>
        </p:txBody>
      </p:sp>
      <p:grpSp>
        <p:nvGrpSpPr>
          <p:cNvPr id="5" name="Group 2">
            <a:extLst>
              <a:ext uri="{FF2B5EF4-FFF2-40B4-BE49-F238E27FC236}">
                <a16:creationId xmlns:a16="http://schemas.microsoft.com/office/drawing/2014/main" id="{887BAFDC-5AD2-4C53-9117-9F2445B9C40B}"/>
              </a:ext>
            </a:extLst>
          </p:cNvPr>
          <p:cNvGrpSpPr>
            <a:grpSpLocks/>
          </p:cNvGrpSpPr>
          <p:nvPr/>
        </p:nvGrpSpPr>
        <p:grpSpPr bwMode="auto">
          <a:xfrm>
            <a:off x="2009670" y="533400"/>
            <a:ext cx="7972530" cy="5791200"/>
            <a:chOff x="1628" y="336"/>
            <a:chExt cx="2504" cy="3648"/>
          </a:xfrm>
        </p:grpSpPr>
        <p:pic>
          <p:nvPicPr>
            <p:cNvPr id="6" name="Picture 3" descr="Nero">
              <a:extLst>
                <a:ext uri="{FF2B5EF4-FFF2-40B4-BE49-F238E27FC236}">
                  <a16:creationId xmlns:a16="http://schemas.microsoft.com/office/drawing/2014/main" id="{394CB758-C104-4EDF-8E6F-0F3BCC730A1E}"/>
                </a:ext>
              </a:extLst>
            </p:cNvPr>
            <p:cNvPicPr>
              <a:picLocks noChangeAspect="1" noChangeArrowheads="1"/>
            </p:cNvPicPr>
            <p:nvPr/>
          </p:nvPicPr>
          <p:blipFill>
            <a:blip r:embed="rId7" cstate="print">
              <a:lum contrast="6000"/>
            </a:blip>
            <a:srcRect/>
            <a:stretch>
              <a:fillRect/>
            </a:stretch>
          </p:blipFill>
          <p:spPr bwMode="auto">
            <a:xfrm>
              <a:off x="1628" y="336"/>
              <a:ext cx="2504" cy="3648"/>
            </a:xfrm>
            <a:prstGeom prst="rect">
              <a:avLst/>
            </a:prstGeom>
            <a:noFill/>
            <a:ln w="57150">
              <a:noFill/>
              <a:miter lim="800000"/>
              <a:headEnd/>
              <a:tailEnd/>
            </a:ln>
          </p:spPr>
        </p:pic>
        <p:sp>
          <p:nvSpPr>
            <p:cNvPr id="7" name="WordArt 4">
              <a:extLst>
                <a:ext uri="{FF2B5EF4-FFF2-40B4-BE49-F238E27FC236}">
                  <a16:creationId xmlns:a16="http://schemas.microsoft.com/office/drawing/2014/main" id="{337531F8-DFEC-457D-A634-FD149FB80A93}"/>
                </a:ext>
              </a:extLst>
            </p:cNvPr>
            <p:cNvSpPr>
              <a:spLocks noChangeArrowheads="1" noChangeShapeType="1" noTextEdit="1"/>
            </p:cNvSpPr>
            <p:nvPr/>
          </p:nvSpPr>
          <p:spPr bwMode="auto">
            <a:xfrm>
              <a:off x="1667" y="3312"/>
              <a:ext cx="2426" cy="408"/>
            </a:xfrm>
            <a:prstGeom prst="rect">
              <a:avLst/>
            </a:prstGeom>
          </p:spPr>
          <p:txBody>
            <a:bodyPr wrap="none" fromWordArt="1">
              <a:prstTxWarp prst="textSlantUp">
                <a:avLst>
                  <a:gd name="adj" fmla="val 2963"/>
                </a:avLst>
              </a:prstTxWarp>
            </a:bodyPr>
            <a:lstStyle/>
            <a:p>
              <a:pPr algn="ctr" fontAlgn="base">
                <a:spcBef>
                  <a:spcPct val="0"/>
                </a:spcBef>
                <a:spcAft>
                  <a:spcPct val="0"/>
                </a:spcAft>
              </a:pPr>
              <a:r>
                <a:rPr lang="en-US" sz="3600" kern="10" dirty="0">
                  <a:ln w="9525">
                    <a:noFill/>
                    <a:round/>
                    <a:headEnd/>
                    <a:tailEnd/>
                  </a:ln>
                  <a:gradFill rotWithShape="0">
                    <a:gsLst>
                      <a:gs pos="0">
                        <a:srgbClr val="000082"/>
                      </a:gs>
                      <a:gs pos="30000">
                        <a:srgbClr val="66008F"/>
                      </a:gs>
                      <a:gs pos="64999">
                        <a:srgbClr val="BA0066"/>
                      </a:gs>
                      <a:gs pos="89999">
                        <a:srgbClr val="FF0000"/>
                      </a:gs>
                      <a:gs pos="100000">
                        <a:srgbClr val="FF8200"/>
                      </a:gs>
                    </a:gsLst>
                    <a:lin ang="5400000" scaled="1"/>
                  </a:gradFill>
                  <a:effectLst>
                    <a:outerShdw dist="53882" dir="2700000" algn="ctr" rotWithShape="0">
                      <a:srgbClr val="9999FF"/>
                    </a:outerShdw>
                  </a:effectLst>
                  <a:latin typeface="Impact"/>
                </a:rPr>
                <a:t>Head of God Nero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41155"/>
                                        </p:tgtEl>
                                      </p:cBhvr>
                                    </p:cmd>
                                  </p:childTnLst>
                                </p:cTn>
                              </p:par>
                            </p:childTnLst>
                          </p:cTn>
                        </p:par>
                        <p:par>
                          <p:cTn id="7" fill="hold">
                            <p:stCondLst>
                              <p:cond delay="20897"/>
                            </p:stCondLst>
                            <p:childTnLst>
                              <p:par>
                                <p:cTn id="8" presetID="23" presetClass="entr" presetSubtype="528"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ppt_x</p:attrName>
                                        </p:attrNameLst>
                                      </p:cBhvr>
                                      <p:tavLst>
                                        <p:tav tm="0">
                                          <p:val>
                                            <p:fltVal val="0.5"/>
                                          </p:val>
                                        </p:tav>
                                        <p:tav tm="100000">
                                          <p:val>
                                            <p:strVal val="#ppt_x"/>
                                          </p:val>
                                        </p:tav>
                                      </p:tavLst>
                                    </p:anim>
                                    <p:anim calcmode="lin" valueType="num">
                                      <p:cBhvr>
                                        <p:cTn id="13"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Prev" delay="0">
                      <p:tgtEl>
                        <p:sldTgt/>
                      </p:tgtEl>
                    </p:cond>
                    <p:cond evt="onStopAudio" delay="0">
                      <p:tgtEl>
                        <p:sldTgt/>
                      </p:tgtEl>
                    </p:cond>
                  </p:endCondLst>
                </p:cTn>
                <p:tgtEl>
                  <p:spTgt spid="5041155"/>
                </p:tgtEl>
              </p:cMediaNode>
            </p:audio>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4" descr="Emperor Nero has lost his mind">
            <a:hlinkClick r:id="rId2"/>
            <a:extLst>
              <a:ext uri="{FF2B5EF4-FFF2-40B4-BE49-F238E27FC236}">
                <a16:creationId xmlns:a16="http://schemas.microsoft.com/office/drawing/2014/main" id="{4E4CE23E-7C32-4AE2-B2EA-632262DFEBF2}"/>
              </a:ext>
            </a:extLst>
          </p:cNvPr>
          <p:cNvPicPr/>
          <p:nvPr/>
        </p:nvPicPr>
        <p:blipFill>
          <a:blip r:embed="rId3">
            <a:extLst>
              <a:ext uri="{28A0092B-C50C-407E-A947-70E740481C1C}">
                <a14:useLocalDpi xmlns:a14="http://schemas.microsoft.com/office/drawing/2010/main" val="0"/>
              </a:ext>
              <a:ext uri="{C809E66F-F1BF-436E-b5F7-EEA9579F0CBA}">
                <wp15:webVideoPr xmlns:wp15="http://schemas.microsoft.com/office/word/2012/wordprocessingDrawing" embeddedHtml="&lt;iframe width=&quot;200&quot; height=&quot;113&quot; src=&quot;https://www.youtube.com/embed/naQcINX-7jM?feature=oembed&quot; frameborder=&quot;0&quot; allow=&quot;accelerometer; autoplay; clipboard-write; encrypted-media; gyroscope; picture-in-picture&quot; allowfullscreen=&quot;&quot; sandbox=&quot;allow-scripts allow-same-origin allow-popups&quot;&gt;&lt;/iframe&gt;" h="113" w="200"/>
              </a:ext>
            </a:extLst>
          </a:blip>
          <a:stretch>
            <a:fillRect/>
          </a:stretch>
        </p:blipFill>
        <p:spPr>
          <a:xfrm>
            <a:off x="904351" y="733530"/>
            <a:ext cx="10279464" cy="5335674"/>
          </a:xfrm>
          <a:prstGeom prst="rect">
            <a:avLst/>
          </a:prstGeom>
        </p:spPr>
      </p:pic>
    </p:spTree>
    <p:extLst>
      <p:ext uri="{BB962C8B-B14F-4D97-AF65-F5344CB8AC3E}">
        <p14:creationId xmlns:p14="http://schemas.microsoft.com/office/powerpoint/2010/main" val="48370782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6" descr="Nero sings">
            <a:hlinkClick r:id="rId2"/>
            <a:extLst>
              <a:ext uri="{FF2B5EF4-FFF2-40B4-BE49-F238E27FC236}">
                <a16:creationId xmlns:a16="http://schemas.microsoft.com/office/drawing/2014/main" id="{0D064B70-6E8F-4704-B9EA-A1C6C94BEDA5}"/>
              </a:ext>
            </a:extLst>
          </p:cNvPr>
          <p:cNvPicPr/>
          <p:nvPr/>
        </p:nvPicPr>
        <p:blipFill>
          <a:blip r:embed="rId3">
            <a:extLst>
              <a:ext uri="{28A0092B-C50C-407E-A947-70E740481C1C}">
                <a14:useLocalDpi xmlns:a14="http://schemas.microsoft.com/office/drawing/2010/main" val="0"/>
              </a:ext>
              <a:ext uri="{C809E66F-F1BF-436E-b5F7-EEA9579F0CBA}">
                <wp15:webVideoPr xmlns:wp15="http://schemas.microsoft.com/office/word/2012/wordprocessingDrawing" embeddedHtml="&lt;iframe width=&quot;200&quot; height=&quot;150&quot; src=&quot;https://www.youtube.com/embed/pBIswXv28GI?feature=oembed&quot; frameborder=&quot;0&quot; allow=&quot;accelerometer; autoplay; clipboard-write; encrypted-media; gyroscope; picture-in-picture&quot; allowfullscreen=&quot;&quot; sandbox=&quot;allow-scripts allow-same-origin allow-popups&quot;&gt;&lt;/iframe&gt;" h="150" w="200"/>
              </a:ext>
            </a:extLst>
          </a:blip>
          <a:stretch>
            <a:fillRect/>
          </a:stretch>
        </p:blipFill>
        <p:spPr>
          <a:xfrm>
            <a:off x="1004835" y="763675"/>
            <a:ext cx="10108642" cy="5325626"/>
          </a:xfrm>
          <a:prstGeom prst="rect">
            <a:avLst/>
          </a:prstGeom>
        </p:spPr>
      </p:pic>
    </p:spTree>
    <p:extLst>
      <p:ext uri="{BB962C8B-B14F-4D97-AF65-F5344CB8AC3E}">
        <p14:creationId xmlns:p14="http://schemas.microsoft.com/office/powerpoint/2010/main" val="378916391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5" descr="Quo Vadis (movie 1951) - Nero set Rome on fire">
            <a:hlinkClick r:id="rId2"/>
            <a:extLst>
              <a:ext uri="{FF2B5EF4-FFF2-40B4-BE49-F238E27FC236}">
                <a16:creationId xmlns:a16="http://schemas.microsoft.com/office/drawing/2014/main" id="{1D0B9929-6425-43A7-A76D-25818139EBD9}"/>
              </a:ext>
            </a:extLst>
          </p:cNvPr>
          <p:cNvPicPr/>
          <p:nvPr/>
        </p:nvPicPr>
        <p:blipFill>
          <a:blip r:embed="rId3">
            <a:extLst>
              <a:ext uri="{28A0092B-C50C-407E-A947-70E740481C1C}">
                <a14:useLocalDpi xmlns:a14="http://schemas.microsoft.com/office/drawing/2010/main" val="0"/>
              </a:ext>
              <a:ext uri="{C809E66F-F1BF-436E-b5F7-EEA9579F0CBA}">
                <wp15:webVideoPr xmlns:wp15="http://schemas.microsoft.com/office/word/2012/wordprocessingDrawing" embeddedHtml="&lt;iframe width=&quot;200&quot; height=&quot;113&quot; src=&quot;https://www.youtube.com/embed/_KTJfWC_4Mw?feature=oembed&quot; frameborder=&quot;0&quot; allow=&quot;accelerometer; autoplay; clipboard-write; encrypted-media; gyroscope; picture-in-picture&quot; allowfullscreen=&quot;&quot; sandbox=&quot;allow-scripts allow-same-origin allow-popups&quot;&gt;&lt;/iframe&gt;" h="113" w="200"/>
              </a:ext>
            </a:extLst>
          </a:blip>
          <a:stretch>
            <a:fillRect/>
          </a:stretch>
        </p:blipFill>
        <p:spPr>
          <a:xfrm>
            <a:off x="1034980" y="773722"/>
            <a:ext cx="10058400" cy="5345723"/>
          </a:xfrm>
          <a:prstGeom prst="rect">
            <a:avLst/>
          </a:prstGeom>
        </p:spPr>
      </p:pic>
    </p:spTree>
    <p:extLst>
      <p:ext uri="{BB962C8B-B14F-4D97-AF65-F5344CB8AC3E}">
        <p14:creationId xmlns:p14="http://schemas.microsoft.com/office/powerpoint/2010/main" val="2226275370"/>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endParaRPr lang="en-US"/>
          </a:p>
        </p:txBody>
      </p:sp>
    </p:spTree>
  </p:cSld>
  <p:clrMapOvr>
    <a:masterClrMapping/>
  </p:clrMapOvr>
  <p:transition>
    <p:random/>
  </p:transition>
</p:sld>
</file>

<file path=ppt/slides/slide258.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52642" name="Rectangle 2"/>
          <p:cNvSpPr>
            <a:spLocks noGrp="1" noChangeArrowheads="1"/>
          </p:cNvSpPr>
          <p:nvPr>
            <p:ph type="title"/>
          </p:nvPr>
        </p:nvSpPr>
        <p:spPr>
          <a:xfrm>
            <a:off x="1828800" y="1066800"/>
            <a:ext cx="8515350" cy="685800"/>
          </a:xfrm>
          <a:ln>
            <a:solidFill>
              <a:srgbClr val="FFFF00"/>
            </a:solidFill>
          </a:ln>
        </p:spPr>
        <p:txBody>
          <a:bodyPr/>
          <a:lstStyle/>
          <a:p>
            <a:pPr eaLnBrk="1" hangingPunct="1">
              <a:defRPr/>
            </a:pPr>
            <a:r>
              <a:rPr lang="en-US" sz="2800">
                <a:solidFill>
                  <a:srgbClr val="FF9900"/>
                </a:solidFill>
                <a:effectLst>
                  <a:outerShdw blurRad="38100" dist="38100" dir="2700000" algn="tl">
                    <a:srgbClr val="C0C0C0"/>
                  </a:outerShdw>
                </a:effectLst>
              </a:rPr>
              <a:t>How Christ &amp; Christians Were Viewed By Romans</a:t>
            </a:r>
          </a:p>
        </p:txBody>
      </p:sp>
      <p:sp>
        <p:nvSpPr>
          <p:cNvPr id="752643" name="Rectangle 3"/>
          <p:cNvSpPr>
            <a:spLocks noGrp="1" noChangeArrowheads="1"/>
          </p:cNvSpPr>
          <p:nvPr>
            <p:ph type="body" idx="1"/>
          </p:nvPr>
        </p:nvSpPr>
        <p:spPr>
          <a:xfrm>
            <a:off x="1828800" y="1981200"/>
            <a:ext cx="8534400" cy="4648200"/>
          </a:xfrm>
          <a:ln>
            <a:solidFill>
              <a:srgbClr val="FFFF00"/>
            </a:solidFill>
          </a:ln>
        </p:spPr>
        <p:txBody>
          <a:bodyPr/>
          <a:lstStyle/>
          <a:p>
            <a:pPr eaLnBrk="1" hangingPunct="1">
              <a:lnSpc>
                <a:spcPct val="90000"/>
              </a:lnSpc>
              <a:buFontTx/>
              <a:buNone/>
              <a:defRPr/>
            </a:pPr>
            <a:r>
              <a:rPr lang="en-US" sz="3600" u="sng">
                <a:solidFill>
                  <a:srgbClr val="FF9900"/>
                </a:solidFill>
                <a:effectLst>
                  <a:outerShdw blurRad="38100" dist="38100" dir="2700000" algn="tl">
                    <a:srgbClr val="C0C0C0"/>
                  </a:outerShdw>
                </a:effectLst>
              </a:rPr>
              <a:t>From Page 344 The “Annals Of Tacitus”</a:t>
            </a:r>
            <a:r>
              <a:rPr lang="en-US" sz="3600">
                <a:solidFill>
                  <a:srgbClr val="FF9900"/>
                </a:solidFill>
                <a:effectLst>
                  <a:outerShdw blurRad="38100" dist="38100" dir="2700000" algn="tl">
                    <a:srgbClr val="C0C0C0"/>
                  </a:outerShdw>
                </a:effectLst>
              </a:rPr>
              <a:t>:</a:t>
            </a:r>
          </a:p>
          <a:p>
            <a:pPr eaLnBrk="1" hangingPunct="1">
              <a:lnSpc>
                <a:spcPct val="90000"/>
              </a:lnSpc>
              <a:defRPr/>
            </a:pPr>
            <a:endParaRPr lang="en-US" sz="1400"/>
          </a:p>
          <a:p>
            <a:pPr eaLnBrk="1" hangingPunct="1">
              <a:lnSpc>
                <a:spcPct val="90000"/>
              </a:lnSpc>
              <a:defRPr/>
            </a:pPr>
            <a:r>
              <a:rPr lang="en-US" sz="2000" b="1">
                <a:solidFill>
                  <a:srgbClr val="FF0000"/>
                </a:solidFill>
                <a:effectLst>
                  <a:outerShdw blurRad="38100" dist="38100" dir="2700000" algn="tl">
                    <a:srgbClr val="C0C0C0"/>
                  </a:outerShdw>
                </a:effectLst>
              </a:rPr>
              <a:t>“Consequently,  to get rid of the (fire) report,  Nero fastened the guilt &amp; inflicted the most exquisite tortures on a class hated for their abominations, called Christians by the populace.  Christus,  for whom the name had its origin, suffered the extreme penalty during Tiberius’ reign at the hands of one of our procurators, Pontius Pilatus,  and a most mischievous superstition,  thus checked for the moment,  again broke out not only in Judaea,    the first source of the evil,  but even in Rome,  where all things hideous and </a:t>
            </a:r>
            <a:r>
              <a:rPr lang="en-US" sz="2000" b="1" i="1">
                <a:solidFill>
                  <a:srgbClr val="FF0000"/>
                </a:solidFill>
                <a:effectLst>
                  <a:outerShdw blurRad="38100" dist="38100" dir="2700000" algn="tl">
                    <a:srgbClr val="C0C0C0"/>
                  </a:outerShdw>
                </a:effectLst>
              </a:rPr>
              <a:t>shameful</a:t>
            </a:r>
            <a:r>
              <a:rPr lang="en-US" sz="2000" b="1">
                <a:solidFill>
                  <a:srgbClr val="FF0000"/>
                </a:solidFill>
                <a:effectLst>
                  <a:outerShdw blurRad="38100" dist="38100" dir="2700000" algn="tl">
                    <a:srgbClr val="C0C0C0"/>
                  </a:outerShdw>
                </a:effectLst>
              </a:rPr>
              <a:t> from every part of the world find their centre and become popular.  Accordingly,  an arrest was first made of all who pleaded guilty;  t hen upon their information,      an immense multitude was </a:t>
            </a:r>
            <a:r>
              <a:rPr lang="en-US" sz="2000" b="1" i="1">
                <a:solidFill>
                  <a:srgbClr val="FF0000"/>
                </a:solidFill>
                <a:effectLst>
                  <a:outerShdw blurRad="38100" dist="38100" dir="2700000" algn="tl">
                    <a:srgbClr val="C0C0C0"/>
                  </a:outerShdw>
                </a:effectLst>
              </a:rPr>
              <a:t>convicted</a:t>
            </a:r>
            <a:r>
              <a:rPr lang="en-US" sz="2000" b="1">
                <a:solidFill>
                  <a:srgbClr val="FF0000"/>
                </a:solidFill>
                <a:effectLst>
                  <a:outerShdw blurRad="38100" dist="38100" dir="2700000" algn="tl">
                    <a:srgbClr val="C0C0C0"/>
                  </a:outerShdw>
                </a:effectLst>
              </a:rPr>
              <a:t>,  not so much of the crime of firing the city,  as of </a:t>
            </a:r>
            <a:r>
              <a:rPr lang="en-US" sz="2000" b="1" i="1">
                <a:solidFill>
                  <a:srgbClr val="FF0000"/>
                </a:solidFill>
                <a:effectLst>
                  <a:outerShdw blurRad="38100" dist="38100" dir="2700000" algn="tl">
                    <a:srgbClr val="C0C0C0"/>
                  </a:outerShdw>
                </a:effectLst>
              </a:rPr>
              <a:t>hatred against mankind.”</a:t>
            </a:r>
          </a:p>
          <a:p>
            <a:pPr eaLnBrk="1" hangingPunct="1">
              <a:lnSpc>
                <a:spcPct val="90000"/>
              </a:lnSpc>
              <a:buFontTx/>
              <a:buNone/>
              <a:defRPr/>
            </a:pPr>
            <a:r>
              <a:rPr lang="en-US" sz="2800"/>
              <a:t>            </a:t>
            </a:r>
          </a:p>
        </p:txBody>
      </p:sp>
      <p:pic>
        <p:nvPicPr>
          <p:cNvPr id="4" name="Picture 3" descr="21.jpg"/>
          <p:cNvPicPr>
            <a:picLocks noChangeAspect="1"/>
          </p:cNvPicPr>
          <p:nvPr/>
        </p:nvPicPr>
        <p:blipFill>
          <a:blip r:embed="rId4" cstate="print"/>
          <a:stretch>
            <a:fillRect/>
          </a:stretch>
        </p:blipFill>
        <p:spPr>
          <a:xfrm>
            <a:off x="1905000" y="2057400"/>
            <a:ext cx="8382000" cy="4495800"/>
          </a:xfrm>
          <a:prstGeom prst="rect">
            <a:avLst/>
          </a:prstGeom>
        </p:spPr>
      </p:pic>
      <p:sp>
        <p:nvSpPr>
          <p:cNvPr id="5" name="Rectangle 4"/>
          <p:cNvSpPr/>
          <p:nvPr/>
        </p:nvSpPr>
        <p:spPr>
          <a:xfrm>
            <a:off x="2971800" y="2209800"/>
            <a:ext cx="6172200" cy="5232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base">
              <a:spcBef>
                <a:spcPct val="0"/>
              </a:spcBef>
              <a:spcAft>
                <a:spcPct val="0"/>
              </a:spcAft>
            </a:pPr>
            <a:r>
              <a:rPr lang="en-US" sz="2800" b="1" cap="all" dirty="0">
                <a:ln w="0"/>
                <a:solidFill>
                  <a:srgbClr val="FF3300"/>
                </a:solidFill>
                <a:effectLst>
                  <a:reflection blurRad="12700" stA="50000" endPos="50000" dist="5000" dir="5400000" sy="-100000" rotWithShape="0"/>
                </a:effectLst>
                <a:latin typeface="Neurochrome" pitchFamily="2" charset="0"/>
                <a:ea typeface="ＭＳ Ｐゴシック"/>
              </a:rPr>
              <a:t>Nero’s RESCRIPT night lights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752643">
                                            <p:txEl>
                                              <p:pRg st="0" end="0"/>
                                            </p:txEl>
                                          </p:spTgt>
                                        </p:tgtEl>
                                        <p:attrNameLst>
                                          <p:attrName>style.visibility</p:attrName>
                                        </p:attrNameLst>
                                      </p:cBhvr>
                                      <p:to>
                                        <p:strVal val="visible"/>
                                      </p:to>
                                    </p:set>
                                    <p:anim calcmode="lin" valueType="num">
                                      <p:cBhvr additive="base">
                                        <p:cTn id="7" dur="5000" fill="hold"/>
                                        <p:tgtEl>
                                          <p:spTgt spid="75264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7526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752643">
                                            <p:txEl>
                                              <p:pRg st="2" end="2"/>
                                            </p:txEl>
                                          </p:spTgt>
                                        </p:tgtEl>
                                        <p:attrNameLst>
                                          <p:attrName>style.visibility</p:attrName>
                                        </p:attrNameLst>
                                      </p:cBhvr>
                                      <p:to>
                                        <p:strVal val="visible"/>
                                      </p:to>
                                    </p:set>
                                    <p:anim calcmode="lin" valueType="num">
                                      <p:cBhvr additive="base">
                                        <p:cTn id="13" dur="5000" fill="hold"/>
                                        <p:tgtEl>
                                          <p:spTgt spid="752643">
                                            <p:txEl>
                                              <p:pRg st="2" end="2"/>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7526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752643">
                                            <p:txEl>
                                              <p:pRg st="3" end="3"/>
                                            </p:txEl>
                                          </p:spTgt>
                                        </p:tgtEl>
                                        <p:attrNameLst>
                                          <p:attrName>style.visibility</p:attrName>
                                        </p:attrNameLst>
                                      </p:cBhvr>
                                      <p:to>
                                        <p:strVal val="visible"/>
                                      </p:to>
                                    </p:set>
                                    <p:anim calcmode="lin" valueType="num">
                                      <p:cBhvr additive="base">
                                        <p:cTn id="19" dur="5000" fill="hold"/>
                                        <p:tgtEl>
                                          <p:spTgt spid="752643">
                                            <p:txEl>
                                              <p:pRg st="3" end="3"/>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7526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wipe(down)">
                                      <p:cBhvr>
                                        <p:cTn id="30" dur="580">
                                          <p:stCondLst>
                                            <p:cond delay="0"/>
                                          </p:stCondLst>
                                        </p:cTn>
                                        <p:tgtEl>
                                          <p:spTgt spid="5">
                                            <p:txEl>
                                              <p:pRg st="0" end="0"/>
                                            </p:txEl>
                                          </p:spTgt>
                                        </p:tgtEl>
                                      </p:cBhvr>
                                    </p:animEffect>
                                    <p:anim calcmode="lin" valueType="num">
                                      <p:cBhvr>
                                        <p:cTn id="31"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xEl>
                                              <p:pRg st="0" end="0"/>
                                            </p:txEl>
                                          </p:spTgt>
                                        </p:tgtEl>
                                      </p:cBhvr>
                                      <p:to x="100000" y="60000"/>
                                    </p:animScale>
                                    <p:animScale>
                                      <p:cBhvr>
                                        <p:cTn id="37" dur="166" decel="50000">
                                          <p:stCondLst>
                                            <p:cond delay="676"/>
                                          </p:stCondLst>
                                        </p:cTn>
                                        <p:tgtEl>
                                          <p:spTgt spid="5">
                                            <p:txEl>
                                              <p:pRg st="0" end="0"/>
                                            </p:txEl>
                                          </p:spTgt>
                                        </p:tgtEl>
                                      </p:cBhvr>
                                      <p:to x="100000" y="100000"/>
                                    </p:animScale>
                                    <p:animScale>
                                      <p:cBhvr>
                                        <p:cTn id="38" dur="26">
                                          <p:stCondLst>
                                            <p:cond delay="1312"/>
                                          </p:stCondLst>
                                        </p:cTn>
                                        <p:tgtEl>
                                          <p:spTgt spid="5">
                                            <p:txEl>
                                              <p:pRg st="0" end="0"/>
                                            </p:txEl>
                                          </p:spTgt>
                                        </p:tgtEl>
                                      </p:cBhvr>
                                      <p:to x="100000" y="80000"/>
                                    </p:animScale>
                                    <p:animScale>
                                      <p:cBhvr>
                                        <p:cTn id="39" dur="166" decel="50000">
                                          <p:stCondLst>
                                            <p:cond delay="1338"/>
                                          </p:stCondLst>
                                        </p:cTn>
                                        <p:tgtEl>
                                          <p:spTgt spid="5">
                                            <p:txEl>
                                              <p:pRg st="0" end="0"/>
                                            </p:txEl>
                                          </p:spTgt>
                                        </p:tgtEl>
                                      </p:cBhvr>
                                      <p:to x="100000" y="100000"/>
                                    </p:animScale>
                                    <p:animScale>
                                      <p:cBhvr>
                                        <p:cTn id="40" dur="26">
                                          <p:stCondLst>
                                            <p:cond delay="1642"/>
                                          </p:stCondLst>
                                        </p:cTn>
                                        <p:tgtEl>
                                          <p:spTgt spid="5">
                                            <p:txEl>
                                              <p:pRg st="0" end="0"/>
                                            </p:txEl>
                                          </p:spTgt>
                                        </p:tgtEl>
                                      </p:cBhvr>
                                      <p:to x="100000" y="90000"/>
                                    </p:animScale>
                                    <p:animScale>
                                      <p:cBhvr>
                                        <p:cTn id="41" dur="166" decel="50000">
                                          <p:stCondLst>
                                            <p:cond delay="1668"/>
                                          </p:stCondLst>
                                        </p:cTn>
                                        <p:tgtEl>
                                          <p:spTgt spid="5">
                                            <p:txEl>
                                              <p:pRg st="0" end="0"/>
                                            </p:txEl>
                                          </p:spTgt>
                                        </p:tgtEl>
                                      </p:cBhvr>
                                      <p:to x="100000" y="100000"/>
                                    </p:animScale>
                                    <p:animScale>
                                      <p:cBhvr>
                                        <p:cTn id="42" dur="26">
                                          <p:stCondLst>
                                            <p:cond delay="1808"/>
                                          </p:stCondLst>
                                        </p:cTn>
                                        <p:tgtEl>
                                          <p:spTgt spid="5">
                                            <p:txEl>
                                              <p:pRg st="0" end="0"/>
                                            </p:txEl>
                                          </p:spTgt>
                                        </p:tgtEl>
                                      </p:cBhvr>
                                      <p:to x="100000" y="95000"/>
                                    </p:animScale>
                                    <p:animScale>
                                      <p:cBhvr>
                                        <p:cTn id="43"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643" grpId="0" build="p" autoUpdateAnimBg="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Luke Enters Rome in Secret | Now Playing">
            <a:hlinkClick r:id="" action="ppaction://media"/>
            <a:extLst>
              <a:ext uri="{FF2B5EF4-FFF2-40B4-BE49-F238E27FC236}">
                <a16:creationId xmlns:a16="http://schemas.microsoft.com/office/drawing/2014/main" id="{B379204A-DCD5-458E-B22D-9469F7A11784}"/>
              </a:ext>
            </a:extLst>
          </p:cNvPr>
          <p:cNvPicPr>
            <a:picLocks noRot="1" noChangeAspect="1"/>
          </p:cNvPicPr>
          <p:nvPr>
            <a:videoFile r:link="rId1"/>
          </p:nvPr>
        </p:nvPicPr>
        <p:blipFill>
          <a:blip r:embed="rId3"/>
          <a:stretch>
            <a:fillRect/>
          </a:stretch>
        </p:blipFill>
        <p:spPr>
          <a:xfrm>
            <a:off x="723481" y="562708"/>
            <a:ext cx="10731640" cy="5787850"/>
          </a:xfrm>
          <a:prstGeom prst="rect">
            <a:avLst/>
          </a:prstGeom>
        </p:spPr>
      </p:pic>
    </p:spTree>
    <p:extLst>
      <p:ext uri="{BB962C8B-B14F-4D97-AF65-F5344CB8AC3E}">
        <p14:creationId xmlns:p14="http://schemas.microsoft.com/office/powerpoint/2010/main" val="348470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7CD467-953D-4CD5-8283-2CE3C93CC89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81E9E50-7AC4-4B9C-8A08-6A236D0237B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1140" name="Picture 4">
            <a:extLst>
              <a:ext uri="{FF2B5EF4-FFF2-40B4-BE49-F238E27FC236}">
                <a16:creationId xmlns:a16="http://schemas.microsoft.com/office/drawing/2014/main" id="{D1698BB5-C230-47AF-9ECA-880A66489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
            <a:ext cx="7239000" cy="6513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AD43EC-C18D-42B5-8C98-FC908FCC19FB}"/>
              </a:ext>
            </a:extLst>
          </p:cNvPr>
          <p:cNvSpPr txBox="1"/>
          <p:nvPr/>
        </p:nvSpPr>
        <p:spPr>
          <a:xfrm>
            <a:off x="693018" y="558265"/>
            <a:ext cx="10953549" cy="56323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APOCALYPTIC LITERATURE &amp; BIBLICAL NUMEROLOGY</a:t>
            </a:r>
            <a:r>
              <a:rPr kumimoji="0" lang="en-US" sz="2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 Ferrell Jenkins said it best concerning </a:t>
            </a:r>
            <a:r>
              <a:rPr kumimoji="0" lang="en-US" sz="2400" b="0"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Apocalyptic Literature</a:t>
            </a:r>
            <a:r>
              <a:rPr kumimoji="0" lang="en-US" sz="2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“This literature was highly relevant to the historical situations of the day. Daniel and Ezekiel wrote during the Babylonian exile to comfort people in their faithfulness, and to prepare them for trials even down to the times of Antiochus Epiphanes, and finally to the Roman Empire. The Book of Revelation was written when God’s Saints were being severely tried in the crucible that was called Rome. It served to reveal God’s power to overcome all enemies and His disposition toward His afflicted ones. This book should serve as an encouragement to God’s people, whenever they are persecuted, down to the end of time. In literature like the Apocalypse, one expects a great use of visions and symbols…” CARM’s Matt Slick writes of </a:t>
            </a:r>
            <a:r>
              <a:rPr kumimoji="0" lang="en-US" sz="2400" b="0"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Biblical Numerology</a:t>
            </a:r>
            <a:r>
              <a:rPr kumimoji="0" lang="en-US" sz="2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in both Hebrew &amp; Greek: “It seems quite obvious that the Bible uses numbers in pattern. One of the interesting features of Hebrew and Greek is that in both written languages there are no numeric characters, where we have numbers and letters [In English], they have only letters. So, in each language the letters are also used as numbers. When they are used, the context tells us which is which. </a:t>
            </a:r>
            <a:endParaRPr kumimoji="0" lang="en-US" sz="2400" b="0" i="0" u="none" strike="noStrike" kern="1200" cap="none" spc="0" normalizeH="0" baseline="0" noProof="0" dirty="0">
              <a:ln>
                <a:noFill/>
              </a:ln>
              <a:solidFill>
                <a:srgbClr val="C00000"/>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6442323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c-m-imagesubtitle-image-12316132857" descr="Hebrew alphabet numeric value, Greek alphabet numerical values letters, Jesus name 888">
            <a:hlinkClick r:id="rId3"/>
            <a:extLst>
              <a:ext uri="{FF2B5EF4-FFF2-40B4-BE49-F238E27FC236}">
                <a16:creationId xmlns:a16="http://schemas.microsoft.com/office/drawing/2014/main" id="{EC6C2315-6980-45ED-9E11-84AC1C87E80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19764" y="490888"/>
            <a:ext cx="11155680" cy="5871412"/>
          </a:xfrm>
          <a:prstGeom prst="rect">
            <a:avLst/>
          </a:prstGeom>
          <a:noFill/>
          <a:ln>
            <a:noFill/>
          </a:ln>
        </p:spPr>
      </p:pic>
    </p:spTree>
    <p:extLst>
      <p:ext uri="{BB962C8B-B14F-4D97-AF65-F5344CB8AC3E}">
        <p14:creationId xmlns:p14="http://schemas.microsoft.com/office/powerpoint/2010/main" val="303941473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9E9174-6092-46E0-8ABC-46D44DB910BB}"/>
              </a:ext>
            </a:extLst>
          </p:cNvPr>
          <p:cNvSpPr txBox="1"/>
          <p:nvPr/>
        </p:nvSpPr>
        <p:spPr>
          <a:xfrm>
            <a:off x="741145" y="741145"/>
            <a:ext cx="10780295" cy="5346848"/>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In his book </a:t>
            </a:r>
            <a:r>
              <a:rPr kumimoji="0" lang="en-US" sz="2000" b="0"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The Avenging of the Apostles and Prophets</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Brother Ogden makes a credible case for verse 18 as having application to a specific individual on the Throne of Imperial Rome: “This verse is intended to explain the significance of the preceding verse and to identify the specific administration in power at the time of the Apocalypse. The number of the beast ‘is Six hundred threescore and six.’ The reference is to an ancient practice of figuring the number of one’s name by adding up the assigned total for each letter in his name. Many ancient languages used alphabetical characters as numerical figures with specific values attached to the letters. The process is known as </a:t>
            </a:r>
            <a:r>
              <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gematria</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[The] number of the name </a:t>
            </a:r>
            <a:r>
              <a:rPr kumimoji="0" lang="en-US" sz="2000" b="0" i="1"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Neron</a:t>
            </a:r>
            <a:r>
              <a:rPr kumimoji="0" lang="en-US" sz="2000" b="0"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Caesar</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is 666 and identifies the specific emperor ruling Rome at the time of the Apocalypse. The explanation is simple, factual, and in perfect harmony with the subject material of the Apocalypse.” Similarly, the “Man of Sin” of 2</a:t>
            </a:r>
            <a:r>
              <a:rPr kumimoji="0" lang="en-US" sz="2000" b="0" i="0" u="none" strike="noStrike" kern="1200" cap="none" spc="0" normalizeH="0" baseline="3000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nd</a:t>
            </a: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Thessalonians 2: 3 – 10 corresponds in timeline. Both Thessalonian Letters were written by Paul while in Athens around 51 AD., Caesar Nero ruled the Roman Empire from 54 AD to 68 AD, and the Jewish Campaign began approximately year 64 AD. [However, a plausible argument for the Late Date &amp; Roman Punishment of Biblical Proportion could be made based on the unnatural number and large magnitude of Volcanic Eruptions, Tectonic Plate Earthquake Shifting, and Tsunami Tidal Waves wiping out many major coastal population centers of the Roman Empire Late First Century.]</a:t>
            </a:r>
          </a:p>
        </p:txBody>
      </p:sp>
    </p:spTree>
    <p:extLst>
      <p:ext uri="{BB962C8B-B14F-4D97-AF65-F5344CB8AC3E}">
        <p14:creationId xmlns:p14="http://schemas.microsoft.com/office/powerpoint/2010/main" val="301770068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46EB4B-494F-498A-B9CB-76979134C046}"/>
              </a:ext>
            </a:extLst>
          </p:cNvPr>
          <p:cNvSpPr txBox="1"/>
          <p:nvPr/>
        </p:nvSpPr>
        <p:spPr>
          <a:xfrm>
            <a:off x="649705" y="757989"/>
            <a:ext cx="10852485" cy="5516318"/>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0" u="sng" strike="noStrike" kern="1200" cap="none" spc="0" normalizeH="0" baseline="0" noProof="0" dirty="0">
                <a:ln>
                  <a:noFill/>
                </a:ln>
                <a:solidFill>
                  <a:srgbClr val="A03058"/>
                </a:solidFill>
                <a:effectLst/>
                <a:uLnTx/>
                <a:uFillTx/>
                <a:latin typeface="Calibri" panose="020F0502020204030204" pitchFamily="34" charset="0"/>
                <a:ea typeface="Calibri" panose="020F0502020204030204" pitchFamily="34" charset="0"/>
                <a:cs typeface="Times New Roman" panose="02020603050405020304" pitchFamily="18" charset="0"/>
              </a:rPr>
              <a:t>First Century Wisdom in Numerological Interpretation</a:t>
            </a:r>
            <a:r>
              <a:rPr kumimoji="0" lang="en-US" sz="1800" b="0" i="0" u="none" strike="noStrike" kern="1200" cap="none" spc="0" normalizeH="0" baseline="0" noProof="0" dirty="0">
                <a:ln>
                  <a:noFill/>
                </a:ln>
                <a:solidFill>
                  <a:srgbClr val="A03058"/>
                </a:solidFill>
                <a:effectLst/>
                <a:uLnTx/>
                <a:uFillTx/>
                <a:latin typeface="Calibri" panose="020F0502020204030204" pitchFamily="34" charset="0"/>
                <a:ea typeface="Calibri" panose="020F0502020204030204" pitchFamily="34" charset="0"/>
                <a:cs typeface="Times New Roman" panose="02020603050405020304" pitchFamily="18" charset="0"/>
              </a:rPr>
              <a:t> – Author Bruce Winter in his recent book </a:t>
            </a:r>
            <a:r>
              <a:rPr kumimoji="0" lang="en-US" sz="1800" b="0" i="1" u="none" strike="noStrike" kern="1200" cap="none" spc="0" normalizeH="0" baseline="0" noProof="0" dirty="0">
                <a:ln>
                  <a:noFill/>
                </a:ln>
                <a:solidFill>
                  <a:srgbClr val="A03058"/>
                </a:solidFill>
                <a:effectLst/>
                <a:uLnTx/>
                <a:uFillTx/>
                <a:latin typeface="Calibri" panose="020F0502020204030204" pitchFamily="34" charset="0"/>
                <a:ea typeface="Calibri" panose="020F0502020204030204" pitchFamily="34" charset="0"/>
                <a:cs typeface="Times New Roman" panose="02020603050405020304" pitchFamily="18" charset="0"/>
              </a:rPr>
              <a:t>Divine </a:t>
            </a:r>
            <a:r>
              <a:rPr kumimoji="0" lang="en-US" sz="1800" b="0" i="1" u="none" strike="noStrike" kern="1200" cap="none" spc="0" normalizeH="0" baseline="0" noProof="0" dirty="0" err="1">
                <a:ln>
                  <a:noFill/>
                </a:ln>
                <a:solidFill>
                  <a:srgbClr val="A03058"/>
                </a:solidFill>
                <a:effectLst/>
                <a:uLnTx/>
                <a:uFillTx/>
                <a:latin typeface="Calibri" panose="020F0502020204030204" pitchFamily="34" charset="0"/>
                <a:ea typeface="Calibri" panose="020F0502020204030204" pitchFamily="34" charset="0"/>
                <a:cs typeface="Times New Roman" panose="02020603050405020304" pitchFamily="18" charset="0"/>
              </a:rPr>
              <a:t>Honours</a:t>
            </a:r>
            <a:r>
              <a:rPr kumimoji="0" lang="en-US" sz="1800" b="0" i="1" u="none" strike="noStrike" kern="1200" cap="none" spc="0" normalizeH="0" baseline="0" noProof="0" dirty="0">
                <a:ln>
                  <a:noFill/>
                </a:ln>
                <a:solidFill>
                  <a:srgbClr val="A03058"/>
                </a:solidFill>
                <a:effectLst/>
                <a:uLnTx/>
                <a:uFillTx/>
                <a:latin typeface="Calibri" panose="020F0502020204030204" pitchFamily="34" charset="0"/>
                <a:ea typeface="Calibri" panose="020F0502020204030204" pitchFamily="34" charset="0"/>
                <a:cs typeface="Times New Roman" panose="02020603050405020304" pitchFamily="18" charset="0"/>
              </a:rPr>
              <a:t> for the Caesars: The First Christians Responses</a:t>
            </a:r>
            <a:r>
              <a:rPr kumimoji="0" lang="en-US" sz="1800" b="0" i="0" u="none" strike="noStrike" kern="1200" cap="none" spc="0" normalizeH="0" baseline="0" noProof="0" dirty="0">
                <a:ln>
                  <a:noFill/>
                </a:ln>
                <a:solidFill>
                  <a:srgbClr val="A03058"/>
                </a:solidFill>
                <a:effectLst/>
                <a:uLnTx/>
                <a:uFillTx/>
                <a:latin typeface="Calibri" panose="020F0502020204030204" pitchFamily="34" charset="0"/>
                <a:ea typeface="Calibri" panose="020F0502020204030204" pitchFamily="34" charset="0"/>
                <a:cs typeface="Times New Roman" panose="02020603050405020304" pitchFamily="18" charset="0"/>
              </a:rPr>
              <a:t> in </a:t>
            </a:r>
            <a:r>
              <a:rPr kumimoji="0" lang="en-US" sz="1800" b="0" i="0" u="sng" strike="noStrike" kern="1200" cap="none" spc="0" normalizeH="0" baseline="0" noProof="0" dirty="0">
                <a:ln>
                  <a:noFill/>
                </a:ln>
                <a:solidFill>
                  <a:srgbClr val="A03058"/>
                </a:solidFill>
                <a:effectLst/>
                <a:uLnTx/>
                <a:uFillTx/>
                <a:latin typeface="Calibri" panose="020F0502020204030204" pitchFamily="34" charset="0"/>
                <a:ea typeface="Calibri" panose="020F0502020204030204" pitchFamily="34" charset="0"/>
                <a:cs typeface="Times New Roman" panose="02020603050405020304" pitchFamily="18" charset="0"/>
              </a:rPr>
              <a:t>Section II: Playing the Numbers Game to Identify the Beast</a:t>
            </a:r>
            <a:r>
              <a:rPr kumimoji="0" lang="en-US" sz="1800" b="0" i="0" u="none" strike="noStrike" kern="1200" cap="none" spc="0" normalizeH="0" baseline="0" noProof="0" dirty="0">
                <a:ln>
                  <a:noFill/>
                </a:ln>
                <a:solidFill>
                  <a:srgbClr val="A03058"/>
                </a:solidFill>
                <a:effectLst/>
                <a:uLnTx/>
                <a:uFillTx/>
                <a:latin typeface="Calibri" panose="020F0502020204030204" pitchFamily="34" charset="0"/>
                <a:ea typeface="Calibri" panose="020F0502020204030204" pitchFamily="34" charset="0"/>
                <a:cs typeface="Times New Roman" panose="02020603050405020304" pitchFamily="18" charset="0"/>
              </a:rPr>
              <a:t> addresses how the original reading audience would have interpreted the meaning of Revelation 13:18. He writes: “A greater challenge was issued that would test the skills of his readership to undertake a more complicated form for numerical calculation – ‘this calls for wisdom,’  ‘here is wisdom,’ a term used in Greek for </a:t>
            </a:r>
            <a:r>
              <a:rPr kumimoji="0" lang="en-US" sz="1800" b="0" i="1" u="none" strike="noStrike" kern="1200" cap="none" spc="0" normalizeH="0" baseline="0" noProof="0" dirty="0">
                <a:ln>
                  <a:noFill/>
                </a:ln>
                <a:solidFill>
                  <a:srgbClr val="A03058"/>
                </a:solidFill>
                <a:effectLst/>
                <a:uLnTx/>
                <a:uFillTx/>
                <a:latin typeface="Calibri" panose="020F0502020204030204" pitchFamily="34" charset="0"/>
                <a:ea typeface="Calibri" panose="020F0502020204030204" pitchFamily="34" charset="0"/>
                <a:cs typeface="Times New Roman" panose="02020603050405020304" pitchFamily="18" charset="0"/>
              </a:rPr>
              <a:t>skill</a:t>
            </a:r>
            <a:r>
              <a:rPr kumimoji="0" lang="en-US" sz="1800" b="0" i="0" u="none" strike="noStrike" kern="1200" cap="none" spc="0" normalizeH="0" baseline="0" noProof="0" dirty="0">
                <a:ln>
                  <a:noFill/>
                </a:ln>
                <a:solidFill>
                  <a:srgbClr val="A03058"/>
                </a:solidFill>
                <a:effectLst/>
                <a:uLnTx/>
                <a:uFillTx/>
                <a:latin typeface="Calibri" panose="020F0502020204030204" pitchFamily="34" charset="0"/>
                <a:ea typeface="Calibri" panose="020F0502020204030204" pitchFamily="34" charset="0"/>
                <a:cs typeface="Times New Roman" panose="02020603050405020304" pitchFamily="18" charset="0"/>
              </a:rPr>
              <a:t> in various disciplines of learning including music, poetry, medicine, and divination, and here the author of the letter uses it of </a:t>
            </a:r>
            <a:r>
              <a:rPr kumimoji="0" lang="en-US" sz="1800" b="0" i="1" u="none" strike="noStrike" kern="1200" cap="none" spc="0" normalizeH="0" baseline="0" noProof="0" dirty="0">
                <a:ln>
                  <a:noFill/>
                </a:ln>
                <a:solidFill>
                  <a:srgbClr val="A03058"/>
                </a:solidFill>
                <a:effectLst/>
                <a:uLnTx/>
                <a:uFillTx/>
                <a:latin typeface="Calibri" panose="020F0502020204030204" pitchFamily="34" charset="0"/>
                <a:ea typeface="Calibri" panose="020F0502020204030204" pitchFamily="34" charset="0"/>
                <a:cs typeface="Times New Roman" panose="02020603050405020304" pitchFamily="18" charset="0"/>
              </a:rPr>
              <a:t>gematria</a:t>
            </a:r>
            <a:r>
              <a:rPr kumimoji="0" lang="en-US" sz="1800" b="0" i="0" u="none" strike="noStrike" kern="1200" cap="none" spc="0" normalizeH="0" baseline="0" noProof="0" dirty="0">
                <a:ln>
                  <a:noFill/>
                </a:ln>
                <a:solidFill>
                  <a:srgbClr val="A03058"/>
                </a:solidFill>
                <a:effectLst/>
                <a:uLnTx/>
                <a:uFillTx/>
                <a:latin typeface="Calibri" panose="020F0502020204030204" pitchFamily="34" charset="0"/>
                <a:ea typeface="Calibri" panose="020F0502020204030204" pitchFamily="34" charset="0"/>
                <a:cs typeface="Times New Roman" panose="02020603050405020304" pitchFamily="18" charset="0"/>
              </a:rPr>
              <a:t>. He further defines the person possessing this skill as ‘the one having knowledge.’ This clue is in the use of the imperative when he writes that ‘he must calculate the number of the beast,’ and then explains, ‘for the number of the beast is a man and his number is 666’ (13:18). The actual text does not have the Greek letter for six repeated three times but, i.e. 600, 60, 6. This followed the Greek convention of spelling each of the letters that were represented numerically – ‘six hundred,’ sixty,’ and ‘six’.</a:t>
            </a:r>
            <a:endParaRPr kumimoji="0" lang="en-US" sz="1400" b="0" i="0" u="none" strike="noStrike" kern="1200" cap="none" spc="0" normalizeH="0" baseline="0" noProof="0" dirty="0">
              <a:ln>
                <a:noFill/>
              </a:ln>
              <a:solidFill>
                <a:srgbClr val="A03058"/>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A03058"/>
                </a:solidFill>
                <a:effectLst/>
                <a:uLnTx/>
                <a:uFillTx/>
                <a:latin typeface="Calibri" panose="020F0502020204030204" pitchFamily="34" charset="0"/>
                <a:ea typeface="Calibri" panose="020F0502020204030204" pitchFamily="34" charset="0"/>
                <a:cs typeface="Times New Roman" panose="02020603050405020304" pitchFamily="18" charset="0"/>
              </a:rPr>
              <a:t>What is the numerical value of the Greek letters for ‘beast’? It totals 247 (9,8,100,10,70,50). So he is not referring to a calculation of Greek letters of this term. However, ‘the same numerical technique was used in the Hebrew alphabet, and ‘beast’ in the Hebrew alphabet is 666 (400,200,10,6,50). The number of the beast is explicitly to coincide with another number. The writer explains, ‘For it is the number of a man’ and then discloses that number is ‘666’ (Revelation 13: 18). So, the total number for ‘beast’ and that for ‘man’ are the same. There is an </a:t>
            </a:r>
            <a:r>
              <a:rPr kumimoji="0" lang="en-US" sz="1800" b="1" i="0" u="none" strike="noStrike" kern="1200" cap="none" spc="0" normalizeH="0" baseline="0" noProof="0" dirty="0">
                <a:ln>
                  <a:noFill/>
                </a:ln>
                <a:solidFill>
                  <a:srgbClr val="A03058"/>
                </a:solidFill>
                <a:effectLst/>
                <a:uLnTx/>
                <a:uFillTx/>
                <a:latin typeface="Calibri" panose="020F0502020204030204" pitchFamily="34" charset="0"/>
                <a:ea typeface="Calibri" panose="020F0502020204030204" pitchFamily="34" charset="0"/>
                <a:cs typeface="Times New Roman" panose="02020603050405020304" pitchFamily="18" charset="0"/>
              </a:rPr>
              <a:t>official external evidence of the numerical value of the name of Nero</a:t>
            </a:r>
            <a:r>
              <a:rPr kumimoji="0" lang="en-US" sz="1800" b="0" i="0" u="none" strike="noStrike" kern="1200" cap="none" spc="0" normalizeH="0" baseline="0" noProof="0" dirty="0">
                <a:ln>
                  <a:noFill/>
                </a:ln>
                <a:solidFill>
                  <a:srgbClr val="A03058"/>
                </a:solidFill>
                <a:effectLst/>
                <a:uLnTx/>
                <a:uFillTx/>
                <a:latin typeface="Calibri" panose="020F0502020204030204" pitchFamily="34" charset="0"/>
                <a:ea typeface="Calibri" panose="020F0502020204030204" pitchFamily="34" charset="0"/>
                <a:cs typeface="Times New Roman" panose="02020603050405020304" pitchFamily="18" charset="0"/>
              </a:rPr>
              <a:t> in the Hebrew-Aramaic Script on an official deed of debt in A.D. 55 declared to be the second year of ‘Nero’.”</a:t>
            </a:r>
            <a:endParaRPr kumimoji="0" lang="en-US" sz="1400" b="0" i="0" u="none" strike="noStrike" kern="1200" cap="none" spc="0" normalizeH="0" baseline="0" noProof="0" dirty="0">
              <a:ln>
                <a:noFill/>
              </a:ln>
              <a:solidFill>
                <a:srgbClr val="A03058"/>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85266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0738DD-1C18-4ED9-BCB1-5BBE674C7C17}"/>
              </a:ext>
            </a:extLst>
          </p:cNvPr>
          <p:cNvSpPr txBox="1"/>
          <p:nvPr/>
        </p:nvSpPr>
        <p:spPr>
          <a:xfrm>
            <a:off x="510139" y="519764"/>
            <a:ext cx="11251933" cy="60016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“666” The Number of a Man</a:t>
            </a:r>
            <a:r>
              <a:rPr kumimoji="0" lang="en-US" sz="2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 [Referred to also as </a:t>
            </a:r>
            <a:r>
              <a:rPr kumimoji="0" lang="en-US" sz="2400" b="0"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The Mark of the Beast</a:t>
            </a:r>
            <a:r>
              <a:rPr kumimoji="0" lang="en-US" sz="2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@Revelation Chapter 13 Verses 15 – 18].  In my opinion, both Homer Hailey &amp; Arthur Ogden present two strong arguments equally credible. In </a:t>
            </a:r>
            <a:r>
              <a:rPr kumimoji="0" lang="en-US" sz="2400" b="0"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REVELATION: An Introduction</a:t>
            </a:r>
            <a:r>
              <a:rPr kumimoji="0" lang="en-US" sz="2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400" b="0" i="1"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and Commentary</a:t>
            </a:r>
            <a:r>
              <a:rPr kumimoji="0" lang="en-US" sz="24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rPr>
              <a:t> Brother Hailey writes: “I believe, however, that the number does not represent an individual such as Nero, Domitian, or others per se, but the sum of that which is human… When John adds, ‘It is the number of a man,’ he omits the definite article before ‘man,’ thereby indicating that he has no particular individual in mind. He is saying that the number represents that which is human; it is therefore a human number…Since the Apocalypse abounds in the symbolic use of numbers which express ideas rather than persons or literal quantities, the same principle should be followed in the interpretation of this number.  Throughout the book, seven expresses the idea of perfect completeness: the seven churches, seven horns, seven eyes, seven spirits, and so forth. So, six, which falls below the sacred seven, can never be seven or reach perfection; therefore, it symbolizes the imperfect, that which is human and destined to fail. It is said that to the Jews the number six was an omen or symbol of dread and doom, so when it was tripled, 666, it represented the completeness of doom and failure.”</a:t>
            </a:r>
            <a:endParaRPr kumimoji="0" lang="en-US" sz="2400" b="0" i="0" u="none" strike="noStrike" kern="1200" cap="none" spc="0" normalizeH="0" baseline="0" noProof="0" dirty="0">
              <a:ln>
                <a:noFill/>
              </a:ln>
              <a:solidFill>
                <a:srgbClr val="C00000"/>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9058497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74637"/>
            <a:ext cx="10770670" cy="5724229"/>
          </a:xfrm>
        </p:spPr>
        <p:txBody>
          <a:bodyPr>
            <a:normAutofit fontScale="47500" lnSpcReduction="20000"/>
          </a:bodyPr>
          <a:lstStyle/>
          <a:p>
            <a:pPr marL="0" indent="0">
              <a:buNone/>
            </a:pPr>
            <a:r>
              <a:rPr lang="en-US" sz="10100" dirty="0">
                <a:solidFill>
                  <a:schemeClr val="accent6">
                    <a:lumMod val="75000"/>
                  </a:schemeClr>
                </a:solidFill>
                <a:effectLst>
                  <a:outerShdw blurRad="38100" dist="38100" dir="2700000" algn="tl">
                    <a:srgbClr val="000000">
                      <a:alpha val="43137"/>
                    </a:srgbClr>
                  </a:outerShdw>
                </a:effectLst>
              </a:rPr>
              <a:t>       </a:t>
            </a:r>
            <a:r>
              <a:rPr lang="en-US" sz="10100" u="sng" dirty="0">
                <a:solidFill>
                  <a:schemeClr val="accent6">
                    <a:lumMod val="75000"/>
                  </a:schemeClr>
                </a:solidFill>
                <a:effectLst>
                  <a:outerShdw blurRad="38100" dist="38100" dir="2700000" algn="tl">
                    <a:srgbClr val="000000">
                      <a:alpha val="43137"/>
                    </a:srgbClr>
                  </a:outerShdw>
                </a:effectLst>
              </a:rPr>
              <a:t>J. W. McGarvey’s Final Comments</a:t>
            </a:r>
          </a:p>
          <a:p>
            <a:r>
              <a:rPr lang="en-US" sz="3800" dirty="0"/>
              <a:t>But there was another stage of his trial yet before him, and from this he had reason to anticipate the most fatal results. From all the indications in view, he was induced to write to Timothy, “I am now ready to be offered, and the time of my departure is at hand.” He had some years before declared, “I hold not my life dear to myself, so that I may finish my course with joy, and the ministry which I have received of the Lord Jesus, to testify the gospel of the favor of God.” Now, he was about to yield up his life, and upon looking back over the course he had run &amp; the ministry with which he had been entrusted, the conditions specified were completely fulfilled. With all confidence he is able to say, “I have fought a good fight, I have finished my course, I have kept the faith.” All who have followed his course with us in these pages can bear the testimony to this declaration &amp; after glancing back with him over the long series of stripes, imprisonment, and exhausting toil through which he had passed, can enter into the feeling of relief and joy with which he looked forward and exclaimed, “Henceforth there is laid up for me a crown of righteousness, which the Lord, the righteous judge, will give to me at that day; and not to me only, but to all them also who love his appearing.” Like a mariner on a long voyage, whose bark had been tossed by many waves, and shrouded in the gloom of many a storm, his soul was cheered, at last, by a view of the desired haven close at hand. He is still, however, beaten by the storm, and one more dark billow is yet to roll over him, ere he rests upon the calm waters within the haven. Here the curtain of inspired history closes over him, and the last sound we hear is his shout of triumph as he braces himself for the last struggle. </a:t>
            </a:r>
            <a:r>
              <a:rPr lang="en-US" sz="3800" dirty="0">
                <a:solidFill>
                  <a:srgbClr val="FF0000"/>
                </a:solidFill>
              </a:rPr>
              <a:t>It only remains for the earliest uninspired history of the Church to confirm his own anticipations, by testifying that his trial finally resulted in a sentence of death, and that he was beheaded outside the gates of Rome, in the last year of the reign of Nero, </a:t>
            </a:r>
            <a:r>
              <a:rPr lang="en-US" sz="3800" dirty="0" err="1">
                <a:solidFill>
                  <a:srgbClr val="FF0000"/>
                </a:solidFill>
              </a:rPr>
              <a:t>a.d.</a:t>
            </a:r>
            <a:r>
              <a:rPr lang="en-US" sz="3800" dirty="0">
                <a:solidFill>
                  <a:srgbClr val="FF0000"/>
                </a:solidFill>
              </a:rPr>
              <a:t> 68.</a:t>
            </a:r>
          </a:p>
          <a:p>
            <a:pPr lvl="1"/>
            <a:r>
              <a:rPr lang="en-US" sz="3400" b="0" dirty="0"/>
              <a:t>McGarvey, J. W. (1872). </a:t>
            </a:r>
            <a:r>
              <a:rPr lang="en-US" sz="3400" b="0" i="1" u="sng" dirty="0">
                <a:hlinkClick r:id="rId2"/>
              </a:rPr>
              <a:t>A commentary on Acts of Apostles</a:t>
            </a:r>
            <a:r>
              <a:rPr lang="en-US" sz="3400" b="0" dirty="0">
                <a:hlinkClick r:id="rId2"/>
              </a:rPr>
              <a:t> (p. 297). Lexington, KY: Transylvania Printing and Publishing</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817996"/>
            <a:ext cx="12098955" cy="765367"/>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28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26737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C8179E-63E9-47C0-894C-FBBA0F7F0994}"/>
              </a:ext>
            </a:extLst>
          </p:cNvPr>
          <p:cNvSpPr txBox="1"/>
          <p:nvPr/>
        </p:nvSpPr>
        <p:spPr>
          <a:xfrm>
            <a:off x="321546" y="723481"/>
            <a:ext cx="11505363" cy="5632311"/>
          </a:xfrm>
          <a:prstGeom prst="rect">
            <a:avLst/>
          </a:prstGeom>
          <a:noFill/>
        </p:spPr>
        <p:txBody>
          <a:bodyPr wrap="square">
            <a:spAutoFit/>
          </a:bodyPr>
          <a:lstStyle/>
          <a:p>
            <a:r>
              <a:rPr lang="en-US" sz="1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The Emperor Nero had two compulsions; he loved chariot racing, and he hated Christians. His participation in chariot racing was initially limited to silly board games which he designed, but eventually that did not prove enough to satisfy Nero.  He soon began practicing chariot driving in his garden, in front of a forced audience, his slaves. Even that, however, did not prove enough – Nero wanted nothing less than to win the chariot races at the Greek Olympiad.</a:t>
            </a:r>
          </a:p>
          <a:p>
            <a:r>
              <a:rPr lang="en-US" sz="1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So Nero went to Greece, where he entered his ten-horse chariot in the </a:t>
            </a:r>
            <a:r>
              <a:rPr lang="en-US" sz="1800" b="1" u="none" strike="noStrike" dirty="0" err="1">
                <a:solidFill>
                  <a:srgbClr val="0000FF"/>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tethrippon</a:t>
            </a:r>
            <a:r>
              <a:rPr lang="en-US" sz="1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event in the Olympiad, which was a dream come true for Nero. There was the minor problem that the teams were supposed to consist of four horses rather than ten, but Nero overcame that issue, most likely through bribery.  During the race Nero was thrown off of his chariot, was helped back on by spectators, and was subsequently thrown again.  Unable to continue the race after the second fall, Nero nevertheless was proclaimed the victor!  The duly bribed judges decided that Nero deserved to be declared the victor, because he certainly would have won </a:t>
            </a:r>
            <a:r>
              <a:rPr lang="en-US" sz="1800" b="1"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if he would have finished the</a:t>
            </a:r>
            <a:r>
              <a:rPr lang="en-US" sz="1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race!</a:t>
            </a:r>
          </a:p>
          <a:p>
            <a:r>
              <a:rPr lang="en-US" sz="1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During that short period of time (AD 67–68) between Nero’s "victory" in an unfinished race &amp; his inglorious death, he was widely considered a buffoon.  As the victory memorials went up around the city of Rome, and Nero’s self-composed songs about his exploits were performed, the common people were just as aware as Galba and others that his victory was false.  One can imagine the parodies, graffiti, and jokes which circulated throughout Rome, ridiculing the "hero" Nero.  </a:t>
            </a:r>
          </a:p>
          <a:p>
            <a:r>
              <a:rPr lang="en-US"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Into this scene enters the Apostle Paul. Paul had been arrested in Jerusalem for “disturbing the peace.” Fearing for his life, he had appealed for an audience before the highest Roman Civil Authority. Unfortunately for Paul, the Caesar to whom he had appealed was Nero.</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Times New Roman" panose="02020603050405020304" pitchFamily="18" charset="0"/>
                <a:ea typeface="Times New Roman" panose="02020603050405020304" pitchFamily="18" charset="0"/>
              </a:rPr>
              <a:t> </a:t>
            </a:r>
            <a:endParaRPr lang="en-US" dirty="0"/>
          </a:p>
        </p:txBody>
      </p:sp>
    </p:spTree>
    <p:extLst>
      <p:ext uri="{BB962C8B-B14F-4D97-AF65-F5344CB8AC3E}">
        <p14:creationId xmlns:p14="http://schemas.microsoft.com/office/powerpoint/2010/main" val="194307054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C2B69D-5B05-47B1-AB50-4196E26B2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640"/>
            <a:ext cx="12192000" cy="5755907"/>
          </a:xfrm>
          <a:prstGeom prst="rect">
            <a:avLst/>
          </a:prstGeom>
        </p:spPr>
      </p:pic>
    </p:spTree>
    <p:extLst>
      <p:ext uri="{BB962C8B-B14F-4D97-AF65-F5344CB8AC3E}">
        <p14:creationId xmlns:p14="http://schemas.microsoft.com/office/powerpoint/2010/main" val="401356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5408F1-D8C7-4328-9D25-51CA4B63975F}"/>
              </a:ext>
            </a:extLst>
          </p:cNvPr>
          <p:cNvSpPr txBox="1"/>
          <p:nvPr/>
        </p:nvSpPr>
        <p:spPr>
          <a:xfrm>
            <a:off x="422031" y="823966"/>
            <a:ext cx="11435024" cy="5670655"/>
          </a:xfrm>
          <a:prstGeom prst="rect">
            <a:avLst/>
          </a:prstGeom>
          <a:noFill/>
        </p:spPr>
        <p:txBody>
          <a:bodyPr wrap="square">
            <a:spAutoFit/>
          </a:bodyPr>
          <a:lstStyle/>
          <a:p>
            <a:pPr marL="0" marR="0">
              <a:lnSpc>
                <a:spcPct val="107000"/>
              </a:lnSpc>
              <a:spcBef>
                <a:spcPts val="0"/>
              </a:spcBef>
              <a:spcAft>
                <a:spcPts val="800"/>
              </a:spcAft>
            </a:pPr>
            <a:r>
              <a:rPr lang="en-US"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The timeline of Paul’s life is a little fuzzy; some scholars place his death as early as AD 60, and others as late as AD 68. In the  </a:t>
            </a:r>
            <a:r>
              <a:rPr lang="en-US" sz="1600" b="1" u="none" strike="noStrike" dirty="0">
                <a:solidFill>
                  <a:srgbClr val="0000FF"/>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later death scenario</a:t>
            </a:r>
            <a:r>
              <a:rPr lang="en-US"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Paul was put to death by Nero in spring AD 68, after Nero’s "victorious" return to Rome and shortly before Nero’s own death through suicide that summer. </a:t>
            </a:r>
          </a:p>
          <a:p>
            <a:pPr marL="0" marR="0">
              <a:lnSpc>
                <a:spcPct val="107000"/>
              </a:lnSpc>
              <a:spcBef>
                <a:spcPts val="0"/>
              </a:spcBef>
              <a:spcAft>
                <a:spcPts val="800"/>
              </a:spcAft>
            </a:pPr>
            <a:r>
              <a:rPr lang="en-US"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During this imprisonment in Rome, whenever it was, Paul wrote his last epistle, which was his second to Timothy.  Shortly thereafter, the Saint was put to death.  While held in Rome by Nero, Paul wrote (</a:t>
            </a:r>
            <a:r>
              <a:rPr lang="en-US" sz="1600" b="1" u="none" strike="noStrike" dirty="0">
                <a:solidFill>
                  <a:srgbClr val="0000FF"/>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2 Timothy 4:7–8</a:t>
            </a:r>
            <a:r>
              <a:rPr lang="en-US"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 have fought the good fight, I have finished the race, I have kept the faith. Henceforth there is laid up for me the crown of righteousness, which the Lord, the righteous judge, will award to me on that Day, and not only to me but also to all who have loved his appearing."</a:t>
            </a:r>
            <a:endPar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Note the </a:t>
            </a:r>
            <a:r>
              <a:rPr lang="en-US" sz="16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sous </a:t>
            </a:r>
            <a:r>
              <a:rPr lang="en-US" sz="16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entendu</a:t>
            </a:r>
            <a:r>
              <a:rPr lang="en-US" sz="16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meaning – "I, </a:t>
            </a:r>
            <a:r>
              <a:rPr lang="en-US" sz="16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unlike Nero</a:t>
            </a:r>
            <a:r>
              <a:rPr lang="en-US" sz="1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have finished the race, </a:t>
            </a:r>
            <a:r>
              <a:rPr lang="en-US" sz="16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in completing the course</a:t>
            </a:r>
            <a:r>
              <a:rPr lang="en-US" sz="1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I have kept the faith.  Henceforth there is laid up for me the crown of righteousness </a:t>
            </a:r>
            <a:r>
              <a:rPr lang="en-US" sz="16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rather than a cheater’s crown</a:t>
            </a:r>
            <a:r>
              <a:rPr lang="en-US" sz="1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which the Lord, the righteous         </a:t>
            </a:r>
            <a:r>
              <a:rPr lang="en-US" sz="16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and incorruptible </a:t>
            </a:r>
            <a:r>
              <a:rPr lang="en-US" sz="1600" b="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judge, will award to me …" [all text in italics added by me]</a:t>
            </a:r>
            <a:endPar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Was this Paul’s intent?  Did he really mean to poke Nero in the eye?  Paul  was certainly aware of all the anti-Nero talk and activity going on around him. The contents of his prison letters surely were reviewed by the emperor’s officials; could he have unintentionally penned his words that carelessly?      As a Christian, I believe Paul’s choice of words was intentional and God-honoring; God’s Word is inspired, not a word of it was written by accident.</a:t>
            </a:r>
            <a:endPar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Assuming the </a:t>
            </a:r>
            <a:r>
              <a:rPr lang="en-US" sz="1600" b="1" u="none" strike="noStrike" dirty="0">
                <a:solidFill>
                  <a:srgbClr val="0000FF"/>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late timeline</a:t>
            </a:r>
            <a:r>
              <a:rPr lang="en-US" sz="1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is correct, the only conclusion I can make is that the Apostle Paul, for whatever reason, and through the inspiration of the Holy Spirit, intentionally penned these inflammatory words, which very likely contributed to his condemnation.  The fact is, a few short weeks later Saint Paul was dead, martyred by Nero.  </a:t>
            </a:r>
            <a:r>
              <a:rPr lang="en-US" sz="1600" b="1"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Greg Heller</a:t>
            </a:r>
            <a:endPar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117597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A6A148-B1D3-4384-9E81-41E808E009D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562708"/>
            <a:ext cx="12191999" cy="5767754"/>
          </a:xfrm>
          <a:prstGeom prst="rect">
            <a:avLst/>
          </a:prstGeom>
          <a:noFill/>
          <a:ln>
            <a:noFill/>
          </a:ln>
        </p:spPr>
      </p:pic>
    </p:spTree>
    <p:extLst>
      <p:ext uri="{BB962C8B-B14F-4D97-AF65-F5344CB8AC3E}">
        <p14:creationId xmlns:p14="http://schemas.microsoft.com/office/powerpoint/2010/main" val="3052773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917CB2-0F71-4455-962B-8A2086C3DFF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2930C41-B86A-4244-B7AF-8F78659C4A78}"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6866" name="Text Box 2">
            <a:extLst>
              <a:ext uri="{FF2B5EF4-FFF2-40B4-BE49-F238E27FC236}">
                <a16:creationId xmlns:a16="http://schemas.microsoft.com/office/drawing/2014/main" id="{24D7F748-6E69-4F64-9445-E9C8EFC763EF}"/>
              </a:ext>
            </a:extLst>
          </p:cNvPr>
          <p:cNvSpPr txBox="1">
            <a:spLocks noChangeArrowheads="1"/>
          </p:cNvSpPr>
          <p:nvPr/>
        </p:nvSpPr>
        <p:spPr bwMode="auto">
          <a:xfrm>
            <a:off x="2667000" y="609600"/>
            <a:ext cx="77724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8.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Third Missionary Journey: Revisiting Asia Minor and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(18.22-20.38):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Ephesus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(18.19-21);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 depicts Paul as determined to complete his last tour and head for the imperial capital, that is,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(19.21-22);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farewell speech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Miletus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(20.17-38);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maps on the location of the major churches at the end of Paul’s ministry.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6866">
                                            <p:txEl>
                                              <p:pRg st="0" end="0"/>
                                            </p:txEl>
                                          </p:spTgt>
                                        </p:tgtEl>
                                        <p:attrNameLst>
                                          <p:attrName>style.visibility</p:attrName>
                                        </p:attrNameLst>
                                      </p:cBhvr>
                                      <p:to>
                                        <p:strVal val="visible"/>
                                      </p:to>
                                    </p:set>
                                    <p:anim calcmode="lin" valueType="num">
                                      <p:cBhvr additive="base">
                                        <p:cTn id="7" dur="300" fill="hold"/>
                                        <p:tgtEl>
                                          <p:spTgt spid="3686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68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6866">
                                            <p:txEl>
                                              <p:pRg st="1" end="1"/>
                                            </p:txEl>
                                          </p:spTgt>
                                        </p:tgtEl>
                                        <p:attrNameLst>
                                          <p:attrName>style.visibility</p:attrName>
                                        </p:attrNameLst>
                                      </p:cBhvr>
                                      <p:to>
                                        <p:strVal val="visible"/>
                                      </p:to>
                                    </p:set>
                                    <p:anim calcmode="lin" valueType="num">
                                      <p:cBhvr additive="base">
                                        <p:cTn id="13" dur="300" fill="hold"/>
                                        <p:tgtEl>
                                          <p:spTgt spid="3686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68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6866">
                                            <p:txEl>
                                              <p:pRg st="2" end="2"/>
                                            </p:txEl>
                                          </p:spTgt>
                                        </p:tgtEl>
                                        <p:attrNameLst>
                                          <p:attrName>style.visibility</p:attrName>
                                        </p:attrNameLst>
                                      </p:cBhvr>
                                      <p:to>
                                        <p:strVal val="visible"/>
                                      </p:to>
                                    </p:set>
                                    <p:anim calcmode="lin" valueType="num">
                                      <p:cBhvr additive="base">
                                        <p:cTn id="19" dur="300" fill="hold"/>
                                        <p:tgtEl>
                                          <p:spTgt spid="3686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68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6866">
                                            <p:txEl>
                                              <p:pRg st="3" end="3"/>
                                            </p:txEl>
                                          </p:spTgt>
                                        </p:tgtEl>
                                        <p:attrNameLst>
                                          <p:attrName>style.visibility</p:attrName>
                                        </p:attrNameLst>
                                      </p:cBhvr>
                                      <p:to>
                                        <p:strVal val="visible"/>
                                      </p:to>
                                    </p:set>
                                    <p:anim calcmode="lin" valueType="num">
                                      <p:cBhvr additive="base">
                                        <p:cTn id="25" dur="300" fill="hold"/>
                                        <p:tgtEl>
                                          <p:spTgt spid="36866">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68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6866">
                                            <p:txEl>
                                              <p:pRg st="4" end="4"/>
                                            </p:txEl>
                                          </p:spTgt>
                                        </p:tgtEl>
                                        <p:attrNameLst>
                                          <p:attrName>style.visibility</p:attrName>
                                        </p:attrNameLst>
                                      </p:cBhvr>
                                      <p:to>
                                        <p:strVal val="visible"/>
                                      </p:to>
                                    </p:set>
                                    <p:anim calcmode="lin" valueType="num">
                                      <p:cBhvr additive="base">
                                        <p:cTn id="31" dur="300" fill="hold"/>
                                        <p:tgtEl>
                                          <p:spTgt spid="36866">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686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autoUpdateAnimBg="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aul, The Apostle of Christ - final scene">
            <a:hlinkClick r:id="" action="ppaction://media"/>
            <a:extLst>
              <a:ext uri="{FF2B5EF4-FFF2-40B4-BE49-F238E27FC236}">
                <a16:creationId xmlns:a16="http://schemas.microsoft.com/office/drawing/2014/main" id="{1C03D3AB-563E-452B-9384-02A3BAE47A8B}"/>
              </a:ext>
            </a:extLst>
          </p:cNvPr>
          <p:cNvPicPr>
            <a:picLocks noRot="1" noChangeAspect="1"/>
          </p:cNvPicPr>
          <p:nvPr>
            <a:videoFile r:link="rId1"/>
          </p:nvPr>
        </p:nvPicPr>
        <p:blipFill>
          <a:blip r:embed="rId3"/>
          <a:stretch>
            <a:fillRect/>
          </a:stretch>
        </p:blipFill>
        <p:spPr>
          <a:xfrm>
            <a:off x="914400" y="773723"/>
            <a:ext cx="10289512" cy="5225143"/>
          </a:xfrm>
          <a:prstGeom prst="rect">
            <a:avLst/>
          </a:prstGeom>
        </p:spPr>
      </p:pic>
    </p:spTree>
    <p:extLst>
      <p:ext uri="{BB962C8B-B14F-4D97-AF65-F5344CB8AC3E}">
        <p14:creationId xmlns:p14="http://schemas.microsoft.com/office/powerpoint/2010/main" val="164335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Downfall of Nero's Scandalous Reign">
            <a:hlinkClick r:id="" action="ppaction://media"/>
            <a:extLst>
              <a:ext uri="{FF2B5EF4-FFF2-40B4-BE49-F238E27FC236}">
                <a16:creationId xmlns:a16="http://schemas.microsoft.com/office/drawing/2014/main" id="{61CDB85F-BBA3-4D18-859F-B81130846772}"/>
              </a:ext>
            </a:extLst>
          </p:cNvPr>
          <p:cNvPicPr>
            <a:picLocks noRot="1" noChangeAspect="1"/>
          </p:cNvPicPr>
          <p:nvPr>
            <a:videoFile r:link="rId1"/>
          </p:nvPr>
        </p:nvPicPr>
        <p:blipFill>
          <a:blip r:embed="rId3"/>
          <a:stretch>
            <a:fillRect/>
          </a:stretch>
        </p:blipFill>
        <p:spPr>
          <a:xfrm>
            <a:off x="933651" y="644893"/>
            <a:ext cx="10270155" cy="5524901"/>
          </a:xfrm>
          <a:prstGeom prst="rect">
            <a:avLst/>
          </a:prstGeom>
        </p:spPr>
      </p:pic>
    </p:spTree>
    <p:extLst>
      <p:ext uri="{BB962C8B-B14F-4D97-AF65-F5344CB8AC3E}">
        <p14:creationId xmlns:p14="http://schemas.microsoft.com/office/powerpoint/2010/main" val="378935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6DF5C4E-477A-4F85-A752-2F544549F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40"/>
            <a:ext cx="12192000" cy="5755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48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Not Doubters">
            <a:hlinkClick r:id="" action="ppaction://media"/>
            <a:extLst>
              <a:ext uri="{FF2B5EF4-FFF2-40B4-BE49-F238E27FC236}">
                <a16:creationId xmlns:a16="http://schemas.microsoft.com/office/drawing/2014/main" id="{DA0BBE2D-5660-45FE-B979-C0ECC6F7FC7A}"/>
              </a:ext>
            </a:extLst>
          </p:cNvPr>
          <p:cNvPicPr>
            <a:picLocks noRot="1" noChangeAspect="1"/>
          </p:cNvPicPr>
          <p:nvPr>
            <a:videoFile r:link="rId1"/>
          </p:nvPr>
        </p:nvPicPr>
        <p:blipFill>
          <a:blip r:embed="rId3"/>
          <a:stretch>
            <a:fillRect/>
          </a:stretch>
        </p:blipFill>
        <p:spPr>
          <a:xfrm>
            <a:off x="1116531" y="962526"/>
            <a:ext cx="9885145" cy="4908885"/>
          </a:xfrm>
          <a:prstGeom prst="rect">
            <a:avLst/>
          </a:prstGeom>
        </p:spPr>
      </p:pic>
    </p:spTree>
    <p:extLst>
      <p:ext uri="{BB962C8B-B14F-4D97-AF65-F5344CB8AC3E}">
        <p14:creationId xmlns:p14="http://schemas.microsoft.com/office/powerpoint/2010/main" val="102715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462C7F-2C5D-406F-BBB2-55251AAC22A9}"/>
              </a:ext>
            </a:extLst>
          </p:cNvPr>
          <p:cNvSpPr/>
          <p:nvPr/>
        </p:nvSpPr>
        <p:spPr>
          <a:xfrm>
            <a:off x="0" y="1091381"/>
            <a:ext cx="12192000" cy="470898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FF0000"/>
                </a:solidFill>
                <a:effectLst>
                  <a:outerShdw blurRad="38100" dist="19050" dir="2700000" algn="tl" rotWithShape="0">
                    <a:srgbClr val="FFFFFF">
                      <a:lumMod val="50000"/>
                      <a:alpha val="40000"/>
                    </a:srgbClr>
                  </a:outerShdw>
                </a:effectLst>
                <a:uLnTx/>
                <a:uFillTx/>
                <a:latin typeface="Arial"/>
                <a:ea typeface="+mn-ea"/>
                <a:cs typeface="+mn-cs"/>
              </a:rPr>
              <a:t>MATTHEW</a:t>
            </a:r>
            <a:r>
              <a:rPr kumimoji="0" lang="en-US" sz="6000" b="1" i="0" u="none" strike="noStrike" kern="1200" cap="none" spc="0" normalizeH="0" noProof="0" dirty="0">
                <a:ln/>
                <a:solidFill>
                  <a:srgbClr val="FF0000"/>
                </a:solidFill>
                <a:effectLst>
                  <a:outerShdw blurRad="38100" dist="19050" dir="2700000" algn="tl" rotWithShape="0">
                    <a:srgbClr val="FFFFFF">
                      <a:lumMod val="50000"/>
                      <a:alpha val="40000"/>
                    </a:srgbClr>
                  </a:outerShdw>
                </a:effectLst>
                <a:uLnTx/>
                <a:uFillTx/>
                <a:latin typeface="Arial"/>
                <a:ea typeface="+mn-ea"/>
                <a:cs typeface="+mn-cs"/>
              </a:rPr>
              <a:t> 24:14 </a:t>
            </a:r>
            <a:r>
              <a:rPr kumimoji="0" lang="en-US" sz="6000" b="1" i="0" u="none" strike="noStrike" kern="1200" cap="none" spc="0" normalizeH="0" noProof="0" dirty="0">
                <a:ln/>
                <a:solidFill>
                  <a:srgbClr val="FFFF00"/>
                </a:solidFill>
                <a:effectLst>
                  <a:outerShdw blurRad="38100" dist="19050" dir="2700000" algn="tl" rotWithShape="0">
                    <a:srgbClr val="FFFFFF">
                      <a:lumMod val="50000"/>
                      <a:alpha val="40000"/>
                    </a:srgbClr>
                  </a:outerShdw>
                </a:effectLst>
                <a:uLnTx/>
                <a:uFillTx/>
                <a:latin typeface="Arial"/>
                <a:ea typeface="+mn-ea"/>
                <a:cs typeface="+mn-cs"/>
              </a:rPr>
              <a:t>– “And this gospel of the kingdom will be preached in all the world as a witness to all the nations, and then the </a:t>
            </a:r>
            <a:r>
              <a:rPr kumimoji="0" lang="en-US" sz="6000" b="1" i="0" u="none" strike="noStrike" kern="1200" cap="none" spc="0" normalizeH="0" noProof="0" dirty="0">
                <a:ln/>
                <a:solidFill>
                  <a:srgbClr val="FF0000"/>
                </a:solidFill>
                <a:effectLst>
                  <a:outerShdw blurRad="38100" dist="19050" dir="2700000" algn="tl" rotWithShape="0">
                    <a:srgbClr val="FFFFFF">
                      <a:lumMod val="50000"/>
                      <a:alpha val="40000"/>
                    </a:srgbClr>
                  </a:outerShdw>
                </a:effectLst>
                <a:uLnTx/>
                <a:uFillTx/>
                <a:latin typeface="Arial"/>
                <a:ea typeface="+mn-ea"/>
                <a:cs typeface="+mn-cs"/>
              </a:rPr>
              <a:t>End</a:t>
            </a:r>
            <a:r>
              <a:rPr kumimoji="0" lang="en-US" sz="6000" b="1" i="0" u="none" strike="noStrike" kern="1200" cap="none" spc="0" normalizeH="0" noProof="0" dirty="0">
                <a:ln/>
                <a:solidFill>
                  <a:srgbClr val="FFFF00"/>
                </a:solidFill>
                <a:effectLst>
                  <a:outerShdw blurRad="38100" dist="19050" dir="2700000" algn="tl" rotWithShape="0">
                    <a:srgbClr val="FFFFFF">
                      <a:lumMod val="50000"/>
                      <a:alpha val="40000"/>
                    </a:srgbClr>
                  </a:outerShdw>
                </a:effectLst>
                <a:uLnTx/>
                <a:uFillTx/>
                <a:latin typeface="Arial"/>
                <a:ea typeface="+mn-ea"/>
                <a:cs typeface="+mn-cs"/>
              </a:rPr>
              <a:t> will come.” </a:t>
            </a:r>
            <a:endParaRPr kumimoji="0" lang="en-US" sz="6000" b="1" i="0" u="none" strike="noStrike" kern="1200" cap="none" spc="0" normalizeH="0" baseline="0" noProof="0" dirty="0">
              <a:ln/>
              <a:solidFill>
                <a:srgbClr val="FFFF00"/>
              </a:solidFill>
              <a:effectLst>
                <a:outerShdw blurRad="38100" dist="19050" dir="2700000" algn="tl" rotWithShape="0">
                  <a:srgbClr val="FFFFFF">
                    <a:lumMod val="50000"/>
                    <a:alpha val="40000"/>
                  </a:srgbClr>
                </a:outerShdw>
              </a:effectLst>
              <a:uLnTx/>
              <a:uFillTx/>
              <a:latin typeface="Arial"/>
              <a:ea typeface="+mn-ea"/>
              <a:cs typeface="+mn-cs"/>
            </a:endParaRPr>
          </a:p>
        </p:txBody>
      </p:sp>
    </p:spTree>
    <p:extLst>
      <p:ext uri="{BB962C8B-B14F-4D97-AF65-F5344CB8AC3E}">
        <p14:creationId xmlns:p14="http://schemas.microsoft.com/office/powerpoint/2010/main" val="209154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462C7F-2C5D-406F-BBB2-55251AAC22A9}"/>
              </a:ext>
            </a:extLst>
          </p:cNvPr>
          <p:cNvSpPr/>
          <p:nvPr/>
        </p:nvSpPr>
        <p:spPr>
          <a:xfrm>
            <a:off x="0" y="606392"/>
            <a:ext cx="12192000" cy="535531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rPr>
              <a:t>THE</a:t>
            </a:r>
            <a:r>
              <a:rPr lang="en-US" sz="5400" b="1"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latin typeface="Arial"/>
              </a:rPr>
              <a:t> END OF DAYS</a:t>
            </a:r>
            <a:r>
              <a:rPr kumimoji="0" lang="en-US" sz="5400" b="1" i="0" u="none" strike="noStrike" kern="1200" cap="none" spc="0" normalizeH="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rPr>
              <a:t> REFERENCED IN MATTHEW 24:3-34 AND ACTS 1:20 IS THE ELIMINATION OF PHYSICAL ISRAEL ALONG WITH JERUSALEM AS RELIGIOUS CAPITOL &amp; CENTER OF MOSAIC SYSTEM OBSERVANCE      </a:t>
            </a:r>
            <a:endParaRPr kumimoji="0" lang="en-US" sz="54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endParaRPr>
          </a:p>
        </p:txBody>
      </p:sp>
    </p:spTree>
    <p:extLst>
      <p:ext uri="{BB962C8B-B14F-4D97-AF65-F5344CB8AC3E}">
        <p14:creationId xmlns:p14="http://schemas.microsoft.com/office/powerpoint/2010/main" val="288692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1" end="1"/>
                                            </p:txEl>
                                          </p:spTgt>
                                        </p:tgtEl>
                                        <p:attrNameLst>
                                          <p:attrName>style.color</p:attrName>
                                        </p:attrNameLst>
                                      </p:cBhvr>
                                      <p:to>
                                        <p:clrVal>
                                          <a:srgbClr val="FF0000"/>
                                        </p:clrVal>
                                      </p:to>
                                    </p:set>
                                    <p:set>
                                      <p:cBhvr>
                                        <p:cTn id="7" dur="500" fill="hold"/>
                                        <p:tgtEl>
                                          <p:spTgt spid="4">
                                            <p:txEl>
                                              <p:pRg st="1" end="1"/>
                                            </p:txEl>
                                          </p:spTgt>
                                        </p:tgtEl>
                                        <p:attrNameLst>
                                          <p:attrName>fillcolor</p:attrName>
                                        </p:attrNameLst>
                                      </p:cBhvr>
                                      <p:to>
                                        <p:clrVal>
                                          <a:srgbClr val="FF0000"/>
                                        </p:clrVal>
                                      </p:to>
                                    </p:set>
                                    <p:set>
                                      <p:cBhvr>
                                        <p:cTn id="8"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3D2699-5500-4E91-B313-E17B048517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7999"/>
          </a:xfrm>
          <a:prstGeom prst="rect">
            <a:avLst/>
          </a:prstGeom>
          <a:noFill/>
          <a:ln>
            <a:noFill/>
          </a:ln>
        </p:spPr>
      </p:pic>
    </p:spTree>
    <p:extLst>
      <p:ext uri="{BB962C8B-B14F-4D97-AF65-F5344CB8AC3E}">
        <p14:creationId xmlns:p14="http://schemas.microsoft.com/office/powerpoint/2010/main" val="1086960383"/>
      </p:ext>
    </p:extLst>
  </p:cSld>
  <p:clrMapOvr>
    <a:masterClrMapping/>
  </p:clrMapOvr>
  <p:transition>
    <p:random/>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462C7F-2C5D-406F-BBB2-55251AAC22A9}"/>
              </a:ext>
            </a:extLst>
          </p:cNvPr>
          <p:cNvSpPr/>
          <p:nvPr/>
        </p:nvSpPr>
        <p:spPr>
          <a:xfrm>
            <a:off x="-86627" y="606392"/>
            <a:ext cx="12278627" cy="5847755"/>
          </a:xfrm>
          <a:prstGeom prst="rect">
            <a:avLst/>
          </a:prstGeom>
          <a:noFill/>
        </p:spPr>
        <p:txBody>
          <a:bodyPr wrap="square" lIns="91440" tIns="45720" rIns="91440" bIns="45720">
            <a:spAutoFit/>
          </a:bodyPr>
          <a:lstStyle/>
          <a:p>
            <a:pPr marR="0" lvl="0" algn="ctr" defTabSz="914400" rtl="0" eaLnBrk="1" fontAlgn="auto" latinLnBrk="0" hangingPunct="1">
              <a:lnSpc>
                <a:spcPct val="100000"/>
              </a:lnSpc>
              <a:spcBef>
                <a:spcPts val="0"/>
              </a:spcBef>
              <a:spcAft>
                <a:spcPts val="0"/>
              </a:spcAft>
              <a:buClrTx/>
              <a:buSzTx/>
              <a:tabLst/>
              <a:defRPr/>
            </a:pPr>
            <a:r>
              <a:rPr lang="en-US" sz="4800" b="1" dirty="0">
                <a:ln/>
                <a:solidFill>
                  <a:srgbClr val="FF0000"/>
                </a:solidFill>
                <a:effectLst>
                  <a:outerShdw blurRad="38100" dist="19050" dir="2700000" algn="tl" rotWithShape="0">
                    <a:srgbClr val="FFFFFF">
                      <a:lumMod val="50000"/>
                      <a:alpha val="40000"/>
                    </a:srgbClr>
                  </a:outerShdw>
                </a:effectLst>
                <a:latin typeface="Arial"/>
              </a:rPr>
              <a:t>- END FOLLOWED BY NEW BEGINNING – </a:t>
            </a:r>
          </a:p>
          <a:p>
            <a:pPr marR="0" lvl="0" algn="ctr" defTabSz="914400" rtl="0" eaLnBrk="1" fontAlgn="auto" latinLnBrk="0" hangingPunct="1">
              <a:lnSpc>
                <a:spcPct val="100000"/>
              </a:lnSpc>
              <a:spcBef>
                <a:spcPts val="0"/>
              </a:spcBef>
              <a:spcAft>
                <a:spcPts val="0"/>
              </a:spcAft>
              <a:buClrTx/>
              <a:buSzTx/>
              <a:tabLst/>
              <a:defRPr/>
            </a:pPr>
            <a:endParaRPr lang="en-US" sz="800" b="1"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latin typeface="Arial"/>
            </a:endParaRPr>
          </a:p>
          <a:p>
            <a:pPr marR="0" lvl="0" algn="ctr" defTabSz="914400" rtl="0" eaLnBrk="1" fontAlgn="auto" latinLnBrk="0" hangingPunct="1">
              <a:lnSpc>
                <a:spcPct val="100000"/>
              </a:lnSpc>
              <a:spcBef>
                <a:spcPts val="0"/>
              </a:spcBef>
              <a:spcAft>
                <a:spcPts val="0"/>
              </a:spcAft>
              <a:buClrTx/>
              <a:buSzTx/>
              <a:tabLst/>
              <a:defRPr/>
            </a:pPr>
            <a:r>
              <a:rPr lang="en-US" sz="4800" b="1"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latin typeface="Arial"/>
              </a:rPr>
              <a:t>A</a:t>
            </a:r>
            <a:r>
              <a:rPr kumimoji="0" lang="en-US" sz="48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rPr>
              <a:t>CTS 1:21 – “And</a:t>
            </a:r>
            <a:r>
              <a:rPr kumimoji="0" lang="en-US" sz="4800" b="1" i="0" u="none" strike="noStrike" kern="1200" cap="none" spc="0" normalizeH="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rPr>
              <a:t> it shall come to pass That whosoever shall call upon the name of the LORD Shall be saved.”</a:t>
            </a:r>
          </a:p>
          <a:p>
            <a:pPr marR="0" lvl="0" algn="ctr" defTabSz="914400" rtl="0" eaLnBrk="1" fontAlgn="auto" latinLnBrk="0" hangingPunct="1">
              <a:lnSpc>
                <a:spcPct val="100000"/>
              </a:lnSpc>
              <a:spcBef>
                <a:spcPts val="0"/>
              </a:spcBef>
              <a:spcAft>
                <a:spcPts val="0"/>
              </a:spcAft>
              <a:buClrTx/>
              <a:buSzTx/>
              <a:tabLst/>
              <a:defRPr/>
            </a:pPr>
            <a:r>
              <a:rPr kumimoji="0" lang="en-US" sz="800" b="1" i="0" u="none" strike="noStrike" kern="1200" cap="none" spc="0" normalizeH="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ea typeface="+mn-ea"/>
                <a:cs typeface="+mn-cs"/>
              </a:rPr>
              <a:t> </a:t>
            </a:r>
            <a:r>
              <a:rPr kumimoji="0" lang="en-US" sz="800" b="1" i="0" u="none" strike="noStrike" kern="1200" cap="none" spc="0" normalizeH="0" noProof="0" dirty="0">
                <a:ln/>
                <a:solidFill>
                  <a:srgbClr val="FF0000"/>
                </a:solidFill>
                <a:effectLst>
                  <a:outerShdw blurRad="38100" dist="19050" dir="2700000" algn="tl" rotWithShape="0">
                    <a:srgbClr val="FFFFFF">
                      <a:lumMod val="50000"/>
                      <a:alpha val="40000"/>
                    </a:srgbClr>
                  </a:outerShdw>
                </a:effectLst>
                <a:uLnTx/>
                <a:uFillTx/>
                <a:latin typeface="Arial"/>
                <a:ea typeface="+mn-ea"/>
                <a:cs typeface="+mn-cs"/>
              </a:rPr>
              <a:t>-</a:t>
            </a:r>
            <a:r>
              <a:rPr lang="en-US" sz="5400" b="1" noProof="0" dirty="0">
                <a:ln/>
                <a:solidFill>
                  <a:srgbClr val="FF0000"/>
                </a:solidFill>
                <a:effectLst>
                  <a:outerShdw blurRad="38100" dist="19050" dir="2700000" algn="tl" rotWithShape="0">
                    <a:srgbClr val="FFFFFF">
                      <a:lumMod val="50000"/>
                      <a:alpha val="40000"/>
                    </a:srgbClr>
                  </a:outerShdw>
                </a:effectLst>
                <a:latin typeface="Arial"/>
              </a:rPr>
              <a:t>- Links to Christ’s Call -</a:t>
            </a:r>
          </a:p>
          <a:p>
            <a:pPr marR="0" lvl="0" algn="ctr" defTabSz="914400" rtl="0" eaLnBrk="1" fontAlgn="auto" latinLnBrk="0" hangingPunct="1">
              <a:lnSpc>
                <a:spcPct val="100000"/>
              </a:lnSpc>
              <a:spcBef>
                <a:spcPts val="0"/>
              </a:spcBef>
              <a:spcAft>
                <a:spcPts val="0"/>
              </a:spcAft>
              <a:buClrTx/>
              <a:buSzTx/>
              <a:tabLst/>
              <a:defRPr/>
            </a:pPr>
            <a:r>
              <a:rPr lang="en-US" sz="6000" b="1"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latin typeface="Arial"/>
              </a:rPr>
              <a:t>Acts 1:8c - “Witnesses to Me … To the </a:t>
            </a:r>
            <a:r>
              <a:rPr lang="en-US" sz="6000" b="1" noProof="0" dirty="0">
                <a:ln/>
                <a:solidFill>
                  <a:srgbClr val="FFC000"/>
                </a:solidFill>
                <a:effectLst>
                  <a:outerShdw blurRad="38100" dist="19050" dir="2700000" algn="tl" rotWithShape="0">
                    <a:srgbClr val="FFFFFF">
                      <a:lumMod val="50000"/>
                      <a:alpha val="40000"/>
                    </a:srgbClr>
                  </a:outerShdw>
                </a:effectLst>
                <a:latin typeface="Arial"/>
              </a:rPr>
              <a:t>End</a:t>
            </a:r>
            <a:r>
              <a:rPr lang="en-US" sz="6000" b="1"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latin typeface="Arial"/>
              </a:rPr>
              <a:t> of the Earth.”  </a:t>
            </a:r>
            <a:r>
              <a:rPr kumimoji="0" lang="en-US" sz="6000" b="1" i="0" u="none" strike="noStrike" kern="1200" cap="none" spc="0" normalizeH="0" baseline="0" noProof="0" dirty="0">
                <a:ln/>
                <a:pattFill prst="dkUpDiag">
                  <a:fgClr>
                    <a:srgbClr val="FFFFFF">
                      <a:lumMod val="50000"/>
                    </a:srgbClr>
                  </a:fgClr>
                  <a:bgClr>
                    <a:srgbClr val="FFFFFF">
                      <a:lumMod val="75000"/>
                      <a:lumOff val="25000"/>
                    </a:srgbClr>
                  </a:bgClr>
                </a:pattFill>
                <a:effectLst>
                  <a:outerShdw blurRad="38100" dist="19050" dir="2700000" algn="tl" rotWithShape="0">
                    <a:srgbClr val="FFFFFF">
                      <a:lumMod val="50000"/>
                      <a:alpha val="40000"/>
                    </a:srgbClr>
                  </a:outerShdw>
                </a:effectLst>
                <a:uLnTx/>
                <a:uFillTx/>
                <a:latin typeface="Arial"/>
              </a:rPr>
              <a:t> </a:t>
            </a:r>
          </a:p>
        </p:txBody>
      </p:sp>
    </p:spTree>
    <p:extLst>
      <p:ext uri="{BB962C8B-B14F-4D97-AF65-F5344CB8AC3E}">
        <p14:creationId xmlns:p14="http://schemas.microsoft.com/office/powerpoint/2010/main" val="194432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4">
                                            <p:txEl>
                                              <p:pRg st="4" end="4"/>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4">
                                            <p:txEl>
                                              <p:pRg st="3" end="3"/>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4">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6000" y="1701800"/>
            <a:ext cx="10058400" cy="4572000"/>
          </a:xfrm>
        </p:spPr>
        <p:txBody>
          <a:bodyPr>
            <a:noAutofit/>
          </a:bodyPr>
          <a:lstStyle/>
          <a:p>
            <a:r>
              <a:rPr lang="en-US" sz="2667" b="1" dirty="0"/>
              <a:t>Acts 1:8</a:t>
            </a:r>
            <a:br>
              <a:rPr lang="en-US" sz="2667" b="1" dirty="0"/>
            </a:br>
            <a:r>
              <a:rPr lang="en-US" sz="2667" b="1" dirty="0"/>
              <a:t>… </a:t>
            </a:r>
            <a:r>
              <a:rPr lang="en-US" sz="2400" dirty="0"/>
              <a:t>ye shall be witnesses unto me both in Jerusalem, and in all Judaea, and in Samaria, and unto the uttermost part of the earth. </a:t>
            </a:r>
            <a:endParaRPr lang="en-US" sz="2400" dirty="0">
              <a:latin typeface="+mj-lt"/>
            </a:endParaRPr>
          </a:p>
          <a:p>
            <a:pPr>
              <a:spcBef>
                <a:spcPts val="2400"/>
              </a:spcBef>
            </a:pPr>
            <a:r>
              <a:rPr lang="en-US" sz="2667" dirty="0">
                <a:latin typeface="+mj-lt"/>
              </a:rPr>
              <a:t>1. </a:t>
            </a:r>
            <a:r>
              <a:rPr lang="en-US" sz="2667" dirty="0">
                <a:solidFill>
                  <a:srgbClr val="C00000"/>
                </a:solidFill>
                <a:latin typeface="+mj-lt"/>
              </a:rPr>
              <a:t>The witness in Jerusalem:</a:t>
            </a:r>
          </a:p>
          <a:p>
            <a:pPr lvl="2"/>
            <a:r>
              <a:rPr lang="en-US" dirty="0">
                <a:solidFill>
                  <a:schemeClr val="accent2"/>
                </a:solidFill>
                <a:latin typeface="+mj-lt"/>
              </a:rPr>
              <a:t>Chapters 1 to 7</a:t>
            </a:r>
          </a:p>
          <a:p>
            <a:r>
              <a:rPr lang="en-US" sz="2667" dirty="0">
                <a:latin typeface="+mj-lt"/>
              </a:rPr>
              <a:t>2. </a:t>
            </a:r>
            <a:r>
              <a:rPr lang="en-US" sz="2667" dirty="0">
                <a:solidFill>
                  <a:srgbClr val="C00000"/>
                </a:solidFill>
                <a:latin typeface="+mj-lt"/>
              </a:rPr>
              <a:t>The witness in Judaea and Samaria: </a:t>
            </a:r>
          </a:p>
          <a:p>
            <a:pPr lvl="2"/>
            <a:r>
              <a:rPr lang="en-US" dirty="0">
                <a:solidFill>
                  <a:schemeClr val="accent2"/>
                </a:solidFill>
                <a:latin typeface="+mj-lt"/>
              </a:rPr>
              <a:t>Chapters 8 to 12</a:t>
            </a:r>
          </a:p>
          <a:p>
            <a:r>
              <a:rPr lang="en-US" sz="2667" dirty="0">
                <a:latin typeface="+mj-lt"/>
              </a:rPr>
              <a:t>3</a:t>
            </a:r>
            <a:r>
              <a:rPr lang="en-US" sz="2800" b="1" dirty="0">
                <a:latin typeface="+mj-lt"/>
              </a:rPr>
              <a:t>. </a:t>
            </a:r>
            <a:r>
              <a:rPr lang="en-US" sz="2800" b="1" dirty="0">
                <a:solidFill>
                  <a:srgbClr val="C00000"/>
                </a:solidFill>
              </a:rPr>
              <a:t>The witness unto the uttermost parts of the earth</a:t>
            </a:r>
            <a:r>
              <a:rPr lang="en-US" sz="2800" b="1" dirty="0">
                <a:solidFill>
                  <a:srgbClr val="C00000"/>
                </a:solidFill>
                <a:latin typeface="+mj-lt"/>
              </a:rPr>
              <a:t>: </a:t>
            </a:r>
          </a:p>
          <a:p>
            <a:pPr lvl="2"/>
            <a:r>
              <a:rPr lang="en-US" sz="2800" b="1" dirty="0">
                <a:solidFill>
                  <a:schemeClr val="accent2"/>
                </a:solidFill>
                <a:latin typeface="+mj-lt"/>
              </a:rPr>
              <a:t>Chapters 13 to 28</a:t>
            </a: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Structure of the Book</a:t>
            </a:r>
          </a:p>
        </p:txBody>
      </p:sp>
    </p:spTree>
    <p:extLst>
      <p:ext uri="{BB962C8B-B14F-4D97-AF65-F5344CB8AC3E}">
        <p14:creationId xmlns:p14="http://schemas.microsoft.com/office/powerpoint/2010/main" val="5115033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893545"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531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E44A3C-34B1-4196-8582-D77FD170F02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60DE4F6E-ED65-445E-9AB6-8CDDB5A181B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3188" name="Picture 4">
            <a:extLst>
              <a:ext uri="{FF2B5EF4-FFF2-40B4-BE49-F238E27FC236}">
                <a16:creationId xmlns:a16="http://schemas.microsoft.com/office/drawing/2014/main" id="{AFEA7972-0BCF-4FA3-BF31-257B952B9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689" y="157164"/>
            <a:ext cx="7286625" cy="6543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11F2E0-D44A-43D0-8FDA-403CB8CCE794}"/>
              </a:ext>
            </a:extLst>
          </p:cNvPr>
          <p:cNvSpPr/>
          <p:nvPr/>
        </p:nvSpPr>
        <p:spPr>
          <a:xfrm>
            <a:off x="0" y="2461846"/>
            <a:ext cx="12191999"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solidFill>
                  <a:srgbClr val="FDDF8B"/>
                </a:solidFill>
                <a:effectLst/>
                <a:uLnTx/>
                <a:uFillTx/>
                <a:latin typeface="Calibri"/>
                <a:ea typeface="+mn-ea"/>
                <a:cs typeface="+mn-cs"/>
              </a:rPr>
              <a:t>finis</a:t>
            </a:r>
            <a:endParaRPr kumimoji="0" lang="en-US" sz="9600" b="1" i="0" u="none" strike="noStrike" kern="1200" cap="none" spc="0" normalizeH="0" baseline="0" noProof="0" dirty="0">
              <a:ln/>
              <a:solidFill>
                <a:srgbClr val="FDDF8B"/>
              </a:solidFill>
              <a:effectLst/>
              <a:uLnTx/>
              <a:uFillTx/>
              <a:latin typeface="Calibri"/>
              <a:ea typeface="+mn-ea"/>
              <a:cs typeface="+mn-cs"/>
            </a:endParaRPr>
          </a:p>
        </p:txBody>
      </p:sp>
    </p:spTree>
    <p:extLst>
      <p:ext uri="{BB962C8B-B14F-4D97-AF65-F5344CB8AC3E}">
        <p14:creationId xmlns:p14="http://schemas.microsoft.com/office/powerpoint/2010/main" val="32699504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89B15-40B1-493E-A6D5-C2183CB006E7}"/>
              </a:ext>
            </a:extLst>
          </p:cNvPr>
          <p:cNvSpPr>
            <a:spLocks noGrp="1"/>
          </p:cNvSpPr>
          <p:nvPr>
            <p:ph type="title"/>
          </p:nvPr>
        </p:nvSpPr>
        <p:spPr/>
        <p:txBody>
          <a:bodyPr/>
          <a:lstStyle/>
          <a:p>
            <a:endParaRPr lang="en-US"/>
          </a:p>
        </p:txBody>
      </p:sp>
      <p:pic>
        <p:nvPicPr>
          <p:cNvPr id="3" name="Online Media 2" title="6. Acts | Spotlight on the Word: New Testament">
            <a:hlinkClick r:id="" action="ppaction://media"/>
            <a:extLst>
              <a:ext uri="{FF2B5EF4-FFF2-40B4-BE49-F238E27FC236}">
                <a16:creationId xmlns:a16="http://schemas.microsoft.com/office/drawing/2014/main" id="{88F9A026-CC37-45FB-B8F5-5B42127BE71E}"/>
              </a:ext>
            </a:extLst>
          </p:cNvPr>
          <p:cNvPicPr>
            <a:picLocks noRot="1" noChangeAspect="1"/>
          </p:cNvPicPr>
          <p:nvPr>
            <a:videoFile r:link="rId1"/>
          </p:nvPr>
        </p:nvPicPr>
        <p:blipFill>
          <a:blip r:embed="rId3"/>
          <a:stretch>
            <a:fillRect/>
          </a:stretch>
        </p:blipFill>
        <p:spPr>
          <a:xfrm>
            <a:off x="820380" y="620585"/>
            <a:ext cx="10551240" cy="5648384"/>
          </a:xfrm>
          <a:prstGeom prst="rect">
            <a:avLst/>
          </a:prstGeom>
        </p:spPr>
      </p:pic>
    </p:spTree>
    <p:extLst>
      <p:ext uri="{BB962C8B-B14F-4D97-AF65-F5344CB8AC3E}">
        <p14:creationId xmlns:p14="http://schemas.microsoft.com/office/powerpoint/2010/main" val="211488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63592E-FA0A-412A-8A95-9E20EDFDAE4C}"/>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D7CCF31-AA71-43CF-A801-9B3B696CAA1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29</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66562" name="Picture 2">
            <a:extLst>
              <a:ext uri="{FF2B5EF4-FFF2-40B4-BE49-F238E27FC236}">
                <a16:creationId xmlns:a16="http://schemas.microsoft.com/office/drawing/2014/main" id="{F3E4AC7E-041F-42E7-B0DC-F49451E75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28600"/>
            <a:ext cx="548640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8A85742-3DD0-4629-B71D-6BA66C743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84" y="279132"/>
            <a:ext cx="11492564" cy="628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497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914C79-0925-4CAD-982A-6B12007D5C3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C61953A-625E-4F50-910E-D58A7AC8F3A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87042" name="Picture 2">
            <a:extLst>
              <a:ext uri="{FF2B5EF4-FFF2-40B4-BE49-F238E27FC236}">
                <a16:creationId xmlns:a16="http://schemas.microsoft.com/office/drawing/2014/main" id="{AAA59318-91E1-4AB9-A65D-B4365E9B9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685800"/>
            <a:ext cx="7696200" cy="590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B557B856-8ED5-4922-9E75-556B93D169C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D02C8A7-09D5-4B1E-A52D-439F16244B8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86018" name="Picture 2">
            <a:extLst>
              <a:ext uri="{FF2B5EF4-FFF2-40B4-BE49-F238E27FC236}">
                <a16:creationId xmlns:a16="http://schemas.microsoft.com/office/drawing/2014/main" id="{347806F7-5093-4A28-8BB3-CB1E0BD41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04801"/>
            <a:ext cx="8229600" cy="5681663"/>
          </a:xfrm>
          <a:prstGeom prst="rect">
            <a:avLst/>
          </a:prstGeom>
          <a:noFill/>
          <a:extLst>
            <a:ext uri="{909E8E84-426E-40DD-AFC4-6F175D3DCCD1}">
              <a14:hiddenFill xmlns:a14="http://schemas.microsoft.com/office/drawing/2010/main">
                <a:solidFill>
                  <a:srgbClr val="FFFFFF"/>
                </a:solidFill>
              </a14:hiddenFill>
            </a:ext>
          </a:extLst>
        </p:spPr>
      </p:pic>
      <p:sp>
        <p:nvSpPr>
          <p:cNvPr id="86019" name="Text Box 3">
            <a:extLst>
              <a:ext uri="{FF2B5EF4-FFF2-40B4-BE49-F238E27FC236}">
                <a16:creationId xmlns:a16="http://schemas.microsoft.com/office/drawing/2014/main" id="{794DD311-9B62-4B71-A9C9-A01C61FADC69}"/>
              </a:ext>
            </a:extLst>
          </p:cNvPr>
          <p:cNvSpPr txBox="1">
            <a:spLocks noChangeArrowheads="1"/>
          </p:cNvSpPr>
          <p:nvPr/>
        </p:nvSpPr>
        <p:spPr bwMode="auto">
          <a:xfrm>
            <a:off x="2209800" y="60960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Ephesus: General View of the Ancient City.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BA128-E6B0-4450-B35E-A9A80F52910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5C6F84E-3AE9-46F8-B133-AA0E1059105C}"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7890" name="Text Box 2">
            <a:extLst>
              <a:ext uri="{FF2B5EF4-FFF2-40B4-BE49-F238E27FC236}">
                <a16:creationId xmlns:a16="http://schemas.microsoft.com/office/drawing/2014/main" id="{6F2A1257-B19C-49CE-8FE0-E5394DD24771}"/>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9.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Paul’s arrest in Jerusalem and imprisonment in Caesarea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Maritime</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(21.1-26.32):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Paul returns to Jerusalem (21.17) ... accused of blasphemy and profaning the Temple;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When arrested, Paul claims that he is a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Pharisee</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(21.27-23.10);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Paul is imprisoned ... in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Caesarea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(23.33-26.32);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he exercises his birthright as a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Roman citizen</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(25.1-21);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he defends himself (26.1-29);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7890">
                                            <p:txEl>
                                              <p:pRg st="0" end="0"/>
                                            </p:txEl>
                                          </p:spTgt>
                                        </p:tgtEl>
                                        <p:attrNameLst>
                                          <p:attrName>style.visibility</p:attrName>
                                        </p:attrNameLst>
                                      </p:cBhvr>
                                      <p:to>
                                        <p:strVal val="visible"/>
                                      </p:to>
                                    </p:set>
                                    <p:anim calcmode="lin" valueType="num">
                                      <p:cBhvr additive="base">
                                        <p:cTn id="7" dur="300" fill="hold"/>
                                        <p:tgtEl>
                                          <p:spTgt spid="3789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78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7890">
                                            <p:txEl>
                                              <p:pRg st="1" end="1"/>
                                            </p:txEl>
                                          </p:spTgt>
                                        </p:tgtEl>
                                        <p:attrNameLst>
                                          <p:attrName>style.visibility</p:attrName>
                                        </p:attrNameLst>
                                      </p:cBhvr>
                                      <p:to>
                                        <p:strVal val="visible"/>
                                      </p:to>
                                    </p:set>
                                    <p:anim calcmode="lin" valueType="num">
                                      <p:cBhvr additive="base">
                                        <p:cTn id="13" dur="300" fill="hold"/>
                                        <p:tgtEl>
                                          <p:spTgt spid="3789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789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7890">
                                            <p:txEl>
                                              <p:pRg st="2" end="2"/>
                                            </p:txEl>
                                          </p:spTgt>
                                        </p:tgtEl>
                                        <p:attrNameLst>
                                          <p:attrName>style.visibility</p:attrName>
                                        </p:attrNameLst>
                                      </p:cBhvr>
                                      <p:to>
                                        <p:strVal val="visible"/>
                                      </p:to>
                                    </p:set>
                                    <p:anim calcmode="lin" valueType="num">
                                      <p:cBhvr additive="base">
                                        <p:cTn id="19" dur="300" fill="hold"/>
                                        <p:tgtEl>
                                          <p:spTgt spid="3789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78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7890">
                                            <p:txEl>
                                              <p:pRg st="3" end="3"/>
                                            </p:txEl>
                                          </p:spTgt>
                                        </p:tgtEl>
                                        <p:attrNameLst>
                                          <p:attrName>style.visibility</p:attrName>
                                        </p:attrNameLst>
                                      </p:cBhvr>
                                      <p:to>
                                        <p:strVal val="visible"/>
                                      </p:to>
                                    </p:set>
                                    <p:anim calcmode="lin" valueType="num">
                                      <p:cBhvr additive="base">
                                        <p:cTn id="25" dur="300" fill="hold"/>
                                        <p:tgtEl>
                                          <p:spTgt spid="3789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789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7890">
                                            <p:txEl>
                                              <p:pRg st="4" end="4"/>
                                            </p:txEl>
                                          </p:spTgt>
                                        </p:tgtEl>
                                        <p:attrNameLst>
                                          <p:attrName>style.visibility</p:attrName>
                                        </p:attrNameLst>
                                      </p:cBhvr>
                                      <p:to>
                                        <p:strVal val="visible"/>
                                      </p:to>
                                    </p:set>
                                    <p:anim calcmode="lin" valueType="num">
                                      <p:cBhvr additive="base">
                                        <p:cTn id="31" dur="300" fill="hold"/>
                                        <p:tgtEl>
                                          <p:spTgt spid="3789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789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7890">
                                            <p:txEl>
                                              <p:pRg st="5" end="5"/>
                                            </p:txEl>
                                          </p:spTgt>
                                        </p:tgtEl>
                                        <p:attrNameLst>
                                          <p:attrName>style.visibility</p:attrName>
                                        </p:attrNameLst>
                                      </p:cBhvr>
                                      <p:to>
                                        <p:strVal val="visible"/>
                                      </p:to>
                                    </p:set>
                                    <p:anim calcmode="lin" valueType="num">
                                      <p:cBhvr additive="base">
                                        <p:cTn id="37" dur="300" fill="hold"/>
                                        <p:tgtEl>
                                          <p:spTgt spid="3789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789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88BBE5-9E9E-4F45-9CE1-ABEE73B4F78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281949B-CA98-493C-9EE2-72981C26DB59}"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76802" name="Picture 2">
            <a:extLst>
              <a:ext uri="{FF2B5EF4-FFF2-40B4-BE49-F238E27FC236}">
                <a16:creationId xmlns:a16="http://schemas.microsoft.com/office/drawing/2014/main" id="{26F37265-109C-4B5E-BBD5-D704FC5F3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04800"/>
            <a:ext cx="5562600" cy="632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63BE3C-6E8F-4A50-A8EB-7FD95815C1B7}"/>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3FC003A-CD76-46AE-9352-81DFD610D83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8914" name="Text Box 2">
            <a:extLst>
              <a:ext uri="{FF2B5EF4-FFF2-40B4-BE49-F238E27FC236}">
                <a16:creationId xmlns:a16="http://schemas.microsoft.com/office/drawing/2014/main" id="{A70CDAC2-F2AA-4280-A9D1-698BD12057C3}"/>
              </a:ext>
            </a:extLst>
          </p:cNvPr>
          <p:cNvSpPr txBox="1">
            <a:spLocks noChangeArrowheads="1"/>
          </p:cNvSpPr>
          <p:nvPr/>
        </p:nvSpPr>
        <p:spPr bwMode="auto">
          <a:xfrm>
            <a:off x="2743200" y="685801"/>
            <a:ext cx="76962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Journey to Rome and His Preaching to Roman 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(27.1-28.31):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sea journey to Rome... a shipwreck on the island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Malta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(28.1 ) (see Map);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narrative in the first person plural, that is, “we”;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Acts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ends with Paul’s arrival in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(28.16);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is under house arrest but is free to preach (28.31);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He continues to evangelize the Romans (28.23-31);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We are not told of Paul’s fate.</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8914">
                                            <p:txEl>
                                              <p:pRg st="0" end="0"/>
                                            </p:txEl>
                                          </p:spTgt>
                                        </p:tgtEl>
                                        <p:attrNameLst>
                                          <p:attrName>style.visibility</p:attrName>
                                        </p:attrNameLst>
                                      </p:cBhvr>
                                      <p:to>
                                        <p:strVal val="visible"/>
                                      </p:to>
                                    </p:set>
                                    <p:anim calcmode="lin" valueType="num">
                                      <p:cBhvr additive="base">
                                        <p:cTn id="7" dur="300" fill="hold"/>
                                        <p:tgtEl>
                                          <p:spTgt spid="3891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89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8914">
                                            <p:txEl>
                                              <p:pRg st="1" end="1"/>
                                            </p:txEl>
                                          </p:spTgt>
                                        </p:tgtEl>
                                        <p:attrNameLst>
                                          <p:attrName>style.visibility</p:attrName>
                                        </p:attrNameLst>
                                      </p:cBhvr>
                                      <p:to>
                                        <p:strVal val="visible"/>
                                      </p:to>
                                    </p:set>
                                    <p:anim calcmode="lin" valueType="num">
                                      <p:cBhvr additive="base">
                                        <p:cTn id="13" dur="300" fill="hold"/>
                                        <p:tgtEl>
                                          <p:spTgt spid="3891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89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8914">
                                            <p:txEl>
                                              <p:pRg st="2" end="2"/>
                                            </p:txEl>
                                          </p:spTgt>
                                        </p:tgtEl>
                                        <p:attrNameLst>
                                          <p:attrName>style.visibility</p:attrName>
                                        </p:attrNameLst>
                                      </p:cBhvr>
                                      <p:to>
                                        <p:strVal val="visible"/>
                                      </p:to>
                                    </p:set>
                                    <p:anim calcmode="lin" valueType="num">
                                      <p:cBhvr additive="base">
                                        <p:cTn id="19" dur="300" fill="hold"/>
                                        <p:tgtEl>
                                          <p:spTgt spid="3891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89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8914">
                                            <p:txEl>
                                              <p:pRg st="3" end="3"/>
                                            </p:txEl>
                                          </p:spTgt>
                                        </p:tgtEl>
                                        <p:attrNameLst>
                                          <p:attrName>style.visibility</p:attrName>
                                        </p:attrNameLst>
                                      </p:cBhvr>
                                      <p:to>
                                        <p:strVal val="visible"/>
                                      </p:to>
                                    </p:set>
                                    <p:anim calcmode="lin" valueType="num">
                                      <p:cBhvr additive="base">
                                        <p:cTn id="25" dur="300" fill="hold"/>
                                        <p:tgtEl>
                                          <p:spTgt spid="3891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891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8914">
                                            <p:txEl>
                                              <p:pRg st="4" end="4"/>
                                            </p:txEl>
                                          </p:spTgt>
                                        </p:tgtEl>
                                        <p:attrNameLst>
                                          <p:attrName>style.visibility</p:attrName>
                                        </p:attrNameLst>
                                      </p:cBhvr>
                                      <p:to>
                                        <p:strVal val="visible"/>
                                      </p:to>
                                    </p:set>
                                    <p:anim calcmode="lin" valueType="num">
                                      <p:cBhvr additive="base">
                                        <p:cTn id="31" dur="300" fill="hold"/>
                                        <p:tgtEl>
                                          <p:spTgt spid="38914">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891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8914">
                                            <p:txEl>
                                              <p:pRg st="5" end="5"/>
                                            </p:txEl>
                                          </p:spTgt>
                                        </p:tgtEl>
                                        <p:attrNameLst>
                                          <p:attrName>style.visibility</p:attrName>
                                        </p:attrNameLst>
                                      </p:cBhvr>
                                      <p:to>
                                        <p:strVal val="visible"/>
                                      </p:to>
                                    </p:set>
                                    <p:anim calcmode="lin" valueType="num">
                                      <p:cBhvr additive="base">
                                        <p:cTn id="37" dur="300" fill="hold"/>
                                        <p:tgtEl>
                                          <p:spTgt spid="38914">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891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iterate type="wd">
                                    <p:tmPct val="100000"/>
                                  </p:iterate>
                                  <p:childTnLst>
                                    <p:set>
                                      <p:cBhvr>
                                        <p:cTn id="42" dur="1" fill="hold">
                                          <p:stCondLst>
                                            <p:cond delay="0"/>
                                          </p:stCondLst>
                                        </p:cTn>
                                        <p:tgtEl>
                                          <p:spTgt spid="38914">
                                            <p:txEl>
                                              <p:pRg st="6" end="6"/>
                                            </p:txEl>
                                          </p:spTgt>
                                        </p:tgtEl>
                                        <p:attrNameLst>
                                          <p:attrName>style.visibility</p:attrName>
                                        </p:attrNameLst>
                                      </p:cBhvr>
                                      <p:to>
                                        <p:strVal val="visible"/>
                                      </p:to>
                                    </p:set>
                                    <p:anim calcmode="lin" valueType="num">
                                      <p:cBhvr additive="base">
                                        <p:cTn id="43" dur="300" fill="hold"/>
                                        <p:tgtEl>
                                          <p:spTgt spid="38914">
                                            <p:txEl>
                                              <p:pRg st="6" end="6"/>
                                            </p:txEl>
                                          </p:spTgt>
                                        </p:tgtEl>
                                        <p:attrNameLst>
                                          <p:attrName>ppt_x</p:attrName>
                                        </p:attrNameLst>
                                      </p:cBhvr>
                                      <p:tavLst>
                                        <p:tav tm="0">
                                          <p:val>
                                            <p:strVal val="0-#ppt_w/2"/>
                                          </p:val>
                                        </p:tav>
                                        <p:tav tm="100000">
                                          <p:val>
                                            <p:strVal val="#ppt_x"/>
                                          </p:val>
                                        </p:tav>
                                      </p:tavLst>
                                    </p:anim>
                                    <p:anim calcmode="lin" valueType="num">
                                      <p:cBhvr additive="base">
                                        <p:cTn id="44" dur="300" fill="hold"/>
                                        <p:tgtEl>
                                          <p:spTgt spid="3891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CFE29117-E0FB-4350-A87A-5BAF2CADF8F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B5B21C1-FB33-4A36-8720-525BB080B66D}"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5236" name="Picture 4">
            <a:extLst>
              <a:ext uri="{FF2B5EF4-FFF2-40B4-BE49-F238E27FC236}">
                <a16:creationId xmlns:a16="http://schemas.microsoft.com/office/drawing/2014/main" id="{4020B5CB-4C49-437F-8EC4-7674018ED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8839200" cy="6045200"/>
          </a:xfrm>
          <a:prstGeom prst="rect">
            <a:avLst/>
          </a:prstGeom>
          <a:noFill/>
          <a:extLst>
            <a:ext uri="{909E8E84-426E-40DD-AFC4-6F175D3DCCD1}">
              <a14:hiddenFill xmlns:a14="http://schemas.microsoft.com/office/drawing/2010/main">
                <a:solidFill>
                  <a:srgbClr val="FFFFFF"/>
                </a:solidFill>
              </a14:hiddenFill>
            </a:ext>
          </a:extLst>
        </p:spPr>
      </p:pic>
      <p:sp>
        <p:nvSpPr>
          <p:cNvPr id="95237" name="Text Box 5">
            <a:extLst>
              <a:ext uri="{FF2B5EF4-FFF2-40B4-BE49-F238E27FC236}">
                <a16:creationId xmlns:a16="http://schemas.microsoft.com/office/drawing/2014/main" id="{4A32F304-451D-4B16-B735-D92CC51B1580}"/>
              </a:ext>
            </a:extLst>
          </p:cNvPr>
          <p:cNvSpPr txBox="1">
            <a:spLocks noChangeArrowheads="1"/>
          </p:cNvSpPr>
          <p:nvPr/>
        </p:nvSpPr>
        <p:spPr bwMode="auto">
          <a:xfrm>
            <a:off x="1905000" y="61722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Paul’s Journey to Rome.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4BB14BD1-5D20-413D-ABAB-F8CDB6CE8B78}"/>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3F176BF-7935-4446-83D0-D311BAE0DD8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7284" name="Picture 4">
            <a:extLst>
              <a:ext uri="{FF2B5EF4-FFF2-40B4-BE49-F238E27FC236}">
                <a16:creationId xmlns:a16="http://schemas.microsoft.com/office/drawing/2014/main" id="{939608F9-F676-4D8D-8361-805AD00E1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57200"/>
            <a:ext cx="4775200" cy="5715000"/>
          </a:xfrm>
          <a:prstGeom prst="rect">
            <a:avLst/>
          </a:prstGeom>
          <a:noFill/>
          <a:extLst>
            <a:ext uri="{909E8E84-426E-40DD-AFC4-6F175D3DCCD1}">
              <a14:hiddenFill xmlns:a14="http://schemas.microsoft.com/office/drawing/2010/main">
                <a:solidFill>
                  <a:srgbClr val="FFFFFF"/>
                </a:solidFill>
              </a14:hiddenFill>
            </a:ext>
          </a:extLst>
        </p:spPr>
      </p:pic>
      <p:sp>
        <p:nvSpPr>
          <p:cNvPr id="97285" name="Text Box 5">
            <a:extLst>
              <a:ext uri="{FF2B5EF4-FFF2-40B4-BE49-F238E27FC236}">
                <a16:creationId xmlns:a16="http://schemas.microsoft.com/office/drawing/2014/main" id="{018E7B0E-F4B8-4C83-B60A-5AA674C2CABF}"/>
              </a:ext>
            </a:extLst>
          </p:cNvPr>
          <p:cNvSpPr txBox="1">
            <a:spLocks noChangeArrowheads="1"/>
          </p:cNvSpPr>
          <p:nvPr/>
        </p:nvSpPr>
        <p:spPr bwMode="auto">
          <a:xfrm>
            <a:off x="8077200" y="3733800"/>
            <a:ext cx="2590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The Good Shepherd – in Catacombs of Rome.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9F7ACF-6370-453D-B061-FF7BAE472C4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3EE07ED-A413-4017-85D0-EF28070FAA94}"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9938" name="Text Box 2">
            <a:extLst>
              <a:ext uri="{FF2B5EF4-FFF2-40B4-BE49-F238E27FC236}">
                <a16:creationId xmlns:a16="http://schemas.microsoft.com/office/drawing/2014/main" id="{2D35E2D6-9697-4C05-BCA7-6140C34EEECC}"/>
              </a:ext>
            </a:extLst>
          </p:cNvPr>
          <p:cNvSpPr txBox="1">
            <a:spLocks noChangeArrowheads="1"/>
          </p:cNvSpPr>
          <p:nvPr/>
        </p:nvSpPr>
        <p:spPr bwMode="auto">
          <a:xfrm>
            <a:off x="2743200" y="685801"/>
            <a:ext cx="76962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Journey to Rome and his Preaching to Roman 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(27.1-28.31)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Luke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has accomplished his task of tracing Christianity’s expansion from Jerusalem to “the ends of the earth” (1.8);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Another theme emphasized: Paul and his successor evangelists will henceforth direct the Gospel primarily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Non-Jews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for “the Gentiles will listen” (28.28);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 quotes from Isaiah 6 (see also Mark 4.10-13);</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Christianity’s future belongs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Gentiles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9938">
                                            <p:txEl>
                                              <p:pRg st="0" end="0"/>
                                            </p:txEl>
                                          </p:spTgt>
                                        </p:tgtEl>
                                        <p:attrNameLst>
                                          <p:attrName>style.visibility</p:attrName>
                                        </p:attrNameLst>
                                      </p:cBhvr>
                                      <p:to>
                                        <p:strVal val="visible"/>
                                      </p:to>
                                    </p:set>
                                    <p:anim calcmode="lin" valueType="num">
                                      <p:cBhvr additive="base">
                                        <p:cTn id="7" dur="300" fill="hold"/>
                                        <p:tgtEl>
                                          <p:spTgt spid="399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9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9938">
                                            <p:txEl>
                                              <p:pRg st="1" end="1"/>
                                            </p:txEl>
                                          </p:spTgt>
                                        </p:tgtEl>
                                        <p:attrNameLst>
                                          <p:attrName>style.visibility</p:attrName>
                                        </p:attrNameLst>
                                      </p:cBhvr>
                                      <p:to>
                                        <p:strVal val="visible"/>
                                      </p:to>
                                    </p:set>
                                    <p:anim calcmode="lin" valueType="num">
                                      <p:cBhvr additive="base">
                                        <p:cTn id="13" dur="300" fill="hold"/>
                                        <p:tgtEl>
                                          <p:spTgt spid="39938">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99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9938">
                                            <p:txEl>
                                              <p:pRg st="2" end="2"/>
                                            </p:txEl>
                                          </p:spTgt>
                                        </p:tgtEl>
                                        <p:attrNameLst>
                                          <p:attrName>style.visibility</p:attrName>
                                        </p:attrNameLst>
                                      </p:cBhvr>
                                      <p:to>
                                        <p:strVal val="visible"/>
                                      </p:to>
                                    </p:set>
                                    <p:anim calcmode="lin" valueType="num">
                                      <p:cBhvr additive="base">
                                        <p:cTn id="19" dur="300" fill="hold"/>
                                        <p:tgtEl>
                                          <p:spTgt spid="39938">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993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9938">
                                            <p:txEl>
                                              <p:pRg st="3" end="3"/>
                                            </p:txEl>
                                          </p:spTgt>
                                        </p:tgtEl>
                                        <p:attrNameLst>
                                          <p:attrName>style.visibility</p:attrName>
                                        </p:attrNameLst>
                                      </p:cBhvr>
                                      <p:to>
                                        <p:strVal val="visible"/>
                                      </p:to>
                                    </p:set>
                                    <p:anim calcmode="lin" valueType="num">
                                      <p:cBhvr additive="base">
                                        <p:cTn id="25" dur="300" fill="hold"/>
                                        <p:tgtEl>
                                          <p:spTgt spid="39938">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993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iterate type="wd">
                                    <p:tmPct val="100000"/>
                                  </p:iterate>
                                  <p:childTnLst>
                                    <p:set>
                                      <p:cBhvr>
                                        <p:cTn id="30" dur="1" fill="hold">
                                          <p:stCondLst>
                                            <p:cond delay="0"/>
                                          </p:stCondLst>
                                        </p:cTn>
                                        <p:tgtEl>
                                          <p:spTgt spid="39938">
                                            <p:txEl>
                                              <p:pRg st="4" end="4"/>
                                            </p:txEl>
                                          </p:spTgt>
                                        </p:tgtEl>
                                        <p:attrNameLst>
                                          <p:attrName>style.visibility</p:attrName>
                                        </p:attrNameLst>
                                      </p:cBhvr>
                                      <p:to>
                                        <p:strVal val="visible"/>
                                      </p:to>
                                    </p:set>
                                    <p:anim calcmode="lin" valueType="num">
                                      <p:cBhvr additive="base">
                                        <p:cTn id="31" dur="300" fill="hold"/>
                                        <p:tgtEl>
                                          <p:spTgt spid="39938">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3993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503339" y="776748"/>
            <a:ext cx="11688661" cy="5624052"/>
          </a:xfrm>
        </p:spPr>
        <p:txBody>
          <a:bodyPr>
            <a:noAutofit/>
          </a:bodyPr>
          <a:lstStyle/>
          <a:p>
            <a:r>
              <a:rPr lang="en-US" sz="5400" dirty="0">
                <a:solidFill>
                  <a:schemeClr val="accent2">
                    <a:lumMod val="20000"/>
                    <a:lumOff val="80000"/>
                  </a:schemeClr>
                </a:solidFill>
                <a:latin typeface="Ravie" panose="04040805050809020602" pitchFamily="82" charset="0"/>
              </a:rPr>
              <a:t>Basic Book Structure acts of the Apostles Centers </a:t>
            </a:r>
            <a:r>
              <a:rPr lang="en-US" sz="6000" dirty="0">
                <a:solidFill>
                  <a:schemeClr val="accent2">
                    <a:lumMod val="20000"/>
                    <a:lumOff val="80000"/>
                  </a:schemeClr>
                </a:solidFill>
                <a:latin typeface="Ravie" panose="04040805050809020602" pitchFamily="82" charset="0"/>
              </a:rPr>
              <a:t>around the great commission &amp; Call To evangelize Then known world!  </a:t>
            </a:r>
          </a:p>
        </p:txBody>
      </p:sp>
    </p:spTree>
    <p:extLst>
      <p:ext uri="{BB962C8B-B14F-4D97-AF65-F5344CB8AC3E}">
        <p14:creationId xmlns:p14="http://schemas.microsoft.com/office/powerpoint/2010/main" val="15680942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the Story takes Place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6618" y="2072640"/>
            <a:ext cx="8138765" cy="4267200"/>
          </a:xfrm>
          <a:prstGeom prst="rect">
            <a:avLst/>
          </a:prstGeom>
        </p:spPr>
      </p:pic>
    </p:spTree>
    <p:extLst>
      <p:ext uri="{BB962C8B-B14F-4D97-AF65-F5344CB8AC3E}">
        <p14:creationId xmlns:p14="http://schemas.microsoft.com/office/powerpoint/2010/main" val="3124652016"/>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93C33D-9BED-4881-B5AF-615CD2F98B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7891" y="645294"/>
            <a:ext cx="10716547" cy="5668879"/>
          </a:xfrm>
        </p:spPr>
      </p:pic>
    </p:spTree>
    <p:extLst>
      <p:ext uri="{BB962C8B-B14F-4D97-AF65-F5344CB8AC3E}">
        <p14:creationId xmlns:p14="http://schemas.microsoft.com/office/powerpoint/2010/main" val="40232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8328"/>
            <a:ext cx="10972800" cy="1252728"/>
          </a:xfrm>
        </p:spPr>
        <p:txBody>
          <a:bodyPr>
            <a:noAutofit/>
          </a:bodyPr>
          <a:lstStyle/>
          <a:p>
            <a:r>
              <a:rPr lang="en-US" sz="4267" dirty="0"/>
              <a:t>The Land of Canaan in the Near East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504" y="2108201"/>
            <a:ext cx="4876800" cy="3520783"/>
          </a:xfrm>
          <a:prstGeom prst="rect">
            <a:avLst/>
          </a:prstGeom>
        </p:spPr>
      </p:pic>
    </p:spTree>
    <p:extLst>
      <p:ext uri="{BB962C8B-B14F-4D97-AF65-F5344CB8AC3E}">
        <p14:creationId xmlns:p14="http://schemas.microsoft.com/office/powerpoint/2010/main" val="815555676"/>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the uttermost part of the earth.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teach all nations,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2284913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teach all nations,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564819393"/>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a:t>
            </a:r>
            <a:r>
              <a:rPr lang="en-US" sz="2133" dirty="0">
                <a:solidFill>
                  <a:srgbClr val="FF0000"/>
                </a:solidFill>
              </a:rPr>
              <a:t>teach all nations</a:t>
            </a:r>
            <a:r>
              <a:rPr lang="en-US" sz="2133" dirty="0">
                <a:solidFill>
                  <a:schemeClr val="tx2">
                    <a:lumMod val="75000"/>
                  </a:schemeClr>
                </a:solidFill>
              </a:rPr>
              <a:t>,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270650586"/>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a:t>
            </a:r>
            <a:r>
              <a:rPr lang="en-US" sz="2133" dirty="0">
                <a:solidFill>
                  <a:srgbClr val="FF0000"/>
                </a:solidFill>
              </a:rPr>
              <a:t>teach all nations</a:t>
            </a:r>
            <a:r>
              <a:rPr lang="en-US" sz="2133" dirty="0">
                <a:solidFill>
                  <a:schemeClr val="tx2">
                    <a:lumMod val="75000"/>
                  </a:schemeClr>
                </a:solidFill>
              </a:rPr>
              <a:t>,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a:t>
            </a:r>
            <a:r>
              <a:rPr lang="en-US" sz="2133" dirty="0">
                <a:solidFill>
                  <a:srgbClr val="FF0000"/>
                </a:solidFill>
              </a:rPr>
              <a:t>Go ye into all the world</a:t>
            </a:r>
            <a:r>
              <a:rPr lang="en-US" sz="2133" dirty="0">
                <a:solidFill>
                  <a:schemeClr val="tx2">
                    <a:lumMod val="75000"/>
                  </a:schemeClr>
                </a:solidFill>
              </a:rPr>
              <a:t>,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203583322"/>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6000" y="1701800"/>
            <a:ext cx="10058400" cy="4572000"/>
          </a:xfrm>
        </p:spPr>
        <p:txBody>
          <a:bodyPr>
            <a:noAutofit/>
          </a:bodyPr>
          <a:lstStyle/>
          <a:p>
            <a:r>
              <a:rPr lang="en-US" sz="2667" b="1" dirty="0"/>
              <a:t>Acts 1:8</a:t>
            </a:r>
            <a:br>
              <a:rPr lang="en-US" sz="2667" b="1" dirty="0"/>
            </a:br>
            <a:r>
              <a:rPr lang="en-US" sz="2667" b="1" dirty="0"/>
              <a:t>… </a:t>
            </a:r>
            <a:r>
              <a:rPr lang="en-US" sz="2400" dirty="0"/>
              <a:t>ye shall be witnesses unto me both in Jerusalem, and in all Judaea, and in Samaria, and unto the uttermost part of the earth. </a:t>
            </a:r>
            <a:endParaRPr lang="en-US" sz="2400" dirty="0">
              <a:latin typeface="+mj-lt"/>
            </a:endParaRPr>
          </a:p>
          <a:p>
            <a:pPr>
              <a:spcBef>
                <a:spcPts val="2400"/>
              </a:spcBef>
            </a:pPr>
            <a:r>
              <a:rPr lang="en-US" sz="2667" dirty="0">
                <a:latin typeface="+mj-lt"/>
              </a:rPr>
              <a:t>1. </a:t>
            </a:r>
            <a:r>
              <a:rPr lang="en-US" sz="2667" dirty="0">
                <a:solidFill>
                  <a:srgbClr val="C00000"/>
                </a:solidFill>
                <a:latin typeface="+mj-lt"/>
              </a:rPr>
              <a:t>The witness in Jerusalem:</a:t>
            </a:r>
          </a:p>
          <a:p>
            <a:pPr lvl="2"/>
            <a:r>
              <a:rPr lang="en-US" dirty="0">
                <a:solidFill>
                  <a:schemeClr val="accent2"/>
                </a:solidFill>
                <a:latin typeface="+mj-lt"/>
              </a:rPr>
              <a:t>Chapters 1 to 7</a:t>
            </a:r>
          </a:p>
          <a:p>
            <a:r>
              <a:rPr lang="en-US" sz="2667" dirty="0">
                <a:latin typeface="+mj-lt"/>
              </a:rPr>
              <a:t>2. </a:t>
            </a:r>
            <a:r>
              <a:rPr lang="en-US" sz="2667" dirty="0">
                <a:solidFill>
                  <a:srgbClr val="C00000"/>
                </a:solidFill>
                <a:latin typeface="+mj-lt"/>
              </a:rPr>
              <a:t>The witness in Judaea and Samaria: </a:t>
            </a:r>
          </a:p>
          <a:p>
            <a:pPr lvl="2"/>
            <a:r>
              <a:rPr lang="en-US" dirty="0">
                <a:solidFill>
                  <a:schemeClr val="accent2"/>
                </a:solidFill>
                <a:latin typeface="+mj-lt"/>
              </a:rPr>
              <a:t>Chapters 8 to 12</a:t>
            </a:r>
          </a:p>
          <a:p>
            <a:r>
              <a:rPr lang="en-US" sz="2667" dirty="0">
                <a:latin typeface="+mj-lt"/>
              </a:rPr>
              <a:t>3. </a:t>
            </a:r>
            <a:r>
              <a:rPr lang="en-US" sz="2667" dirty="0">
                <a:solidFill>
                  <a:srgbClr val="C00000"/>
                </a:solidFill>
              </a:rPr>
              <a:t>The witness unto the uttermost parts of the earth</a:t>
            </a:r>
            <a:r>
              <a:rPr lang="en-US" sz="2667" dirty="0">
                <a:solidFill>
                  <a:srgbClr val="C00000"/>
                </a:solidFill>
                <a:latin typeface="+mj-lt"/>
              </a:rPr>
              <a:t>: </a:t>
            </a:r>
          </a:p>
          <a:p>
            <a:pPr lvl="2"/>
            <a:r>
              <a:rPr lang="en-US" dirty="0">
                <a:solidFill>
                  <a:schemeClr val="accent2"/>
                </a:solidFill>
                <a:latin typeface="+mj-lt"/>
              </a:rPr>
              <a:t>Chapters 13 to 28</a:t>
            </a: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Structure of the Book</a:t>
            </a:r>
          </a:p>
        </p:txBody>
      </p:sp>
    </p:spTree>
    <p:extLst>
      <p:ext uri="{BB962C8B-B14F-4D97-AF65-F5344CB8AC3E}">
        <p14:creationId xmlns:p14="http://schemas.microsoft.com/office/powerpoint/2010/main" val="34495025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7602" y="2895600"/>
            <a:ext cx="9877777" cy="2438400"/>
          </a:xfrm>
        </p:spPr>
        <p:txBody>
          <a:bodyPr>
            <a:normAutofit/>
          </a:bodyPr>
          <a:lstStyle/>
          <a:p>
            <a:r>
              <a:rPr lang="en-US" sz="3733" dirty="0"/>
              <a:t>Part 1:  </a:t>
            </a:r>
            <a:r>
              <a:rPr lang="en-US" sz="3733" dirty="0">
                <a:solidFill>
                  <a:schemeClr val="accent2"/>
                </a:solidFill>
              </a:rPr>
              <a:t>The Jews</a:t>
            </a:r>
          </a:p>
          <a:p>
            <a:r>
              <a:rPr lang="en-US" sz="3733" dirty="0"/>
              <a:t>Part 2:  </a:t>
            </a:r>
            <a:r>
              <a:rPr lang="en-US" sz="3733" dirty="0">
                <a:solidFill>
                  <a:schemeClr val="accent2"/>
                </a:solidFill>
              </a:rPr>
              <a:t>The Samaritans</a:t>
            </a:r>
          </a:p>
          <a:p>
            <a:r>
              <a:rPr lang="en-US" sz="3733" dirty="0"/>
              <a:t>Part 3:  </a:t>
            </a:r>
            <a:r>
              <a:rPr lang="en-US" sz="3733" dirty="0">
                <a:solidFill>
                  <a:schemeClr val="accent2"/>
                </a:solidFill>
              </a:rPr>
              <a:t>The Gentiles</a:t>
            </a:r>
          </a:p>
        </p:txBody>
      </p:sp>
      <p:sp>
        <p:nvSpPr>
          <p:cNvPr id="3" name="Title 2"/>
          <p:cNvSpPr>
            <a:spLocks noGrp="1"/>
          </p:cNvSpPr>
          <p:nvPr>
            <p:ph type="title"/>
          </p:nvPr>
        </p:nvSpPr>
        <p:spPr/>
        <p:txBody>
          <a:bodyPr>
            <a:normAutofit/>
          </a:bodyPr>
          <a:lstStyle/>
          <a:p>
            <a:r>
              <a:rPr lang="en-US" sz="4267" dirty="0"/>
              <a:t>The Three Audiences</a:t>
            </a:r>
          </a:p>
        </p:txBody>
      </p:sp>
    </p:spTree>
    <p:extLst>
      <p:ext uri="{BB962C8B-B14F-4D97-AF65-F5344CB8AC3E}">
        <p14:creationId xmlns:p14="http://schemas.microsoft.com/office/powerpoint/2010/main" val="15419058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7602" y="2819400"/>
            <a:ext cx="9877777" cy="2590800"/>
          </a:xfrm>
        </p:spPr>
        <p:txBody>
          <a:bodyPr>
            <a:normAutofit/>
          </a:bodyPr>
          <a:lstStyle/>
          <a:p>
            <a:r>
              <a:rPr lang="en-US" sz="3733" dirty="0">
                <a:latin typeface="+mj-lt"/>
              </a:rPr>
              <a:t>Part 1:   </a:t>
            </a:r>
            <a:r>
              <a:rPr lang="en-US" sz="3733" dirty="0">
                <a:solidFill>
                  <a:schemeClr val="accent2"/>
                </a:solidFill>
                <a:latin typeface="+mj-lt"/>
              </a:rPr>
              <a:t>Peter</a:t>
            </a:r>
          </a:p>
          <a:p>
            <a:r>
              <a:rPr lang="en-US" sz="3733" dirty="0">
                <a:latin typeface="+mj-lt"/>
              </a:rPr>
              <a:t>Part 2:   </a:t>
            </a:r>
            <a:r>
              <a:rPr lang="en-US" sz="3733" dirty="0">
                <a:solidFill>
                  <a:schemeClr val="accent2"/>
                </a:solidFill>
                <a:latin typeface="+mj-lt"/>
              </a:rPr>
              <a:t>Peter and Paul </a:t>
            </a:r>
            <a:r>
              <a:rPr lang="en-US" sz="2667" dirty="0">
                <a:solidFill>
                  <a:schemeClr val="accent2"/>
                </a:solidFill>
                <a:latin typeface="+mj-lt"/>
              </a:rPr>
              <a:t>(Saul of Tarsus) </a:t>
            </a:r>
            <a:endParaRPr lang="en-US" sz="3733" dirty="0">
              <a:solidFill>
                <a:schemeClr val="accent2"/>
              </a:solidFill>
              <a:latin typeface="+mj-lt"/>
            </a:endParaRPr>
          </a:p>
          <a:p>
            <a:r>
              <a:rPr lang="en-US" sz="3733" dirty="0">
                <a:latin typeface="+mj-lt"/>
              </a:rPr>
              <a:t>Part 3:   </a:t>
            </a:r>
            <a:r>
              <a:rPr lang="en-US" sz="3733" dirty="0">
                <a:solidFill>
                  <a:schemeClr val="accent2"/>
                </a:solidFill>
                <a:latin typeface="+mj-lt"/>
              </a:rPr>
              <a:t>Paul</a:t>
            </a:r>
          </a:p>
        </p:txBody>
      </p:sp>
      <p:sp>
        <p:nvSpPr>
          <p:cNvPr id="3" name="Title 2"/>
          <p:cNvSpPr>
            <a:spLocks noGrp="1"/>
          </p:cNvSpPr>
          <p:nvPr>
            <p:ph type="title"/>
          </p:nvPr>
        </p:nvSpPr>
        <p:spPr/>
        <p:txBody>
          <a:bodyPr>
            <a:normAutofit/>
          </a:bodyPr>
          <a:lstStyle/>
          <a:p>
            <a:r>
              <a:rPr lang="en-US" sz="4267" dirty="0"/>
              <a:t>The Pillars of the Church</a:t>
            </a:r>
          </a:p>
        </p:txBody>
      </p:sp>
    </p:spTree>
    <p:extLst>
      <p:ext uri="{BB962C8B-B14F-4D97-AF65-F5344CB8AC3E}">
        <p14:creationId xmlns:p14="http://schemas.microsoft.com/office/powerpoint/2010/main" val="39565706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62758" y="2514600"/>
            <a:ext cx="9911644" cy="3657600"/>
          </a:xfrm>
        </p:spPr>
        <p:txBody>
          <a:bodyPr>
            <a:normAutofit/>
          </a:bodyPr>
          <a:lstStyle/>
          <a:p>
            <a:r>
              <a:rPr lang="en-US" sz="3733" dirty="0">
                <a:latin typeface="+mj-lt"/>
              </a:rPr>
              <a:t>Part 1: 	</a:t>
            </a:r>
            <a:r>
              <a:rPr lang="en-US" sz="3733" dirty="0">
                <a:solidFill>
                  <a:schemeClr val="accent2"/>
                </a:solidFill>
                <a:latin typeface="+mj-lt"/>
              </a:rPr>
              <a:t>5 years (AD 30-35)</a:t>
            </a:r>
          </a:p>
          <a:p>
            <a:r>
              <a:rPr lang="en-US" sz="3733" dirty="0">
                <a:latin typeface="+mj-lt"/>
              </a:rPr>
              <a:t>Part 2: 	</a:t>
            </a:r>
            <a:r>
              <a:rPr lang="en-US" sz="3733" dirty="0">
                <a:solidFill>
                  <a:schemeClr val="accent2"/>
                </a:solidFill>
                <a:latin typeface="+mj-lt"/>
              </a:rPr>
              <a:t>13 years (AD 35-48)</a:t>
            </a:r>
          </a:p>
          <a:p>
            <a:r>
              <a:rPr lang="en-US" sz="3733" dirty="0">
                <a:latin typeface="+mj-lt"/>
              </a:rPr>
              <a:t>Part 3: 	</a:t>
            </a:r>
            <a:r>
              <a:rPr lang="en-US" sz="3733" dirty="0">
                <a:solidFill>
                  <a:schemeClr val="accent2"/>
                </a:solidFill>
                <a:latin typeface="+mj-lt"/>
              </a:rPr>
              <a:t>14 years (AD 48-62)</a:t>
            </a:r>
            <a:endParaRPr lang="en-US" sz="3733" dirty="0">
              <a:latin typeface="+mj-lt"/>
            </a:endParaRPr>
          </a:p>
          <a:p>
            <a:pPr lvl="5">
              <a:spcBef>
                <a:spcPts val="3200"/>
              </a:spcBef>
            </a:pPr>
            <a:r>
              <a:rPr lang="en-US" sz="3200" dirty="0"/>
              <a:t>A total of 32 years, </a:t>
            </a:r>
            <a:r>
              <a:rPr lang="en-US" sz="3200" i="1" dirty="0"/>
              <a:t>according to Nelson’s Complete Book of Bible Maps and Charts.</a:t>
            </a:r>
            <a:endParaRPr lang="en-US" sz="3733" i="1" dirty="0">
              <a:latin typeface="+mj-lt"/>
            </a:endParaRPr>
          </a:p>
          <a:p>
            <a:endParaRPr lang="en-US" dirty="0">
              <a:solidFill>
                <a:srgbClr val="FF0000"/>
              </a:solidFill>
            </a:endParaRPr>
          </a:p>
        </p:txBody>
      </p:sp>
      <p:sp>
        <p:nvSpPr>
          <p:cNvPr id="3" name="Title 2"/>
          <p:cNvSpPr>
            <a:spLocks noGrp="1"/>
          </p:cNvSpPr>
          <p:nvPr>
            <p:ph type="title"/>
          </p:nvPr>
        </p:nvSpPr>
        <p:spPr/>
        <p:txBody>
          <a:bodyPr>
            <a:normAutofit/>
          </a:bodyPr>
          <a:lstStyle/>
          <a:p>
            <a:r>
              <a:rPr lang="en-US" sz="4267" dirty="0"/>
              <a:t>The Timeline</a:t>
            </a:r>
          </a:p>
        </p:txBody>
      </p:sp>
    </p:spTree>
    <p:extLst>
      <p:ext uri="{BB962C8B-B14F-4D97-AF65-F5344CB8AC3E}">
        <p14:creationId xmlns:p14="http://schemas.microsoft.com/office/powerpoint/2010/main" val="3811796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4758" y="0"/>
            <a:ext cx="5862484" cy="6858000"/>
          </a:xfrm>
          <a:prstGeom prst="rect">
            <a:avLst/>
          </a:prstGeom>
        </p:spPr>
      </p:pic>
      <p:sp>
        <p:nvSpPr>
          <p:cNvPr id="3" name="TextBox 2"/>
          <p:cNvSpPr txBox="1"/>
          <p:nvPr/>
        </p:nvSpPr>
        <p:spPr>
          <a:xfrm>
            <a:off x="9121422" y="5982935"/>
            <a:ext cx="3026510" cy="830997"/>
          </a:xfrm>
          <a:prstGeom prst="rect">
            <a:avLst/>
          </a:prstGeom>
          <a:solidFill>
            <a:srgbClr val="FFFF00"/>
          </a:solidFill>
          <a:ln w="38100">
            <a:solidFill>
              <a:srgbClr val="FF3399"/>
            </a:solid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CHART BY</a:t>
            </a:r>
          </a:p>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Mark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Dunagan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252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2C169C-7821-471B-A681-4FA2D722E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82" y="241160"/>
            <a:ext cx="11374733" cy="634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169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6B9339-F634-42C1-9A16-D6A9768863E6}"/>
              </a:ext>
            </a:extLst>
          </p:cNvPr>
          <p:cNvSpPr txBox="1"/>
          <p:nvPr/>
        </p:nvSpPr>
        <p:spPr>
          <a:xfrm>
            <a:off x="1588168" y="664144"/>
            <a:ext cx="10019899" cy="57554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ONE—The infancy of the church (the church in Jerusalem) (chapters 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Jerusalem is the central city of Christianity and Peter is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POST-RESURRECTION MINISTRY OF CHRIST (1:1–8)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ASCENSION OF CHRIST (1:9–11)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WAITING IN THE UPPER ROOM (1:12–26)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ADVENT OF THE HOLY SPIRIT (2:1–41)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SNAPSHOT OF THE EARLY CHURCH (2:42–47)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THE HEALING OF THE LAME MAN AND ITS CONSEQUENCES (3:1–4:31)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THE DEATH OF ANANIAS AND SAPPHIRA AND ITS EFFECTS (4:32–5:42)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THE APPOINTMENT OF THE SEVEN (6:1–7)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THE MINISTRY OF STEPHEN (6:8–7:60)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TWO—The adolescence of the church (the church in all Judea and In Samaria) (chapters 8–12)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Jerusalem is gradually being replaced by Antioch as the central city of Christianity and Peter is gradually being replaced by Paul as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FIRST MENTION OF PAUL (7:58; 8:1,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PERSECUTION AND SCATTERING OF THE JERUSALEM CHURCH (8:1–4)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CONVERSION OF SAMARITANS (8:5–25)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CONVERSION OF A JEWISH PROSELYTE (8:26–40)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CONVERSION OF SAUL (9:1–31)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THE EXPANSION OF THE CHURCH IN WESTERN JUDEA (9:32–43)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THE CONVERSION OF GENTILE GOD-FEARERS (chapter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THE GROWING VISION OF THE JEWISH LEADERS (11:1–18)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THE CONVERSION OF PAGAN GENTILES (11:19–26)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X.	THE GROWING TIES BETWEEN JEWISH AND GENTILE CHRISTIANITY (11:27–30)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XI.	THE COMPLETION OF THE TRANSITION (chapter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THREE—The maturity of the church (the church in all the world) (chapters 13–28)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Antioch is the central city of Christianity and Paul is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PAUL’S CALL AT ANTIOCH TO HIS LIFE’S WORK (13:1–3)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PAUL’S FIRST MISSIONARY JOURNEY (13:4–14:27)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PAUL’S TWO YEARS BACK IN ANTIOCH (14:28–15:35)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PAUL’S SECOND MISSIONARY JOURNEY (15:36–18:22)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PAUL’S THIRD MISSIONARY JOURNEY (18:23–21:16)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PAUL’S ARREST AT JERUSALEM (21:17–23:35)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PAUL’S TWO-YEARS’ IMPRISONMENT AT CAESAREA (chapters 24–26)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PAUL’S SHIPWRECK JOURNEY TO ROME (27:1–28:15)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PAUL’S FIRST ROMAN IMPRISONMENT (28:16–31)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Gingrich, R. E. (2002).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The Book of Acts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5–6). Memphis, TN: Riverside Printing.</a:t>
            </a:r>
          </a:p>
        </p:txBody>
      </p:sp>
    </p:spTree>
    <p:extLst>
      <p:ext uri="{BB962C8B-B14F-4D97-AF65-F5344CB8AC3E}">
        <p14:creationId xmlns:p14="http://schemas.microsoft.com/office/powerpoint/2010/main" val="3854110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8400" y="2616201"/>
            <a:ext cx="7315200" cy="99520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dirty="0">
                <a:ln>
                  <a:noFill/>
                </a:ln>
                <a:solidFill>
                  <a:prstClr val="black"/>
                </a:solidFill>
                <a:effectLst/>
                <a:uLnTx/>
                <a:uFillTx/>
                <a:latin typeface="Candara"/>
                <a:ea typeface="+mn-ea"/>
                <a:cs typeface="+mn-cs"/>
              </a:rPr>
              <a:t>Acts 27:1 to 28:31</a:t>
            </a:r>
            <a:endParaRPr kumimoji="0" lang="en-US" sz="5333" b="0" i="0" u="none" strike="noStrike" kern="1200" cap="none" spc="0" normalizeH="0" baseline="0" noProof="0" dirty="0">
              <a:ln>
                <a:noFill/>
              </a:ln>
              <a:solidFill>
                <a:prstClr val="black"/>
              </a:solidFill>
              <a:effectLst/>
              <a:uLnTx/>
              <a:uFillTx/>
              <a:latin typeface="Candara"/>
              <a:ea typeface="+mn-ea"/>
              <a:cs typeface="+mn-cs"/>
            </a:endParaRPr>
          </a:p>
        </p:txBody>
      </p:sp>
    </p:spTree>
    <p:extLst>
      <p:ext uri="{BB962C8B-B14F-4D97-AF65-F5344CB8AC3E}">
        <p14:creationId xmlns:p14="http://schemas.microsoft.com/office/powerpoint/2010/main" val="2370357730"/>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242687" y="1453416"/>
            <a:ext cx="7151570" cy="4345006"/>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fontScale="85000" lnSpcReduction="20000"/>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19 – “10 + 9, Ephesus Time”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20 – “Traveling </a:t>
            </a:r>
            <a:r>
              <a:rPr kumimoji="0" lang="en-US" sz="28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A’Plenty</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21 – “Confinement Begun”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22 – “Before A Mob, Not A Few”</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23 – “Before The Council, You See”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24 – “Felix Listens No More”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25 – “Agrippa Arrives”</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26 – “Agrippa Realizes Paul’s Fix”</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27 – “Shipwreck &amp; An Angel From Heaven”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Chapter 28 – “The End Of Our Wait”</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L.D. CARY &amp; SAM HOLT CATCH PHRASES</a:t>
            </a:r>
          </a:p>
        </p:txBody>
      </p:sp>
      <p:grpSp>
        <p:nvGrpSpPr>
          <p:cNvPr id="7" name="Group 6">
            <a:extLst>
              <a:ext uri="{FF2B5EF4-FFF2-40B4-BE49-F238E27FC236}">
                <a16:creationId xmlns:a16="http://schemas.microsoft.com/office/drawing/2014/main" id="{EE770738-2E1A-4A17-905C-B7993B35B18F}"/>
              </a:ext>
            </a:extLst>
          </p:cNvPr>
          <p:cNvGrpSpPr/>
          <p:nvPr/>
        </p:nvGrpSpPr>
        <p:grpSpPr>
          <a:xfrm>
            <a:off x="1193608" y="1674796"/>
            <a:ext cx="8653179" cy="4023360"/>
            <a:chOff x="8320622" y="-3283936"/>
            <a:chExt cx="73897" cy="9379936"/>
          </a:xfrm>
        </p:grpSpPr>
        <p:sp>
          <p:nvSpPr>
            <p:cNvPr id="8" name="Oval 7">
              <a:extLst>
                <a:ext uri="{FF2B5EF4-FFF2-40B4-BE49-F238E27FC236}">
                  <a16:creationId xmlns:a16="http://schemas.microsoft.com/office/drawing/2014/main" id="{DA89C463-1519-4310-9F7B-7C732C919D13}"/>
                </a:ext>
              </a:extLst>
            </p:cNvPr>
            <p:cNvSpPr/>
            <p:nvPr/>
          </p:nvSpPr>
          <p:spPr>
            <a:xfrm>
              <a:off x="8330077" y="-3283936"/>
              <a:ext cx="59946" cy="9379936"/>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8320622" y="-1802894"/>
              <a:ext cx="73897" cy="6648600"/>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48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“Shipwreck &amp; An   Angel From Heaven”</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Catch Phrase</a:t>
              </a: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  </a:t>
              </a:r>
              <a:r>
                <a:rPr kumimoji="0" lang="en-US" sz="40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Twenty-Seven</a:t>
              </a:r>
            </a:p>
          </p:txBody>
        </p:sp>
      </p:grpSp>
    </p:spTree>
    <p:extLst>
      <p:ext uri="{BB962C8B-B14F-4D97-AF65-F5344CB8AC3E}">
        <p14:creationId xmlns:p14="http://schemas.microsoft.com/office/powerpoint/2010/main" val="39622194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2C169C-7821-471B-A681-4FA2D722E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82" y="241160"/>
            <a:ext cx="11374733" cy="63405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D29D25F-69D4-480D-8759-7DE65BD8EC96}"/>
              </a:ext>
            </a:extLst>
          </p:cNvPr>
          <p:cNvSpPr/>
          <p:nvPr/>
        </p:nvSpPr>
        <p:spPr>
          <a:xfrm>
            <a:off x="952901" y="442760"/>
            <a:ext cx="10607040" cy="5361274"/>
          </a:xfrm>
          <a:prstGeom prst="rect">
            <a:avLst/>
          </a:prstGeom>
          <a:noFill/>
          <a:ln w="76200" cap="flat" cmpd="sng" algn="ctr">
            <a:solidFill>
              <a:schemeClr val="accent4"/>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C24CC"/>
              </a:solidFill>
              <a:effectLst/>
              <a:uLnTx/>
              <a:uFillTx/>
              <a:latin typeface="Avenir Next LT Pro Light"/>
              <a:ea typeface="+mn-ea"/>
              <a:cs typeface="+mn-cs"/>
            </a:endParaRPr>
          </a:p>
        </p:txBody>
      </p:sp>
    </p:spTree>
    <p:extLst>
      <p:ext uri="{BB962C8B-B14F-4D97-AF65-F5344CB8AC3E}">
        <p14:creationId xmlns:p14="http://schemas.microsoft.com/office/powerpoint/2010/main" val="186314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92FC199-19F2-4C07-BE38-EB884BE2F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321546"/>
            <a:ext cx="11222037" cy="6219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784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000" y="1828483"/>
            <a:ext cx="2946400" cy="30464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Acts 27:</a:t>
            </a:r>
            <a:endParaRPr kumimoji="0" lang="en-US" sz="2133" b="0" i="0" u="none" strike="noStrike" kern="1200" cap="none" spc="0" normalizeH="0" baseline="0" noProof="0" dirty="0">
              <a:ln>
                <a:noFill/>
              </a:ln>
              <a:solidFill>
                <a:prstClr val="black"/>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it was determined that we should sail into Italy,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they delivered Paul and certain other prisoners unto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named Julius, a centurion of Augustus' band. </a:t>
            </a:r>
          </a:p>
        </p:txBody>
      </p:sp>
      <p:pic>
        <p:nvPicPr>
          <p:cNvPr id="1026" name="Picture 2" descr="D:\_PowerPoint- Book of Acts\Bible People\Paul's 4th\Paul in Rome\16 WEIGEL PAUL HEADS TO ROME ACTS 27 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3593" y="787400"/>
            <a:ext cx="6726641" cy="5159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429088"/>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5" name="Rectangle 4"/>
          <p:cNvSpPr/>
          <p:nvPr/>
        </p:nvSpPr>
        <p:spPr>
          <a:xfrm>
            <a:off x="1219200" y="4754880"/>
            <a:ext cx="7213600" cy="420564"/>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a:t>
            </a:r>
          </a:p>
        </p:txBody>
      </p:sp>
      <p:pic>
        <p:nvPicPr>
          <p:cNvPr id="7" name="Picture 2" descr="D:\_PowerPoint- Book of Acts\Maps\Paul's 4th Jerusalem to Rome\Jerusalem to Rome\ship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8269" y="4445001"/>
            <a:ext cx="860131" cy="469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956189"/>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5" name="Rectangle 4"/>
          <p:cNvSpPr/>
          <p:nvPr/>
        </p:nvSpPr>
        <p:spPr>
          <a:xfrm>
            <a:off x="1219200" y="4754880"/>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7" name="Picture 2" descr="D:\_PowerPoint- Book of Acts\Maps\Paul's 4th Jerusalem to Rome\Jerusalem to Rome\ship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8269" y="4445001"/>
            <a:ext cx="860131" cy="469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3184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5" name="TextBox 4"/>
          <p:cNvSpPr txBox="1"/>
          <p:nvPr/>
        </p:nvSpPr>
        <p:spPr>
          <a:xfrm>
            <a:off x="1219200" y="4754880"/>
            <a:ext cx="7213600" cy="4205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 next </a:t>
            </a:r>
            <a:r>
              <a:rPr kumimoji="0" lang="en-US" sz="2133" b="0" i="1" u="none" strike="noStrike" kern="1200" cap="none" spc="0" normalizeH="0" baseline="0" noProof="0" dirty="0">
                <a:ln>
                  <a:noFill/>
                </a:ln>
                <a:solidFill>
                  <a:prstClr val="black"/>
                </a:solidFill>
                <a:effectLst/>
                <a:uLnTx/>
                <a:uFillTx/>
                <a:latin typeface="Candara"/>
                <a:ea typeface="+mn-ea"/>
                <a:cs typeface="+mn-cs"/>
              </a:rPr>
              <a:t>day </a:t>
            </a:r>
            <a:r>
              <a:rPr kumimoji="0" lang="en-US" sz="2133" b="0" i="0" u="none" strike="noStrike" kern="1200" cap="none" spc="0" normalizeH="0" baseline="0" noProof="0" dirty="0">
                <a:ln>
                  <a:noFill/>
                </a:ln>
                <a:solidFill>
                  <a:prstClr val="black"/>
                </a:solidFill>
                <a:effectLst/>
                <a:uLnTx/>
                <a:uFillTx/>
                <a:latin typeface="Candara"/>
                <a:ea typeface="+mn-ea"/>
                <a:cs typeface="+mn-cs"/>
              </a:rPr>
              <a:t>we touched at Sidon.</a:t>
            </a:r>
          </a:p>
        </p:txBody>
      </p:sp>
      <p:pic>
        <p:nvPicPr>
          <p:cNvPr id="6" name="Picture 2" descr="D:\_PowerPoint- Book of Acts\Maps\Paul's 4th Jerusalem to Rome\Jerusalem to Rome\ship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8269" y="4445001"/>
            <a:ext cx="860131" cy="469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346125"/>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219200" y="4754880"/>
            <a:ext cx="721360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 next </a:t>
            </a:r>
            <a:r>
              <a:rPr kumimoji="0" lang="en-US" sz="2133" b="0" i="1" u="none" strike="noStrike" kern="1200" cap="none" spc="0" normalizeH="0" baseline="0" noProof="0" dirty="0">
                <a:ln>
                  <a:noFill/>
                </a:ln>
                <a:solidFill>
                  <a:prstClr val="black"/>
                </a:solidFill>
                <a:effectLst/>
                <a:uLnTx/>
                <a:uFillTx/>
                <a:latin typeface="Candara"/>
                <a:ea typeface="+mn-ea"/>
                <a:cs typeface="+mn-cs"/>
              </a:rPr>
              <a:t>day </a:t>
            </a:r>
            <a:r>
              <a:rPr kumimoji="0" lang="en-US" sz="2133" b="0" i="0" u="none" strike="noStrike" kern="1200" cap="none" spc="0" normalizeH="0" baseline="0" noProof="0" dirty="0">
                <a:ln>
                  <a:noFill/>
                </a:ln>
                <a:solidFill>
                  <a:prstClr val="black"/>
                </a:solidFill>
                <a:effectLst/>
                <a:uLnTx/>
                <a:uFillTx/>
                <a:latin typeface="Candara"/>
                <a:ea typeface="+mn-ea"/>
                <a:cs typeface="+mn-cs"/>
              </a:rPr>
              <a:t>we touched at Sidon.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Julius courteously entreated Paul, and gave </a:t>
            </a:r>
            <a:r>
              <a:rPr kumimoji="0" lang="en-US" sz="2133" b="0" i="1" u="none" strike="noStrike" kern="1200" cap="none" spc="0" normalizeH="0" baseline="0" noProof="0" dirty="0">
                <a:ln>
                  <a:noFill/>
                </a:ln>
                <a:solidFill>
                  <a:prstClr val="black"/>
                </a:solidFill>
                <a:effectLst/>
                <a:uLnTx/>
                <a:uFillTx/>
                <a:latin typeface="Candara"/>
                <a:ea typeface="+mn-ea"/>
                <a:cs typeface="+mn-cs"/>
              </a:rPr>
              <a:t>him </a:t>
            </a:r>
            <a:r>
              <a:rPr kumimoji="0" lang="en-US" sz="2133" b="0" i="0" u="none" strike="noStrike" kern="1200" cap="none" spc="0" normalizeH="0" baseline="0" noProof="0" dirty="0">
                <a:ln>
                  <a:noFill/>
                </a:ln>
                <a:solidFill>
                  <a:prstClr val="black"/>
                </a:solidFill>
                <a:effectLst/>
                <a:uLnTx/>
                <a:uFillTx/>
                <a:latin typeface="Candara"/>
                <a:ea typeface="+mn-ea"/>
                <a:cs typeface="+mn-cs"/>
              </a:rPr>
              <a:t>liberty to go unto his friends to refresh himself.</a:t>
            </a:r>
          </a:p>
        </p:txBody>
      </p:sp>
    </p:spTree>
    <p:extLst>
      <p:ext uri="{BB962C8B-B14F-4D97-AF65-F5344CB8AC3E}">
        <p14:creationId xmlns:p14="http://schemas.microsoft.com/office/powerpoint/2010/main" val="26471501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183328-B610-4193-9A55-24EF3849BF1A}"/>
              </a:ext>
            </a:extLst>
          </p:cNvPr>
          <p:cNvSpPr txBox="1"/>
          <p:nvPr/>
        </p:nvSpPr>
        <p:spPr>
          <a:xfrm>
            <a:off x="904775" y="625641"/>
            <a:ext cx="10366408" cy="55399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AUTHOR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From earliest times, Luke, “the beloved physician,” has been looked upon by conservative Bible scholars as being the author of </a:t>
            </a:r>
            <a:r>
              <a:rPr kumimoji="0" lang="en-US" sz="1200" b="0" i="1" u="none" strike="noStrike" kern="1200" cap="none" spc="0" normalizeH="0" baseline="0" noProof="0" dirty="0">
                <a:ln>
                  <a:noFill/>
                </a:ln>
                <a:solidFill>
                  <a:prstClr val="black"/>
                </a:solidFill>
                <a:effectLst/>
                <a:uLnTx/>
                <a:uFillTx/>
                <a:latin typeface="Calibri"/>
                <a:ea typeface="+mn-ea"/>
                <a:cs typeface="+mn-cs"/>
              </a:rPr>
              <a:t>The Book of Acts. Both internal and external evidence support this belief.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Luke was: (1) </a:t>
            </a:r>
            <a:r>
              <a:rPr kumimoji="0" lang="en-US" sz="1200" b="0" i="1" u="none" strike="noStrike" kern="1200" cap="none" spc="0" normalizeH="0" baseline="0" noProof="0" dirty="0">
                <a:ln>
                  <a:noFill/>
                </a:ln>
                <a:solidFill>
                  <a:prstClr val="black"/>
                </a:solidFill>
                <a:effectLst/>
                <a:uLnTx/>
                <a:uFillTx/>
                <a:latin typeface="Calibri"/>
                <a:ea typeface="+mn-ea"/>
                <a:cs typeface="+mn-cs"/>
              </a:rPr>
              <a:t>a Gentile (Col. 4:10–14); (2) the only Gentile author of a Bible book; (3) a physician (a medical doctor), Col. 4:14; (4) a “beloved” person, Col. 4:14; (5) a frequent missionary companion of Paul (the so-called “we sections” of The Book of Acts, 16:10–17; 20:5–21:18; 27:1–28:16, prove this assertion); and (6) the author of The Gospel of Luke as well as The Book of Acts.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ADDRESSEE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Luke addressed both </a:t>
            </a:r>
            <a:r>
              <a:rPr kumimoji="0" lang="en-US" sz="1200" b="0" i="1" u="none" strike="noStrike" kern="1200" cap="none" spc="0" normalizeH="0" baseline="0" noProof="0" dirty="0">
                <a:ln>
                  <a:noFill/>
                </a:ln>
                <a:solidFill>
                  <a:prstClr val="black"/>
                </a:solidFill>
                <a:effectLst/>
                <a:uLnTx/>
                <a:uFillTx/>
                <a:latin typeface="Calibri"/>
                <a:ea typeface="+mn-ea"/>
                <a:cs typeface="+mn-cs"/>
              </a:rPr>
              <a:t>The Gospel of Luke and The Book of Acts to Theophilus. Perhaps he had others in view as the ultimate readers of his two books.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 do not know the identity of Theophilus, nor do we know the place of his residence. He almost certainly was: (1) </a:t>
            </a:r>
            <a:r>
              <a:rPr kumimoji="0" lang="en-US" sz="1200" b="0" i="1" u="none" strike="noStrike" kern="1200" cap="none" spc="0" normalizeH="0" baseline="0" noProof="0" dirty="0">
                <a:ln>
                  <a:noFill/>
                </a:ln>
                <a:solidFill>
                  <a:prstClr val="black"/>
                </a:solidFill>
                <a:effectLst/>
                <a:uLnTx/>
                <a:uFillTx/>
                <a:latin typeface="Calibri"/>
                <a:ea typeface="+mn-ea"/>
                <a:cs typeface="+mn-cs"/>
              </a:rPr>
              <a:t>a friend of Luke and (2) a neophyte to Christianity (Luke wrote to Theophilus that he might know the certainty, the truthfulness, of the gospel truths wherein he had been instructed, Luke 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PLACE AND THE DATE OF THE WRITING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 do not know </a:t>
            </a:r>
            <a:r>
              <a:rPr kumimoji="0" lang="en-US" sz="1200" b="0" i="1" u="none" strike="noStrike" kern="1200" cap="none" spc="0" normalizeH="0" baseline="0" noProof="0" dirty="0">
                <a:ln>
                  <a:noFill/>
                </a:ln>
                <a:solidFill>
                  <a:prstClr val="black"/>
                </a:solidFill>
                <a:effectLst/>
                <a:uLnTx/>
                <a:uFillTx/>
                <a:latin typeface="Calibri"/>
                <a:ea typeface="+mn-ea"/>
                <a:cs typeface="+mn-cs"/>
              </a:rPr>
              <a:t>the place of writing but we can know the approximate date of writing. We know that it was written after the Spring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63 for the book’s historical record extends to the Spring of that year and we know that the book was probably written before the Fall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64 for the book makes no mention or allusion to the Neronian persecution which began in October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64. We know that the book was almost certainly written before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70 for it makes no mention or allusion to the fall of Jerusalem and the destruction of its temple, events which occurred in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70 which greatly affected the early church and first-century Christianity (these events ended the Judaizers opposition to the gospel and the practice of preaching the gospel first to the Jews and then to the Gentiles).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NAME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From the Second Century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0" u="none" strike="noStrike" kern="1200" cap="none" spc="0" normalizeH="0" baseline="0" noProof="0" dirty="0">
                <a:ln>
                  <a:noFill/>
                </a:ln>
                <a:solidFill>
                  <a:prstClr val="black"/>
                </a:solidFill>
                <a:effectLst/>
                <a:uLnTx/>
                <a:uFillTx/>
                <a:latin typeface="Calibri"/>
                <a:ea typeface="+mn-ea"/>
                <a:cs typeface="+mn-cs"/>
              </a:rPr>
              <a:t>, the common name for the book has been </a:t>
            </a:r>
            <a:r>
              <a:rPr kumimoji="0" lang="en-US" sz="1200" b="0" i="1" u="none" strike="noStrike" kern="1200" cap="none" spc="0" normalizeH="0" baseline="0" noProof="0" dirty="0">
                <a:ln>
                  <a:noFill/>
                </a:ln>
                <a:solidFill>
                  <a:prstClr val="black"/>
                </a:solidFill>
                <a:effectLst/>
                <a:uLnTx/>
                <a:uFillTx/>
                <a:latin typeface="Calibri"/>
                <a:ea typeface="+mn-ea"/>
                <a:cs typeface="+mn-cs"/>
              </a:rPr>
              <a:t>The Acts of the Apostles. This title is too comprehensive to be a correct one, for the book deals chiefly with the acts of only two apostles, Peter and Paul, and their acts are recorded only in part. A more apt title would be one of the following: (1) the Acts of the Risen Lord; (2) The Acts of the descended Holy Spirit; (3) Some of the Acts of Peter and Paul; (4) A Fragmentary History of the Early Church; (5) The First Chapter of Church History or (6) The only Inspired Chapter of Church History.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In the Greek manuscripts, the title is “Acts of Apostles.” This is a good and accurate 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CLASSIFICATION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It is one of the five historical books of the New Testament. The New Testament has five </a:t>
            </a:r>
            <a:r>
              <a:rPr kumimoji="0" lang="en-US" sz="1200" b="0" i="1" u="none" strike="noStrike" kern="1200" cap="none" spc="0" normalizeH="0" baseline="0" noProof="0" dirty="0">
                <a:ln>
                  <a:noFill/>
                </a:ln>
                <a:solidFill>
                  <a:prstClr val="black"/>
                </a:solidFill>
                <a:effectLst/>
                <a:uLnTx/>
                <a:uFillTx/>
                <a:latin typeface="Calibri"/>
                <a:ea typeface="+mn-ea"/>
                <a:cs typeface="+mn-cs"/>
              </a:rPr>
              <a:t>historical books (Matthew through Acts), twenty-one doctrinal books (Romans through Jude) and one prophetical book (Revelation).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5 New Testament historical books are the New Testament’s “Pentateuch.”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Gingrich, R. E. (2002).  (pp. 34). Memphis, TN: Riverside Printing.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Gingrich, R. E. (2002).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The Book of Acts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3–4). Memphis, TN: Riverside Printing.</a:t>
            </a:r>
          </a:p>
        </p:txBody>
      </p:sp>
    </p:spTree>
    <p:extLst>
      <p:ext uri="{BB962C8B-B14F-4D97-AF65-F5344CB8AC3E}">
        <p14:creationId xmlns:p14="http://schemas.microsoft.com/office/powerpoint/2010/main" val="25928805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219200" y="4754880"/>
            <a:ext cx="7213600" cy="74879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we had launched from thence, we sailed under Cyprus, because the winds were contrary.</a:t>
            </a:r>
          </a:p>
        </p:txBody>
      </p:sp>
    </p:spTree>
    <p:extLst>
      <p:ext uri="{BB962C8B-B14F-4D97-AF65-F5344CB8AC3E}">
        <p14:creationId xmlns:p14="http://schemas.microsoft.com/office/powerpoint/2010/main" val="1037007785"/>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219200" y="4754880"/>
            <a:ext cx="7213600" cy="74879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we had launched from thence, we sailed under Cyprus, because the winds were contrary.</a:t>
            </a:r>
          </a:p>
        </p:txBody>
      </p:sp>
    </p:spTree>
    <p:extLst>
      <p:ext uri="{BB962C8B-B14F-4D97-AF65-F5344CB8AC3E}">
        <p14:creationId xmlns:p14="http://schemas.microsoft.com/office/powerpoint/2010/main" val="4167571034"/>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219200" y="4754881"/>
            <a:ext cx="7213600" cy="74879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5</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we had sailed over the sea of Cilicia and Pamphylia …</a:t>
            </a:r>
          </a:p>
        </p:txBody>
      </p:sp>
    </p:spTree>
    <p:extLst>
      <p:ext uri="{BB962C8B-B14F-4D97-AF65-F5344CB8AC3E}">
        <p14:creationId xmlns:p14="http://schemas.microsoft.com/office/powerpoint/2010/main" val="391087599"/>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219200" y="4754881"/>
            <a:ext cx="7213600" cy="74879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5</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we had sailed over the sea of Cilicia and Pamphylia …</a:t>
            </a:r>
          </a:p>
        </p:txBody>
      </p:sp>
    </p:spTree>
    <p:extLst>
      <p:ext uri="{BB962C8B-B14F-4D97-AF65-F5344CB8AC3E}">
        <p14:creationId xmlns:p14="http://schemas.microsoft.com/office/powerpoint/2010/main" val="3041668942"/>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5" name="TextBox 4"/>
          <p:cNvSpPr txBox="1"/>
          <p:nvPr/>
        </p:nvSpPr>
        <p:spPr>
          <a:xfrm>
            <a:off x="1219200" y="4754880"/>
            <a:ext cx="7213600" cy="4205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…we came to Myra, </a:t>
            </a:r>
            <a:r>
              <a:rPr kumimoji="0" lang="en-US" sz="2133" b="0" i="1" u="none" strike="noStrike" kern="1200" cap="none" spc="0" normalizeH="0" baseline="0" noProof="0" dirty="0">
                <a:ln>
                  <a:noFill/>
                </a:ln>
                <a:solidFill>
                  <a:prstClr val="black"/>
                </a:solidFill>
                <a:effectLst/>
                <a:uLnTx/>
                <a:uFillTx/>
                <a:latin typeface="Candara"/>
                <a:ea typeface="+mn-ea"/>
                <a:cs typeface="+mn-cs"/>
              </a:rPr>
              <a:t>a city </a:t>
            </a:r>
            <a:r>
              <a:rPr kumimoji="0" lang="en-US" sz="2133" b="0" i="0" u="none" strike="noStrike" kern="1200" cap="none" spc="0" normalizeH="0" baseline="0" noProof="0" dirty="0">
                <a:ln>
                  <a:noFill/>
                </a:ln>
                <a:solidFill>
                  <a:prstClr val="black"/>
                </a:solidFill>
                <a:effectLst/>
                <a:uLnTx/>
                <a:uFillTx/>
                <a:latin typeface="Candara"/>
                <a:ea typeface="+mn-ea"/>
                <a:cs typeface="+mn-cs"/>
              </a:rPr>
              <a:t>of Lycia. </a:t>
            </a:r>
          </a:p>
        </p:txBody>
      </p:sp>
    </p:spTree>
    <p:extLst>
      <p:ext uri="{BB962C8B-B14F-4D97-AF65-F5344CB8AC3E}">
        <p14:creationId xmlns:p14="http://schemas.microsoft.com/office/powerpoint/2010/main" val="2907914179"/>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5" name="TextBox 4"/>
          <p:cNvSpPr txBox="1"/>
          <p:nvPr/>
        </p:nvSpPr>
        <p:spPr>
          <a:xfrm>
            <a:off x="1219200" y="4754880"/>
            <a:ext cx="7213600" cy="4205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…we came to Myra, </a:t>
            </a:r>
            <a:r>
              <a:rPr kumimoji="0" lang="en-US" sz="2133" b="0" i="1" u="none" strike="noStrike" kern="1200" cap="none" spc="0" normalizeH="0" baseline="0" noProof="0" dirty="0">
                <a:ln>
                  <a:noFill/>
                </a:ln>
                <a:solidFill>
                  <a:prstClr val="black"/>
                </a:solidFill>
                <a:effectLst/>
                <a:uLnTx/>
                <a:uFillTx/>
                <a:latin typeface="Candara"/>
                <a:ea typeface="+mn-ea"/>
                <a:cs typeface="+mn-cs"/>
              </a:rPr>
              <a:t>a city </a:t>
            </a:r>
            <a:r>
              <a:rPr kumimoji="0" lang="en-US" sz="2133" b="0" i="0" u="none" strike="noStrike" kern="1200" cap="none" spc="0" normalizeH="0" baseline="0" noProof="0" dirty="0">
                <a:ln>
                  <a:noFill/>
                </a:ln>
                <a:solidFill>
                  <a:prstClr val="black"/>
                </a:solidFill>
                <a:effectLst/>
                <a:uLnTx/>
                <a:uFillTx/>
                <a:latin typeface="Candara"/>
                <a:ea typeface="+mn-ea"/>
                <a:cs typeface="+mn-cs"/>
              </a:rPr>
              <a:t>of Lycia. </a:t>
            </a:r>
          </a:p>
        </p:txBody>
      </p:sp>
    </p:spTree>
    <p:extLst>
      <p:ext uri="{BB962C8B-B14F-4D97-AF65-F5344CB8AC3E}">
        <p14:creationId xmlns:p14="http://schemas.microsoft.com/office/powerpoint/2010/main" val="2745987012"/>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117600" y="4754880"/>
            <a:ext cx="7213600" cy="74879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6</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there the centurion found a ship of Alexandria sailing into Italy; and he put us therein.  </a:t>
            </a:r>
          </a:p>
        </p:txBody>
      </p:sp>
    </p:spTree>
    <p:extLst>
      <p:ext uri="{BB962C8B-B14F-4D97-AF65-F5344CB8AC3E}">
        <p14:creationId xmlns:p14="http://schemas.microsoft.com/office/powerpoint/2010/main" val="855517379"/>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117600" y="4754880"/>
            <a:ext cx="7213600" cy="74879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6</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there the centurion found a ship of Alexandria sailing into Italy; and he put us therein.  </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983501" y="3530602"/>
            <a:ext cx="855699" cy="469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28532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5" name="TextBox 4"/>
          <p:cNvSpPr txBox="1"/>
          <p:nvPr/>
        </p:nvSpPr>
        <p:spPr>
          <a:xfrm>
            <a:off x="1117600" y="4754880"/>
            <a:ext cx="7213600" cy="74879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7</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we had sailed slowly many days, and scarce were come over against Cnidus, the wind not suffering us,</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983501" y="3530602"/>
            <a:ext cx="855699" cy="469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585001"/>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5" name="TextBox 4"/>
          <p:cNvSpPr txBox="1"/>
          <p:nvPr/>
        </p:nvSpPr>
        <p:spPr>
          <a:xfrm>
            <a:off x="1117600" y="4754880"/>
            <a:ext cx="721360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7</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we had sailed slowly many days, and scarce were come over against Cnidus, the wind not suffering us,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we sailed under Crete, over against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Salmone</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p:txBody>
      </p:sp>
    </p:spTree>
    <p:extLst>
      <p:ext uri="{BB962C8B-B14F-4D97-AF65-F5344CB8AC3E}">
        <p14:creationId xmlns:p14="http://schemas.microsoft.com/office/powerpoint/2010/main" val="38940526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F6F224-1198-46B5-9507-C9868F3EEF1E}"/>
              </a:ext>
            </a:extLst>
          </p:cNvPr>
          <p:cNvPicPr>
            <a:picLocks noChangeAspect="1"/>
          </p:cNvPicPr>
          <p:nvPr/>
        </p:nvPicPr>
        <p:blipFill>
          <a:blip r:embed="rId2"/>
          <a:stretch>
            <a:fillRect/>
          </a:stretch>
        </p:blipFill>
        <p:spPr>
          <a:xfrm>
            <a:off x="562707" y="572756"/>
            <a:ext cx="11002945" cy="5848141"/>
          </a:xfrm>
          <a:prstGeom prst="rect">
            <a:avLst/>
          </a:prstGeom>
        </p:spPr>
      </p:pic>
    </p:spTree>
    <p:extLst>
      <p:ext uri="{BB962C8B-B14F-4D97-AF65-F5344CB8AC3E}">
        <p14:creationId xmlns:p14="http://schemas.microsoft.com/office/powerpoint/2010/main" val="20278012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1" y="482600"/>
            <a:ext cx="10794999" cy="5892800"/>
          </a:xfrm>
          <a:prstGeom prst="rect">
            <a:avLst/>
          </a:prstGeom>
        </p:spPr>
      </p:pic>
      <p:sp>
        <p:nvSpPr>
          <p:cNvPr id="5" name="TextBox 4"/>
          <p:cNvSpPr txBox="1"/>
          <p:nvPr/>
        </p:nvSpPr>
        <p:spPr>
          <a:xfrm>
            <a:off x="1117600" y="4754880"/>
            <a:ext cx="721360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7</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we had sailed slowly many days, and scarce were come over against Cnidus, the wind not suffering us,</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we sailed under Crete, over against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Salmone</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p:txBody>
      </p:sp>
    </p:spTree>
    <p:extLst>
      <p:ext uri="{BB962C8B-B14F-4D97-AF65-F5344CB8AC3E}">
        <p14:creationId xmlns:p14="http://schemas.microsoft.com/office/powerpoint/2010/main" val="2596237481"/>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117600" y="4759404"/>
            <a:ext cx="7213600" cy="74879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8</a:t>
            </a:r>
            <a:r>
              <a:rPr kumimoji="0" lang="en-US" sz="2133" b="0" i="0" u="none" strike="noStrike" kern="1200" cap="none" spc="0" normalizeH="0" baseline="0" noProof="0" dirty="0">
                <a:ln>
                  <a:noFill/>
                </a:ln>
                <a:solidFill>
                  <a:prstClr val="black"/>
                </a:solidFill>
                <a:effectLst/>
                <a:uLnTx/>
                <a:uFillTx/>
                <a:latin typeface="Candara"/>
                <a:ea typeface="+mn-ea"/>
                <a:cs typeface="+mn-cs"/>
              </a:rPr>
              <a:t> And, hardly passing it, came unto a place which is called The fair havens; nigh whereunto was the city </a:t>
            </a:r>
            <a:r>
              <a:rPr kumimoji="0" lang="en-US" sz="2133" b="0" i="1" u="none" strike="noStrike" kern="1200" cap="none" spc="0" normalizeH="0" baseline="0" noProof="0" dirty="0">
                <a:ln>
                  <a:noFill/>
                </a:ln>
                <a:solidFill>
                  <a:prstClr val="black"/>
                </a:solidFill>
                <a:effectLst/>
                <a:uLnTx/>
                <a:uFillTx/>
                <a:latin typeface="Candara"/>
                <a:ea typeface="+mn-ea"/>
                <a:cs typeface="+mn-cs"/>
              </a:rPr>
              <a:t>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Lasea</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p:txBody>
      </p:sp>
    </p:spTree>
    <p:extLst>
      <p:ext uri="{BB962C8B-B14F-4D97-AF65-F5344CB8AC3E}">
        <p14:creationId xmlns:p14="http://schemas.microsoft.com/office/powerpoint/2010/main" val="3748638099"/>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117600" y="4759404"/>
            <a:ext cx="7213600" cy="74879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8</a:t>
            </a:r>
            <a:r>
              <a:rPr kumimoji="0" lang="en-US" sz="2133" b="0" i="0" u="none" strike="noStrike" kern="1200" cap="none" spc="0" normalizeH="0" baseline="0" noProof="0" dirty="0">
                <a:ln>
                  <a:noFill/>
                </a:ln>
                <a:solidFill>
                  <a:prstClr val="black"/>
                </a:solidFill>
                <a:effectLst/>
                <a:uLnTx/>
                <a:uFillTx/>
                <a:latin typeface="Candara"/>
                <a:ea typeface="+mn-ea"/>
                <a:cs typeface="+mn-cs"/>
              </a:rPr>
              <a:t> And, hardly passing it, came unto a place which is called The fair havens; nigh whereunto was the city </a:t>
            </a:r>
            <a:r>
              <a:rPr kumimoji="0" lang="en-US" sz="2133" b="0" i="1" u="none" strike="noStrike" kern="1200" cap="none" spc="0" normalizeH="0" baseline="0" noProof="0" dirty="0">
                <a:ln>
                  <a:noFill/>
                </a:ln>
                <a:solidFill>
                  <a:prstClr val="black"/>
                </a:solidFill>
                <a:effectLst/>
                <a:uLnTx/>
                <a:uFillTx/>
                <a:latin typeface="Candara"/>
                <a:ea typeface="+mn-ea"/>
                <a:cs typeface="+mn-cs"/>
              </a:rPr>
              <a:t>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Lasea</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p:txBody>
      </p:sp>
    </p:spTree>
    <p:extLst>
      <p:ext uri="{BB962C8B-B14F-4D97-AF65-F5344CB8AC3E}">
        <p14:creationId xmlns:p14="http://schemas.microsoft.com/office/powerpoint/2010/main" val="2192739679"/>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889001"/>
            <a:ext cx="4673600" cy="4031104"/>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9</a:t>
            </a:r>
            <a:r>
              <a:rPr kumimoji="0" lang="en-US" sz="2133" b="0" i="0" u="none" strike="noStrike" kern="1200" cap="none" spc="0" normalizeH="0" baseline="0" noProof="0" dirty="0">
                <a:ln>
                  <a:noFill/>
                </a:ln>
                <a:solidFill>
                  <a:prstClr val="black"/>
                </a:solidFill>
                <a:effectLst/>
                <a:uLnTx/>
                <a:uFillTx/>
                <a:latin typeface="Candara"/>
                <a:ea typeface="+mn-ea"/>
                <a:cs typeface="+mn-cs"/>
              </a:rPr>
              <a:t> Now when much time was spent, and when sailing was now dangerous, because the fast was now already past,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Paul admonished </a:t>
            </a:r>
            <a:r>
              <a:rPr kumimoji="0" lang="en-US" sz="2133" b="0" i="1" u="none" strike="noStrike" kern="1200" cap="none" spc="0" normalizeH="0" baseline="0" noProof="0" dirty="0">
                <a:ln>
                  <a:noFill/>
                </a:ln>
                <a:solidFill>
                  <a:prstClr val="black"/>
                </a:solidFill>
                <a:effectLst/>
                <a:uLnTx/>
                <a:uFillTx/>
                <a:latin typeface="Candara"/>
                <a:ea typeface="+mn-ea"/>
                <a:cs typeface="+mn-cs"/>
              </a:rPr>
              <a:t>them</a:t>
            </a:r>
            <a:r>
              <a:rPr kumimoji="0" lang="en-US" sz="2133" b="0" i="0" u="none" strike="noStrike" kern="1200" cap="none" spc="0" normalizeH="0" baseline="0" noProof="0" dirty="0">
                <a:ln>
                  <a:noFill/>
                </a:ln>
                <a:solidFill>
                  <a:prstClr val="black"/>
                </a:solidFill>
                <a:effectLst/>
                <a:uLnTx/>
                <a:uFillTx/>
                <a:latin typeface="Candara"/>
                <a:ea typeface="+mn-ea"/>
                <a:cs typeface="+mn-cs"/>
              </a:rPr>
              <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10</a:t>
            </a:r>
            <a:r>
              <a:rPr kumimoji="0" lang="en-US" sz="2133" b="0" i="0" u="none" strike="noStrike" kern="1200" cap="none" spc="0" normalizeH="0" baseline="0" noProof="0" dirty="0">
                <a:ln>
                  <a:noFill/>
                </a:ln>
                <a:solidFill>
                  <a:prstClr val="black"/>
                </a:solidFill>
                <a:effectLst/>
                <a:uLnTx/>
                <a:uFillTx/>
                <a:latin typeface="Candara"/>
                <a:ea typeface="+mn-ea"/>
                <a:cs typeface="+mn-cs"/>
              </a:rPr>
              <a:t> And said unto them, </a:t>
            </a:r>
            <a: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t>Sirs, I perceive that this voyage will be with hurt and much damage, not only of the lading and ship, but also of our lives.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11</a:t>
            </a:r>
            <a:r>
              <a:rPr kumimoji="0" lang="en-US" sz="2133" b="0" i="0" u="none" strike="noStrike" kern="1200" cap="none" spc="0" normalizeH="0" baseline="0" noProof="0" dirty="0">
                <a:ln>
                  <a:noFill/>
                </a:ln>
                <a:solidFill>
                  <a:prstClr val="black"/>
                </a:solidFill>
                <a:effectLst/>
                <a:uLnTx/>
                <a:uFillTx/>
                <a:latin typeface="Candara"/>
                <a:ea typeface="+mn-ea"/>
                <a:cs typeface="+mn-cs"/>
              </a:rPr>
              <a:t> Nevertheless the centurion believed the master and the owner of the ship, more than those things which were spoken by Paul. </a:t>
            </a:r>
          </a:p>
        </p:txBody>
      </p:sp>
      <p:sp>
        <p:nvSpPr>
          <p:cNvPr id="4" name="TextBox 3"/>
          <p:cNvSpPr txBox="1"/>
          <p:nvPr/>
        </p:nvSpPr>
        <p:spPr>
          <a:xfrm>
            <a:off x="6647103" y="2209801"/>
            <a:ext cx="4470400" cy="134421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ndara"/>
                <a:ea typeface="+mn-ea"/>
                <a:cs typeface="+mn-cs"/>
              </a:rPr>
              <a:t>This fast took place on the 10th day of the seventh month, the day of Atonement – about 1 October.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1867"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ndara"/>
                <a:ea typeface="+mn-ea"/>
                <a:cs typeface="+mn-cs"/>
              </a:rPr>
              <a:t>The winter storm months had arrived.</a:t>
            </a:r>
          </a:p>
        </p:txBody>
      </p:sp>
    </p:spTree>
    <p:extLst>
      <p:ext uri="{BB962C8B-B14F-4D97-AF65-F5344CB8AC3E}">
        <p14:creationId xmlns:p14="http://schemas.microsoft.com/office/powerpoint/2010/main" val="27494196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117600" y="4759404"/>
            <a:ext cx="721360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because the haven was not commodious to winter in, the more part advised to depart thence also, if by any means they might attain to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Phenice</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1" u="none" strike="noStrike" kern="1200" cap="none" spc="0" normalizeH="0" baseline="0" noProof="0" dirty="0">
                <a:ln>
                  <a:noFill/>
                </a:ln>
                <a:solidFill>
                  <a:prstClr val="black"/>
                </a:solidFill>
                <a:effectLst/>
                <a:uLnTx/>
                <a:uFillTx/>
                <a:latin typeface="Candara"/>
                <a:ea typeface="+mn-ea"/>
                <a:cs typeface="+mn-cs"/>
              </a:rPr>
              <a:t>and there </a:t>
            </a:r>
            <a:r>
              <a:rPr kumimoji="0" lang="en-US" sz="2133" b="0" i="0" u="none" strike="noStrike" kern="1200" cap="none" spc="0" normalizeH="0" baseline="0" noProof="0" dirty="0">
                <a:ln>
                  <a:noFill/>
                </a:ln>
                <a:solidFill>
                  <a:prstClr val="black"/>
                </a:solidFill>
                <a:effectLst/>
                <a:uLnTx/>
                <a:uFillTx/>
                <a:latin typeface="Candara"/>
                <a:ea typeface="+mn-ea"/>
                <a:cs typeface="+mn-cs"/>
              </a:rPr>
              <a:t>to winter; </a:t>
            </a:r>
          </a:p>
        </p:txBody>
      </p:sp>
    </p:spTree>
    <p:extLst>
      <p:ext uri="{BB962C8B-B14F-4D97-AF65-F5344CB8AC3E}">
        <p14:creationId xmlns:p14="http://schemas.microsoft.com/office/powerpoint/2010/main" val="2232680364"/>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117600" y="4759404"/>
            <a:ext cx="721360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because the haven was not commodious to winter in, the more part advised to depart thence also, if by any means they might attain to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Phenice</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1" u="none" strike="noStrike" kern="1200" cap="none" spc="0" normalizeH="0" baseline="0" noProof="0" dirty="0">
                <a:ln>
                  <a:noFill/>
                </a:ln>
                <a:solidFill>
                  <a:prstClr val="black"/>
                </a:solidFill>
                <a:effectLst/>
                <a:uLnTx/>
                <a:uFillTx/>
                <a:latin typeface="Candara"/>
                <a:ea typeface="+mn-ea"/>
                <a:cs typeface="+mn-cs"/>
              </a:rPr>
              <a:t>and there </a:t>
            </a:r>
            <a:r>
              <a:rPr kumimoji="0" lang="en-US" sz="2133" b="0" i="0" u="none" strike="noStrike" kern="1200" cap="none" spc="0" normalizeH="0" baseline="0" noProof="0" dirty="0">
                <a:ln>
                  <a:noFill/>
                </a:ln>
                <a:solidFill>
                  <a:prstClr val="black"/>
                </a:solidFill>
                <a:effectLst/>
                <a:uLnTx/>
                <a:uFillTx/>
                <a:latin typeface="Candara"/>
                <a:ea typeface="+mn-ea"/>
                <a:cs typeface="+mn-cs"/>
              </a:rPr>
              <a:t>to winter; </a:t>
            </a:r>
          </a:p>
        </p:txBody>
      </p:sp>
    </p:spTree>
    <p:extLst>
      <p:ext uri="{BB962C8B-B14F-4D97-AF65-F5344CB8AC3E}">
        <p14:creationId xmlns:p14="http://schemas.microsoft.com/office/powerpoint/2010/main" val="4196734751"/>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117600" y="4884501"/>
            <a:ext cx="7213600" cy="74879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1" u="none" strike="noStrike" kern="1200" cap="none" spc="0" normalizeH="0" baseline="0" noProof="0" dirty="0">
                <a:ln>
                  <a:noFill/>
                </a:ln>
                <a:solidFill>
                  <a:prstClr val="black"/>
                </a:solidFill>
                <a:effectLst/>
                <a:uLnTx/>
                <a:uFillTx/>
                <a:latin typeface="Candara"/>
                <a:ea typeface="+mn-ea"/>
                <a:cs typeface="+mn-cs"/>
              </a:rPr>
              <a:t>…which is </a:t>
            </a:r>
            <a:r>
              <a:rPr kumimoji="0" lang="en-US" sz="2133" b="0" i="0" u="none" strike="noStrike" kern="1200" cap="none" spc="0" normalizeH="0" baseline="0" noProof="0" dirty="0">
                <a:ln>
                  <a:noFill/>
                </a:ln>
                <a:solidFill>
                  <a:prstClr val="black"/>
                </a:solidFill>
                <a:effectLst/>
                <a:uLnTx/>
                <a:uFillTx/>
                <a:latin typeface="Candara"/>
                <a:ea typeface="+mn-ea"/>
                <a:cs typeface="+mn-cs"/>
              </a:rPr>
              <a:t>an haven of Crete, and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lieth</a:t>
            </a:r>
            <a:r>
              <a:rPr kumimoji="0" lang="en-US" sz="2133" b="0" i="0" u="none" strike="noStrike" kern="1200" cap="none" spc="0" normalizeH="0" baseline="0" noProof="0" dirty="0">
                <a:ln>
                  <a:noFill/>
                </a:ln>
                <a:solidFill>
                  <a:prstClr val="black"/>
                </a:solidFill>
                <a:effectLst/>
                <a:uLnTx/>
                <a:uFillTx/>
                <a:latin typeface="Candara"/>
                <a:ea typeface="+mn-ea"/>
                <a:cs typeface="+mn-cs"/>
              </a:rPr>
              <a:t> toward the south west and north west.</a:t>
            </a:r>
          </a:p>
        </p:txBody>
      </p:sp>
      <p:sp>
        <p:nvSpPr>
          <p:cNvPr id="5" name="Rectangle 4"/>
          <p:cNvSpPr/>
          <p:nvPr/>
        </p:nvSpPr>
        <p:spPr>
          <a:xfrm>
            <a:off x="1930400" y="2704715"/>
            <a:ext cx="3556000" cy="1435485"/>
          </a:xfrm>
          <a:prstGeom prst="rect">
            <a:avLst/>
          </a:prstGeom>
          <a:solidFill>
            <a:schemeClr val="accent3">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ndara"/>
              <a:ea typeface="+mn-ea"/>
              <a:cs typeface="+mn-cs"/>
            </a:endParaRPr>
          </a:p>
        </p:txBody>
      </p:sp>
      <p:sp>
        <p:nvSpPr>
          <p:cNvPr id="6" name="TextBox 5"/>
          <p:cNvSpPr txBox="1"/>
          <p:nvPr/>
        </p:nvSpPr>
        <p:spPr>
          <a:xfrm>
            <a:off x="2032000" y="2819400"/>
            <a:ext cx="345440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The harbor of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Phenice</a:t>
            </a:r>
            <a:r>
              <a:rPr kumimoji="0" lang="en-US" sz="2133" b="0" i="0" u="none" strike="noStrike" kern="1200" cap="none" spc="0" normalizeH="0" baseline="0" noProof="0" dirty="0">
                <a:ln>
                  <a:noFill/>
                </a:ln>
                <a:solidFill>
                  <a:prstClr val="white"/>
                </a:solidFill>
                <a:effectLst/>
                <a:uLnTx/>
                <a:uFillTx/>
                <a:latin typeface="Candara"/>
                <a:ea typeface="+mn-ea"/>
                <a:cs typeface="+mn-cs"/>
              </a:rPr>
              <a:t> opened toward the southwest and northwest.</a:t>
            </a:r>
          </a:p>
        </p:txBody>
      </p:sp>
    </p:spTree>
    <p:extLst>
      <p:ext uri="{BB962C8B-B14F-4D97-AF65-F5344CB8AC3E}">
        <p14:creationId xmlns:p14="http://schemas.microsoft.com/office/powerpoint/2010/main" val="3524991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1" y="2316480"/>
            <a:ext cx="4575079" cy="14052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the south wind blew softly, supposing that they had obtained </a:t>
            </a:r>
            <a:r>
              <a:rPr kumimoji="0" lang="en-US" sz="2133" b="0" i="1" u="none" strike="noStrike" kern="1200" cap="none" spc="0" normalizeH="0" baseline="0" noProof="0" dirty="0">
                <a:ln>
                  <a:noFill/>
                </a:ln>
                <a:solidFill>
                  <a:prstClr val="black"/>
                </a:solidFill>
                <a:effectLst/>
                <a:uLnTx/>
                <a:uFillTx/>
                <a:latin typeface="Candara"/>
                <a:ea typeface="+mn-ea"/>
                <a:cs typeface="+mn-cs"/>
              </a:rPr>
              <a:t>their </a:t>
            </a:r>
            <a:r>
              <a:rPr kumimoji="0" lang="en-US" sz="2133" b="0" i="0" u="none" strike="noStrike" kern="1200" cap="none" spc="0" normalizeH="0" baseline="0" noProof="0" dirty="0">
                <a:ln>
                  <a:noFill/>
                </a:ln>
                <a:solidFill>
                  <a:prstClr val="black"/>
                </a:solidFill>
                <a:effectLst/>
                <a:uLnTx/>
                <a:uFillTx/>
                <a:latin typeface="Candara"/>
                <a:ea typeface="+mn-ea"/>
                <a:cs typeface="+mn-cs"/>
              </a:rPr>
              <a:t>purpose, loosing </a:t>
            </a:r>
            <a:r>
              <a:rPr kumimoji="0" lang="en-US" sz="2133" b="0" i="1" u="none" strike="noStrike" kern="1200" cap="none" spc="0" normalizeH="0" baseline="0" noProof="0" dirty="0">
                <a:ln>
                  <a:noFill/>
                </a:ln>
                <a:solidFill>
                  <a:prstClr val="black"/>
                </a:solidFill>
                <a:effectLst/>
                <a:uLnTx/>
                <a:uFillTx/>
                <a:latin typeface="Candara"/>
                <a:ea typeface="+mn-ea"/>
                <a:cs typeface="+mn-cs"/>
              </a:rPr>
              <a:t>thence</a:t>
            </a:r>
            <a:r>
              <a:rPr kumimoji="0" lang="en-US" sz="2133" b="0" i="0" u="none" strike="noStrike" kern="1200" cap="none" spc="0" normalizeH="0" baseline="0" noProof="0" dirty="0">
                <a:ln>
                  <a:noFill/>
                </a:ln>
                <a:solidFill>
                  <a:prstClr val="black"/>
                </a:solidFill>
                <a:effectLst/>
                <a:uLnTx/>
                <a:uFillTx/>
                <a:latin typeface="Candara"/>
                <a:ea typeface="+mn-ea"/>
                <a:cs typeface="+mn-cs"/>
              </a:rPr>
              <a:t>, they sailed close by Crete.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469" y="774587"/>
            <a:ext cx="4408932" cy="5296013"/>
          </a:xfrm>
          <a:prstGeom prst="rect">
            <a:avLst/>
          </a:prstGeom>
        </p:spPr>
      </p:pic>
    </p:spTree>
    <p:extLst>
      <p:ext uri="{BB962C8B-B14F-4D97-AF65-F5344CB8AC3E}">
        <p14:creationId xmlns:p14="http://schemas.microsoft.com/office/powerpoint/2010/main" val="2379333445"/>
      </p:ext>
    </p:extLst>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1" y="2311400"/>
            <a:ext cx="4575079"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14</a:t>
            </a:r>
            <a:r>
              <a:rPr kumimoji="0" lang="en-US" sz="2133" b="0" i="0" u="none" strike="noStrike" kern="1200" cap="none" spc="0" normalizeH="0" baseline="0" noProof="0" dirty="0">
                <a:ln>
                  <a:noFill/>
                </a:ln>
                <a:solidFill>
                  <a:prstClr val="black"/>
                </a:solidFill>
                <a:effectLst/>
                <a:uLnTx/>
                <a:uFillTx/>
                <a:latin typeface="Candara"/>
                <a:ea typeface="+mn-ea"/>
                <a:cs typeface="+mn-cs"/>
              </a:rPr>
              <a:t> But not long after there arose against it a tempestuous wind,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called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Euroclydon</a:t>
            </a:r>
            <a:r>
              <a:rPr kumimoji="0" lang="en-US" sz="2133" b="0" i="0" u="none" strike="noStrike" kern="1200" cap="none" spc="0" normalizeH="0" baseline="0" noProof="0" dirty="0">
                <a:ln>
                  <a:noFill/>
                </a:ln>
                <a:solidFill>
                  <a:prstClr val="black"/>
                </a:solidFill>
                <a:effectLst/>
                <a:uLnTx/>
                <a:uFillTx/>
                <a:latin typeface="Candara"/>
                <a:ea typeface="+mn-ea"/>
                <a:cs typeface="+mn-cs"/>
              </a:rPr>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469" y="774587"/>
            <a:ext cx="4408932" cy="5296013"/>
          </a:xfrm>
          <a:prstGeom prst="rect">
            <a:avLst/>
          </a:prstGeom>
        </p:spPr>
      </p:pic>
    </p:spTree>
    <p:extLst>
      <p:ext uri="{BB962C8B-B14F-4D97-AF65-F5344CB8AC3E}">
        <p14:creationId xmlns:p14="http://schemas.microsoft.com/office/powerpoint/2010/main" val="327230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1" y="2311400"/>
            <a:ext cx="4575079"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14</a:t>
            </a:r>
            <a:r>
              <a:rPr kumimoji="0" lang="en-US" sz="2133" b="0" i="0" u="none" strike="noStrike" kern="1200" cap="none" spc="0" normalizeH="0" baseline="0" noProof="0" dirty="0">
                <a:ln>
                  <a:noFill/>
                </a:ln>
                <a:solidFill>
                  <a:prstClr val="black"/>
                </a:solidFill>
                <a:effectLst/>
                <a:uLnTx/>
                <a:uFillTx/>
                <a:latin typeface="Candara"/>
                <a:ea typeface="+mn-ea"/>
                <a:cs typeface="+mn-cs"/>
              </a:rPr>
              <a:t> But not long after there arose against it a tempestuous wind,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called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Euroclydon</a:t>
            </a:r>
            <a:r>
              <a:rPr kumimoji="0" lang="en-US" sz="2133" b="0" i="0" u="none" strike="noStrike" kern="1200" cap="none" spc="0" normalizeH="0" baseline="0" noProof="0" dirty="0">
                <a:ln>
                  <a:noFill/>
                </a:ln>
                <a:solidFill>
                  <a:prstClr val="black"/>
                </a:solidFill>
                <a:effectLst/>
                <a:uLnTx/>
                <a:uFillTx/>
                <a:latin typeface="Candara"/>
                <a:ea typeface="+mn-ea"/>
                <a:cs typeface="+mn-cs"/>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468" y="774587"/>
            <a:ext cx="4408931" cy="5296012"/>
          </a:xfrm>
          <a:prstGeom prst="rect">
            <a:avLst/>
          </a:prstGeom>
        </p:spPr>
      </p:pic>
    </p:spTree>
    <p:extLst>
      <p:ext uri="{BB962C8B-B14F-4D97-AF65-F5344CB8AC3E}">
        <p14:creationId xmlns:p14="http://schemas.microsoft.com/office/powerpoint/2010/main" val="192876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9F3914-7B30-4E2A-ACF1-73CBDDCC03C5}"/>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B3EA8B51-90A0-433C-84BC-6B542061036A}"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10242" name="Text Box 2">
            <a:extLst>
              <a:ext uri="{FF2B5EF4-FFF2-40B4-BE49-F238E27FC236}">
                <a16:creationId xmlns:a16="http://schemas.microsoft.com/office/drawing/2014/main" id="{25557523-3899-4E7B-9C76-CC178F47B485}"/>
              </a:ext>
            </a:extLst>
          </p:cNvPr>
          <p:cNvSpPr txBox="1">
            <a:spLocks noChangeArrowheads="1"/>
          </p:cNvSpPr>
          <p:nvPr/>
        </p:nvSpPr>
        <p:spPr bwMode="auto">
          <a:xfrm>
            <a:off x="2743200" y="685800"/>
            <a:ext cx="76962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Historicity of Acts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spread of Christianity from Jerusalem to Rome  (“the ends of the earth”);</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progress ... is mainly geographical:</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From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Jerusalem</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Samaria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(8.5),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Damascus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(11.26),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Asia Minor</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(13.13),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Europe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 and finally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itself;</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northeastern corner of the Mediterranean;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Maybe Spain But Nothing about North Africa, e.g., Alexandria and Cyrene.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10242">
                                            <p:txEl>
                                              <p:pRg st="0" end="0"/>
                                            </p:txEl>
                                          </p:spTgt>
                                        </p:tgtEl>
                                        <p:attrNameLst>
                                          <p:attrName>style.visibility</p:attrName>
                                        </p:attrNameLst>
                                      </p:cBhvr>
                                      <p:to>
                                        <p:strVal val="visible"/>
                                      </p:to>
                                    </p:set>
                                    <p:anim calcmode="lin" valueType="num">
                                      <p:cBhvr additive="base">
                                        <p:cTn id="7" dur="300" fill="hold"/>
                                        <p:tgtEl>
                                          <p:spTgt spid="1024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102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10242">
                                            <p:txEl>
                                              <p:pRg st="1" end="1"/>
                                            </p:txEl>
                                          </p:spTgt>
                                        </p:tgtEl>
                                        <p:attrNameLst>
                                          <p:attrName>style.visibility</p:attrName>
                                        </p:attrNameLst>
                                      </p:cBhvr>
                                      <p:to>
                                        <p:strVal val="visible"/>
                                      </p:to>
                                    </p:set>
                                    <p:anim calcmode="lin" valueType="num">
                                      <p:cBhvr additive="base">
                                        <p:cTn id="13" dur="300" fill="hold"/>
                                        <p:tgtEl>
                                          <p:spTgt spid="1024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1024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10242">
                                            <p:txEl>
                                              <p:pRg st="2" end="2"/>
                                            </p:txEl>
                                          </p:spTgt>
                                        </p:tgtEl>
                                        <p:attrNameLst>
                                          <p:attrName>style.visibility</p:attrName>
                                        </p:attrNameLst>
                                      </p:cBhvr>
                                      <p:to>
                                        <p:strVal val="visible"/>
                                      </p:to>
                                    </p:set>
                                    <p:anim calcmode="lin" valueType="num">
                                      <p:cBhvr additive="base">
                                        <p:cTn id="19" dur="300" fill="hold"/>
                                        <p:tgtEl>
                                          <p:spTgt spid="1024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102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10242">
                                            <p:txEl>
                                              <p:pRg st="3" end="3"/>
                                            </p:txEl>
                                          </p:spTgt>
                                        </p:tgtEl>
                                        <p:attrNameLst>
                                          <p:attrName>style.visibility</p:attrName>
                                        </p:attrNameLst>
                                      </p:cBhvr>
                                      <p:to>
                                        <p:strVal val="visible"/>
                                      </p:to>
                                    </p:set>
                                    <p:anim calcmode="lin" valueType="num">
                                      <p:cBhvr additive="base">
                                        <p:cTn id="25" dur="300" fill="hold"/>
                                        <p:tgtEl>
                                          <p:spTgt spid="1024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1024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10242">
                                            <p:txEl>
                                              <p:pRg st="4" end="4"/>
                                            </p:txEl>
                                          </p:spTgt>
                                        </p:tgtEl>
                                        <p:attrNameLst>
                                          <p:attrName>style.visibility</p:attrName>
                                        </p:attrNameLst>
                                      </p:cBhvr>
                                      <p:to>
                                        <p:strVal val="visible"/>
                                      </p:to>
                                    </p:set>
                                    <p:anim calcmode="lin" valueType="num">
                                      <p:cBhvr additive="base">
                                        <p:cTn id="31" dur="300" fill="hold"/>
                                        <p:tgtEl>
                                          <p:spTgt spid="1024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102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10242">
                                            <p:txEl>
                                              <p:pRg st="5" end="5"/>
                                            </p:txEl>
                                          </p:spTgt>
                                        </p:tgtEl>
                                        <p:attrNameLst>
                                          <p:attrName>style.visibility</p:attrName>
                                        </p:attrNameLst>
                                      </p:cBhvr>
                                      <p:to>
                                        <p:strVal val="visible"/>
                                      </p:to>
                                    </p:set>
                                    <p:anim calcmode="lin" valueType="num">
                                      <p:cBhvr additive="base">
                                        <p:cTn id="37" dur="300" fill="hold"/>
                                        <p:tgtEl>
                                          <p:spTgt spid="10242">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1024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1" y="2311400"/>
            <a:ext cx="4575079"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14</a:t>
            </a:r>
            <a:r>
              <a:rPr kumimoji="0" lang="en-US" sz="2133" b="0" i="0" u="none" strike="noStrike" kern="1200" cap="none" spc="0" normalizeH="0" baseline="0" noProof="0" dirty="0">
                <a:ln>
                  <a:noFill/>
                </a:ln>
                <a:solidFill>
                  <a:prstClr val="black"/>
                </a:solidFill>
                <a:effectLst/>
                <a:uLnTx/>
                <a:uFillTx/>
                <a:latin typeface="Candara"/>
                <a:ea typeface="+mn-ea"/>
                <a:cs typeface="+mn-cs"/>
              </a:rPr>
              <a:t> But not long after there arose against it a tempestuous wind,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called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Euroclydon</a:t>
            </a:r>
            <a:r>
              <a:rPr kumimoji="0" lang="en-US" sz="2133" b="0" i="0" u="none" strike="noStrike" kern="1200" cap="none" spc="0" normalizeH="0" baseline="0" noProof="0" dirty="0">
                <a:ln>
                  <a:noFill/>
                </a:ln>
                <a:solidFill>
                  <a:prstClr val="black"/>
                </a:solidFill>
                <a:effectLst/>
                <a:uLnTx/>
                <a:uFillTx/>
                <a:latin typeface="Candara"/>
                <a:ea typeface="+mn-ea"/>
                <a:cs typeface="+mn-cs"/>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469" y="774587"/>
            <a:ext cx="4408929" cy="5296012"/>
          </a:xfrm>
          <a:prstGeom prst="rect">
            <a:avLst/>
          </a:prstGeom>
        </p:spPr>
      </p:pic>
    </p:spTree>
    <p:extLst>
      <p:ext uri="{BB962C8B-B14F-4D97-AF65-F5344CB8AC3E}">
        <p14:creationId xmlns:p14="http://schemas.microsoft.com/office/powerpoint/2010/main" val="3751206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1" y="2311400"/>
            <a:ext cx="4575079"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14</a:t>
            </a:r>
            <a:r>
              <a:rPr kumimoji="0" lang="en-US" sz="2133" b="0" i="0" u="none" strike="noStrike" kern="1200" cap="none" spc="0" normalizeH="0" baseline="0" noProof="0" dirty="0">
                <a:ln>
                  <a:noFill/>
                </a:ln>
                <a:solidFill>
                  <a:prstClr val="black"/>
                </a:solidFill>
                <a:effectLst/>
                <a:uLnTx/>
                <a:uFillTx/>
                <a:latin typeface="Candara"/>
                <a:ea typeface="+mn-ea"/>
                <a:cs typeface="+mn-cs"/>
              </a:rPr>
              <a:t> But not long after there arose against it a tempestuous wind,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called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Euroclydon</a:t>
            </a:r>
            <a:r>
              <a:rPr kumimoji="0" lang="en-US" sz="2133" b="0" i="0" u="none" strike="noStrike" kern="1200" cap="none" spc="0" normalizeH="0" baseline="0" noProof="0" dirty="0">
                <a:ln>
                  <a:noFill/>
                </a:ln>
                <a:solidFill>
                  <a:prstClr val="black"/>
                </a:solidFill>
                <a:effectLst/>
                <a:uLnTx/>
                <a:uFillTx/>
                <a:latin typeface="Candara"/>
                <a:ea typeface="+mn-ea"/>
                <a:cs typeface="+mn-cs"/>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468" y="774587"/>
            <a:ext cx="4408931" cy="5296012"/>
          </a:xfrm>
          <a:prstGeom prst="rect">
            <a:avLst/>
          </a:prstGeom>
        </p:spPr>
      </p:pic>
      <p:sp>
        <p:nvSpPr>
          <p:cNvPr id="6" name="TextBox 5"/>
          <p:cNvSpPr txBox="1"/>
          <p:nvPr/>
        </p:nvSpPr>
        <p:spPr>
          <a:xfrm>
            <a:off x="7112001" y="5107225"/>
            <a:ext cx="3576319" cy="830997"/>
          </a:xfrm>
          <a:prstGeom prst="rect">
            <a:avLst/>
          </a:prstGeom>
          <a:solidFill>
            <a:schemeClr val="bg2"/>
          </a:solidFill>
          <a:effectLst>
            <a:outerShdw blurRad="50800" dist="38100" dir="2700000" algn="tl" rotWithShape="0">
              <a:prstClr val="black">
                <a:alpha val="40000"/>
              </a:prstClr>
            </a:outerShdw>
          </a:effectLst>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73E87"/>
                </a:solidFill>
                <a:effectLst/>
                <a:uLnTx/>
                <a:uFillTx/>
                <a:latin typeface="Candara"/>
                <a:ea typeface="+mn-ea"/>
                <a:cs typeface="+mn-cs"/>
              </a:rPr>
              <a:t>The </a:t>
            </a:r>
            <a:r>
              <a:rPr kumimoji="0" lang="en-US" sz="1600" b="0" i="1" u="none" strike="noStrike" kern="1200" cap="none" spc="0" normalizeH="0" baseline="0" noProof="0" dirty="0" err="1">
                <a:ln>
                  <a:noFill/>
                </a:ln>
                <a:solidFill>
                  <a:srgbClr val="073E87"/>
                </a:solidFill>
                <a:effectLst/>
                <a:uLnTx/>
                <a:uFillTx/>
                <a:latin typeface="Candara"/>
                <a:ea typeface="+mn-ea"/>
                <a:cs typeface="+mn-cs"/>
              </a:rPr>
              <a:t>Euroclydon</a:t>
            </a:r>
            <a:r>
              <a:rPr kumimoji="0" lang="en-US" sz="1600" b="0" i="0" u="none" strike="noStrike" kern="1200" cap="none" spc="0" normalizeH="0" baseline="0" noProof="0" dirty="0">
                <a:ln>
                  <a:noFill/>
                </a:ln>
                <a:solidFill>
                  <a:srgbClr val="073E87"/>
                </a:solidFill>
                <a:effectLst/>
                <a:uLnTx/>
                <a:uFillTx/>
                <a:latin typeface="Candara"/>
                <a:ea typeface="+mn-ea"/>
                <a:cs typeface="+mn-cs"/>
              </a:rPr>
              <a:t> is a cyclonic northeast wind that blows in the Mediterranean in autumn and winter.</a:t>
            </a:r>
          </a:p>
        </p:txBody>
      </p:sp>
    </p:spTree>
    <p:extLst>
      <p:ext uri="{BB962C8B-B14F-4D97-AF65-F5344CB8AC3E}">
        <p14:creationId xmlns:p14="http://schemas.microsoft.com/office/powerpoint/2010/main" val="35617176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7281" y="2311400"/>
            <a:ext cx="4575079" cy="206171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14</a:t>
            </a:r>
            <a:r>
              <a:rPr kumimoji="0" lang="en-US" sz="2133" b="0" i="0" u="none" strike="noStrike" kern="1200" cap="none" spc="0" normalizeH="0" baseline="0" noProof="0" dirty="0">
                <a:ln>
                  <a:noFill/>
                </a:ln>
                <a:solidFill>
                  <a:prstClr val="black"/>
                </a:solidFill>
                <a:effectLst/>
                <a:uLnTx/>
                <a:uFillTx/>
                <a:latin typeface="Candara"/>
                <a:ea typeface="+mn-ea"/>
                <a:cs typeface="+mn-cs"/>
              </a:rPr>
              <a:t> But not long after there arose against it a tempestuous wind,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called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Euroclydon</a:t>
            </a:r>
            <a:r>
              <a:rPr kumimoji="0" lang="en-US" sz="2133" b="0" i="0" u="none" strike="noStrike" kern="1200" cap="none" spc="0" normalizeH="0" baseline="0" noProof="0" dirty="0">
                <a:ln>
                  <a:noFill/>
                </a:ln>
                <a:solidFill>
                  <a:prstClr val="black"/>
                </a:solidFill>
                <a:effectLst/>
                <a:uLnTx/>
                <a:uFillTx/>
                <a:latin typeface="Candara"/>
                <a:ea typeface="+mn-ea"/>
                <a:cs typeface="+mn-cs"/>
              </a:rPr>
              <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15</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the ship was caught,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and could not bear up into the wind, we let </a:t>
            </a:r>
            <a:r>
              <a:rPr kumimoji="0" lang="en-US" sz="2133" b="0" i="1" u="none" strike="noStrike" kern="1200" cap="none" spc="0" normalizeH="0" baseline="0" noProof="0" dirty="0">
                <a:ln>
                  <a:noFill/>
                </a:ln>
                <a:solidFill>
                  <a:prstClr val="black"/>
                </a:solidFill>
                <a:effectLst/>
                <a:uLnTx/>
                <a:uFillTx/>
                <a:latin typeface="Candara"/>
                <a:ea typeface="+mn-ea"/>
                <a:cs typeface="+mn-cs"/>
              </a:rPr>
              <a:t>her </a:t>
            </a:r>
            <a:r>
              <a:rPr kumimoji="0" lang="en-US" sz="2133" b="0" i="0" u="none" strike="noStrike" kern="1200" cap="none" spc="0" normalizeH="0" baseline="0" noProof="0" dirty="0">
                <a:ln>
                  <a:noFill/>
                </a:ln>
                <a:solidFill>
                  <a:prstClr val="black"/>
                </a:solidFill>
                <a:effectLst/>
                <a:uLnTx/>
                <a:uFillTx/>
                <a:latin typeface="Candara"/>
                <a:ea typeface="+mn-ea"/>
                <a:cs typeface="+mn-cs"/>
              </a:rPr>
              <a:t>drive.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5468" y="774587"/>
            <a:ext cx="4408931" cy="5296012"/>
          </a:xfrm>
          <a:prstGeom prst="rect">
            <a:avLst/>
          </a:prstGeom>
        </p:spPr>
      </p:pic>
    </p:spTree>
    <p:extLst>
      <p:ext uri="{BB962C8B-B14F-4D97-AF65-F5344CB8AC3E}">
        <p14:creationId xmlns:p14="http://schemas.microsoft.com/office/powerpoint/2010/main" val="1034838042"/>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219200" y="4754880"/>
            <a:ext cx="7213600" cy="74879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16</a:t>
            </a:r>
            <a:r>
              <a:rPr kumimoji="0" lang="en-US" sz="2133" b="0" i="0" u="none" strike="noStrike" kern="1200" cap="none" spc="0" normalizeH="0" baseline="0" noProof="0" dirty="0">
                <a:ln>
                  <a:noFill/>
                </a:ln>
                <a:solidFill>
                  <a:prstClr val="black"/>
                </a:solidFill>
                <a:effectLst/>
                <a:uLnTx/>
                <a:uFillTx/>
                <a:latin typeface="Candara"/>
                <a:ea typeface="+mn-ea"/>
                <a:cs typeface="+mn-cs"/>
              </a:rPr>
              <a:t> And running under a certain island which is called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Clauda</a:t>
            </a:r>
            <a:r>
              <a:rPr kumimoji="0" lang="en-US" sz="2133" b="0" i="0" u="none" strike="noStrike" kern="1200" cap="none" spc="0" normalizeH="0" baseline="0" noProof="0" dirty="0">
                <a:ln>
                  <a:noFill/>
                </a:ln>
                <a:solidFill>
                  <a:prstClr val="black"/>
                </a:solidFill>
                <a:effectLst/>
                <a:uLnTx/>
                <a:uFillTx/>
                <a:latin typeface="Candara"/>
                <a:ea typeface="+mn-ea"/>
                <a:cs typeface="+mn-cs"/>
              </a:rPr>
              <a:t>, we had much work to come by the boat:  </a:t>
            </a:r>
          </a:p>
        </p:txBody>
      </p:sp>
    </p:spTree>
    <p:extLst>
      <p:ext uri="{BB962C8B-B14F-4D97-AF65-F5344CB8AC3E}">
        <p14:creationId xmlns:p14="http://schemas.microsoft.com/office/powerpoint/2010/main" val="3328527841"/>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219200" y="4754880"/>
            <a:ext cx="7213600" cy="74879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16</a:t>
            </a:r>
            <a:r>
              <a:rPr kumimoji="0" lang="en-US" sz="2133" b="0" i="0" u="none" strike="noStrike" kern="1200" cap="none" spc="0" normalizeH="0" baseline="0" noProof="0" dirty="0">
                <a:ln>
                  <a:noFill/>
                </a:ln>
                <a:solidFill>
                  <a:prstClr val="black"/>
                </a:solidFill>
                <a:effectLst/>
                <a:uLnTx/>
                <a:uFillTx/>
                <a:latin typeface="Candara"/>
                <a:ea typeface="+mn-ea"/>
                <a:cs typeface="+mn-cs"/>
              </a:rPr>
              <a:t> And running under a certain island which is called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Clauda</a:t>
            </a:r>
            <a:r>
              <a:rPr kumimoji="0" lang="en-US" sz="2133" b="0" i="0" u="none" strike="noStrike" kern="1200" cap="none" spc="0" normalizeH="0" baseline="0" noProof="0" dirty="0">
                <a:ln>
                  <a:noFill/>
                </a:ln>
                <a:solidFill>
                  <a:prstClr val="black"/>
                </a:solidFill>
                <a:effectLst/>
                <a:uLnTx/>
                <a:uFillTx/>
                <a:latin typeface="Candara"/>
                <a:ea typeface="+mn-ea"/>
                <a:cs typeface="+mn-cs"/>
              </a:rPr>
              <a:t>, we had much work to come by the boat:  </a:t>
            </a:r>
          </a:p>
        </p:txBody>
      </p:sp>
    </p:spTree>
    <p:extLst>
      <p:ext uri="{BB962C8B-B14F-4D97-AF65-F5344CB8AC3E}">
        <p14:creationId xmlns:p14="http://schemas.microsoft.com/office/powerpoint/2010/main" val="2956461909"/>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092200"/>
            <a:ext cx="9756680" cy="4673600"/>
          </a:xfrm>
          <a:prstGeom prst="rect">
            <a:avLst/>
          </a:prstGeom>
          <a:ln>
            <a:noFill/>
          </a:ln>
        </p:spPr>
      </p:pic>
      <p:sp>
        <p:nvSpPr>
          <p:cNvPr id="4" name="TextBox 3"/>
          <p:cNvSpPr txBox="1"/>
          <p:nvPr/>
        </p:nvSpPr>
        <p:spPr>
          <a:xfrm>
            <a:off x="6400801" y="1397001"/>
            <a:ext cx="4575079" cy="370287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17</a:t>
            </a:r>
            <a:r>
              <a:rPr kumimoji="0" lang="en-US" sz="2133" b="0" i="0" u="none" strike="noStrike" kern="1200" cap="none" spc="0" normalizeH="0" baseline="0" noProof="0" dirty="0">
                <a:ln>
                  <a:noFill/>
                </a:ln>
                <a:solidFill>
                  <a:prstClr val="white"/>
                </a:solidFill>
                <a:effectLst/>
                <a:uLnTx/>
                <a:uFillTx/>
                <a:latin typeface="Candara"/>
                <a:ea typeface="+mn-ea"/>
                <a:cs typeface="+mn-cs"/>
              </a:rPr>
              <a:t> Which when they had taken up, they used helps, undergirding the ship; and, fearing lest they should fall into the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quicksands</a:t>
            </a:r>
            <a:r>
              <a:rPr kumimoji="0" lang="en-US" sz="2133" b="0" i="0" u="none" strike="noStrike" kern="1200" cap="none" spc="0" normalizeH="0" baseline="0" noProof="0" dirty="0">
                <a:ln>
                  <a:noFill/>
                </a:ln>
                <a:solidFill>
                  <a:prstClr val="white"/>
                </a:solidFill>
                <a:effectLst/>
                <a:uLnTx/>
                <a:uFillTx/>
                <a:latin typeface="Candara"/>
                <a:ea typeface="+mn-ea"/>
                <a:cs typeface="+mn-cs"/>
              </a:rPr>
              <a:t>, strake sail, and so were driven.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18</a:t>
            </a:r>
            <a:r>
              <a:rPr kumimoji="0" lang="en-US" sz="2133" b="0" i="0" u="none" strike="noStrike" kern="1200" cap="none" spc="0" normalizeH="0" baseline="0" noProof="0" dirty="0">
                <a:ln>
                  <a:noFill/>
                </a:ln>
                <a:solidFill>
                  <a:prstClr val="white"/>
                </a:solidFill>
                <a:effectLst/>
                <a:uLnTx/>
                <a:uFillTx/>
                <a:latin typeface="Candara"/>
                <a:ea typeface="+mn-ea"/>
                <a:cs typeface="+mn-cs"/>
              </a:rPr>
              <a:t> And we being exceedingly tossed with a tempest, the next </a:t>
            </a:r>
            <a:r>
              <a:rPr kumimoji="0" lang="en-US" sz="2133" b="0" i="1" u="none" strike="noStrike" kern="1200" cap="none" spc="0" normalizeH="0" baseline="0" noProof="0" dirty="0">
                <a:ln>
                  <a:noFill/>
                </a:ln>
                <a:solidFill>
                  <a:prstClr val="white"/>
                </a:solidFill>
                <a:effectLst/>
                <a:uLnTx/>
                <a:uFillTx/>
                <a:latin typeface="Candara"/>
                <a:ea typeface="+mn-ea"/>
                <a:cs typeface="+mn-cs"/>
              </a:rPr>
              <a:t>day </a:t>
            </a:r>
            <a:r>
              <a:rPr kumimoji="0" lang="en-US" sz="2133" b="0" i="0" u="none" strike="noStrike" kern="1200" cap="none" spc="0" normalizeH="0" baseline="0" noProof="0" dirty="0">
                <a:ln>
                  <a:noFill/>
                </a:ln>
                <a:solidFill>
                  <a:prstClr val="white"/>
                </a:solidFill>
                <a:effectLst/>
                <a:uLnTx/>
                <a:uFillTx/>
                <a:latin typeface="Candara"/>
                <a:ea typeface="+mn-ea"/>
                <a:cs typeface="+mn-cs"/>
              </a:rPr>
              <a:t>they lightened the ship;</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19</a:t>
            </a:r>
            <a:r>
              <a:rPr kumimoji="0" lang="en-US" sz="2133" b="0" i="0" u="none" strike="noStrike" kern="1200" cap="none" spc="0" normalizeH="0" baseline="0" noProof="0" dirty="0">
                <a:ln>
                  <a:noFill/>
                </a:ln>
                <a:solidFill>
                  <a:prstClr val="white"/>
                </a:solidFill>
                <a:effectLst/>
                <a:uLnTx/>
                <a:uFillTx/>
                <a:latin typeface="Candara"/>
                <a:ea typeface="+mn-ea"/>
                <a:cs typeface="+mn-cs"/>
              </a:rPr>
              <a:t> And the third </a:t>
            </a:r>
            <a:r>
              <a:rPr kumimoji="0" lang="en-US" sz="2133" b="0" i="1" u="none" strike="noStrike" kern="1200" cap="none" spc="0" normalizeH="0" baseline="0" noProof="0" dirty="0">
                <a:ln>
                  <a:noFill/>
                </a:ln>
                <a:solidFill>
                  <a:prstClr val="white"/>
                </a:solidFill>
                <a:effectLst/>
                <a:uLnTx/>
                <a:uFillTx/>
                <a:latin typeface="Candara"/>
                <a:ea typeface="+mn-ea"/>
                <a:cs typeface="+mn-cs"/>
              </a:rPr>
              <a:t>day </a:t>
            </a:r>
            <a:r>
              <a:rPr kumimoji="0" lang="en-US" sz="2133" b="0" i="0" u="none" strike="noStrike" kern="1200" cap="none" spc="0" normalizeH="0" baseline="0" noProof="0" dirty="0">
                <a:ln>
                  <a:noFill/>
                </a:ln>
                <a:solidFill>
                  <a:prstClr val="white"/>
                </a:solidFill>
                <a:effectLst/>
                <a:uLnTx/>
                <a:uFillTx/>
                <a:latin typeface="Candara"/>
                <a:ea typeface="+mn-ea"/>
                <a:cs typeface="+mn-cs"/>
              </a:rPr>
              <a:t>we cast out with our own hands the tackling of the ship.   </a:t>
            </a:r>
          </a:p>
        </p:txBody>
      </p:sp>
    </p:spTree>
    <p:extLst>
      <p:ext uri="{BB962C8B-B14F-4D97-AF65-F5344CB8AC3E}">
        <p14:creationId xmlns:p14="http://schemas.microsoft.com/office/powerpoint/2010/main" val="13841078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092201"/>
            <a:ext cx="9855200" cy="446192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CC"/>
                </a:solidFill>
                <a:effectLst/>
                <a:uLnTx/>
                <a:uFillTx/>
                <a:latin typeface="Candara"/>
                <a:ea typeface="+mn-ea"/>
                <a:cs typeface="+mn-cs"/>
              </a:rPr>
              <a:t>NIV translation of verses 14-19: </a:t>
            </a:r>
            <a:r>
              <a:rPr kumimoji="0" lang="en-US" sz="2133" b="0" i="0" u="none" strike="noStrike" kern="1200" cap="none" spc="0" normalizeH="0" baseline="0" noProof="0" dirty="0">
                <a:ln>
                  <a:noFill/>
                </a:ln>
                <a:solidFill>
                  <a:srgbClr val="FFFFCC"/>
                </a:solidFill>
                <a:effectLst/>
                <a:uLnTx/>
                <a:uFillTx/>
                <a:latin typeface="Candara"/>
                <a:ea typeface="+mn-ea"/>
                <a:cs typeface="+mn-cs"/>
              </a:rPr>
              <a:t>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14</a:t>
            </a:r>
            <a:r>
              <a:rPr kumimoji="0" lang="en-US" sz="2133" b="0" i="0" u="none" strike="noStrike" kern="1200" cap="none" spc="0" normalizeH="0" baseline="0" noProof="0" dirty="0">
                <a:ln>
                  <a:noFill/>
                </a:ln>
                <a:solidFill>
                  <a:prstClr val="white"/>
                </a:solidFill>
                <a:effectLst/>
                <a:uLnTx/>
                <a:uFillTx/>
                <a:latin typeface="Candara"/>
                <a:ea typeface="+mn-ea"/>
                <a:cs typeface="+mn-cs"/>
              </a:rPr>
              <a:t> Before very long, a wind of hurricane force, called the "northeaster," swept down from the island.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15</a:t>
            </a:r>
            <a:r>
              <a:rPr kumimoji="0" lang="en-US" sz="2133" b="0" i="0" u="none" strike="noStrike" kern="1200" cap="none" spc="0" normalizeH="0" baseline="0" noProof="0" dirty="0">
                <a:ln>
                  <a:noFill/>
                </a:ln>
                <a:solidFill>
                  <a:prstClr val="white"/>
                </a:solidFill>
                <a:effectLst/>
                <a:uLnTx/>
                <a:uFillTx/>
                <a:latin typeface="Candara"/>
                <a:ea typeface="+mn-ea"/>
                <a:cs typeface="+mn-cs"/>
              </a:rPr>
              <a:t> The ship was caught by the storm and could not head into the wind; so we gave way to it and were driven along.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16</a:t>
            </a:r>
            <a:r>
              <a:rPr kumimoji="0" lang="en-US" sz="2133" b="0" i="0" u="none" strike="noStrike" kern="1200" cap="none" spc="0" normalizeH="0" baseline="0" noProof="0" dirty="0">
                <a:ln>
                  <a:noFill/>
                </a:ln>
                <a:solidFill>
                  <a:prstClr val="white"/>
                </a:solidFill>
                <a:effectLst/>
                <a:uLnTx/>
                <a:uFillTx/>
                <a:latin typeface="Candara"/>
                <a:ea typeface="+mn-ea"/>
                <a:cs typeface="+mn-cs"/>
              </a:rPr>
              <a:t> As we passed to the lee of a small island called Cauda, we were hardly able to make the lifeboat secure.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17</a:t>
            </a:r>
            <a:r>
              <a:rPr kumimoji="0" lang="en-US" sz="2133" b="0" i="0" u="none" strike="noStrike" kern="1200" cap="none" spc="0" normalizeH="0" baseline="0" noProof="0" dirty="0">
                <a:ln>
                  <a:noFill/>
                </a:ln>
                <a:solidFill>
                  <a:prstClr val="white"/>
                </a:solidFill>
                <a:effectLst/>
                <a:uLnTx/>
                <a:uFillTx/>
                <a:latin typeface="Candara"/>
                <a:ea typeface="+mn-ea"/>
                <a:cs typeface="+mn-cs"/>
              </a:rPr>
              <a:t> When the men had hoisted it aboard, they passed ropes under the ship itself to hold it together. Fearing that they would run aground on the sandbars of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Syrtis</a:t>
            </a:r>
            <a:r>
              <a:rPr kumimoji="0" lang="en-US" sz="2133" b="0" i="0" u="none" strike="noStrike" kern="1200" cap="none" spc="0" normalizeH="0" baseline="0" noProof="0" dirty="0">
                <a:ln>
                  <a:noFill/>
                </a:ln>
                <a:solidFill>
                  <a:prstClr val="white"/>
                </a:solidFill>
                <a:effectLst/>
                <a:uLnTx/>
                <a:uFillTx/>
                <a:latin typeface="Candara"/>
                <a:ea typeface="+mn-ea"/>
                <a:cs typeface="+mn-cs"/>
              </a:rPr>
              <a:t>, they lowered the sea anchor and let the ship be driven along.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18</a:t>
            </a:r>
            <a:r>
              <a:rPr kumimoji="0" lang="en-US" sz="2133" b="0" i="0" u="none" strike="noStrike" kern="1200" cap="none" spc="0" normalizeH="0" baseline="0" noProof="0" dirty="0">
                <a:ln>
                  <a:noFill/>
                </a:ln>
                <a:solidFill>
                  <a:prstClr val="white"/>
                </a:solidFill>
                <a:effectLst/>
                <a:uLnTx/>
                <a:uFillTx/>
                <a:latin typeface="Candara"/>
                <a:ea typeface="+mn-ea"/>
                <a:cs typeface="+mn-cs"/>
              </a:rPr>
              <a:t> We took such a violent battering from the storm that the next day they began to throw the cargo overboard.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19</a:t>
            </a:r>
            <a:r>
              <a:rPr kumimoji="0" lang="en-US" sz="2133" b="0" i="0" u="none" strike="noStrike" kern="1200" cap="none" spc="0" normalizeH="0" baseline="0" noProof="0" dirty="0">
                <a:ln>
                  <a:noFill/>
                </a:ln>
                <a:solidFill>
                  <a:prstClr val="white"/>
                </a:solidFill>
                <a:effectLst/>
                <a:uLnTx/>
                <a:uFillTx/>
                <a:latin typeface="Candara"/>
                <a:ea typeface="+mn-ea"/>
                <a:cs typeface="+mn-cs"/>
              </a:rPr>
              <a:t> On the third day, they threw the ship's tackle overboard with their own hands. </a:t>
            </a:r>
          </a:p>
        </p:txBody>
      </p:sp>
    </p:spTree>
    <p:extLst>
      <p:ext uri="{BB962C8B-B14F-4D97-AF65-F5344CB8AC3E}">
        <p14:creationId xmlns:p14="http://schemas.microsoft.com/office/powerpoint/2010/main" val="36346509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198418"/>
            <a:ext cx="9715099" cy="4461164"/>
          </a:xfrm>
          <a:prstGeom prst="rect">
            <a:avLst/>
          </a:prstGeom>
          <a:ln>
            <a:noFill/>
          </a:ln>
        </p:spPr>
      </p:pic>
      <p:sp>
        <p:nvSpPr>
          <p:cNvPr id="4" name="TextBox 3"/>
          <p:cNvSpPr txBox="1"/>
          <p:nvPr/>
        </p:nvSpPr>
        <p:spPr>
          <a:xfrm>
            <a:off x="6400800" y="1397675"/>
            <a:ext cx="4876800" cy="14052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20</a:t>
            </a:r>
            <a:r>
              <a:rPr kumimoji="0" lang="en-US" sz="2133" b="0" i="0" u="none" strike="noStrike" kern="1200" cap="none" spc="0" normalizeH="0" baseline="0" noProof="0" dirty="0">
                <a:ln>
                  <a:noFill/>
                </a:ln>
                <a:solidFill>
                  <a:prstClr val="white"/>
                </a:solidFill>
                <a:effectLst/>
                <a:uLnTx/>
                <a:uFillTx/>
                <a:latin typeface="Candara"/>
                <a:ea typeface="+mn-ea"/>
                <a:cs typeface="+mn-cs"/>
              </a:rPr>
              <a:t> And when neither sun nor stars in many days appeared, and no small tempest lay on </a:t>
            </a:r>
            <a:r>
              <a:rPr kumimoji="0" lang="en-US" sz="2133" b="0" i="1" u="none" strike="noStrike" kern="1200" cap="none" spc="0" normalizeH="0" baseline="0" noProof="0" dirty="0">
                <a:ln>
                  <a:noFill/>
                </a:ln>
                <a:solidFill>
                  <a:prstClr val="white"/>
                </a:solidFill>
                <a:effectLst/>
                <a:uLnTx/>
                <a:uFillTx/>
                <a:latin typeface="Candara"/>
                <a:ea typeface="+mn-ea"/>
                <a:cs typeface="+mn-cs"/>
              </a:rPr>
              <a:t>us</a:t>
            </a:r>
            <a:r>
              <a:rPr kumimoji="0" lang="en-US" sz="2133" b="0" i="0" u="none" strike="noStrike" kern="1200" cap="none" spc="0" normalizeH="0" baseline="0" noProof="0" dirty="0">
                <a:ln>
                  <a:noFill/>
                </a:ln>
                <a:solidFill>
                  <a:prstClr val="white"/>
                </a:solidFill>
                <a:effectLst/>
                <a:uLnTx/>
                <a:uFillTx/>
                <a:latin typeface="Candara"/>
                <a:ea typeface="+mn-ea"/>
                <a:cs typeface="+mn-cs"/>
              </a:rPr>
              <a:t>, all hope that we should be saved was then taken away. </a:t>
            </a:r>
          </a:p>
        </p:txBody>
      </p:sp>
    </p:spTree>
    <p:extLst>
      <p:ext uri="{BB962C8B-B14F-4D97-AF65-F5344CB8AC3E}">
        <p14:creationId xmlns:p14="http://schemas.microsoft.com/office/powerpoint/2010/main" val="40774239"/>
      </p:ext>
    </p:extLst>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0" y="1341121"/>
            <a:ext cx="4876800" cy="370287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21</a:t>
            </a:r>
            <a:r>
              <a:rPr kumimoji="0" lang="en-US" sz="2133"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 But after long abstinence Paul stood forth in the midst of them, and said,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Candara"/>
                <a:ea typeface="+mn-ea"/>
                <a:cs typeface="+mn-cs"/>
              </a:rPr>
              <a:t>Sirs, ye should have hearkened unto me, and not have loosed from Crete, and to have gained this harm and loss.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22</a:t>
            </a:r>
            <a:r>
              <a:rPr kumimoji="0" lang="en-US" sz="2133"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 </a:t>
            </a:r>
            <a:r>
              <a:rPr kumimoji="0" lang="en-US" sz="2133" b="0"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Candara"/>
                <a:ea typeface="+mn-ea"/>
                <a:cs typeface="+mn-cs"/>
              </a:rPr>
              <a:t>And now I exhort you to be of good cheer: for there shall be no loss of </a:t>
            </a:r>
            <a:r>
              <a:rPr kumimoji="0" lang="en-US" sz="2133" b="0" i="1"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Candara"/>
                <a:ea typeface="+mn-ea"/>
                <a:cs typeface="+mn-cs"/>
              </a:rPr>
              <a:t>any man's </a:t>
            </a:r>
            <a:r>
              <a:rPr kumimoji="0" lang="en-US" sz="2133" b="0"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Candara"/>
                <a:ea typeface="+mn-ea"/>
                <a:cs typeface="+mn-cs"/>
              </a:rPr>
              <a:t>life among you, but of the ship.</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23</a:t>
            </a:r>
            <a:r>
              <a:rPr kumimoji="0" lang="en-US" sz="2133"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 </a:t>
            </a:r>
            <a:r>
              <a:rPr kumimoji="0" lang="en-US" sz="2133" b="0"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Candara"/>
                <a:ea typeface="+mn-ea"/>
                <a:cs typeface="+mn-cs"/>
              </a:rPr>
              <a:t>For there stood by me this night the angel of God, whose I am, and whom I serve,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643" y="787400"/>
            <a:ext cx="4511556" cy="5168816"/>
          </a:xfrm>
          <a:prstGeom prst="rect">
            <a:avLst/>
          </a:prstGeom>
          <a:ln>
            <a:noFill/>
          </a:ln>
        </p:spPr>
      </p:pic>
    </p:spTree>
    <p:extLst>
      <p:ext uri="{BB962C8B-B14F-4D97-AF65-F5344CB8AC3E}">
        <p14:creationId xmlns:p14="http://schemas.microsoft.com/office/powerpoint/2010/main" val="26966329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643" y="787400"/>
            <a:ext cx="4511556" cy="5168816"/>
          </a:xfrm>
          <a:prstGeom prst="rect">
            <a:avLst/>
          </a:prstGeom>
          <a:ln>
            <a:noFill/>
          </a:ln>
        </p:spPr>
      </p:pic>
      <p:sp>
        <p:nvSpPr>
          <p:cNvPr id="4" name="TextBox 3"/>
          <p:cNvSpPr txBox="1"/>
          <p:nvPr/>
        </p:nvSpPr>
        <p:spPr>
          <a:xfrm>
            <a:off x="6092922" y="1341121"/>
            <a:ext cx="4575079" cy="30464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24</a:t>
            </a:r>
            <a:r>
              <a:rPr kumimoji="0" lang="en-US" sz="2133"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 </a:t>
            </a:r>
            <a:r>
              <a:rPr kumimoji="0" lang="en-US" sz="2133" b="0"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Candara"/>
                <a:ea typeface="+mn-ea"/>
                <a:cs typeface="+mn-cs"/>
              </a:rPr>
              <a:t>Saying, Fear not, Paul; </a:t>
            </a:r>
            <a:br>
              <a:rPr kumimoji="0" lang="en-US" sz="2133" b="0"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Candara"/>
                <a:ea typeface="+mn-ea"/>
                <a:cs typeface="+mn-cs"/>
              </a:rPr>
            </a:br>
            <a:r>
              <a:rPr kumimoji="0" lang="en-US" sz="2133" b="0"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Candara"/>
                <a:ea typeface="+mn-ea"/>
                <a:cs typeface="+mn-cs"/>
              </a:rPr>
              <a:t>thou must be brought before Caesar: and, lo, God hath given thee all them that sail with thee.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25</a:t>
            </a:r>
            <a:r>
              <a:rPr kumimoji="0" lang="en-US" sz="2133"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 </a:t>
            </a:r>
            <a:r>
              <a:rPr kumimoji="0" lang="en-US" sz="2133" b="0"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Candara"/>
                <a:ea typeface="+mn-ea"/>
                <a:cs typeface="+mn-cs"/>
              </a:rPr>
              <a:t>Wherefore, sirs, be of good cheer: for I believe God, that it shall be even as it was told me.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26</a:t>
            </a:r>
            <a:r>
              <a:rPr kumimoji="0" lang="en-US" sz="2133"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ndara"/>
                <a:ea typeface="+mn-ea"/>
                <a:cs typeface="+mn-cs"/>
              </a:rPr>
              <a:t> </a:t>
            </a:r>
            <a:r>
              <a:rPr kumimoji="0" lang="en-US" sz="2133" b="0" i="0" u="none" strike="noStrike" kern="1200" cap="none" spc="0" normalizeH="0" baseline="0" noProof="0" dirty="0">
                <a:ln>
                  <a:noFill/>
                </a:ln>
                <a:solidFill>
                  <a:srgbClr val="FFFF99"/>
                </a:solidFill>
                <a:effectLst>
                  <a:outerShdw blurRad="38100" dist="38100" dir="2700000" algn="tl">
                    <a:srgbClr val="000000">
                      <a:alpha val="43137"/>
                    </a:srgbClr>
                  </a:outerShdw>
                </a:effectLst>
                <a:uLnTx/>
                <a:uFillTx/>
                <a:latin typeface="Candara"/>
                <a:ea typeface="+mn-ea"/>
                <a:cs typeface="+mn-cs"/>
              </a:rPr>
              <a:t>Howbeit we must be cast upon a certain island. </a:t>
            </a:r>
          </a:p>
        </p:txBody>
      </p:sp>
    </p:spTree>
    <p:extLst>
      <p:ext uri="{BB962C8B-B14F-4D97-AF65-F5344CB8AC3E}">
        <p14:creationId xmlns:p14="http://schemas.microsoft.com/office/powerpoint/2010/main" val="21868554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796BD7-181F-40E0-899F-8F9DC10A5A8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263" y="481263"/>
            <a:ext cx="11213432" cy="5823283"/>
          </a:xfrm>
          <a:prstGeom prst="rect">
            <a:avLst/>
          </a:prstGeom>
          <a:noFill/>
          <a:ln>
            <a:noFill/>
          </a:ln>
        </p:spPr>
      </p:pic>
    </p:spTree>
    <p:extLst>
      <p:ext uri="{BB962C8B-B14F-4D97-AF65-F5344CB8AC3E}">
        <p14:creationId xmlns:p14="http://schemas.microsoft.com/office/powerpoint/2010/main" val="37344518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117600" y="4749800"/>
            <a:ext cx="721360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27</a:t>
            </a:r>
            <a:r>
              <a:rPr kumimoji="0" lang="en-US" sz="2133" b="0" i="0" u="none" strike="noStrike" kern="1200" cap="none" spc="0" normalizeH="0" baseline="0" noProof="0" dirty="0">
                <a:ln>
                  <a:noFill/>
                </a:ln>
                <a:solidFill>
                  <a:prstClr val="black"/>
                </a:solidFill>
                <a:effectLst/>
                <a:uLnTx/>
                <a:uFillTx/>
                <a:latin typeface="Candara"/>
                <a:ea typeface="+mn-ea"/>
                <a:cs typeface="+mn-cs"/>
              </a:rPr>
              <a:t> But when the fourteenth night was come, as we were driven up and down in Adria, about midnight the shipmen deemed that they drew near to some country;  </a:t>
            </a:r>
          </a:p>
        </p:txBody>
      </p:sp>
      <p:sp>
        <p:nvSpPr>
          <p:cNvPr id="5" name="Rectangle 4"/>
          <p:cNvSpPr/>
          <p:nvPr/>
        </p:nvSpPr>
        <p:spPr>
          <a:xfrm>
            <a:off x="5426363" y="1088352"/>
            <a:ext cx="5444836" cy="1426248"/>
          </a:xfrm>
          <a:prstGeom prst="rect">
            <a:avLst/>
          </a:prstGeom>
          <a:solidFill>
            <a:schemeClr val="accent3">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ndara"/>
              <a:ea typeface="+mn-ea"/>
              <a:cs typeface="+mn-cs"/>
            </a:endParaRPr>
          </a:p>
        </p:txBody>
      </p:sp>
      <p:sp>
        <p:nvSpPr>
          <p:cNvPr id="8" name="TextBox 7"/>
          <p:cNvSpPr txBox="1"/>
          <p:nvPr/>
        </p:nvSpPr>
        <p:spPr>
          <a:xfrm>
            <a:off x="5588000" y="1295400"/>
            <a:ext cx="518160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In Paul’s day, the </a:t>
            </a:r>
            <a:r>
              <a:rPr kumimoji="0" lang="en-US" sz="2133" b="0" i="1" u="none" strike="noStrike" kern="1200" cap="none" spc="0" normalizeH="0" baseline="0" noProof="0" dirty="0">
                <a:ln>
                  <a:noFill/>
                </a:ln>
                <a:solidFill>
                  <a:prstClr val="white"/>
                </a:solidFill>
                <a:effectLst/>
                <a:uLnTx/>
                <a:uFillTx/>
                <a:latin typeface="Candara"/>
                <a:ea typeface="+mn-ea"/>
                <a:cs typeface="+mn-cs"/>
              </a:rPr>
              <a:t>Adria</a:t>
            </a:r>
            <a:r>
              <a:rPr kumimoji="0" lang="en-US" sz="2133" b="0" i="0" u="none" strike="noStrike" kern="1200" cap="none" spc="0" normalizeH="0" baseline="0" noProof="0" dirty="0">
                <a:ln>
                  <a:noFill/>
                </a:ln>
                <a:solidFill>
                  <a:prstClr val="white"/>
                </a:solidFill>
                <a:effectLst/>
                <a:uLnTx/>
                <a:uFillTx/>
                <a:latin typeface="Candara"/>
                <a:ea typeface="+mn-ea"/>
                <a:cs typeface="+mn-cs"/>
              </a:rPr>
              <a:t> included the part of the Mediterranean Sea lying south of Italy, east of Sicily, and west of Greece.</a:t>
            </a:r>
          </a:p>
        </p:txBody>
      </p:sp>
    </p:spTree>
    <p:extLst>
      <p:ext uri="{BB962C8B-B14F-4D97-AF65-F5344CB8AC3E}">
        <p14:creationId xmlns:p14="http://schemas.microsoft.com/office/powerpoint/2010/main" val="18622301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4918179"/>
            <a:ext cx="721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entering into a ship of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Adramyttium</a:t>
            </a:r>
            <a:r>
              <a:rPr kumimoji="0" lang="en-US" sz="2133" b="0" i="0" u="none" strike="noStrike" kern="1200" cap="none" spc="0" normalizeH="0" baseline="0" noProof="0" dirty="0">
                <a:ln>
                  <a:noFill/>
                </a:ln>
                <a:solidFill>
                  <a:prstClr val="black"/>
                </a:solidFill>
                <a:effectLst/>
                <a:uLnTx/>
                <a:uFillTx/>
                <a:latin typeface="Candara"/>
                <a:ea typeface="+mn-ea"/>
                <a:cs typeface="+mn-cs"/>
              </a:rPr>
              <a:t>, we launched, meaning to sail by the coasts of Asia; </a:t>
            </a:r>
            <a:r>
              <a:rPr kumimoji="0" lang="en-US" sz="2133" b="0" i="1" u="none" strike="noStrike" kern="1200" cap="none" spc="0" normalizeH="0" baseline="0" noProof="0" dirty="0">
                <a:ln>
                  <a:noFill/>
                </a:ln>
                <a:solidFill>
                  <a:prstClr val="black"/>
                </a:solidFill>
                <a:effectLst/>
                <a:uLnTx/>
                <a:uFillTx/>
                <a:latin typeface="Candara"/>
                <a:ea typeface="+mn-ea"/>
                <a:cs typeface="+mn-cs"/>
              </a:rPr>
              <a:t>one </a:t>
            </a:r>
            <a:r>
              <a:rPr kumimoji="0" lang="en-US" sz="2133" b="0" i="0" u="none" strike="noStrike" kern="1200" cap="none" spc="0" normalizeH="0" baseline="0" noProof="0" dirty="0">
                <a:ln>
                  <a:noFill/>
                </a:ln>
                <a:solidFill>
                  <a:prstClr val="black"/>
                </a:solidFill>
                <a:effectLst/>
                <a:uLnTx/>
                <a:uFillTx/>
                <a:latin typeface="Candara"/>
                <a:ea typeface="+mn-ea"/>
                <a:cs typeface="+mn-cs"/>
              </a:rPr>
              <a:t>Aristarchus, a Macedonian of Thessalonica, being with us.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00" y="482600"/>
            <a:ext cx="10795000" cy="5892800"/>
          </a:xfrm>
          <a:prstGeom prst="rect">
            <a:avLst/>
          </a:prstGeom>
        </p:spPr>
      </p:pic>
      <p:sp>
        <p:nvSpPr>
          <p:cNvPr id="4" name="TextBox 3"/>
          <p:cNvSpPr txBox="1"/>
          <p:nvPr/>
        </p:nvSpPr>
        <p:spPr>
          <a:xfrm>
            <a:off x="1117600" y="4749800"/>
            <a:ext cx="721360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27</a:t>
            </a:r>
            <a:r>
              <a:rPr kumimoji="0" lang="en-US" sz="2133" b="0" i="0" u="none" strike="noStrike" kern="1200" cap="none" spc="0" normalizeH="0" baseline="0" noProof="0" dirty="0">
                <a:ln>
                  <a:noFill/>
                </a:ln>
                <a:solidFill>
                  <a:prstClr val="black"/>
                </a:solidFill>
                <a:effectLst/>
                <a:uLnTx/>
                <a:uFillTx/>
                <a:latin typeface="Candara"/>
                <a:ea typeface="+mn-ea"/>
                <a:cs typeface="+mn-cs"/>
              </a:rPr>
              <a:t> But when the fourteenth night was come, as we were driven up and down in Adria, about midnight the shipmen deemed that they drew near to some country;  </a:t>
            </a:r>
          </a:p>
        </p:txBody>
      </p:sp>
      <p:sp>
        <p:nvSpPr>
          <p:cNvPr id="5" name="Rectangle 4"/>
          <p:cNvSpPr/>
          <p:nvPr/>
        </p:nvSpPr>
        <p:spPr>
          <a:xfrm>
            <a:off x="5426363" y="1088352"/>
            <a:ext cx="5444836" cy="1426248"/>
          </a:xfrm>
          <a:prstGeom prst="rect">
            <a:avLst/>
          </a:prstGeom>
          <a:solidFill>
            <a:schemeClr val="accent3">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ndara"/>
              <a:ea typeface="+mn-ea"/>
              <a:cs typeface="+mn-cs"/>
            </a:endParaRPr>
          </a:p>
        </p:txBody>
      </p:sp>
      <p:sp>
        <p:nvSpPr>
          <p:cNvPr id="7" name="TextBox 6"/>
          <p:cNvSpPr txBox="1"/>
          <p:nvPr/>
        </p:nvSpPr>
        <p:spPr>
          <a:xfrm>
            <a:off x="5588000" y="1295400"/>
            <a:ext cx="518160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In Paul’s day the </a:t>
            </a:r>
            <a:r>
              <a:rPr kumimoji="0" lang="en-US" sz="2133" b="0" i="1" u="none" strike="noStrike" kern="1200" cap="none" spc="0" normalizeH="0" baseline="0" noProof="0" dirty="0">
                <a:ln>
                  <a:noFill/>
                </a:ln>
                <a:solidFill>
                  <a:prstClr val="white"/>
                </a:solidFill>
                <a:effectLst/>
                <a:uLnTx/>
                <a:uFillTx/>
                <a:latin typeface="Candara"/>
                <a:ea typeface="+mn-ea"/>
                <a:cs typeface="+mn-cs"/>
              </a:rPr>
              <a:t>Adria</a:t>
            </a:r>
            <a:r>
              <a:rPr kumimoji="0" lang="en-US" sz="2133" b="0" i="0" u="none" strike="noStrike" kern="1200" cap="none" spc="0" normalizeH="0" baseline="0" noProof="0" dirty="0">
                <a:ln>
                  <a:noFill/>
                </a:ln>
                <a:solidFill>
                  <a:prstClr val="white"/>
                </a:solidFill>
                <a:effectLst/>
                <a:uLnTx/>
                <a:uFillTx/>
                <a:latin typeface="Candara"/>
                <a:ea typeface="+mn-ea"/>
                <a:cs typeface="+mn-cs"/>
              </a:rPr>
              <a:t> included the part of the Mediterranean Sea lying south of Italy, east of Sicily, and west of Greece.</a:t>
            </a:r>
          </a:p>
        </p:txBody>
      </p:sp>
    </p:spTree>
    <p:extLst>
      <p:ext uri="{BB962C8B-B14F-4D97-AF65-F5344CB8AC3E}">
        <p14:creationId xmlns:p14="http://schemas.microsoft.com/office/powerpoint/2010/main" val="4051824993"/>
      </p:ext>
    </p:extLst>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1" y="1092201"/>
            <a:ext cx="9753599" cy="4673599"/>
          </a:xfrm>
          <a:prstGeom prst="rect">
            <a:avLst/>
          </a:prstGeom>
          <a:ln>
            <a:noFill/>
          </a:ln>
        </p:spPr>
      </p:pic>
      <p:sp>
        <p:nvSpPr>
          <p:cNvPr id="2" name="Rectangle 1"/>
          <p:cNvSpPr/>
          <p:nvPr/>
        </p:nvSpPr>
        <p:spPr>
          <a:xfrm>
            <a:off x="6096000" y="1341120"/>
            <a:ext cx="5080000" cy="140525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28</a:t>
            </a:r>
            <a:r>
              <a:rPr kumimoji="0" lang="en-US" sz="2133" b="0" i="0" u="none" strike="noStrike" kern="1200" cap="none" spc="0" normalizeH="0" baseline="0" noProof="0" dirty="0">
                <a:ln>
                  <a:noFill/>
                </a:ln>
                <a:solidFill>
                  <a:prstClr val="white"/>
                </a:solidFill>
                <a:effectLst/>
                <a:uLnTx/>
                <a:uFillTx/>
                <a:latin typeface="Candara"/>
                <a:ea typeface="+mn-ea"/>
                <a:cs typeface="+mn-cs"/>
              </a:rPr>
              <a:t> And sounded, and found </a:t>
            </a:r>
            <a:r>
              <a:rPr kumimoji="0" lang="en-US" sz="2133" b="0" i="1" u="none" strike="noStrike" kern="1200" cap="none" spc="0" normalizeH="0" baseline="0" noProof="0" dirty="0">
                <a:ln>
                  <a:noFill/>
                </a:ln>
                <a:solidFill>
                  <a:prstClr val="white"/>
                </a:solidFill>
                <a:effectLst/>
                <a:uLnTx/>
                <a:uFillTx/>
                <a:latin typeface="Candara"/>
                <a:ea typeface="+mn-ea"/>
                <a:cs typeface="+mn-cs"/>
              </a:rPr>
              <a:t>it </a:t>
            </a:r>
            <a:r>
              <a:rPr kumimoji="0" lang="en-US" sz="2133" b="0" i="0" u="none" strike="noStrike" kern="1200" cap="none" spc="0" normalizeH="0" baseline="0" noProof="0" dirty="0">
                <a:ln>
                  <a:noFill/>
                </a:ln>
                <a:solidFill>
                  <a:prstClr val="white"/>
                </a:solidFill>
                <a:effectLst/>
                <a:uLnTx/>
                <a:uFillTx/>
                <a:latin typeface="Candara"/>
                <a:ea typeface="+mn-ea"/>
                <a:cs typeface="+mn-cs"/>
              </a:rPr>
              <a:t>twenty fathoms: and when they had gone a little further, they sounded again, and found </a:t>
            </a:r>
            <a:r>
              <a:rPr kumimoji="0" lang="en-US" sz="2133" b="0" i="1" u="none" strike="noStrike" kern="1200" cap="none" spc="0" normalizeH="0" baseline="0" noProof="0" dirty="0">
                <a:ln>
                  <a:noFill/>
                </a:ln>
                <a:solidFill>
                  <a:prstClr val="white"/>
                </a:solidFill>
                <a:effectLst/>
                <a:uLnTx/>
                <a:uFillTx/>
                <a:latin typeface="Candara"/>
                <a:ea typeface="+mn-ea"/>
                <a:cs typeface="+mn-cs"/>
              </a:rPr>
              <a:t>it </a:t>
            </a:r>
            <a:r>
              <a:rPr kumimoji="0" lang="en-US" sz="2133" b="0" i="0" u="none" strike="noStrike" kern="1200" cap="none" spc="0" normalizeH="0" baseline="0" noProof="0" dirty="0">
                <a:ln>
                  <a:noFill/>
                </a:ln>
                <a:solidFill>
                  <a:prstClr val="white"/>
                </a:solidFill>
                <a:effectLst/>
                <a:uLnTx/>
                <a:uFillTx/>
                <a:latin typeface="Candara"/>
                <a:ea typeface="+mn-ea"/>
                <a:cs typeface="+mn-cs"/>
              </a:rPr>
              <a:t>fifteen fathoms.</a:t>
            </a:r>
          </a:p>
        </p:txBody>
      </p:sp>
      <p:sp>
        <p:nvSpPr>
          <p:cNvPr id="5" name="TextBox 4"/>
          <p:cNvSpPr txBox="1"/>
          <p:nvPr/>
        </p:nvSpPr>
        <p:spPr>
          <a:xfrm>
            <a:off x="7416800" y="3022600"/>
            <a:ext cx="3556000" cy="210358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FFFFCC"/>
                </a:solidFill>
                <a:effectLst/>
                <a:uLnTx/>
                <a:uFillTx/>
                <a:latin typeface="Candara"/>
                <a:ea typeface="+mn-ea"/>
                <a:cs typeface="+mn-cs"/>
              </a:rPr>
              <a:t>They let down their plummet, or sounding line, which was a line with a piece of lead attached to the end of it. They were trying to find out whether they were near land. They measured a depth of 120 feet, and then only 90 feet. </a:t>
            </a:r>
          </a:p>
        </p:txBody>
      </p:sp>
    </p:spTree>
    <p:extLst>
      <p:ext uri="{BB962C8B-B14F-4D97-AF65-F5344CB8AC3E}">
        <p14:creationId xmlns:p14="http://schemas.microsoft.com/office/powerpoint/2010/main" val="40954146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1" y="1092200"/>
            <a:ext cx="9763224" cy="4673600"/>
          </a:xfrm>
          <a:prstGeom prst="rect">
            <a:avLst/>
          </a:prstGeom>
          <a:ln>
            <a:noFill/>
          </a:ln>
        </p:spPr>
      </p:pic>
      <p:sp>
        <p:nvSpPr>
          <p:cNvPr id="2" name="Rectangle 1"/>
          <p:cNvSpPr/>
          <p:nvPr/>
        </p:nvSpPr>
        <p:spPr>
          <a:xfrm>
            <a:off x="6096000" y="1341120"/>
            <a:ext cx="5080000" cy="2718180"/>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29</a:t>
            </a:r>
            <a:r>
              <a:rPr kumimoji="0" lang="en-US" sz="2133" b="0" i="0" u="none" strike="noStrike" kern="1200" cap="none" spc="0" normalizeH="0" baseline="0" noProof="0" dirty="0">
                <a:ln>
                  <a:noFill/>
                </a:ln>
                <a:solidFill>
                  <a:prstClr val="white"/>
                </a:solidFill>
                <a:effectLst/>
                <a:uLnTx/>
                <a:uFillTx/>
                <a:latin typeface="Candara"/>
                <a:ea typeface="+mn-ea"/>
                <a:cs typeface="+mn-cs"/>
              </a:rPr>
              <a:t> Then fearing lest we should have fallen upon rocks, they cast four anchors out of the stern, and wished for the day.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30</a:t>
            </a:r>
            <a:r>
              <a:rPr kumimoji="0" lang="en-US" sz="2133" b="0" i="0" u="none" strike="noStrike" kern="1200" cap="none" spc="0" normalizeH="0" baseline="0" noProof="0" dirty="0">
                <a:ln>
                  <a:noFill/>
                </a:ln>
                <a:solidFill>
                  <a:prstClr val="white"/>
                </a:solidFill>
                <a:effectLst/>
                <a:uLnTx/>
                <a:uFillTx/>
                <a:latin typeface="Candara"/>
                <a:ea typeface="+mn-ea"/>
                <a:cs typeface="+mn-cs"/>
              </a:rPr>
              <a:t> And as the shipmen were about to flee out of the ship, when they had let down the boat into the sea, under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colour</a:t>
            </a:r>
            <a:r>
              <a:rPr kumimoji="0" lang="en-US" sz="2133" b="0" i="0" u="none" strike="noStrike" kern="1200" cap="none" spc="0" normalizeH="0" baseline="0" noProof="0" dirty="0">
                <a:ln>
                  <a:noFill/>
                </a:ln>
                <a:solidFill>
                  <a:prstClr val="white"/>
                </a:solidFill>
                <a:effectLst/>
                <a:uLnTx/>
                <a:uFillTx/>
                <a:latin typeface="Candara"/>
                <a:ea typeface="+mn-ea"/>
                <a:cs typeface="+mn-cs"/>
              </a:rPr>
              <a:t> as though they would have cast anchors out of the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foreship</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p>
        </p:txBody>
      </p:sp>
    </p:spTree>
    <p:extLst>
      <p:ext uri="{BB962C8B-B14F-4D97-AF65-F5344CB8AC3E}">
        <p14:creationId xmlns:p14="http://schemas.microsoft.com/office/powerpoint/2010/main" val="29675060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092200"/>
            <a:ext cx="9763225" cy="4673600"/>
          </a:xfrm>
          <a:prstGeom prst="rect">
            <a:avLst/>
          </a:prstGeom>
          <a:ln>
            <a:noFill/>
          </a:ln>
        </p:spPr>
      </p:pic>
      <p:sp>
        <p:nvSpPr>
          <p:cNvPr id="2" name="Rectangle 1"/>
          <p:cNvSpPr/>
          <p:nvPr/>
        </p:nvSpPr>
        <p:spPr>
          <a:xfrm>
            <a:off x="6096000" y="1341120"/>
            <a:ext cx="5078931" cy="1733488"/>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31</a:t>
            </a:r>
            <a:r>
              <a:rPr kumimoji="0" lang="en-US" sz="2133" b="0" i="0" u="none" strike="noStrike" kern="1200" cap="none" spc="0" normalizeH="0" baseline="0" noProof="0" dirty="0">
                <a:ln>
                  <a:noFill/>
                </a:ln>
                <a:solidFill>
                  <a:prstClr val="white"/>
                </a:solidFill>
                <a:effectLst/>
                <a:uLnTx/>
                <a:uFillTx/>
                <a:latin typeface="Candara"/>
                <a:ea typeface="+mn-ea"/>
                <a:cs typeface="+mn-cs"/>
              </a:rPr>
              <a:t> Paul said to the centurion and to the soldiers, </a:t>
            </a:r>
            <a:r>
              <a:rPr kumimoji="0" lang="en-US" sz="2133" b="0" i="0" u="none" strike="noStrike" kern="1200" cap="none" spc="0" normalizeH="0" baseline="0" noProof="0" dirty="0">
                <a:ln>
                  <a:noFill/>
                </a:ln>
                <a:solidFill>
                  <a:srgbClr val="FFFF99"/>
                </a:solidFill>
                <a:effectLst/>
                <a:uLnTx/>
                <a:uFillTx/>
                <a:latin typeface="Candara"/>
                <a:ea typeface="+mn-ea"/>
                <a:cs typeface="+mn-cs"/>
              </a:rPr>
              <a:t>Except these abide in the ship, </a:t>
            </a:r>
            <a:br>
              <a:rPr kumimoji="0" lang="en-US" sz="2133" b="0" i="0" u="none" strike="noStrike" kern="1200" cap="none" spc="0" normalizeH="0" baseline="0" noProof="0" dirty="0">
                <a:ln>
                  <a:noFill/>
                </a:ln>
                <a:solidFill>
                  <a:srgbClr val="FFFF99"/>
                </a:solidFill>
                <a:effectLst/>
                <a:uLnTx/>
                <a:uFillTx/>
                <a:latin typeface="Candara"/>
                <a:ea typeface="+mn-ea"/>
                <a:cs typeface="+mn-cs"/>
              </a:rPr>
            </a:br>
            <a:r>
              <a:rPr kumimoji="0" lang="en-US" sz="2133" b="0" i="0" u="none" strike="noStrike" kern="1200" cap="none" spc="0" normalizeH="0" baseline="0" noProof="0" dirty="0">
                <a:ln>
                  <a:noFill/>
                </a:ln>
                <a:solidFill>
                  <a:srgbClr val="FFFF99"/>
                </a:solidFill>
                <a:effectLst/>
                <a:uLnTx/>
                <a:uFillTx/>
                <a:latin typeface="Candara"/>
                <a:ea typeface="+mn-ea"/>
                <a:cs typeface="+mn-cs"/>
              </a:rPr>
              <a:t>ye cannot be saved.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32</a:t>
            </a:r>
            <a:r>
              <a:rPr kumimoji="0" lang="en-US" sz="2133" b="0" i="0" u="none" strike="noStrike" kern="1200" cap="none" spc="0" normalizeH="0" baseline="0" noProof="0" dirty="0">
                <a:ln>
                  <a:noFill/>
                </a:ln>
                <a:solidFill>
                  <a:prstClr val="white"/>
                </a:solidFill>
                <a:effectLst/>
                <a:uLnTx/>
                <a:uFillTx/>
                <a:latin typeface="Candara"/>
                <a:ea typeface="+mn-ea"/>
                <a:cs typeface="+mn-cs"/>
              </a:rPr>
              <a:t> Then the soldiers cut off the ropes of  the boat, and let her fall off.  </a:t>
            </a:r>
          </a:p>
        </p:txBody>
      </p:sp>
    </p:spTree>
    <p:extLst>
      <p:ext uri="{BB962C8B-B14F-4D97-AF65-F5344CB8AC3E}">
        <p14:creationId xmlns:p14="http://schemas.microsoft.com/office/powerpoint/2010/main" val="35440841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398350"/>
            <a:ext cx="5486400" cy="4031104"/>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while the day was coming on, Paul besought </a:t>
            </a:r>
            <a:r>
              <a:rPr kumimoji="0" lang="en-US" sz="2133" b="0" i="1" u="none" strike="noStrike" kern="1200" cap="none" spc="0" normalizeH="0" baseline="0" noProof="0" dirty="0">
                <a:ln>
                  <a:noFill/>
                </a:ln>
                <a:solidFill>
                  <a:prstClr val="black"/>
                </a:solidFill>
                <a:effectLst/>
                <a:uLnTx/>
                <a:uFillTx/>
                <a:latin typeface="Candara"/>
                <a:ea typeface="+mn-ea"/>
                <a:cs typeface="+mn-cs"/>
              </a:rPr>
              <a:t>them </a:t>
            </a:r>
            <a:r>
              <a:rPr kumimoji="0" lang="en-US" sz="2133" b="0" i="0" u="none" strike="noStrike" kern="1200" cap="none" spc="0" normalizeH="0" baseline="0" noProof="0" dirty="0">
                <a:ln>
                  <a:noFill/>
                </a:ln>
                <a:solidFill>
                  <a:prstClr val="black"/>
                </a:solidFill>
                <a:effectLst/>
                <a:uLnTx/>
                <a:uFillTx/>
                <a:latin typeface="Candara"/>
                <a:ea typeface="+mn-ea"/>
                <a:cs typeface="+mn-cs"/>
              </a:rPr>
              <a:t>all to take meat, saying,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t>This day is the fourteenth day that ye have tarried and continued fasting, having taken nothing.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34</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t>Wherefore I pray you to take </a:t>
            </a:r>
            <a:r>
              <a:rPr kumimoji="0" lang="en-US" sz="2133" b="0" i="1" u="none" strike="noStrike" kern="1200" cap="none" spc="0" normalizeH="0" baseline="0" noProof="0" dirty="0">
                <a:ln>
                  <a:noFill/>
                </a:ln>
                <a:solidFill>
                  <a:srgbClr val="073E87">
                    <a:lumMod val="75000"/>
                  </a:srgbClr>
                </a:solidFill>
                <a:effectLst/>
                <a:uLnTx/>
                <a:uFillTx/>
                <a:latin typeface="Candara"/>
                <a:ea typeface="+mn-ea"/>
                <a:cs typeface="+mn-cs"/>
              </a:rPr>
              <a:t>some </a:t>
            </a:r>
            <a:r>
              <a:rPr kumimoji="0" lang="en-US" sz="2133" b="0" i="0" u="none" strike="noStrike" kern="1200" cap="none" spc="0" normalizeH="0" baseline="0" noProof="0" dirty="0">
                <a:ln>
                  <a:noFill/>
                </a:ln>
                <a:solidFill>
                  <a:srgbClr val="073E87">
                    <a:lumMod val="75000"/>
                  </a:srgbClr>
                </a:solidFill>
                <a:effectLst/>
                <a:uLnTx/>
                <a:uFillTx/>
                <a:latin typeface="Candara"/>
                <a:ea typeface="+mn-ea"/>
                <a:cs typeface="+mn-cs"/>
              </a:rPr>
              <a:t>meat: for this is for your health: for there shall not an hair fall from the head of any of you.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35</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he had thus spoken, he took bread, and gave thanks to God in presence of them all: and when he had broken </a:t>
            </a:r>
            <a:r>
              <a:rPr kumimoji="0" lang="en-US" sz="2133" b="0" i="1" u="none" strike="noStrike" kern="1200" cap="none" spc="0" normalizeH="0" baseline="0" noProof="0" dirty="0">
                <a:ln>
                  <a:noFill/>
                </a:ln>
                <a:solidFill>
                  <a:prstClr val="black"/>
                </a:solidFill>
                <a:effectLst/>
                <a:uLnTx/>
                <a:uFillTx/>
                <a:latin typeface="Candara"/>
                <a:ea typeface="+mn-ea"/>
                <a:cs typeface="+mn-cs"/>
              </a:rPr>
              <a:t>it</a:t>
            </a:r>
            <a:r>
              <a:rPr kumimoji="0" lang="en-US" sz="2133" b="0" i="0" u="none" strike="noStrike" kern="1200" cap="none" spc="0" normalizeH="0" baseline="0" noProof="0" dirty="0">
                <a:ln>
                  <a:noFill/>
                </a:ln>
                <a:solidFill>
                  <a:prstClr val="black"/>
                </a:solidFill>
                <a:effectLst/>
                <a:uLnTx/>
                <a:uFillTx/>
                <a:latin typeface="Candara"/>
                <a:ea typeface="+mn-ea"/>
                <a:cs typeface="+mn-cs"/>
              </a:rPr>
              <a:t>, he began to eat.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7200" y="616864"/>
            <a:ext cx="3988125" cy="5656936"/>
          </a:xfrm>
          <a:prstGeom prst="rect">
            <a:avLst/>
          </a:prstGeom>
        </p:spPr>
      </p:pic>
    </p:spTree>
    <p:extLst>
      <p:ext uri="{BB962C8B-B14F-4D97-AF65-F5344CB8AC3E}">
        <p14:creationId xmlns:p14="http://schemas.microsoft.com/office/powerpoint/2010/main" val="15908545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2209800"/>
            <a:ext cx="5486400" cy="2389950"/>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36</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were they all of good cheer, and they also took </a:t>
            </a:r>
            <a:r>
              <a:rPr kumimoji="0" lang="en-US" sz="2133" b="0" i="1" u="none" strike="noStrike" kern="1200" cap="none" spc="0" normalizeH="0" baseline="0" noProof="0" dirty="0">
                <a:ln>
                  <a:noFill/>
                </a:ln>
                <a:solidFill>
                  <a:prstClr val="black"/>
                </a:solidFill>
                <a:effectLst/>
                <a:uLnTx/>
                <a:uFillTx/>
                <a:latin typeface="Candara"/>
                <a:ea typeface="+mn-ea"/>
                <a:cs typeface="+mn-cs"/>
              </a:rPr>
              <a:t>some </a:t>
            </a:r>
            <a:r>
              <a:rPr kumimoji="0" lang="en-US" sz="2133" b="0" i="0" u="none" strike="noStrike" kern="1200" cap="none" spc="0" normalizeH="0" baseline="0" noProof="0" dirty="0">
                <a:ln>
                  <a:noFill/>
                </a:ln>
                <a:solidFill>
                  <a:prstClr val="black"/>
                </a:solidFill>
                <a:effectLst/>
                <a:uLnTx/>
                <a:uFillTx/>
                <a:latin typeface="Candara"/>
                <a:ea typeface="+mn-ea"/>
                <a:cs typeface="+mn-cs"/>
              </a:rPr>
              <a:t>meat.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37</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we were in all in the ship two hundred threescore and sixteen souls.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38</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they had eaten enough, they lightened the ship, and cast out the wheat into the sea.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7200" y="616864"/>
            <a:ext cx="3988125" cy="5656936"/>
          </a:xfrm>
          <a:prstGeom prst="rect">
            <a:avLst/>
          </a:prstGeom>
        </p:spPr>
      </p:pic>
    </p:spTree>
    <p:extLst>
      <p:ext uri="{BB962C8B-B14F-4D97-AF65-F5344CB8AC3E}">
        <p14:creationId xmlns:p14="http://schemas.microsoft.com/office/powerpoint/2010/main" val="9587497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89600" y="2006601"/>
            <a:ext cx="5689600" cy="2718180"/>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39</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it was day, they knew not the land: but they discovered a certain creek with a shore, into the which they were minded, if it were possible, to thrust in the ship.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40</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they had taken up the anchors, they committed </a:t>
            </a:r>
            <a:r>
              <a:rPr kumimoji="0" lang="en-US" sz="2133" b="0" i="1" u="none" strike="noStrike" kern="1200" cap="none" spc="0" normalizeH="0" baseline="0" noProof="0" dirty="0">
                <a:ln>
                  <a:noFill/>
                </a:ln>
                <a:solidFill>
                  <a:prstClr val="black"/>
                </a:solidFill>
                <a:effectLst/>
                <a:uLnTx/>
                <a:uFillTx/>
                <a:latin typeface="Candara"/>
                <a:ea typeface="+mn-ea"/>
                <a:cs typeface="+mn-cs"/>
              </a:rPr>
              <a:t>themselves </a:t>
            </a:r>
            <a:r>
              <a:rPr kumimoji="0" lang="en-US" sz="2133" b="0" i="0" u="none" strike="noStrike" kern="1200" cap="none" spc="0" normalizeH="0" baseline="0" noProof="0" dirty="0">
                <a:ln>
                  <a:noFill/>
                </a:ln>
                <a:solidFill>
                  <a:prstClr val="black"/>
                </a:solidFill>
                <a:effectLst/>
                <a:uLnTx/>
                <a:uFillTx/>
                <a:latin typeface="Candara"/>
                <a:ea typeface="+mn-ea"/>
                <a:cs typeface="+mn-cs"/>
              </a:rPr>
              <a:t>unto the sea, and loosed the rudder bands, and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hoised</a:t>
            </a:r>
            <a:r>
              <a:rPr kumimoji="0" lang="en-US" sz="2133" b="0" i="0" u="none" strike="noStrike" kern="1200" cap="none" spc="0" normalizeH="0" baseline="0" noProof="0" dirty="0">
                <a:ln>
                  <a:noFill/>
                </a:ln>
                <a:solidFill>
                  <a:prstClr val="black"/>
                </a:solidFill>
                <a:effectLst/>
                <a:uLnTx/>
                <a:uFillTx/>
                <a:latin typeface="Candara"/>
                <a:ea typeface="+mn-ea"/>
                <a:cs typeface="+mn-cs"/>
              </a:rPr>
              <a:t> up the mainsail to the wind, and made toward shore.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35799" y="626600"/>
            <a:ext cx="4211699" cy="56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1016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2800" y="1523445"/>
            <a:ext cx="3149600" cy="4031104"/>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falling into a place where two seas met,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4584D3">
                    <a:lumMod val="50000"/>
                  </a:srgbClr>
                </a:solidFill>
                <a:effectLst/>
                <a:uLnTx/>
                <a:uFillTx/>
                <a:latin typeface="Candara"/>
                <a:ea typeface="+mn-ea"/>
                <a:cs typeface="+mn-cs"/>
              </a:rPr>
              <a:t>[a sandbank formed by opposing currents]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they ran the ship aground;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the forepart stuck fast, and remained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unmoveable</a:t>
            </a:r>
            <a:r>
              <a:rPr kumimoji="0" lang="en-US" sz="2133" b="0" i="0" u="none" strike="noStrike" kern="1200" cap="none" spc="0" normalizeH="0" baseline="0" noProof="0" dirty="0">
                <a:ln>
                  <a:noFill/>
                </a:ln>
                <a:solidFill>
                  <a:prstClr val="black"/>
                </a:solidFill>
                <a:effectLst/>
                <a:uLnTx/>
                <a:uFillTx/>
                <a:latin typeface="Candara"/>
                <a:ea typeface="+mn-ea"/>
                <a:cs typeface="+mn-cs"/>
              </a:rPr>
              <a:t>, but the hinder part was broken with the violence of the waves.  </a:t>
            </a:r>
          </a:p>
        </p:txBody>
      </p:sp>
      <p:pic>
        <p:nvPicPr>
          <p:cNvPr id="3" name="Picture 2" descr="D:\_PowerPoint- Book of Acts\Bible People\Paul's 4th\Journey to Rome\rough seas\wreckonroc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818947"/>
            <a:ext cx="7307341" cy="514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6009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1701800"/>
            <a:ext cx="4673600" cy="107702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 soldiers' counsel was to kill the prisoners, lest any of them should swim out, and escape.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44968" y="1326357"/>
            <a:ext cx="5553760" cy="4106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457109"/>
      </p:ext>
    </p:extLst>
  </p:cSld>
  <p:clrMapOvr>
    <a:masterClrMapping/>
  </p:clrMapOvr>
  <p:transition spd="med">
    <p:fade/>
  </p:transition>
</p:sld>
</file>

<file path=ppt/theme/_rels/theme15.xml.rels><?xml version="1.0" encoding="UTF-8" standalone="yes"?>
<Relationships xmlns="http://schemas.openxmlformats.org/package/2006/relationships"><Relationship Id="rId1" Type="http://schemas.openxmlformats.org/officeDocument/2006/relationships/image" Target="../media/image24.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LeafVTI">
  <a:themeElements>
    <a:clrScheme name="AnalogousFromRegularSeedLeftStep">
      <a:dk1>
        <a:srgbClr val="000000"/>
      </a:dk1>
      <a:lt1>
        <a:srgbClr val="FFFFFF"/>
      </a:lt1>
      <a:dk2>
        <a:srgbClr val="321C1C"/>
      </a:dk2>
      <a:lt2>
        <a:srgbClr val="F0F2F3"/>
      </a:lt2>
      <a:accent1>
        <a:srgbClr val="DD8A32"/>
      </a:accent1>
      <a:accent2>
        <a:srgbClr val="CC3121"/>
      </a:accent2>
      <a:accent3>
        <a:srgbClr val="DD3269"/>
      </a:accent3>
      <a:accent4>
        <a:srgbClr val="CC219E"/>
      </a:accent4>
      <a:accent5>
        <a:srgbClr val="C432DD"/>
      </a:accent5>
      <a:accent6>
        <a:srgbClr val="6C24CC"/>
      </a:accent6>
      <a:hlink>
        <a:srgbClr val="3F7DBF"/>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1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unset Cross">
  <a:themeElements>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nset Cro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nset Cro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nset Cro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nset Cro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nset Cro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nset Cro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nset Cro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nset Cro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nset Cro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nset Cro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nset Cro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nset Cro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16.xml><?xml version="1.0" encoding="utf-8"?>
<a:theme xmlns:a="http://schemas.openxmlformats.org/drawingml/2006/main" name="1_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a:solidFill>
              <a:schemeClr val="bg1"/>
            </a:solidFill>
            <a:latin typeface="Lato" charset="0"/>
            <a:ea typeface="Lato" charset="0"/>
            <a:cs typeface="Lato" charset="0"/>
          </a:defRPr>
        </a:defPPr>
      </a:lstStyle>
    </a:txDef>
  </a:objectDefaults>
  <a:extraClrSchemeLst/>
</a:theme>
</file>

<file path=ppt/theme/theme17.xml><?xml version="1.0" encoding="utf-8"?>
<a:theme xmlns:a="http://schemas.openxmlformats.org/drawingml/2006/main" name="3_Sunset Cross">
  <a:themeElements>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nset Cro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nset Cro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nset Cro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nset Cro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nset Cro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nset Cro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nset Cro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nset Cro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nset Cro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nset Cro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nset Cro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nset Cro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a:solidFill>
              <a:schemeClr val="bg1"/>
            </a:solidFill>
            <a:latin typeface="Lato" charset="0"/>
            <a:ea typeface="Lato" charset="0"/>
            <a:cs typeface="Lato" charset="0"/>
          </a:defRPr>
        </a:defPPr>
      </a:lstStyle>
    </a:txDef>
  </a:objectDefaults>
  <a:extraClrSchemeLst/>
</a:theme>
</file>

<file path=ppt/theme/theme5.xml><?xml version="1.0" encoding="utf-8"?>
<a:theme xmlns:a="http://schemas.openxmlformats.org/drawingml/2006/main" name="5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7.xml><?xml version="1.0" encoding="utf-8"?>
<a:theme xmlns:a="http://schemas.openxmlformats.org/drawingml/2006/main" name="Blush">
  <a:themeElements>
    <a:clrScheme name="Blush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fontScheme name="Blush">
      <a:majorFont>
        <a:latin typeface="Impact"/>
        <a:ea typeface=""/>
        <a:cs typeface=""/>
      </a:majorFont>
      <a:minorFont>
        <a:latin typeface="Impac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ush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Blush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Blush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sh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38100">
          <a:solidFill>
            <a:schemeClr val="tx1"/>
          </a:solidFill>
        </a:ln>
      </a:spPr>
      <a:bodyPr wrap="square" rtlCol="0">
        <a:spAutoFit/>
      </a:bodyPr>
      <a:lstStyle>
        <a:defPPr defTabSz="274320">
          <a:spcBef>
            <a:spcPts val="1800"/>
          </a:spcBef>
          <a:defRPr sz="2400" b="1"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1622</TotalTime>
  <Words>23680</Words>
  <Application>Microsoft Office PowerPoint</Application>
  <PresentationFormat>Widescreen</PresentationFormat>
  <Paragraphs>1070</Paragraphs>
  <Slides>281</Slides>
  <Notes>90</Notes>
  <HiddenSlides>0</HiddenSlides>
  <MMClips>6</MMClips>
  <ScaleCrop>false</ScaleCrop>
  <HeadingPairs>
    <vt:vector size="6" baseType="variant">
      <vt:variant>
        <vt:lpstr>Fonts Used</vt:lpstr>
      </vt:variant>
      <vt:variant>
        <vt:i4>30</vt:i4>
      </vt:variant>
      <vt:variant>
        <vt:lpstr>Theme</vt:lpstr>
      </vt:variant>
      <vt:variant>
        <vt:i4>17</vt:i4>
      </vt:variant>
      <vt:variant>
        <vt:lpstr>Slide Titles</vt:lpstr>
      </vt:variant>
      <vt:variant>
        <vt:i4>281</vt:i4>
      </vt:variant>
    </vt:vector>
  </HeadingPairs>
  <TitlesOfParts>
    <vt:vector size="328" baseType="lpstr">
      <vt:lpstr>#Logos 8 Resource</vt:lpstr>
      <vt:lpstr>Algerian</vt:lpstr>
      <vt:lpstr>Arial</vt:lpstr>
      <vt:lpstr>Arial Black</vt:lpstr>
      <vt:lpstr>Avenir Next LT Pro Light</vt:lpstr>
      <vt:lpstr>Book Antiqua</vt:lpstr>
      <vt:lpstr>Bookman Old Style</vt:lpstr>
      <vt:lpstr>Broadway</vt:lpstr>
      <vt:lpstr>Calibri</vt:lpstr>
      <vt:lpstr>Calibri Light</vt:lpstr>
      <vt:lpstr>Calligrapher</vt:lpstr>
      <vt:lpstr>Candara</vt:lpstr>
      <vt:lpstr>Colonna MT</vt:lpstr>
      <vt:lpstr>Flat Brush</vt:lpstr>
      <vt:lpstr>Franklin Gothic Book</vt:lpstr>
      <vt:lpstr>Franklin Gothic Demi</vt:lpstr>
      <vt:lpstr>Garamond</vt:lpstr>
      <vt:lpstr>Impact</vt:lpstr>
      <vt:lpstr>Lato Black</vt:lpstr>
      <vt:lpstr>Lato Regular</vt:lpstr>
      <vt:lpstr>Neurochrome</vt:lpstr>
      <vt:lpstr>Open Sans</vt:lpstr>
      <vt:lpstr>Ravie</vt:lpstr>
      <vt:lpstr>Rockwell Nova Light</vt:lpstr>
      <vt:lpstr>Script MT Bold</vt:lpstr>
      <vt:lpstr>Stencil</vt:lpstr>
      <vt:lpstr>Symbol</vt:lpstr>
      <vt:lpstr>Times New Roman</vt:lpstr>
      <vt:lpstr>Wingdings</vt:lpstr>
      <vt:lpstr>Wingdings 2</vt:lpstr>
      <vt:lpstr>LeafVTI</vt:lpstr>
      <vt:lpstr>TS102011664</vt:lpstr>
      <vt:lpstr>Waveform</vt:lpstr>
      <vt:lpstr>With Title</vt:lpstr>
      <vt:lpstr>5_Office Theme</vt:lpstr>
      <vt:lpstr>DividendVTI</vt:lpstr>
      <vt:lpstr>Blush</vt:lpstr>
      <vt:lpstr>1_Waveform</vt:lpstr>
      <vt:lpstr>Office Theme</vt:lpstr>
      <vt:lpstr>Stream</vt:lpstr>
      <vt:lpstr>ppt43EE</vt:lpstr>
      <vt:lpstr>14_ppt43EE</vt:lpstr>
      <vt:lpstr>Sunset Cross</vt:lpstr>
      <vt:lpstr>1_Presentation12</vt:lpstr>
      <vt:lpstr>Savon</vt:lpstr>
      <vt:lpstr>1_With Title</vt:lpstr>
      <vt:lpstr>3_Sunset Cross</vt:lpstr>
      <vt:lpstr>The NEW TESTAMENT BOOK OF ACTS</vt:lpstr>
      <vt:lpstr> DOES THE NEW TESTAMENT IN PRACTICE ACTUALLY  START WITH THE BOOK OF ACTS NOT THE GOSPELS?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Book Structure acts of the Apostles Centers around the great commission &amp; Call To evangelize Then known world!  </vt:lpstr>
      <vt:lpstr>Where the Story takes Place</vt:lpstr>
      <vt:lpstr>The Land of Canaan in the Near East</vt:lpstr>
      <vt:lpstr>Acts 1:8 and the Great Commission</vt:lpstr>
      <vt:lpstr>Acts 1:8 and the Great Commission</vt:lpstr>
      <vt:lpstr>Acts 1:8 and the Great Commission</vt:lpstr>
      <vt:lpstr>Acts 1:8 and the Great Commission</vt:lpstr>
      <vt:lpstr>Acts 1:8 and the Structure of the Book</vt:lpstr>
      <vt:lpstr>The Three Audiences</vt:lpstr>
      <vt:lpstr>The Pillars of the Church</vt:lpstr>
      <vt:lpstr>The 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 - Acts</vt:lpstr>
      <vt:lpstr>PowerPoint Presentation</vt:lpstr>
      <vt:lpstr>PowerPoint Presentation</vt:lpstr>
      <vt:lpstr>PowerPoint Presentation</vt:lpstr>
      <vt:lpstr>PowerPoint Presentation</vt:lpstr>
      <vt:lpstr>CHAPTER 27  J. W. McGarvey’s Acts Commentary    </vt:lpstr>
      <vt:lpstr>CHAPTER 27  J. W. McGarvey’s Acts Commentary    </vt:lpstr>
      <vt:lpstr>PowerPoint Presentation</vt:lpstr>
      <vt:lpstr>PowerPoint Presentation</vt:lpstr>
      <vt:lpstr>PowerPoint Presentation</vt:lpstr>
      <vt:lpstr>CHAPTER 27  J. W. McGarvey’s Acts Commentary    </vt:lpstr>
      <vt:lpstr>PowerPoint Presentation</vt:lpstr>
      <vt:lpstr>CHAPTER 27  J. W. McGarvey’s Acts Commentary    </vt:lpstr>
      <vt:lpstr>PowerPoint Presentation</vt:lpstr>
      <vt:lpstr>PowerPoint Presentation</vt:lpstr>
      <vt:lpstr>PowerPoint Presentation</vt:lpstr>
      <vt:lpstr>PowerPoint Presentation</vt:lpstr>
      <vt:lpstr>CHAPTER 27  J. W. McGarvey’s Acts Commentary    </vt:lpstr>
      <vt:lpstr>PowerPoint Presentation</vt:lpstr>
      <vt:lpstr>PowerPoint Presentation</vt:lpstr>
      <vt:lpstr>PowerPoint Presentation</vt:lpstr>
      <vt:lpstr>PowerPoint Presentation</vt:lpstr>
      <vt:lpstr>PowerPoint Presentation</vt:lpstr>
      <vt:lpstr>PowerPoint Presentation</vt:lpstr>
      <vt:lpstr>CHAPTER 27  J. W. McGarvey’s Acts Commentary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27  J. W. McGarvey’s Acts Commentary    </vt:lpstr>
      <vt:lpstr>Message From the Angel</vt:lpstr>
      <vt:lpstr>PowerPoint Presentation</vt:lpstr>
      <vt:lpstr>CHAPTER 27  J. W. McGarvey’s Acts Commentary    </vt:lpstr>
      <vt:lpstr>PowerPoint Presentation</vt:lpstr>
      <vt:lpstr>CHAPTER 27  J. W. McGarvey’s Acts Commentary    </vt:lpstr>
      <vt:lpstr>PowerPoint Presentation</vt:lpstr>
      <vt:lpstr>CHAPTER 27  J. W. McGarvey’s Acts Commentary    </vt:lpstr>
      <vt:lpstr>CHAPTER 27  J. W. McGarvey’s Acts Commentary    </vt:lpstr>
      <vt:lpstr>CHAPTER 27  J. W. McGarvey’s Acts Commentary    </vt:lpstr>
      <vt:lpstr>PowerPoint Presentation</vt:lpstr>
      <vt:lpstr>PowerPoint Presentation</vt:lpstr>
      <vt:lpstr>PowerPoint Presentation</vt:lpstr>
      <vt:lpstr>CHAPTER 27  J. W. McGarvey’s Acts Commentary    </vt:lpstr>
      <vt:lpstr>PowerPoint Presentation</vt:lpstr>
      <vt:lpstr>CHAPTER 27  J. W. McGarvey’s Acts Commentary    </vt:lpstr>
      <vt:lpstr>PowerPoint Presentation</vt:lpstr>
      <vt:lpstr>PowerPoint Presentation</vt:lpstr>
      <vt:lpstr>CHAPTER 28  J. W. McGarvey’s Acts Commentary    </vt:lpstr>
      <vt:lpstr>CHAPTER 28  J. W. McGarvey’s Acts Commentary    </vt:lpstr>
      <vt:lpstr>PowerPoint Presentation</vt:lpstr>
      <vt:lpstr>PowerPoint Presentation</vt:lpstr>
      <vt:lpstr>PowerPoint Presentation</vt:lpstr>
      <vt:lpstr>PowerPoint Presentation</vt:lpstr>
      <vt:lpstr>CHAPTER 28  J. W. McGarvey’s Acts Commentary    </vt:lpstr>
      <vt:lpstr>PowerPoint Presentation</vt:lpstr>
      <vt:lpstr>PowerPoint Presentation</vt:lpstr>
      <vt:lpstr>PowerPoint Presentation</vt:lpstr>
      <vt:lpstr>CHAPTER 28  J. W. McGarvey’s Acts Commentary    </vt:lpstr>
      <vt:lpstr>PowerPoint Presentation</vt:lpstr>
      <vt:lpstr>CHAPTER 28  J. W. McGarvey’s Acts Commentary    </vt:lpstr>
      <vt:lpstr>PowerPoint Presentation</vt:lpstr>
      <vt:lpstr>CHAPTER 28  J. W. McGarvey’s Acts Commentary    </vt:lpstr>
      <vt:lpstr>PowerPoint Presentation</vt:lpstr>
      <vt:lpstr>CHAPTER 28  J. W. McGarvey’s Acts Commentary    </vt:lpstr>
      <vt:lpstr>CHAPTER 28  J. W. McGarvey’s Acts Commentary    </vt:lpstr>
      <vt:lpstr>CHAPTER 28  J. W. McGarvey’s Acts Commentary    </vt:lpstr>
      <vt:lpstr>PowerPoint Presentation</vt:lpstr>
      <vt:lpstr>PowerPoint Presentation</vt:lpstr>
      <vt:lpstr>PowerPoint Presentation</vt:lpstr>
      <vt:lpstr>PowerPoint Presentation</vt:lpstr>
      <vt:lpstr>PowerPoint Presentation</vt:lpstr>
      <vt:lpstr>CHAPTER 28  J. W. McGarvey’s Acts Commentary    </vt:lpstr>
      <vt:lpstr>PowerPoint Presentation</vt:lpstr>
      <vt:lpstr>PowerPoint Presentation</vt:lpstr>
      <vt:lpstr>PowerPoint Presentation</vt:lpstr>
      <vt:lpstr>PowerPoint Presentation</vt:lpstr>
      <vt:lpstr>CHAPTER 28  J. W. McGarvey’s Acts Commentary    </vt:lpstr>
      <vt:lpstr>CHAPTER 28  J. W. McGarvey’s Acts Commentary    </vt:lpstr>
      <vt:lpstr>From Prison:</vt:lpstr>
      <vt:lpstr>Paul’s Years of Imprisonment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Paul’s Journey’s Reviewed</vt:lpstr>
      <vt:lpstr>PowerPoint Presentation</vt:lpstr>
      <vt:lpstr>CHAPTER 28  J. W. McGarvey’s Acts Commentary    </vt:lpstr>
      <vt:lpstr>CHAPTER 28  J. W. McGarvey’s Acts Commentary    </vt:lpstr>
      <vt:lpstr>CHAPTER 28  J. W. McGarvey’s Acts Commentary    </vt:lpstr>
      <vt:lpstr>CHAPTER 28  J. W. McGarvey’s Acts Commentary    </vt:lpstr>
      <vt:lpstr>PowerPoint Presentation</vt:lpstr>
      <vt:lpstr>CHAPTER 28  J. W. McGarvey’s Acts Commentary    </vt:lpstr>
      <vt:lpstr>PowerPoint Presentation</vt:lpstr>
      <vt:lpstr>PowerPoint Presentation</vt:lpstr>
      <vt:lpstr>PowerPoint Presentation</vt:lpstr>
      <vt:lpstr>PowerPoint Presentation</vt:lpstr>
      <vt:lpstr>PowerPoint Presentation</vt:lpstr>
      <vt:lpstr>How Christ &amp; Christians Were Viewed By Romans</vt:lpstr>
      <vt:lpstr>PowerPoint Presentation</vt:lpstr>
      <vt:lpstr>PowerPoint Presentation</vt:lpstr>
      <vt:lpstr>PowerPoint Presentation</vt:lpstr>
      <vt:lpstr>PowerPoint Presentation</vt:lpstr>
      <vt:lpstr>PowerPoint Presentation</vt:lpstr>
      <vt:lpstr>PowerPoint Presentation</vt:lpstr>
      <vt:lpstr>CHAPTER 28  J. W. McGarvey’s Acts Commentary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1:8 and the Structure of the Book</vt:lpstr>
      <vt:lpstr>The NEW TESTAMENT BOOK OF ACTS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ACTS</dc:title>
  <dc:creator>David Burris</dc:creator>
  <cp:lastModifiedBy>David Burris</cp:lastModifiedBy>
  <cp:revision>256</cp:revision>
  <dcterms:created xsi:type="dcterms:W3CDTF">2020-10-11T08:34:09Z</dcterms:created>
  <dcterms:modified xsi:type="dcterms:W3CDTF">2021-11-05T21:52:06Z</dcterms:modified>
</cp:coreProperties>
</file>