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2.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3.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4.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5.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6.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17.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18.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19.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audio2.wav" ContentType="audio/wav"/>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63" r:id="rId2"/>
    <p:sldMasterId id="2147483786" r:id="rId3"/>
    <p:sldMasterId id="2147483895" r:id="rId4"/>
    <p:sldMasterId id="2147483907" r:id="rId5"/>
    <p:sldMasterId id="2147483919" r:id="rId6"/>
    <p:sldMasterId id="2147483939" r:id="rId7"/>
    <p:sldMasterId id="2147483956" r:id="rId8"/>
    <p:sldMasterId id="2147483980" r:id="rId9"/>
    <p:sldMasterId id="2147484002" r:id="rId10"/>
    <p:sldMasterId id="2147484030" r:id="rId11"/>
    <p:sldMasterId id="2147484042" r:id="rId12"/>
    <p:sldMasterId id="2147484063" r:id="rId13"/>
    <p:sldMasterId id="2147484075" r:id="rId14"/>
    <p:sldMasterId id="2147484096" r:id="rId15"/>
    <p:sldMasterId id="2147484117" r:id="rId16"/>
    <p:sldMasterId id="2147484138" r:id="rId17"/>
    <p:sldMasterId id="2147484156" r:id="rId18"/>
    <p:sldMasterId id="2147484168" r:id="rId19"/>
    <p:sldMasterId id="2147484183" r:id="rId20"/>
  </p:sldMasterIdLst>
  <p:notesMasterIdLst>
    <p:notesMasterId r:id="rId339"/>
  </p:notesMasterIdLst>
  <p:sldIdLst>
    <p:sldId id="256" r:id="rId21"/>
    <p:sldId id="4918" r:id="rId22"/>
    <p:sldId id="4672" r:id="rId23"/>
    <p:sldId id="4684" r:id="rId24"/>
    <p:sldId id="4675" r:id="rId25"/>
    <p:sldId id="4945" r:id="rId26"/>
    <p:sldId id="4681" r:id="rId27"/>
    <p:sldId id="4685" r:id="rId28"/>
    <p:sldId id="4679" r:id="rId29"/>
    <p:sldId id="4689" r:id="rId30"/>
    <p:sldId id="4690" r:id="rId31"/>
    <p:sldId id="4691" r:id="rId32"/>
    <p:sldId id="4692" r:id="rId33"/>
    <p:sldId id="4693" r:id="rId34"/>
    <p:sldId id="4694" r:id="rId35"/>
    <p:sldId id="4695" r:id="rId36"/>
    <p:sldId id="4696" r:id="rId37"/>
    <p:sldId id="4697" r:id="rId38"/>
    <p:sldId id="4698" r:id="rId39"/>
    <p:sldId id="4699" r:id="rId40"/>
    <p:sldId id="4700" r:id="rId41"/>
    <p:sldId id="4701" r:id="rId42"/>
    <p:sldId id="4702" r:id="rId43"/>
    <p:sldId id="4703" r:id="rId44"/>
    <p:sldId id="4704" r:id="rId45"/>
    <p:sldId id="4705" r:id="rId46"/>
    <p:sldId id="4706" r:id="rId47"/>
    <p:sldId id="4707" r:id="rId48"/>
    <p:sldId id="4708" r:id="rId49"/>
    <p:sldId id="4709" r:id="rId50"/>
    <p:sldId id="4710" r:id="rId51"/>
    <p:sldId id="4711" r:id="rId52"/>
    <p:sldId id="4712" r:id="rId53"/>
    <p:sldId id="4713" r:id="rId54"/>
    <p:sldId id="4714" r:id="rId55"/>
    <p:sldId id="4715" r:id="rId56"/>
    <p:sldId id="4716" r:id="rId57"/>
    <p:sldId id="4923" r:id="rId58"/>
    <p:sldId id="4896" r:id="rId59"/>
    <p:sldId id="4897" r:id="rId60"/>
    <p:sldId id="4888" r:id="rId61"/>
    <p:sldId id="4889" r:id="rId62"/>
    <p:sldId id="4890" r:id="rId63"/>
    <p:sldId id="4891" r:id="rId64"/>
    <p:sldId id="4892" r:id="rId65"/>
    <p:sldId id="4893" r:id="rId66"/>
    <p:sldId id="4894" r:id="rId67"/>
    <p:sldId id="4895" r:id="rId68"/>
    <p:sldId id="4729" r:id="rId69"/>
    <p:sldId id="4946" r:id="rId70"/>
    <p:sldId id="4878" r:id="rId71"/>
    <p:sldId id="4833" r:id="rId72"/>
    <p:sldId id="4834" r:id="rId73"/>
    <p:sldId id="4835" r:id="rId74"/>
    <p:sldId id="4836" r:id="rId75"/>
    <p:sldId id="4837" r:id="rId76"/>
    <p:sldId id="4838" r:id="rId77"/>
    <p:sldId id="4839" r:id="rId78"/>
    <p:sldId id="4840" r:id="rId79"/>
    <p:sldId id="4841" r:id="rId80"/>
    <p:sldId id="4842" r:id="rId81"/>
    <p:sldId id="4843" r:id="rId82"/>
    <p:sldId id="4844" r:id="rId83"/>
    <p:sldId id="4845" r:id="rId84"/>
    <p:sldId id="4846" r:id="rId85"/>
    <p:sldId id="4847" r:id="rId86"/>
    <p:sldId id="4848" r:id="rId87"/>
    <p:sldId id="4849" r:id="rId88"/>
    <p:sldId id="4938" r:id="rId89"/>
    <p:sldId id="734" r:id="rId90"/>
    <p:sldId id="763" r:id="rId91"/>
    <p:sldId id="736" r:id="rId92"/>
    <p:sldId id="765" r:id="rId93"/>
    <p:sldId id="772" r:id="rId94"/>
    <p:sldId id="773" r:id="rId95"/>
    <p:sldId id="774" r:id="rId96"/>
    <p:sldId id="4940" r:id="rId97"/>
    <p:sldId id="4941" r:id="rId98"/>
    <p:sldId id="4942" r:id="rId99"/>
    <p:sldId id="770" r:id="rId100"/>
    <p:sldId id="723" r:id="rId101"/>
    <p:sldId id="775" r:id="rId102"/>
    <p:sldId id="780" r:id="rId103"/>
    <p:sldId id="661" r:id="rId104"/>
    <p:sldId id="690" r:id="rId105"/>
    <p:sldId id="781" r:id="rId106"/>
    <p:sldId id="753" r:id="rId107"/>
    <p:sldId id="701" r:id="rId108"/>
    <p:sldId id="771" r:id="rId109"/>
    <p:sldId id="782" r:id="rId110"/>
    <p:sldId id="743" r:id="rId111"/>
    <p:sldId id="752" r:id="rId112"/>
    <p:sldId id="676" r:id="rId113"/>
    <p:sldId id="760" r:id="rId114"/>
    <p:sldId id="783" r:id="rId115"/>
    <p:sldId id="746" r:id="rId116"/>
    <p:sldId id="747" r:id="rId117"/>
    <p:sldId id="749" r:id="rId118"/>
    <p:sldId id="754" r:id="rId119"/>
    <p:sldId id="682" r:id="rId120"/>
    <p:sldId id="703" r:id="rId121"/>
    <p:sldId id="750" r:id="rId122"/>
    <p:sldId id="755" r:id="rId123"/>
    <p:sldId id="757" r:id="rId124"/>
    <p:sldId id="751" r:id="rId125"/>
    <p:sldId id="758" r:id="rId126"/>
    <p:sldId id="759" r:id="rId127"/>
    <p:sldId id="440" r:id="rId128"/>
    <p:sldId id="441" r:id="rId129"/>
    <p:sldId id="442" r:id="rId130"/>
    <p:sldId id="443" r:id="rId131"/>
    <p:sldId id="444" r:id="rId132"/>
    <p:sldId id="445" r:id="rId133"/>
    <p:sldId id="446" r:id="rId134"/>
    <p:sldId id="447" r:id="rId135"/>
    <p:sldId id="448" r:id="rId136"/>
    <p:sldId id="4879" r:id="rId137"/>
    <p:sldId id="4717" r:id="rId138"/>
    <p:sldId id="4851" r:id="rId139"/>
    <p:sldId id="4852" r:id="rId140"/>
    <p:sldId id="4853" r:id="rId141"/>
    <p:sldId id="4854" r:id="rId142"/>
    <p:sldId id="4855" r:id="rId143"/>
    <p:sldId id="4856" r:id="rId144"/>
    <p:sldId id="4857" r:id="rId145"/>
    <p:sldId id="4858" r:id="rId146"/>
    <p:sldId id="4859" r:id="rId147"/>
    <p:sldId id="4860" r:id="rId148"/>
    <p:sldId id="4861" r:id="rId149"/>
    <p:sldId id="4862" r:id="rId150"/>
    <p:sldId id="4863" r:id="rId151"/>
    <p:sldId id="4864" r:id="rId152"/>
    <p:sldId id="4865" r:id="rId153"/>
    <p:sldId id="4866" r:id="rId154"/>
    <p:sldId id="4867" r:id="rId155"/>
    <p:sldId id="4868" r:id="rId156"/>
    <p:sldId id="4869" r:id="rId157"/>
    <p:sldId id="4928" r:id="rId158"/>
    <p:sldId id="787" r:id="rId159"/>
    <p:sldId id="4929" r:id="rId160"/>
    <p:sldId id="4930" r:id="rId161"/>
    <p:sldId id="730" r:id="rId162"/>
    <p:sldId id="785" r:id="rId163"/>
    <p:sldId id="788" r:id="rId164"/>
    <p:sldId id="862" r:id="rId165"/>
    <p:sldId id="769" r:id="rId166"/>
    <p:sldId id="836" r:id="rId167"/>
    <p:sldId id="790" r:id="rId168"/>
    <p:sldId id="761" r:id="rId169"/>
    <p:sldId id="739" r:id="rId170"/>
    <p:sldId id="837" r:id="rId171"/>
    <p:sldId id="852" r:id="rId172"/>
    <p:sldId id="840" r:id="rId173"/>
    <p:sldId id="4931" r:id="rId174"/>
    <p:sldId id="795" r:id="rId175"/>
    <p:sldId id="4932" r:id="rId176"/>
    <p:sldId id="4933" r:id="rId177"/>
    <p:sldId id="4934" r:id="rId178"/>
    <p:sldId id="811" r:id="rId179"/>
    <p:sldId id="813" r:id="rId180"/>
    <p:sldId id="4935" r:id="rId181"/>
    <p:sldId id="814" r:id="rId182"/>
    <p:sldId id="815" r:id="rId183"/>
    <p:sldId id="798" r:id="rId184"/>
    <p:sldId id="843" r:id="rId185"/>
    <p:sldId id="800" r:id="rId186"/>
    <p:sldId id="816" r:id="rId187"/>
    <p:sldId id="819" r:id="rId188"/>
    <p:sldId id="818" r:id="rId189"/>
    <p:sldId id="875" r:id="rId190"/>
    <p:sldId id="4936" r:id="rId191"/>
    <p:sldId id="4937" r:id="rId192"/>
    <p:sldId id="876" r:id="rId193"/>
    <p:sldId id="828" r:id="rId194"/>
    <p:sldId id="827" r:id="rId195"/>
    <p:sldId id="858" r:id="rId196"/>
    <p:sldId id="859" r:id="rId197"/>
    <p:sldId id="830" r:id="rId198"/>
    <p:sldId id="831" r:id="rId199"/>
    <p:sldId id="839" r:id="rId200"/>
    <p:sldId id="851" r:id="rId201"/>
    <p:sldId id="863" r:id="rId202"/>
    <p:sldId id="864" r:id="rId203"/>
    <p:sldId id="871" r:id="rId204"/>
    <p:sldId id="865" r:id="rId205"/>
    <p:sldId id="866" r:id="rId206"/>
    <p:sldId id="867" r:id="rId207"/>
    <p:sldId id="868" r:id="rId208"/>
    <p:sldId id="869" r:id="rId209"/>
    <p:sldId id="870" r:id="rId210"/>
    <p:sldId id="805" r:id="rId211"/>
    <p:sldId id="425" r:id="rId212"/>
    <p:sldId id="426" r:id="rId213"/>
    <p:sldId id="427" r:id="rId214"/>
    <p:sldId id="428" r:id="rId215"/>
    <p:sldId id="429" r:id="rId216"/>
    <p:sldId id="430" r:id="rId217"/>
    <p:sldId id="431" r:id="rId218"/>
    <p:sldId id="432" r:id="rId219"/>
    <p:sldId id="433" r:id="rId220"/>
    <p:sldId id="434" r:id="rId221"/>
    <p:sldId id="435" r:id="rId222"/>
    <p:sldId id="4947" r:id="rId223"/>
    <p:sldId id="4643" r:id="rId224"/>
    <p:sldId id="4644" r:id="rId225"/>
    <p:sldId id="4645" r:id="rId226"/>
    <p:sldId id="4646" r:id="rId227"/>
    <p:sldId id="4647" r:id="rId228"/>
    <p:sldId id="4648" r:id="rId229"/>
    <p:sldId id="4649" r:id="rId230"/>
    <p:sldId id="4650" r:id="rId231"/>
    <p:sldId id="4651" r:id="rId232"/>
    <p:sldId id="4652" r:id="rId233"/>
    <p:sldId id="4653" r:id="rId234"/>
    <p:sldId id="4654" r:id="rId235"/>
    <p:sldId id="4655" r:id="rId236"/>
    <p:sldId id="5014" r:id="rId237"/>
    <p:sldId id="5013" r:id="rId238"/>
    <p:sldId id="5015" r:id="rId239"/>
    <p:sldId id="4656" r:id="rId240"/>
    <p:sldId id="4663" r:id="rId241"/>
    <p:sldId id="4657" r:id="rId242"/>
    <p:sldId id="4658" r:id="rId243"/>
    <p:sldId id="4659" r:id="rId244"/>
    <p:sldId id="4660" r:id="rId245"/>
    <p:sldId id="5016" r:id="rId246"/>
    <p:sldId id="4661" r:id="rId247"/>
    <p:sldId id="5017" r:id="rId248"/>
    <p:sldId id="4662" r:id="rId249"/>
    <p:sldId id="4664" r:id="rId250"/>
    <p:sldId id="5055" r:id="rId251"/>
    <p:sldId id="5043" r:id="rId252"/>
    <p:sldId id="5038" r:id="rId253"/>
    <p:sldId id="5018" r:id="rId254"/>
    <p:sldId id="5054" r:id="rId255"/>
    <p:sldId id="5019" r:id="rId256"/>
    <p:sldId id="5022" r:id="rId257"/>
    <p:sldId id="5039" r:id="rId258"/>
    <p:sldId id="960" r:id="rId259"/>
    <p:sldId id="633" r:id="rId260"/>
    <p:sldId id="634" r:id="rId261"/>
    <p:sldId id="635" r:id="rId262"/>
    <p:sldId id="636" r:id="rId263"/>
    <p:sldId id="637" r:id="rId264"/>
    <p:sldId id="638" r:id="rId265"/>
    <p:sldId id="640" r:id="rId266"/>
    <p:sldId id="4665" r:id="rId267"/>
    <p:sldId id="5021" r:id="rId268"/>
    <p:sldId id="4666" r:id="rId269"/>
    <p:sldId id="5020" r:id="rId270"/>
    <p:sldId id="5023" r:id="rId271"/>
    <p:sldId id="901" r:id="rId272"/>
    <p:sldId id="346" r:id="rId273"/>
    <p:sldId id="1357" r:id="rId274"/>
    <p:sldId id="2248" r:id="rId275"/>
    <p:sldId id="5025" r:id="rId276"/>
    <p:sldId id="5024" r:id="rId277"/>
    <p:sldId id="1557" r:id="rId278"/>
    <p:sldId id="5027" r:id="rId279"/>
    <p:sldId id="4667" r:id="rId280"/>
    <p:sldId id="4668" r:id="rId281"/>
    <p:sldId id="5026" r:id="rId282"/>
    <p:sldId id="4669" r:id="rId283"/>
    <p:sldId id="5041" r:id="rId284"/>
    <p:sldId id="4670" r:id="rId285"/>
    <p:sldId id="1528" r:id="rId286"/>
    <p:sldId id="5050" r:id="rId287"/>
    <p:sldId id="5031" r:id="rId288"/>
    <p:sldId id="1282" r:id="rId289"/>
    <p:sldId id="5056" r:id="rId290"/>
    <p:sldId id="5051" r:id="rId291"/>
    <p:sldId id="5028" r:id="rId292"/>
    <p:sldId id="5048" r:id="rId293"/>
    <p:sldId id="5030" r:id="rId294"/>
    <p:sldId id="382" r:id="rId295"/>
    <p:sldId id="383" r:id="rId296"/>
    <p:sldId id="5029" r:id="rId297"/>
    <p:sldId id="384" r:id="rId298"/>
    <p:sldId id="385" r:id="rId299"/>
    <p:sldId id="386" r:id="rId300"/>
    <p:sldId id="387" r:id="rId301"/>
    <p:sldId id="5032" r:id="rId302"/>
    <p:sldId id="5035" r:id="rId303"/>
    <p:sldId id="1536" r:id="rId304"/>
    <p:sldId id="1506" r:id="rId305"/>
    <p:sldId id="388" r:id="rId306"/>
    <p:sldId id="389" r:id="rId307"/>
    <p:sldId id="4948" r:id="rId308"/>
    <p:sldId id="4949" r:id="rId309"/>
    <p:sldId id="390" r:id="rId310"/>
    <p:sldId id="5034" r:id="rId311"/>
    <p:sldId id="391" r:id="rId312"/>
    <p:sldId id="392" r:id="rId313"/>
    <p:sldId id="5033" r:id="rId314"/>
    <p:sldId id="393" r:id="rId315"/>
    <p:sldId id="394" r:id="rId316"/>
    <p:sldId id="395" r:id="rId317"/>
    <p:sldId id="396" r:id="rId318"/>
    <p:sldId id="402" r:id="rId319"/>
    <p:sldId id="398" r:id="rId320"/>
    <p:sldId id="399" r:id="rId321"/>
    <p:sldId id="5044" r:id="rId322"/>
    <p:sldId id="397" r:id="rId323"/>
    <p:sldId id="5045" r:id="rId324"/>
    <p:sldId id="5046" r:id="rId325"/>
    <p:sldId id="400" r:id="rId326"/>
    <p:sldId id="401" r:id="rId327"/>
    <p:sldId id="5057" r:id="rId328"/>
    <p:sldId id="5047" r:id="rId329"/>
    <p:sldId id="1377" r:id="rId330"/>
    <p:sldId id="5049" r:id="rId331"/>
    <p:sldId id="5042" r:id="rId332"/>
    <p:sldId id="5040" r:id="rId333"/>
    <p:sldId id="5052" r:id="rId334"/>
    <p:sldId id="704" r:id="rId335"/>
    <p:sldId id="5053" r:id="rId336"/>
    <p:sldId id="4921" r:id="rId337"/>
    <p:sldId id="4920" r:id="rId3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Burris" initials="DB" lastIdx="2" clrIdx="0">
    <p:extLst>
      <p:ext uri="{19B8F6BF-5375-455C-9EA6-DF929625EA0E}">
        <p15:presenceInfo xmlns:p15="http://schemas.microsoft.com/office/powerpoint/2012/main" userId="140538329df55e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6410" autoAdjust="0"/>
  </p:normalViewPr>
  <p:slideViewPr>
    <p:cSldViewPr snapToGrid="0">
      <p:cViewPr varScale="1">
        <p:scale>
          <a:sx n="99" d="100"/>
          <a:sy n="99" d="100"/>
        </p:scale>
        <p:origin x="210" y="78"/>
      </p:cViewPr>
      <p:guideLst/>
    </p:cSldViewPr>
  </p:slideViewPr>
  <p:outlineViewPr>
    <p:cViewPr>
      <p:scale>
        <a:sx n="33" d="100"/>
        <a:sy n="33" d="100"/>
      </p:scale>
      <p:origin x="0" y="-130380"/>
    </p:cViewPr>
  </p:outlineViewPr>
  <p:notesTextViewPr>
    <p:cViewPr>
      <p:scale>
        <a:sx n="1" d="1"/>
        <a:sy n="1" d="1"/>
      </p:scale>
      <p:origin x="0" y="0"/>
    </p:cViewPr>
  </p:notesTextViewPr>
  <p:sorterViewPr>
    <p:cViewPr varScale="1">
      <p:scale>
        <a:sx n="100" d="100"/>
        <a:sy n="100" d="100"/>
      </p:scale>
      <p:origin x="0" y="-8443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7.xml"/><Relationship Id="rId299" Type="http://schemas.openxmlformats.org/officeDocument/2006/relationships/slide" Target="slides/slide279.xml"/><Relationship Id="rId303" Type="http://schemas.openxmlformats.org/officeDocument/2006/relationships/slide" Target="slides/slide283.xml"/><Relationship Id="rId21" Type="http://schemas.openxmlformats.org/officeDocument/2006/relationships/slide" Target="slides/slide1.xml"/><Relationship Id="rId42" Type="http://schemas.openxmlformats.org/officeDocument/2006/relationships/slide" Target="slides/slide22.xml"/><Relationship Id="rId63" Type="http://schemas.openxmlformats.org/officeDocument/2006/relationships/slide" Target="slides/slide43.xml"/><Relationship Id="rId84" Type="http://schemas.openxmlformats.org/officeDocument/2006/relationships/slide" Target="slides/slide64.xml"/><Relationship Id="rId138" Type="http://schemas.openxmlformats.org/officeDocument/2006/relationships/slide" Target="slides/slide118.xml"/><Relationship Id="rId159" Type="http://schemas.openxmlformats.org/officeDocument/2006/relationships/slide" Target="slides/slide139.xml"/><Relationship Id="rId324" Type="http://schemas.openxmlformats.org/officeDocument/2006/relationships/slide" Target="slides/slide304.xml"/><Relationship Id="rId170" Type="http://schemas.openxmlformats.org/officeDocument/2006/relationships/slide" Target="slides/slide150.xml"/><Relationship Id="rId191" Type="http://schemas.openxmlformats.org/officeDocument/2006/relationships/slide" Target="slides/slide171.xml"/><Relationship Id="rId205" Type="http://schemas.openxmlformats.org/officeDocument/2006/relationships/slide" Target="slides/slide185.xml"/><Relationship Id="rId226" Type="http://schemas.openxmlformats.org/officeDocument/2006/relationships/slide" Target="slides/slide206.xml"/><Relationship Id="rId247" Type="http://schemas.openxmlformats.org/officeDocument/2006/relationships/slide" Target="slides/slide227.xml"/><Relationship Id="rId107" Type="http://schemas.openxmlformats.org/officeDocument/2006/relationships/slide" Target="slides/slide87.xml"/><Relationship Id="rId268" Type="http://schemas.openxmlformats.org/officeDocument/2006/relationships/slide" Target="slides/slide248.xml"/><Relationship Id="rId289" Type="http://schemas.openxmlformats.org/officeDocument/2006/relationships/slide" Target="slides/slide269.xml"/><Relationship Id="rId11" Type="http://schemas.openxmlformats.org/officeDocument/2006/relationships/slideMaster" Target="slideMasters/slideMaster11.xml"/><Relationship Id="rId32" Type="http://schemas.openxmlformats.org/officeDocument/2006/relationships/slide" Target="slides/slide12.xml"/><Relationship Id="rId53" Type="http://schemas.openxmlformats.org/officeDocument/2006/relationships/slide" Target="slides/slide33.xml"/><Relationship Id="rId74" Type="http://schemas.openxmlformats.org/officeDocument/2006/relationships/slide" Target="slides/slide54.xml"/><Relationship Id="rId128" Type="http://schemas.openxmlformats.org/officeDocument/2006/relationships/slide" Target="slides/slide108.xml"/><Relationship Id="rId149" Type="http://schemas.openxmlformats.org/officeDocument/2006/relationships/slide" Target="slides/slide129.xml"/><Relationship Id="rId314" Type="http://schemas.openxmlformats.org/officeDocument/2006/relationships/slide" Target="slides/slide294.xml"/><Relationship Id="rId335" Type="http://schemas.openxmlformats.org/officeDocument/2006/relationships/slide" Target="slides/slide315.xml"/><Relationship Id="rId5" Type="http://schemas.openxmlformats.org/officeDocument/2006/relationships/slideMaster" Target="slideMasters/slideMaster5.xml"/><Relationship Id="rId95" Type="http://schemas.openxmlformats.org/officeDocument/2006/relationships/slide" Target="slides/slide75.xml"/><Relationship Id="rId160" Type="http://schemas.openxmlformats.org/officeDocument/2006/relationships/slide" Target="slides/slide140.xml"/><Relationship Id="rId181" Type="http://schemas.openxmlformats.org/officeDocument/2006/relationships/slide" Target="slides/slide161.xml"/><Relationship Id="rId216" Type="http://schemas.openxmlformats.org/officeDocument/2006/relationships/slide" Target="slides/slide196.xml"/><Relationship Id="rId237" Type="http://schemas.openxmlformats.org/officeDocument/2006/relationships/slide" Target="slides/slide217.xml"/><Relationship Id="rId258" Type="http://schemas.openxmlformats.org/officeDocument/2006/relationships/slide" Target="slides/slide238.xml"/><Relationship Id="rId279" Type="http://schemas.openxmlformats.org/officeDocument/2006/relationships/slide" Target="slides/slide259.xml"/><Relationship Id="rId22" Type="http://schemas.openxmlformats.org/officeDocument/2006/relationships/slide" Target="slides/slide2.xml"/><Relationship Id="rId43" Type="http://schemas.openxmlformats.org/officeDocument/2006/relationships/slide" Target="slides/slide23.xml"/><Relationship Id="rId64" Type="http://schemas.openxmlformats.org/officeDocument/2006/relationships/slide" Target="slides/slide44.xml"/><Relationship Id="rId118" Type="http://schemas.openxmlformats.org/officeDocument/2006/relationships/slide" Target="slides/slide98.xml"/><Relationship Id="rId139" Type="http://schemas.openxmlformats.org/officeDocument/2006/relationships/slide" Target="slides/slide119.xml"/><Relationship Id="rId290" Type="http://schemas.openxmlformats.org/officeDocument/2006/relationships/slide" Target="slides/slide270.xml"/><Relationship Id="rId304" Type="http://schemas.openxmlformats.org/officeDocument/2006/relationships/slide" Target="slides/slide284.xml"/><Relationship Id="rId325" Type="http://schemas.openxmlformats.org/officeDocument/2006/relationships/slide" Target="slides/slide305.xml"/><Relationship Id="rId85" Type="http://schemas.openxmlformats.org/officeDocument/2006/relationships/slide" Target="slides/slide65.xml"/><Relationship Id="rId150" Type="http://schemas.openxmlformats.org/officeDocument/2006/relationships/slide" Target="slides/slide130.xml"/><Relationship Id="rId171" Type="http://schemas.openxmlformats.org/officeDocument/2006/relationships/slide" Target="slides/slide151.xml"/><Relationship Id="rId192" Type="http://schemas.openxmlformats.org/officeDocument/2006/relationships/slide" Target="slides/slide172.xml"/><Relationship Id="rId206" Type="http://schemas.openxmlformats.org/officeDocument/2006/relationships/slide" Target="slides/slide186.xml"/><Relationship Id="rId227" Type="http://schemas.openxmlformats.org/officeDocument/2006/relationships/slide" Target="slides/slide207.xml"/><Relationship Id="rId248" Type="http://schemas.openxmlformats.org/officeDocument/2006/relationships/slide" Target="slides/slide228.xml"/><Relationship Id="rId269" Type="http://schemas.openxmlformats.org/officeDocument/2006/relationships/slide" Target="slides/slide249.xml"/><Relationship Id="rId12" Type="http://schemas.openxmlformats.org/officeDocument/2006/relationships/slideMaster" Target="slideMasters/slideMaster12.xml"/><Relationship Id="rId33" Type="http://schemas.openxmlformats.org/officeDocument/2006/relationships/slide" Target="slides/slide13.xml"/><Relationship Id="rId108" Type="http://schemas.openxmlformats.org/officeDocument/2006/relationships/slide" Target="slides/slide88.xml"/><Relationship Id="rId129" Type="http://schemas.openxmlformats.org/officeDocument/2006/relationships/slide" Target="slides/slide109.xml"/><Relationship Id="rId280" Type="http://schemas.openxmlformats.org/officeDocument/2006/relationships/slide" Target="slides/slide260.xml"/><Relationship Id="rId315" Type="http://schemas.openxmlformats.org/officeDocument/2006/relationships/slide" Target="slides/slide295.xml"/><Relationship Id="rId336" Type="http://schemas.openxmlformats.org/officeDocument/2006/relationships/slide" Target="slides/slide316.xml"/><Relationship Id="rId54" Type="http://schemas.openxmlformats.org/officeDocument/2006/relationships/slide" Target="slides/slide34.xml"/><Relationship Id="rId75" Type="http://schemas.openxmlformats.org/officeDocument/2006/relationships/slide" Target="slides/slide55.xml"/><Relationship Id="rId96" Type="http://schemas.openxmlformats.org/officeDocument/2006/relationships/slide" Target="slides/slide76.xml"/><Relationship Id="rId140" Type="http://schemas.openxmlformats.org/officeDocument/2006/relationships/slide" Target="slides/slide120.xml"/><Relationship Id="rId161" Type="http://schemas.openxmlformats.org/officeDocument/2006/relationships/slide" Target="slides/slide141.xml"/><Relationship Id="rId182" Type="http://schemas.openxmlformats.org/officeDocument/2006/relationships/slide" Target="slides/slide162.xml"/><Relationship Id="rId217" Type="http://schemas.openxmlformats.org/officeDocument/2006/relationships/slide" Target="slides/slide197.xml"/><Relationship Id="rId6" Type="http://schemas.openxmlformats.org/officeDocument/2006/relationships/slideMaster" Target="slideMasters/slideMaster6.xml"/><Relationship Id="rId238" Type="http://schemas.openxmlformats.org/officeDocument/2006/relationships/slide" Target="slides/slide218.xml"/><Relationship Id="rId259" Type="http://schemas.openxmlformats.org/officeDocument/2006/relationships/slide" Target="slides/slide239.xml"/><Relationship Id="rId23" Type="http://schemas.openxmlformats.org/officeDocument/2006/relationships/slide" Target="slides/slide3.xml"/><Relationship Id="rId119" Type="http://schemas.openxmlformats.org/officeDocument/2006/relationships/slide" Target="slides/slide99.xml"/><Relationship Id="rId270" Type="http://schemas.openxmlformats.org/officeDocument/2006/relationships/slide" Target="slides/slide250.xml"/><Relationship Id="rId291" Type="http://schemas.openxmlformats.org/officeDocument/2006/relationships/slide" Target="slides/slide271.xml"/><Relationship Id="rId305" Type="http://schemas.openxmlformats.org/officeDocument/2006/relationships/slide" Target="slides/slide285.xml"/><Relationship Id="rId326" Type="http://schemas.openxmlformats.org/officeDocument/2006/relationships/slide" Target="slides/slide306.xml"/><Relationship Id="rId44" Type="http://schemas.openxmlformats.org/officeDocument/2006/relationships/slide" Target="slides/slide24.xml"/><Relationship Id="rId65" Type="http://schemas.openxmlformats.org/officeDocument/2006/relationships/slide" Target="slides/slide45.xml"/><Relationship Id="rId86" Type="http://schemas.openxmlformats.org/officeDocument/2006/relationships/slide" Target="slides/slide66.xml"/><Relationship Id="rId130" Type="http://schemas.openxmlformats.org/officeDocument/2006/relationships/slide" Target="slides/slide110.xml"/><Relationship Id="rId151" Type="http://schemas.openxmlformats.org/officeDocument/2006/relationships/slide" Target="slides/slide131.xml"/><Relationship Id="rId172" Type="http://schemas.openxmlformats.org/officeDocument/2006/relationships/slide" Target="slides/slide152.xml"/><Relationship Id="rId193" Type="http://schemas.openxmlformats.org/officeDocument/2006/relationships/slide" Target="slides/slide173.xml"/><Relationship Id="rId207" Type="http://schemas.openxmlformats.org/officeDocument/2006/relationships/slide" Target="slides/slide187.xml"/><Relationship Id="rId228" Type="http://schemas.openxmlformats.org/officeDocument/2006/relationships/slide" Target="slides/slide208.xml"/><Relationship Id="rId249" Type="http://schemas.openxmlformats.org/officeDocument/2006/relationships/slide" Target="slides/slide229.xml"/><Relationship Id="rId13" Type="http://schemas.openxmlformats.org/officeDocument/2006/relationships/slideMaster" Target="slideMasters/slideMaster13.xml"/><Relationship Id="rId109" Type="http://schemas.openxmlformats.org/officeDocument/2006/relationships/slide" Target="slides/slide89.xml"/><Relationship Id="rId260" Type="http://schemas.openxmlformats.org/officeDocument/2006/relationships/slide" Target="slides/slide240.xml"/><Relationship Id="rId281" Type="http://schemas.openxmlformats.org/officeDocument/2006/relationships/slide" Target="slides/slide261.xml"/><Relationship Id="rId316" Type="http://schemas.openxmlformats.org/officeDocument/2006/relationships/slide" Target="slides/slide296.xml"/><Relationship Id="rId337" Type="http://schemas.openxmlformats.org/officeDocument/2006/relationships/slide" Target="slides/slide317.xml"/><Relationship Id="rId34" Type="http://schemas.openxmlformats.org/officeDocument/2006/relationships/slide" Target="slides/slide14.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20" Type="http://schemas.openxmlformats.org/officeDocument/2006/relationships/slide" Target="slides/slide100.xml"/><Relationship Id="rId141" Type="http://schemas.openxmlformats.org/officeDocument/2006/relationships/slide" Target="slides/slide121.xml"/><Relationship Id="rId7" Type="http://schemas.openxmlformats.org/officeDocument/2006/relationships/slideMaster" Target="slideMasters/slideMaster7.xml"/><Relationship Id="rId162" Type="http://schemas.openxmlformats.org/officeDocument/2006/relationships/slide" Target="slides/slide142.xml"/><Relationship Id="rId183" Type="http://schemas.openxmlformats.org/officeDocument/2006/relationships/slide" Target="slides/slide163.xml"/><Relationship Id="rId218" Type="http://schemas.openxmlformats.org/officeDocument/2006/relationships/slide" Target="slides/slide198.xml"/><Relationship Id="rId239" Type="http://schemas.openxmlformats.org/officeDocument/2006/relationships/slide" Target="slides/slide219.xml"/><Relationship Id="rId250" Type="http://schemas.openxmlformats.org/officeDocument/2006/relationships/slide" Target="slides/slide230.xml"/><Relationship Id="rId271" Type="http://schemas.openxmlformats.org/officeDocument/2006/relationships/slide" Target="slides/slide251.xml"/><Relationship Id="rId292" Type="http://schemas.openxmlformats.org/officeDocument/2006/relationships/slide" Target="slides/slide272.xml"/><Relationship Id="rId306" Type="http://schemas.openxmlformats.org/officeDocument/2006/relationships/slide" Target="slides/slide286.xml"/><Relationship Id="rId24" Type="http://schemas.openxmlformats.org/officeDocument/2006/relationships/slide" Target="slides/slide4.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31" Type="http://schemas.openxmlformats.org/officeDocument/2006/relationships/slide" Target="slides/slide111.xml"/><Relationship Id="rId327" Type="http://schemas.openxmlformats.org/officeDocument/2006/relationships/slide" Target="slides/slide307.xml"/><Relationship Id="rId152" Type="http://schemas.openxmlformats.org/officeDocument/2006/relationships/slide" Target="slides/slide132.xml"/><Relationship Id="rId173" Type="http://schemas.openxmlformats.org/officeDocument/2006/relationships/slide" Target="slides/slide153.xml"/><Relationship Id="rId194" Type="http://schemas.openxmlformats.org/officeDocument/2006/relationships/slide" Target="slides/slide174.xml"/><Relationship Id="rId208" Type="http://schemas.openxmlformats.org/officeDocument/2006/relationships/slide" Target="slides/slide188.xml"/><Relationship Id="rId229" Type="http://schemas.openxmlformats.org/officeDocument/2006/relationships/slide" Target="slides/slide209.xml"/><Relationship Id="rId240" Type="http://schemas.openxmlformats.org/officeDocument/2006/relationships/slide" Target="slides/slide220.xml"/><Relationship Id="rId261" Type="http://schemas.openxmlformats.org/officeDocument/2006/relationships/slide" Target="slides/slide241.xml"/><Relationship Id="rId14" Type="http://schemas.openxmlformats.org/officeDocument/2006/relationships/slideMaster" Target="slideMasters/slideMaster14.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282" Type="http://schemas.openxmlformats.org/officeDocument/2006/relationships/slide" Target="slides/slide262.xml"/><Relationship Id="rId317" Type="http://schemas.openxmlformats.org/officeDocument/2006/relationships/slide" Target="slides/slide297.xml"/><Relationship Id="rId338" Type="http://schemas.openxmlformats.org/officeDocument/2006/relationships/slide" Target="slides/slide318.xml"/><Relationship Id="rId8" Type="http://schemas.openxmlformats.org/officeDocument/2006/relationships/slideMaster" Target="slideMasters/slideMaster8.xml"/><Relationship Id="rId98" Type="http://schemas.openxmlformats.org/officeDocument/2006/relationships/slide" Target="slides/slide78.xml"/><Relationship Id="rId121" Type="http://schemas.openxmlformats.org/officeDocument/2006/relationships/slide" Target="slides/slide101.xml"/><Relationship Id="rId142" Type="http://schemas.openxmlformats.org/officeDocument/2006/relationships/slide" Target="slides/slide122.xml"/><Relationship Id="rId163" Type="http://schemas.openxmlformats.org/officeDocument/2006/relationships/slide" Target="slides/slide143.xml"/><Relationship Id="rId184" Type="http://schemas.openxmlformats.org/officeDocument/2006/relationships/slide" Target="slides/slide164.xml"/><Relationship Id="rId219" Type="http://schemas.openxmlformats.org/officeDocument/2006/relationships/slide" Target="slides/slide199.xml"/><Relationship Id="rId230" Type="http://schemas.openxmlformats.org/officeDocument/2006/relationships/slide" Target="slides/slide210.xml"/><Relationship Id="rId251" Type="http://schemas.openxmlformats.org/officeDocument/2006/relationships/slide" Target="slides/slide231.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137" Type="http://schemas.openxmlformats.org/officeDocument/2006/relationships/slide" Target="slides/slide117.xml"/><Relationship Id="rId158" Type="http://schemas.openxmlformats.org/officeDocument/2006/relationships/slide" Target="slides/slide138.xml"/><Relationship Id="rId272" Type="http://schemas.openxmlformats.org/officeDocument/2006/relationships/slide" Target="slides/slide252.xml"/><Relationship Id="rId293" Type="http://schemas.openxmlformats.org/officeDocument/2006/relationships/slide" Target="slides/slide273.xml"/><Relationship Id="rId302" Type="http://schemas.openxmlformats.org/officeDocument/2006/relationships/slide" Target="slides/slide282.xml"/><Relationship Id="rId307" Type="http://schemas.openxmlformats.org/officeDocument/2006/relationships/slide" Target="slides/slide287.xml"/><Relationship Id="rId323" Type="http://schemas.openxmlformats.org/officeDocument/2006/relationships/slide" Target="slides/slide303.xml"/><Relationship Id="rId328" Type="http://schemas.openxmlformats.org/officeDocument/2006/relationships/slide" Target="slides/slide308.xml"/><Relationship Id="rId344"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32" Type="http://schemas.openxmlformats.org/officeDocument/2006/relationships/slide" Target="slides/slide112.xml"/><Relationship Id="rId153" Type="http://schemas.openxmlformats.org/officeDocument/2006/relationships/slide" Target="slides/slide133.xml"/><Relationship Id="rId174" Type="http://schemas.openxmlformats.org/officeDocument/2006/relationships/slide" Target="slides/slide154.xml"/><Relationship Id="rId179" Type="http://schemas.openxmlformats.org/officeDocument/2006/relationships/slide" Target="slides/slide159.xml"/><Relationship Id="rId195" Type="http://schemas.openxmlformats.org/officeDocument/2006/relationships/slide" Target="slides/slide175.xml"/><Relationship Id="rId209" Type="http://schemas.openxmlformats.org/officeDocument/2006/relationships/slide" Target="slides/slide189.xml"/><Relationship Id="rId190" Type="http://schemas.openxmlformats.org/officeDocument/2006/relationships/slide" Target="slides/slide170.xml"/><Relationship Id="rId204" Type="http://schemas.openxmlformats.org/officeDocument/2006/relationships/slide" Target="slides/slide184.xml"/><Relationship Id="rId220" Type="http://schemas.openxmlformats.org/officeDocument/2006/relationships/slide" Target="slides/slide200.xml"/><Relationship Id="rId225" Type="http://schemas.openxmlformats.org/officeDocument/2006/relationships/slide" Target="slides/slide205.xml"/><Relationship Id="rId241" Type="http://schemas.openxmlformats.org/officeDocument/2006/relationships/slide" Target="slides/slide221.xml"/><Relationship Id="rId246" Type="http://schemas.openxmlformats.org/officeDocument/2006/relationships/slide" Target="slides/slide226.xml"/><Relationship Id="rId267" Type="http://schemas.openxmlformats.org/officeDocument/2006/relationships/slide" Target="slides/slide247.xml"/><Relationship Id="rId288" Type="http://schemas.openxmlformats.org/officeDocument/2006/relationships/slide" Target="slides/slide268.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27" Type="http://schemas.openxmlformats.org/officeDocument/2006/relationships/slide" Target="slides/slide107.xml"/><Relationship Id="rId262" Type="http://schemas.openxmlformats.org/officeDocument/2006/relationships/slide" Target="slides/slide242.xml"/><Relationship Id="rId283" Type="http://schemas.openxmlformats.org/officeDocument/2006/relationships/slide" Target="slides/slide263.xml"/><Relationship Id="rId313" Type="http://schemas.openxmlformats.org/officeDocument/2006/relationships/slide" Target="slides/slide293.xml"/><Relationship Id="rId318" Type="http://schemas.openxmlformats.org/officeDocument/2006/relationships/slide" Target="slides/slide298.xml"/><Relationship Id="rId339"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143" Type="http://schemas.openxmlformats.org/officeDocument/2006/relationships/slide" Target="slides/slide123.xml"/><Relationship Id="rId148" Type="http://schemas.openxmlformats.org/officeDocument/2006/relationships/slide" Target="slides/slide128.xml"/><Relationship Id="rId164" Type="http://schemas.openxmlformats.org/officeDocument/2006/relationships/slide" Target="slides/slide144.xml"/><Relationship Id="rId169" Type="http://schemas.openxmlformats.org/officeDocument/2006/relationships/slide" Target="slides/slide149.xml"/><Relationship Id="rId185" Type="http://schemas.openxmlformats.org/officeDocument/2006/relationships/slide" Target="slides/slide165.xml"/><Relationship Id="rId334" Type="http://schemas.openxmlformats.org/officeDocument/2006/relationships/slide" Target="slides/slide314.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0.xml"/><Relationship Id="rId210" Type="http://schemas.openxmlformats.org/officeDocument/2006/relationships/slide" Target="slides/slide190.xml"/><Relationship Id="rId215" Type="http://schemas.openxmlformats.org/officeDocument/2006/relationships/slide" Target="slides/slide195.xml"/><Relationship Id="rId236" Type="http://schemas.openxmlformats.org/officeDocument/2006/relationships/slide" Target="slides/slide216.xml"/><Relationship Id="rId257" Type="http://schemas.openxmlformats.org/officeDocument/2006/relationships/slide" Target="slides/slide237.xml"/><Relationship Id="rId278" Type="http://schemas.openxmlformats.org/officeDocument/2006/relationships/slide" Target="slides/slide258.xml"/><Relationship Id="rId26" Type="http://schemas.openxmlformats.org/officeDocument/2006/relationships/slide" Target="slides/slide6.xml"/><Relationship Id="rId231" Type="http://schemas.openxmlformats.org/officeDocument/2006/relationships/slide" Target="slides/slide211.xml"/><Relationship Id="rId252" Type="http://schemas.openxmlformats.org/officeDocument/2006/relationships/slide" Target="slides/slide232.xml"/><Relationship Id="rId273" Type="http://schemas.openxmlformats.org/officeDocument/2006/relationships/slide" Target="slides/slide253.xml"/><Relationship Id="rId294" Type="http://schemas.openxmlformats.org/officeDocument/2006/relationships/slide" Target="slides/slide274.xml"/><Relationship Id="rId308" Type="http://schemas.openxmlformats.org/officeDocument/2006/relationships/slide" Target="slides/slide288.xml"/><Relationship Id="rId329" Type="http://schemas.openxmlformats.org/officeDocument/2006/relationships/slide" Target="slides/slide309.xml"/><Relationship Id="rId47" Type="http://schemas.openxmlformats.org/officeDocument/2006/relationships/slide" Target="slides/slide27.xml"/><Relationship Id="rId68" Type="http://schemas.openxmlformats.org/officeDocument/2006/relationships/slide" Target="slides/slide48.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slide" Target="slides/slide113.xml"/><Relationship Id="rId154" Type="http://schemas.openxmlformats.org/officeDocument/2006/relationships/slide" Target="slides/slide134.xml"/><Relationship Id="rId175" Type="http://schemas.openxmlformats.org/officeDocument/2006/relationships/slide" Target="slides/slide155.xml"/><Relationship Id="rId340" Type="http://schemas.openxmlformats.org/officeDocument/2006/relationships/commentAuthors" Target="commentAuthors.xml"/><Relationship Id="rId196" Type="http://schemas.openxmlformats.org/officeDocument/2006/relationships/slide" Target="slides/slide176.xml"/><Relationship Id="rId200" Type="http://schemas.openxmlformats.org/officeDocument/2006/relationships/slide" Target="slides/slide180.xml"/><Relationship Id="rId16" Type="http://schemas.openxmlformats.org/officeDocument/2006/relationships/slideMaster" Target="slideMasters/slideMaster16.xml"/><Relationship Id="rId221" Type="http://schemas.openxmlformats.org/officeDocument/2006/relationships/slide" Target="slides/slide201.xml"/><Relationship Id="rId242" Type="http://schemas.openxmlformats.org/officeDocument/2006/relationships/slide" Target="slides/slide222.xml"/><Relationship Id="rId263" Type="http://schemas.openxmlformats.org/officeDocument/2006/relationships/slide" Target="slides/slide243.xml"/><Relationship Id="rId284" Type="http://schemas.openxmlformats.org/officeDocument/2006/relationships/slide" Target="slides/slide264.xml"/><Relationship Id="rId319" Type="http://schemas.openxmlformats.org/officeDocument/2006/relationships/slide" Target="slides/slide299.xml"/><Relationship Id="rId37" Type="http://schemas.openxmlformats.org/officeDocument/2006/relationships/slide" Target="slides/slide17.xml"/><Relationship Id="rId58" Type="http://schemas.openxmlformats.org/officeDocument/2006/relationships/slide" Target="slides/slide38.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44" Type="http://schemas.openxmlformats.org/officeDocument/2006/relationships/slide" Target="slides/slide124.xml"/><Relationship Id="rId330" Type="http://schemas.openxmlformats.org/officeDocument/2006/relationships/slide" Target="slides/slide310.xml"/><Relationship Id="rId90" Type="http://schemas.openxmlformats.org/officeDocument/2006/relationships/slide" Target="slides/slide70.xml"/><Relationship Id="rId165" Type="http://schemas.openxmlformats.org/officeDocument/2006/relationships/slide" Target="slides/slide145.xml"/><Relationship Id="rId186" Type="http://schemas.openxmlformats.org/officeDocument/2006/relationships/slide" Target="slides/slide166.xml"/><Relationship Id="rId211" Type="http://schemas.openxmlformats.org/officeDocument/2006/relationships/slide" Target="slides/slide191.xml"/><Relationship Id="rId232" Type="http://schemas.openxmlformats.org/officeDocument/2006/relationships/slide" Target="slides/slide212.xml"/><Relationship Id="rId253" Type="http://schemas.openxmlformats.org/officeDocument/2006/relationships/slide" Target="slides/slide233.xml"/><Relationship Id="rId274" Type="http://schemas.openxmlformats.org/officeDocument/2006/relationships/slide" Target="slides/slide254.xml"/><Relationship Id="rId295" Type="http://schemas.openxmlformats.org/officeDocument/2006/relationships/slide" Target="slides/slide275.xml"/><Relationship Id="rId309" Type="http://schemas.openxmlformats.org/officeDocument/2006/relationships/slide" Target="slides/slide289.xml"/><Relationship Id="rId27" Type="http://schemas.openxmlformats.org/officeDocument/2006/relationships/slide" Target="slides/slide7.xml"/><Relationship Id="rId48" Type="http://schemas.openxmlformats.org/officeDocument/2006/relationships/slide" Target="slides/slide28.xml"/><Relationship Id="rId69" Type="http://schemas.openxmlformats.org/officeDocument/2006/relationships/slide" Target="slides/slide49.xml"/><Relationship Id="rId113" Type="http://schemas.openxmlformats.org/officeDocument/2006/relationships/slide" Target="slides/slide93.xml"/><Relationship Id="rId134" Type="http://schemas.openxmlformats.org/officeDocument/2006/relationships/slide" Target="slides/slide114.xml"/><Relationship Id="rId320" Type="http://schemas.openxmlformats.org/officeDocument/2006/relationships/slide" Target="slides/slide300.xml"/><Relationship Id="rId80" Type="http://schemas.openxmlformats.org/officeDocument/2006/relationships/slide" Target="slides/slide60.xml"/><Relationship Id="rId155" Type="http://schemas.openxmlformats.org/officeDocument/2006/relationships/slide" Target="slides/slide135.xml"/><Relationship Id="rId176" Type="http://schemas.openxmlformats.org/officeDocument/2006/relationships/slide" Target="slides/slide156.xml"/><Relationship Id="rId197" Type="http://schemas.openxmlformats.org/officeDocument/2006/relationships/slide" Target="slides/slide177.xml"/><Relationship Id="rId341" Type="http://schemas.openxmlformats.org/officeDocument/2006/relationships/presProps" Target="presProps.xml"/><Relationship Id="rId201" Type="http://schemas.openxmlformats.org/officeDocument/2006/relationships/slide" Target="slides/slide181.xml"/><Relationship Id="rId222" Type="http://schemas.openxmlformats.org/officeDocument/2006/relationships/slide" Target="slides/slide202.xml"/><Relationship Id="rId243" Type="http://schemas.openxmlformats.org/officeDocument/2006/relationships/slide" Target="slides/slide223.xml"/><Relationship Id="rId264" Type="http://schemas.openxmlformats.org/officeDocument/2006/relationships/slide" Target="slides/slide244.xml"/><Relationship Id="rId285" Type="http://schemas.openxmlformats.org/officeDocument/2006/relationships/slide" Target="slides/slide265.xml"/><Relationship Id="rId17" Type="http://schemas.openxmlformats.org/officeDocument/2006/relationships/slideMaster" Target="slideMasters/slideMaster17.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24" Type="http://schemas.openxmlformats.org/officeDocument/2006/relationships/slide" Target="slides/slide104.xml"/><Relationship Id="rId310" Type="http://schemas.openxmlformats.org/officeDocument/2006/relationships/slide" Target="slides/slide290.xml"/><Relationship Id="rId70" Type="http://schemas.openxmlformats.org/officeDocument/2006/relationships/slide" Target="slides/slide50.xml"/><Relationship Id="rId91" Type="http://schemas.openxmlformats.org/officeDocument/2006/relationships/slide" Target="slides/slide71.xml"/><Relationship Id="rId145" Type="http://schemas.openxmlformats.org/officeDocument/2006/relationships/slide" Target="slides/slide125.xml"/><Relationship Id="rId166" Type="http://schemas.openxmlformats.org/officeDocument/2006/relationships/slide" Target="slides/slide146.xml"/><Relationship Id="rId187" Type="http://schemas.openxmlformats.org/officeDocument/2006/relationships/slide" Target="slides/slide167.xml"/><Relationship Id="rId331" Type="http://schemas.openxmlformats.org/officeDocument/2006/relationships/slide" Target="slides/slide311.xml"/><Relationship Id="rId1" Type="http://schemas.openxmlformats.org/officeDocument/2006/relationships/slideMaster" Target="slideMasters/slideMaster1.xml"/><Relationship Id="rId212" Type="http://schemas.openxmlformats.org/officeDocument/2006/relationships/slide" Target="slides/slide192.xml"/><Relationship Id="rId233" Type="http://schemas.openxmlformats.org/officeDocument/2006/relationships/slide" Target="slides/slide213.xml"/><Relationship Id="rId254" Type="http://schemas.openxmlformats.org/officeDocument/2006/relationships/slide" Target="slides/slide234.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275" Type="http://schemas.openxmlformats.org/officeDocument/2006/relationships/slide" Target="slides/slide255.xml"/><Relationship Id="rId296" Type="http://schemas.openxmlformats.org/officeDocument/2006/relationships/slide" Target="slides/slide276.xml"/><Relationship Id="rId300" Type="http://schemas.openxmlformats.org/officeDocument/2006/relationships/slide" Target="slides/slide280.xml"/><Relationship Id="rId60" Type="http://schemas.openxmlformats.org/officeDocument/2006/relationships/slide" Target="slides/slide40.xml"/><Relationship Id="rId81" Type="http://schemas.openxmlformats.org/officeDocument/2006/relationships/slide" Target="slides/slide61.xml"/><Relationship Id="rId135" Type="http://schemas.openxmlformats.org/officeDocument/2006/relationships/slide" Target="slides/slide115.xml"/><Relationship Id="rId156" Type="http://schemas.openxmlformats.org/officeDocument/2006/relationships/slide" Target="slides/slide136.xml"/><Relationship Id="rId177" Type="http://schemas.openxmlformats.org/officeDocument/2006/relationships/slide" Target="slides/slide157.xml"/><Relationship Id="rId198" Type="http://schemas.openxmlformats.org/officeDocument/2006/relationships/slide" Target="slides/slide178.xml"/><Relationship Id="rId321" Type="http://schemas.openxmlformats.org/officeDocument/2006/relationships/slide" Target="slides/slide301.xml"/><Relationship Id="rId342" Type="http://schemas.openxmlformats.org/officeDocument/2006/relationships/viewProps" Target="viewProps.xml"/><Relationship Id="rId202" Type="http://schemas.openxmlformats.org/officeDocument/2006/relationships/slide" Target="slides/slide182.xml"/><Relationship Id="rId223" Type="http://schemas.openxmlformats.org/officeDocument/2006/relationships/slide" Target="slides/slide203.xml"/><Relationship Id="rId244" Type="http://schemas.openxmlformats.org/officeDocument/2006/relationships/slide" Target="slides/slide224.xml"/><Relationship Id="rId18" Type="http://schemas.openxmlformats.org/officeDocument/2006/relationships/slideMaster" Target="slideMasters/slideMaster18.xml"/><Relationship Id="rId39" Type="http://schemas.openxmlformats.org/officeDocument/2006/relationships/slide" Target="slides/slide19.xml"/><Relationship Id="rId265" Type="http://schemas.openxmlformats.org/officeDocument/2006/relationships/slide" Target="slides/slide245.xml"/><Relationship Id="rId286" Type="http://schemas.openxmlformats.org/officeDocument/2006/relationships/slide" Target="slides/slide266.xml"/><Relationship Id="rId50" Type="http://schemas.openxmlformats.org/officeDocument/2006/relationships/slide" Target="slides/slide30.xml"/><Relationship Id="rId104" Type="http://schemas.openxmlformats.org/officeDocument/2006/relationships/slide" Target="slides/slide84.xml"/><Relationship Id="rId125" Type="http://schemas.openxmlformats.org/officeDocument/2006/relationships/slide" Target="slides/slide105.xml"/><Relationship Id="rId146" Type="http://schemas.openxmlformats.org/officeDocument/2006/relationships/slide" Target="slides/slide126.xml"/><Relationship Id="rId167" Type="http://schemas.openxmlformats.org/officeDocument/2006/relationships/slide" Target="slides/slide147.xml"/><Relationship Id="rId188" Type="http://schemas.openxmlformats.org/officeDocument/2006/relationships/slide" Target="slides/slide168.xml"/><Relationship Id="rId311" Type="http://schemas.openxmlformats.org/officeDocument/2006/relationships/slide" Target="slides/slide291.xml"/><Relationship Id="rId332" Type="http://schemas.openxmlformats.org/officeDocument/2006/relationships/slide" Target="slides/slide312.xml"/><Relationship Id="rId71" Type="http://schemas.openxmlformats.org/officeDocument/2006/relationships/slide" Target="slides/slide51.xml"/><Relationship Id="rId92" Type="http://schemas.openxmlformats.org/officeDocument/2006/relationships/slide" Target="slides/slide72.xml"/><Relationship Id="rId213" Type="http://schemas.openxmlformats.org/officeDocument/2006/relationships/slide" Target="slides/slide193.xml"/><Relationship Id="rId234" Type="http://schemas.openxmlformats.org/officeDocument/2006/relationships/slide" Target="slides/slide214.xml"/><Relationship Id="rId2" Type="http://schemas.openxmlformats.org/officeDocument/2006/relationships/slideMaster" Target="slideMasters/slideMaster2.xml"/><Relationship Id="rId29" Type="http://schemas.openxmlformats.org/officeDocument/2006/relationships/slide" Target="slides/slide9.xml"/><Relationship Id="rId255" Type="http://schemas.openxmlformats.org/officeDocument/2006/relationships/slide" Target="slides/slide235.xml"/><Relationship Id="rId276" Type="http://schemas.openxmlformats.org/officeDocument/2006/relationships/slide" Target="slides/slide256.xml"/><Relationship Id="rId297" Type="http://schemas.openxmlformats.org/officeDocument/2006/relationships/slide" Target="slides/slide277.xml"/><Relationship Id="rId40" Type="http://schemas.openxmlformats.org/officeDocument/2006/relationships/slide" Target="slides/slide20.xml"/><Relationship Id="rId115" Type="http://schemas.openxmlformats.org/officeDocument/2006/relationships/slide" Target="slides/slide95.xml"/><Relationship Id="rId136" Type="http://schemas.openxmlformats.org/officeDocument/2006/relationships/slide" Target="slides/slide116.xml"/><Relationship Id="rId157" Type="http://schemas.openxmlformats.org/officeDocument/2006/relationships/slide" Target="slides/slide137.xml"/><Relationship Id="rId178" Type="http://schemas.openxmlformats.org/officeDocument/2006/relationships/slide" Target="slides/slide158.xml"/><Relationship Id="rId301" Type="http://schemas.openxmlformats.org/officeDocument/2006/relationships/slide" Target="slides/slide281.xml"/><Relationship Id="rId322" Type="http://schemas.openxmlformats.org/officeDocument/2006/relationships/slide" Target="slides/slide302.xml"/><Relationship Id="rId343" Type="http://schemas.openxmlformats.org/officeDocument/2006/relationships/theme" Target="theme/theme1.xml"/><Relationship Id="rId61" Type="http://schemas.openxmlformats.org/officeDocument/2006/relationships/slide" Target="slides/slide41.xml"/><Relationship Id="rId82" Type="http://schemas.openxmlformats.org/officeDocument/2006/relationships/slide" Target="slides/slide62.xml"/><Relationship Id="rId199" Type="http://schemas.openxmlformats.org/officeDocument/2006/relationships/slide" Target="slides/slide179.xml"/><Relationship Id="rId203" Type="http://schemas.openxmlformats.org/officeDocument/2006/relationships/slide" Target="slides/slide183.xml"/><Relationship Id="rId19" Type="http://schemas.openxmlformats.org/officeDocument/2006/relationships/slideMaster" Target="slideMasters/slideMaster19.xml"/><Relationship Id="rId224" Type="http://schemas.openxmlformats.org/officeDocument/2006/relationships/slide" Target="slides/slide204.xml"/><Relationship Id="rId245" Type="http://schemas.openxmlformats.org/officeDocument/2006/relationships/slide" Target="slides/slide225.xml"/><Relationship Id="rId266" Type="http://schemas.openxmlformats.org/officeDocument/2006/relationships/slide" Target="slides/slide246.xml"/><Relationship Id="rId287" Type="http://schemas.openxmlformats.org/officeDocument/2006/relationships/slide" Target="slides/slide267.xml"/><Relationship Id="rId30" Type="http://schemas.openxmlformats.org/officeDocument/2006/relationships/slide" Target="slides/slide10.xml"/><Relationship Id="rId105" Type="http://schemas.openxmlformats.org/officeDocument/2006/relationships/slide" Target="slides/slide85.xml"/><Relationship Id="rId126" Type="http://schemas.openxmlformats.org/officeDocument/2006/relationships/slide" Target="slides/slide106.xml"/><Relationship Id="rId147" Type="http://schemas.openxmlformats.org/officeDocument/2006/relationships/slide" Target="slides/slide127.xml"/><Relationship Id="rId168" Type="http://schemas.openxmlformats.org/officeDocument/2006/relationships/slide" Target="slides/slide148.xml"/><Relationship Id="rId312" Type="http://schemas.openxmlformats.org/officeDocument/2006/relationships/slide" Target="slides/slide292.xml"/><Relationship Id="rId333" Type="http://schemas.openxmlformats.org/officeDocument/2006/relationships/slide" Target="slides/slide313.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189" Type="http://schemas.openxmlformats.org/officeDocument/2006/relationships/slide" Target="slides/slide169.xml"/><Relationship Id="rId3" Type="http://schemas.openxmlformats.org/officeDocument/2006/relationships/slideMaster" Target="slideMasters/slideMaster3.xml"/><Relationship Id="rId214" Type="http://schemas.openxmlformats.org/officeDocument/2006/relationships/slide" Target="slides/slide194.xml"/><Relationship Id="rId235" Type="http://schemas.openxmlformats.org/officeDocument/2006/relationships/slide" Target="slides/slide215.xml"/><Relationship Id="rId256" Type="http://schemas.openxmlformats.org/officeDocument/2006/relationships/slide" Target="slides/slide236.xml"/><Relationship Id="rId277" Type="http://schemas.openxmlformats.org/officeDocument/2006/relationships/slide" Target="slides/slide257.xml"/><Relationship Id="rId298" Type="http://schemas.openxmlformats.org/officeDocument/2006/relationships/slide" Target="slides/slide27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5B485D-5ABA-4433-A817-8EBFA9E4F159}" type="datetimeFigureOut">
              <a:rPr lang="en-US" smtClean="0"/>
              <a:t>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C5214F-0BE9-48C1-A380-9D9BB938B01B}" type="slidenum">
              <a:rPr lang="en-US" smtClean="0"/>
              <a:t>‹#›</a:t>
            </a:fld>
            <a:endParaRPr lang="en-US"/>
          </a:p>
        </p:txBody>
      </p:sp>
    </p:spTree>
    <p:extLst>
      <p:ext uri="{BB962C8B-B14F-4D97-AF65-F5344CB8AC3E}">
        <p14:creationId xmlns:p14="http://schemas.microsoft.com/office/powerpoint/2010/main" val="2527663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C5214F-0BE9-48C1-A380-9D9BB938B0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08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Paul knew the very truth that had caused those he persecuted to believe. He now knew that the tomb of Jesus was empty because he did raise from the dead.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97C29-AC8D-4D72-9173-11E1B8D584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9799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10/8/17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97C29-AC8D-4D72-9173-11E1B8D584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1375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97C29-AC8D-4D72-9173-11E1B8D584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6616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Saul had started persecuting the church at Jerusalem before he went to Damascus. He cast his vote when Stephen was stoned. Distrust would be natural.</a:t>
            </a:r>
          </a:p>
          <a:p>
            <a:pPr marL="0" indent="0">
              <a:buNone/>
            </a:pPr>
            <a:endParaRPr lang="en-US" dirty="0"/>
          </a:p>
          <a:p>
            <a:pPr algn="just"/>
            <a:r>
              <a:rPr lang="en-US" dirty="0">
                <a:effectLst/>
              </a:rPr>
              <a:t>1. </a:t>
            </a:r>
            <a:r>
              <a:rPr lang="en-US" b="1" dirty="0">
                <a:effectLst/>
              </a:rPr>
              <a:t>It is certain that intelligence did not travel speedily in those primitive times; there were few open roads, and no regular posts, except those between military stations.</a:t>
            </a:r>
          </a:p>
          <a:p>
            <a:pPr algn="just"/>
            <a:endParaRPr lang="en-US" dirty="0">
              <a:effectLst/>
            </a:endParaRPr>
          </a:p>
          <a:p>
            <a:pPr algn="just"/>
            <a:r>
              <a:rPr lang="en-US" dirty="0">
                <a:effectLst/>
              </a:rPr>
              <a:t>2. </a:t>
            </a:r>
            <a:r>
              <a:rPr lang="en-US" b="1" dirty="0">
                <a:effectLst/>
              </a:rPr>
              <a:t>Though Herod had married the daughter of </a:t>
            </a:r>
            <a:r>
              <a:rPr lang="en-US" b="1" dirty="0" err="1">
                <a:effectLst/>
              </a:rPr>
              <a:t>Aretas</a:t>
            </a:r>
            <a:r>
              <a:rPr lang="en-US" b="1" dirty="0">
                <a:effectLst/>
              </a:rPr>
              <a:t>, yet, as he had put her away, there were great animosities between the two courts, which at last broke out into an open war; this must have prevented all social and commercial intercourse.</a:t>
            </a:r>
          </a:p>
          <a:p>
            <a:pPr algn="just"/>
            <a:endParaRPr lang="en-US" dirty="0">
              <a:effectLst/>
            </a:endParaRPr>
          </a:p>
          <a:p>
            <a:pPr algn="just"/>
            <a:r>
              <a:rPr lang="en-US" dirty="0">
                <a:effectLst/>
              </a:rPr>
              <a:t>3. </a:t>
            </a:r>
            <a:r>
              <a:rPr lang="en-US" b="1" dirty="0">
                <a:effectLst/>
              </a:rPr>
              <a:t>The Christians were at that time greatly persecuted by the Jews, and therefore the few that dwelt at Damascus could have little connection, if any, with their brethren at Jerusalem.</a:t>
            </a:r>
          </a:p>
          <a:p>
            <a:pPr algn="just"/>
            <a:endParaRPr lang="en-US" dirty="0">
              <a:effectLst/>
            </a:endParaRPr>
          </a:p>
          <a:p>
            <a:pPr algn="just"/>
            <a:r>
              <a:rPr lang="en-US" dirty="0">
                <a:effectLst/>
              </a:rPr>
              <a:t>4. </a:t>
            </a:r>
            <a:r>
              <a:rPr lang="en-US" b="1" dirty="0">
                <a:effectLst/>
              </a:rPr>
              <a:t>It might be the interest of the Jews at Jerusalem, supposing they had heard of it, to keep the fact of Saul's conversion as quiet as possible, that the Christian cause might not gain credit by it.</a:t>
            </a:r>
          </a:p>
          <a:p>
            <a:pPr algn="just"/>
            <a:endParaRPr lang="en-US" dirty="0">
              <a:effectLst/>
            </a:endParaRPr>
          </a:p>
          <a:p>
            <a:pPr algn="just"/>
            <a:r>
              <a:rPr lang="en-US" dirty="0">
                <a:effectLst/>
              </a:rPr>
              <a:t>5. </a:t>
            </a:r>
            <a:r>
              <a:rPr lang="en-US" b="1" dirty="0">
                <a:effectLst/>
              </a:rPr>
              <a:t>They might have heard of his conversion; but either did not fully credit what they had heard</a:t>
            </a:r>
          </a:p>
          <a:p>
            <a:br>
              <a:rPr lang="en-US" dirty="0"/>
            </a:br>
            <a:r>
              <a:rPr lang="en-US" b="1" dirty="0"/>
              <a:t>Adam Clarke's Commentary</a:t>
            </a:r>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97C29-AC8D-4D72-9173-11E1B8D584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418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UcPeriod"/>
            </a:pPr>
            <a:r>
              <a:rPr lang="en-US" dirty="0"/>
              <a:t>Those debating with Saul are Greek speaking Jews. Most likely similar group as those that killed Stephen. They did not live in Jerusalem so after committing murder they could flee to their homelands. Pretty secure in the fact that no one would hunt them.</a:t>
            </a:r>
          </a:p>
          <a:p>
            <a:pPr marL="228600" indent="-228600">
              <a:buAutoNum type="alphaUcPeriod"/>
            </a:pPr>
            <a:endParaRPr lang="en-US" dirty="0"/>
          </a:p>
          <a:p>
            <a:pPr marL="228600" indent="-228600">
              <a:buAutoNum type="alphaUcPeriod"/>
            </a:pPr>
            <a:r>
              <a:rPr lang="en-US" dirty="0"/>
              <a:t>They were afraid to even associate with Paul. They lived in fear of men.</a:t>
            </a:r>
          </a:p>
          <a:p>
            <a:pPr marL="228600" indent="-228600">
              <a:buAutoNum type="alphaUcPeriod"/>
            </a:pPr>
            <a:endParaRPr lang="en-US" dirty="0"/>
          </a:p>
          <a:p>
            <a:pPr marL="0" indent="0">
              <a:buNone/>
            </a:pPr>
            <a:r>
              <a:rPr lang="en-US" b="1" dirty="0"/>
              <a:t>Conclusion: </a:t>
            </a:r>
            <a:r>
              <a:rPr lang="en-US" dirty="0"/>
              <a:t>Think about what one zealous Christian can accomplish and the effect they can have on </a:t>
            </a:r>
            <a:r>
              <a:rPr lang="en-US"/>
              <a:t>the cause of Christ.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97C29-AC8D-4D72-9173-11E1B8D584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613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person could not be defiled because of Tanning leather. Still it carried a stigma in traditions of the Pharisees. Tanning is never mentioned by name in the Old Testament.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497C29-AC8D-4D72-9173-11E1B8D584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6968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0DC29B-7FFF-48B1-BE0D-F97016F8CA1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731906" name="Rectangle 2"/>
          <p:cNvSpPr>
            <a:spLocks noGrp="1" noRot="1" noChangeAspect="1" noChangeArrowheads="1" noTextEdit="1"/>
          </p:cNvSpPr>
          <p:nvPr>
            <p:ph type="sldImg"/>
          </p:nvPr>
        </p:nvSpPr>
        <p:spPr>
          <a:ln/>
        </p:spPr>
      </p:sp>
      <p:sp>
        <p:nvSpPr>
          <p:cNvPr id="47319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49071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199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144C9-D38E-4E12-A94D-C31EA44E115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93826" name="Rectangle 2"/>
          <p:cNvSpPr>
            <a:spLocks noGrp="1" noRot="1" noChangeAspect="1" noChangeArrowheads="1" noTextEdit="1"/>
          </p:cNvSpPr>
          <p:nvPr>
            <p:ph type="sldImg"/>
          </p:nvPr>
        </p:nvSpPr>
        <p:spPr>
          <a:xfrm>
            <a:off x="382588" y="685800"/>
            <a:ext cx="6094412" cy="3429000"/>
          </a:xfrm>
          <a:ln/>
        </p:spPr>
      </p:sp>
      <p:sp>
        <p:nvSpPr>
          <p:cNvPr id="289382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048360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144C9-D38E-4E12-A94D-C31EA44E115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93826" name="Rectangle 2"/>
          <p:cNvSpPr>
            <a:spLocks noGrp="1" noRot="1" noChangeAspect="1" noChangeArrowheads="1" noTextEdit="1"/>
          </p:cNvSpPr>
          <p:nvPr>
            <p:ph type="sldImg"/>
          </p:nvPr>
        </p:nvSpPr>
        <p:spPr>
          <a:xfrm>
            <a:off x="382588" y="685800"/>
            <a:ext cx="6094412" cy="3429000"/>
          </a:xfrm>
          <a:ln/>
        </p:spPr>
      </p:sp>
      <p:sp>
        <p:nvSpPr>
          <p:cNvPr id="289382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716737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144C9-D38E-4E12-A94D-C31EA44E115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93826" name="Rectangle 2"/>
          <p:cNvSpPr>
            <a:spLocks noGrp="1" noRot="1" noChangeAspect="1" noChangeArrowheads="1" noTextEdit="1"/>
          </p:cNvSpPr>
          <p:nvPr>
            <p:ph type="sldImg"/>
          </p:nvPr>
        </p:nvSpPr>
        <p:spPr>
          <a:xfrm>
            <a:off x="382588" y="685800"/>
            <a:ext cx="6094412" cy="3429000"/>
          </a:xfrm>
          <a:ln/>
        </p:spPr>
      </p:sp>
      <p:sp>
        <p:nvSpPr>
          <p:cNvPr id="289382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6820781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144C9-D38E-4E12-A94D-C31EA44E115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93826" name="Rectangle 2"/>
          <p:cNvSpPr>
            <a:spLocks noGrp="1" noRot="1" noChangeAspect="1" noChangeArrowheads="1" noTextEdit="1"/>
          </p:cNvSpPr>
          <p:nvPr>
            <p:ph type="sldImg"/>
          </p:nvPr>
        </p:nvSpPr>
        <p:spPr>
          <a:xfrm>
            <a:off x="382588" y="685800"/>
            <a:ext cx="6094412" cy="3429000"/>
          </a:xfrm>
          <a:ln/>
        </p:spPr>
      </p:sp>
      <p:sp>
        <p:nvSpPr>
          <p:cNvPr id="289382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686578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144C9-D38E-4E12-A94D-C31EA44E115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93826" name="Rectangle 2"/>
          <p:cNvSpPr>
            <a:spLocks noGrp="1" noRot="1" noChangeAspect="1" noChangeArrowheads="1" noTextEdit="1"/>
          </p:cNvSpPr>
          <p:nvPr>
            <p:ph type="sldImg"/>
          </p:nvPr>
        </p:nvSpPr>
        <p:spPr>
          <a:xfrm>
            <a:off x="382588" y="685800"/>
            <a:ext cx="6094412" cy="3429000"/>
          </a:xfrm>
          <a:ln/>
        </p:spPr>
      </p:sp>
      <p:sp>
        <p:nvSpPr>
          <p:cNvPr id="289382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462813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144C9-D38E-4E12-A94D-C31EA44E115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93826" name="Rectangle 2"/>
          <p:cNvSpPr>
            <a:spLocks noGrp="1" noRot="1" noChangeAspect="1" noChangeArrowheads="1" noTextEdit="1"/>
          </p:cNvSpPr>
          <p:nvPr>
            <p:ph type="sldImg"/>
          </p:nvPr>
        </p:nvSpPr>
        <p:spPr>
          <a:xfrm>
            <a:off x="382588" y="685800"/>
            <a:ext cx="6094412" cy="3429000"/>
          </a:xfrm>
          <a:ln/>
        </p:spPr>
      </p:sp>
      <p:sp>
        <p:nvSpPr>
          <p:cNvPr id="289382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8284197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144C9-D38E-4E12-A94D-C31EA44E115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93826" name="Rectangle 2"/>
          <p:cNvSpPr>
            <a:spLocks noGrp="1" noRot="1" noChangeAspect="1" noChangeArrowheads="1" noTextEdit="1"/>
          </p:cNvSpPr>
          <p:nvPr>
            <p:ph type="sldImg"/>
          </p:nvPr>
        </p:nvSpPr>
        <p:spPr>
          <a:xfrm>
            <a:off x="382588" y="685800"/>
            <a:ext cx="6094412" cy="3429000"/>
          </a:xfrm>
          <a:ln/>
        </p:spPr>
      </p:sp>
      <p:sp>
        <p:nvSpPr>
          <p:cNvPr id="289382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9818442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36772D-763D-41C9-A7EB-6E437EF165F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803138" name="Rectangle 2"/>
          <p:cNvSpPr>
            <a:spLocks noGrp="1" noRot="1" noChangeAspect="1" noChangeArrowheads="1" noTextEdit="1"/>
          </p:cNvSpPr>
          <p:nvPr>
            <p:ph type="sldImg"/>
          </p:nvPr>
        </p:nvSpPr>
        <p:spPr>
          <a:xfrm>
            <a:off x="382588" y="685800"/>
            <a:ext cx="6094412" cy="3429000"/>
          </a:xfrm>
          <a:ln/>
        </p:spPr>
      </p:sp>
      <p:sp>
        <p:nvSpPr>
          <p:cNvPr id="3803139" name="Rectangle 3"/>
          <p:cNvSpPr>
            <a:spLocks noGrp="1" noChangeArrowheads="1"/>
          </p:cNvSpPr>
          <p:nvPr>
            <p:ph type="body" idx="1"/>
          </p:nvPr>
        </p:nvSpPr>
        <p:spPr>
          <a:xfrm>
            <a:off x="914400" y="4343673"/>
            <a:ext cx="5029200" cy="4114566"/>
          </a:xfrm>
        </p:spPr>
        <p:txBody>
          <a:bodyPr/>
          <a:lstStyle/>
          <a:p>
            <a:pPr eaLnBrk="0" hangingPunct="0">
              <a:spcBef>
                <a:spcPct val="0"/>
              </a:spcBef>
            </a:pPr>
            <a:endParaRPr lang="en-US" sz="2400">
              <a:ea typeface="ＭＳ Ｐゴシック" pitchFamily="1" charset="-128"/>
            </a:endParaRPr>
          </a:p>
        </p:txBody>
      </p:sp>
    </p:spTree>
    <p:extLst>
      <p:ext uri="{BB962C8B-B14F-4D97-AF65-F5344CB8AC3E}">
        <p14:creationId xmlns:p14="http://schemas.microsoft.com/office/powerpoint/2010/main" val="4203566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18804B0-5C8F-41D5-9BDE-B2E057F2325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20898" name="Rectangle 1026"/>
          <p:cNvSpPr>
            <a:spLocks noGrp="1" noRot="1" noChangeAspect="1" noChangeArrowheads="1" noTextEdit="1"/>
          </p:cNvSpPr>
          <p:nvPr>
            <p:ph type="sldImg"/>
          </p:nvPr>
        </p:nvSpPr>
        <p:spPr>
          <a:ln/>
        </p:spPr>
      </p:sp>
      <p:sp>
        <p:nvSpPr>
          <p:cNvPr id="3920899"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726048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9DFF5F-43CC-4902-BE50-4867964DFE0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61442" name="Rectangle 2"/>
          <p:cNvSpPr>
            <a:spLocks noGrp="1" noRot="1" noChangeAspect="1" noChangeArrowheads="1" noTextEdit="1"/>
          </p:cNvSpPr>
          <p:nvPr>
            <p:ph type="sldImg"/>
          </p:nvPr>
        </p:nvSpPr>
        <p:spPr>
          <a:ln/>
        </p:spPr>
      </p:sp>
      <p:sp>
        <p:nvSpPr>
          <p:cNvPr id="32614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09715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Simon is a Hebrew name. He may have been a Jewish magician.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363830-275A-4978-828A-C9C7A2859F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5540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B5BA723F-FDF3-43CC-AB20-4EDD5D720361}" type="slidenum">
              <a:rPr kumimoji="0" lang="en-US" sz="1200" b="0" i="0" u="none" strike="noStrike" kern="1200" cap="none" spc="0" normalizeH="0" baseline="0" noProof="0">
                <a:ln>
                  <a:noFill/>
                </a:ln>
                <a:solidFill>
                  <a:prstClr val="black"/>
                </a:solidFill>
                <a:effectLst/>
                <a:uLnTx/>
                <a:uFillTx/>
                <a:latin typeface="Times" pitchFamily="84"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303</a:t>
            </a:fld>
            <a:endParaRPr kumimoji="0" lang="en-US" sz="1200" b="0" i="0" u="none" strike="noStrike" kern="1200" cap="none" spc="0" normalizeH="0" baseline="0" noProof="0">
              <a:ln>
                <a:noFill/>
              </a:ln>
              <a:solidFill>
                <a:prstClr val="black"/>
              </a:solidFill>
              <a:effectLst/>
              <a:uLnTx/>
              <a:uFillTx/>
              <a:latin typeface="Times" pitchFamily="84" charset="0"/>
              <a:ea typeface="+mn-ea"/>
              <a:cs typeface="+mn-cs"/>
            </a:endParaRPr>
          </a:p>
        </p:txBody>
      </p:sp>
      <p:sp>
        <p:nvSpPr>
          <p:cNvPr id="202754"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027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sz="800">
                <a:solidFill>
                  <a:srgbClr val="ED181E"/>
                </a:solidFill>
              </a:rPr>
              <a:t>Links on this slide will be activated in PowerPoint Show mode</a:t>
            </a:r>
            <a:endParaRPr lang="en-US" sz="800"/>
          </a:p>
          <a:p>
            <a:endParaRPr lang="en-US"/>
          </a:p>
        </p:txBody>
      </p:sp>
    </p:spTree>
    <p:extLst>
      <p:ext uri="{BB962C8B-B14F-4D97-AF65-F5344CB8AC3E}">
        <p14:creationId xmlns:p14="http://schemas.microsoft.com/office/powerpoint/2010/main" val="32855595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B5BA723F-FDF3-43CC-AB20-4EDD5D720361}" type="slidenum">
              <a:rPr kumimoji="0" lang="en-US" sz="1200" b="0" i="0" u="none" strike="noStrike" kern="1200" cap="none" spc="0" normalizeH="0" baseline="0" noProof="0">
                <a:ln>
                  <a:noFill/>
                </a:ln>
                <a:solidFill>
                  <a:prstClr val="black"/>
                </a:solidFill>
                <a:effectLst/>
                <a:uLnTx/>
                <a:uFillTx/>
                <a:latin typeface="Times" pitchFamily="84"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304</a:t>
            </a:fld>
            <a:endParaRPr kumimoji="0" lang="en-US" sz="1200" b="0" i="0" u="none" strike="noStrike" kern="1200" cap="none" spc="0" normalizeH="0" baseline="0" noProof="0">
              <a:ln>
                <a:noFill/>
              </a:ln>
              <a:solidFill>
                <a:prstClr val="black"/>
              </a:solidFill>
              <a:effectLst/>
              <a:uLnTx/>
              <a:uFillTx/>
              <a:latin typeface="Times" pitchFamily="84" charset="0"/>
              <a:ea typeface="+mn-ea"/>
              <a:cs typeface="+mn-cs"/>
            </a:endParaRPr>
          </a:p>
        </p:txBody>
      </p:sp>
      <p:sp>
        <p:nvSpPr>
          <p:cNvPr id="202754"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2027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sz="800">
                <a:solidFill>
                  <a:srgbClr val="ED181E"/>
                </a:solidFill>
              </a:rPr>
              <a:t>Links on this slide will be activated in PowerPoint Show mode</a:t>
            </a:r>
            <a:endParaRPr lang="en-US" sz="800"/>
          </a:p>
          <a:p>
            <a:endParaRPr lang="en-US"/>
          </a:p>
        </p:txBody>
      </p:sp>
    </p:spTree>
    <p:extLst>
      <p:ext uri="{BB962C8B-B14F-4D97-AF65-F5344CB8AC3E}">
        <p14:creationId xmlns:p14="http://schemas.microsoft.com/office/powerpoint/2010/main" val="34234826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7">
            <a:extLst>
              <a:ext uri="{FF2B5EF4-FFF2-40B4-BE49-F238E27FC236}">
                <a16:creationId xmlns:a16="http://schemas.microsoft.com/office/drawing/2014/main" id="{0470BDF5-9004-41CB-9167-237316F1E5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Wide Latin" panose="020A0A07050505020404" pitchFamily="18" charset="0"/>
              </a:defRPr>
            </a:lvl1pPr>
            <a:lvl2pPr marL="742950" indent="-285750">
              <a:defRPr sz="5400">
                <a:solidFill>
                  <a:schemeClr val="tx1"/>
                </a:solidFill>
                <a:latin typeface="Wide Latin" panose="020A0A07050505020404" pitchFamily="18" charset="0"/>
              </a:defRPr>
            </a:lvl2pPr>
            <a:lvl3pPr marL="1143000" indent="-228600">
              <a:defRPr sz="5400">
                <a:solidFill>
                  <a:schemeClr val="tx1"/>
                </a:solidFill>
                <a:latin typeface="Wide Latin" panose="020A0A07050505020404" pitchFamily="18" charset="0"/>
              </a:defRPr>
            </a:lvl3pPr>
            <a:lvl4pPr marL="1600200" indent="-228600">
              <a:defRPr sz="5400">
                <a:solidFill>
                  <a:schemeClr val="tx1"/>
                </a:solidFill>
                <a:latin typeface="Wide Latin" panose="020A0A07050505020404" pitchFamily="18" charset="0"/>
              </a:defRPr>
            </a:lvl4pPr>
            <a:lvl5pPr marL="2057400" indent="-228600">
              <a:defRPr sz="5400">
                <a:solidFill>
                  <a:schemeClr val="tx1"/>
                </a:solidFill>
                <a:latin typeface="Wide Latin" panose="020A0A07050505020404" pitchFamily="18" charset="0"/>
              </a:defRPr>
            </a:lvl5pPr>
            <a:lvl6pPr marL="2514600" indent="-228600" eaLnBrk="0" fontAlgn="base" hangingPunct="0">
              <a:spcBef>
                <a:spcPct val="0"/>
              </a:spcBef>
              <a:spcAft>
                <a:spcPct val="0"/>
              </a:spcAft>
              <a:defRPr sz="5400">
                <a:solidFill>
                  <a:schemeClr val="tx1"/>
                </a:solidFill>
                <a:latin typeface="Wide Latin" panose="020A0A07050505020404" pitchFamily="18" charset="0"/>
              </a:defRPr>
            </a:lvl6pPr>
            <a:lvl7pPr marL="2971800" indent="-228600" eaLnBrk="0" fontAlgn="base" hangingPunct="0">
              <a:spcBef>
                <a:spcPct val="0"/>
              </a:spcBef>
              <a:spcAft>
                <a:spcPct val="0"/>
              </a:spcAft>
              <a:defRPr sz="5400">
                <a:solidFill>
                  <a:schemeClr val="tx1"/>
                </a:solidFill>
                <a:latin typeface="Wide Latin" panose="020A0A07050505020404" pitchFamily="18" charset="0"/>
              </a:defRPr>
            </a:lvl7pPr>
            <a:lvl8pPr marL="3429000" indent="-228600" eaLnBrk="0" fontAlgn="base" hangingPunct="0">
              <a:spcBef>
                <a:spcPct val="0"/>
              </a:spcBef>
              <a:spcAft>
                <a:spcPct val="0"/>
              </a:spcAft>
              <a:defRPr sz="5400">
                <a:solidFill>
                  <a:schemeClr val="tx1"/>
                </a:solidFill>
                <a:latin typeface="Wide Latin" panose="020A0A07050505020404" pitchFamily="18" charset="0"/>
              </a:defRPr>
            </a:lvl8pPr>
            <a:lvl9pPr marL="3886200" indent="-228600" eaLnBrk="0" fontAlgn="base" hangingPunct="0">
              <a:spcBef>
                <a:spcPct val="0"/>
              </a:spcBef>
              <a:spcAft>
                <a:spcPct val="0"/>
              </a:spcAft>
              <a:defRPr sz="5400">
                <a:solidFill>
                  <a:schemeClr val="tx1"/>
                </a:solidFill>
                <a:latin typeface="Wide Latin" panose="020A0A070505050204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68680AB-734D-4028-98C5-9F27BDEBEF8E}" type="slidenum">
              <a:rPr kumimoji="0" lang="en-US" altLang="en-US" sz="1200" b="0" i="0" u="none" strike="noStrike" kern="1200" cap="none" spc="0" normalizeH="0" baseline="0" noProof="0" smtClean="0">
                <a:ln>
                  <a:noFill/>
                </a:ln>
                <a:solidFill>
                  <a:srgbClr val="000000"/>
                </a:solidFill>
                <a:effectLst/>
                <a:uLnTx/>
                <a:uFillTx/>
                <a:latin typeface="Wide Latin" panose="020A0A070505050204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310</a:t>
            </a:fld>
            <a:endParaRPr kumimoji="0" lang="en-US" altLang="en-US" sz="1200" b="0" i="0" u="none" strike="noStrike" kern="1200" cap="none" spc="0" normalizeH="0" baseline="0" noProof="0">
              <a:ln>
                <a:noFill/>
              </a:ln>
              <a:solidFill>
                <a:srgbClr val="000000"/>
              </a:solidFill>
              <a:effectLst/>
              <a:uLnTx/>
              <a:uFillTx/>
              <a:latin typeface="Wide Latin" panose="020A0A07050505020404" pitchFamily="18" charset="0"/>
              <a:ea typeface="+mn-ea"/>
              <a:cs typeface="+mn-cs"/>
            </a:endParaRPr>
          </a:p>
        </p:txBody>
      </p:sp>
      <p:sp>
        <p:nvSpPr>
          <p:cNvPr id="900099" name="Rectangle 2">
            <a:extLst>
              <a:ext uri="{FF2B5EF4-FFF2-40B4-BE49-F238E27FC236}">
                <a16:creationId xmlns:a16="http://schemas.microsoft.com/office/drawing/2014/main" id="{760BDBD6-3F42-4C6E-82C8-61298FFFC52F}"/>
              </a:ext>
            </a:extLst>
          </p:cNvPr>
          <p:cNvSpPr>
            <a:spLocks noGrp="1" noRot="1" noChangeAspect="1" noChangeArrowheads="1" noTextEdit="1"/>
          </p:cNvSpPr>
          <p:nvPr>
            <p:ph type="sldImg"/>
          </p:nvPr>
        </p:nvSpPr>
        <p:spPr>
          <a:ln/>
        </p:spPr>
      </p:sp>
      <p:sp>
        <p:nvSpPr>
          <p:cNvPr id="900100" name="Rectangle 3">
            <a:extLst>
              <a:ext uri="{FF2B5EF4-FFF2-40B4-BE49-F238E27FC236}">
                <a16:creationId xmlns:a16="http://schemas.microsoft.com/office/drawing/2014/main" id="{32D30AA9-9D82-4E14-A4D7-9254BE2EE2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4" name="Rectangle 7">
            <a:extLst>
              <a:ext uri="{FF2B5EF4-FFF2-40B4-BE49-F238E27FC236}">
                <a16:creationId xmlns:a16="http://schemas.microsoft.com/office/drawing/2014/main" id="{63CE6576-8D8D-4FB0-9324-BADF53D9A9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Wide Latin" panose="020A0A07050505020404" pitchFamily="18" charset="0"/>
              </a:defRPr>
            </a:lvl1pPr>
            <a:lvl2pPr marL="742950" indent="-285750">
              <a:defRPr sz="5400">
                <a:solidFill>
                  <a:schemeClr val="tx1"/>
                </a:solidFill>
                <a:latin typeface="Wide Latin" panose="020A0A07050505020404" pitchFamily="18" charset="0"/>
              </a:defRPr>
            </a:lvl2pPr>
            <a:lvl3pPr marL="1143000" indent="-228600">
              <a:defRPr sz="5400">
                <a:solidFill>
                  <a:schemeClr val="tx1"/>
                </a:solidFill>
                <a:latin typeface="Wide Latin" panose="020A0A07050505020404" pitchFamily="18" charset="0"/>
              </a:defRPr>
            </a:lvl3pPr>
            <a:lvl4pPr marL="1600200" indent="-228600">
              <a:defRPr sz="5400">
                <a:solidFill>
                  <a:schemeClr val="tx1"/>
                </a:solidFill>
                <a:latin typeface="Wide Latin" panose="020A0A07050505020404" pitchFamily="18" charset="0"/>
              </a:defRPr>
            </a:lvl4pPr>
            <a:lvl5pPr marL="2057400" indent="-228600">
              <a:defRPr sz="5400">
                <a:solidFill>
                  <a:schemeClr val="tx1"/>
                </a:solidFill>
                <a:latin typeface="Wide Latin" panose="020A0A07050505020404" pitchFamily="18" charset="0"/>
              </a:defRPr>
            </a:lvl5pPr>
            <a:lvl6pPr marL="2514600" indent="-228600" eaLnBrk="0" fontAlgn="base" hangingPunct="0">
              <a:spcBef>
                <a:spcPct val="0"/>
              </a:spcBef>
              <a:spcAft>
                <a:spcPct val="0"/>
              </a:spcAft>
              <a:defRPr sz="5400">
                <a:solidFill>
                  <a:schemeClr val="tx1"/>
                </a:solidFill>
                <a:latin typeface="Wide Latin" panose="020A0A07050505020404" pitchFamily="18" charset="0"/>
              </a:defRPr>
            </a:lvl6pPr>
            <a:lvl7pPr marL="2971800" indent="-228600" eaLnBrk="0" fontAlgn="base" hangingPunct="0">
              <a:spcBef>
                <a:spcPct val="0"/>
              </a:spcBef>
              <a:spcAft>
                <a:spcPct val="0"/>
              </a:spcAft>
              <a:defRPr sz="5400">
                <a:solidFill>
                  <a:schemeClr val="tx1"/>
                </a:solidFill>
                <a:latin typeface="Wide Latin" panose="020A0A07050505020404" pitchFamily="18" charset="0"/>
              </a:defRPr>
            </a:lvl7pPr>
            <a:lvl8pPr marL="3429000" indent="-228600" eaLnBrk="0" fontAlgn="base" hangingPunct="0">
              <a:spcBef>
                <a:spcPct val="0"/>
              </a:spcBef>
              <a:spcAft>
                <a:spcPct val="0"/>
              </a:spcAft>
              <a:defRPr sz="5400">
                <a:solidFill>
                  <a:schemeClr val="tx1"/>
                </a:solidFill>
                <a:latin typeface="Wide Latin" panose="020A0A07050505020404" pitchFamily="18" charset="0"/>
              </a:defRPr>
            </a:lvl8pPr>
            <a:lvl9pPr marL="3886200" indent="-228600" eaLnBrk="0" fontAlgn="base" hangingPunct="0">
              <a:spcBef>
                <a:spcPct val="0"/>
              </a:spcBef>
              <a:spcAft>
                <a:spcPct val="0"/>
              </a:spcAft>
              <a:defRPr sz="5400">
                <a:solidFill>
                  <a:schemeClr val="tx1"/>
                </a:solidFill>
                <a:latin typeface="Wide Latin" panose="020A0A070505050204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89E3D39-B808-457F-A2F3-1B6B7DBA620E}" type="slidenum">
              <a:rPr kumimoji="0" lang="en-US" altLang="en-US" sz="1200" b="0" i="0" u="none" strike="noStrike" kern="1200" cap="none" spc="0" normalizeH="0" baseline="0" noProof="0" smtClean="0">
                <a:ln>
                  <a:noFill/>
                </a:ln>
                <a:solidFill>
                  <a:srgbClr val="000000"/>
                </a:solidFill>
                <a:effectLst/>
                <a:uLnTx/>
                <a:uFillTx/>
                <a:latin typeface="Wide Latin" panose="020A0A070505050204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311</a:t>
            </a:fld>
            <a:endParaRPr kumimoji="0" lang="en-US" altLang="en-US" sz="1200" b="0" i="0" u="none" strike="noStrike" kern="1200" cap="none" spc="0" normalizeH="0" baseline="0" noProof="0">
              <a:ln>
                <a:noFill/>
              </a:ln>
              <a:solidFill>
                <a:srgbClr val="000000"/>
              </a:solidFill>
              <a:effectLst/>
              <a:uLnTx/>
              <a:uFillTx/>
              <a:latin typeface="Wide Latin" panose="020A0A07050505020404" pitchFamily="18" charset="0"/>
              <a:ea typeface="+mn-ea"/>
              <a:cs typeface="+mn-cs"/>
            </a:endParaRPr>
          </a:p>
        </p:txBody>
      </p:sp>
      <p:sp>
        <p:nvSpPr>
          <p:cNvPr id="899075" name="Rectangle 2">
            <a:extLst>
              <a:ext uri="{FF2B5EF4-FFF2-40B4-BE49-F238E27FC236}">
                <a16:creationId xmlns:a16="http://schemas.microsoft.com/office/drawing/2014/main" id="{B1440810-0FB5-4A7C-8A70-C14BAB361D86}"/>
              </a:ext>
            </a:extLst>
          </p:cNvPr>
          <p:cNvSpPr>
            <a:spLocks noGrp="1" noRot="1" noChangeAspect="1" noChangeArrowheads="1" noTextEdit="1"/>
          </p:cNvSpPr>
          <p:nvPr>
            <p:ph type="sldImg"/>
          </p:nvPr>
        </p:nvSpPr>
        <p:spPr>
          <a:ln/>
        </p:spPr>
      </p:sp>
      <p:sp>
        <p:nvSpPr>
          <p:cNvPr id="899076" name="Rectangle 3">
            <a:extLst>
              <a:ext uri="{FF2B5EF4-FFF2-40B4-BE49-F238E27FC236}">
                <a16:creationId xmlns:a16="http://schemas.microsoft.com/office/drawing/2014/main" id="{F2B883FC-8000-401F-B006-63F14B7DF5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a:extLst>
              <a:ext uri="{FF2B5EF4-FFF2-40B4-BE49-F238E27FC236}">
                <a16:creationId xmlns:a16="http://schemas.microsoft.com/office/drawing/2014/main" id="{8413CF05-6F25-462E-B677-A43A98D5D2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Wide Latin" panose="020A0A07050505020404" pitchFamily="18" charset="0"/>
              </a:defRPr>
            </a:lvl1pPr>
            <a:lvl2pPr marL="742950" indent="-285750">
              <a:defRPr sz="5400">
                <a:solidFill>
                  <a:schemeClr val="tx1"/>
                </a:solidFill>
                <a:latin typeface="Wide Latin" panose="020A0A07050505020404" pitchFamily="18" charset="0"/>
              </a:defRPr>
            </a:lvl2pPr>
            <a:lvl3pPr marL="1143000" indent="-228600">
              <a:defRPr sz="5400">
                <a:solidFill>
                  <a:schemeClr val="tx1"/>
                </a:solidFill>
                <a:latin typeface="Wide Latin" panose="020A0A07050505020404" pitchFamily="18" charset="0"/>
              </a:defRPr>
            </a:lvl3pPr>
            <a:lvl4pPr marL="1600200" indent="-228600">
              <a:defRPr sz="5400">
                <a:solidFill>
                  <a:schemeClr val="tx1"/>
                </a:solidFill>
                <a:latin typeface="Wide Latin" panose="020A0A07050505020404" pitchFamily="18" charset="0"/>
              </a:defRPr>
            </a:lvl4pPr>
            <a:lvl5pPr marL="2057400" indent="-228600">
              <a:defRPr sz="5400">
                <a:solidFill>
                  <a:schemeClr val="tx1"/>
                </a:solidFill>
                <a:latin typeface="Wide Latin" panose="020A0A07050505020404" pitchFamily="18" charset="0"/>
              </a:defRPr>
            </a:lvl5pPr>
            <a:lvl6pPr marL="2514600" indent="-228600" eaLnBrk="0" fontAlgn="base" hangingPunct="0">
              <a:spcBef>
                <a:spcPct val="0"/>
              </a:spcBef>
              <a:spcAft>
                <a:spcPct val="0"/>
              </a:spcAft>
              <a:defRPr sz="5400">
                <a:solidFill>
                  <a:schemeClr val="tx1"/>
                </a:solidFill>
                <a:latin typeface="Wide Latin" panose="020A0A07050505020404" pitchFamily="18" charset="0"/>
              </a:defRPr>
            </a:lvl6pPr>
            <a:lvl7pPr marL="2971800" indent="-228600" eaLnBrk="0" fontAlgn="base" hangingPunct="0">
              <a:spcBef>
                <a:spcPct val="0"/>
              </a:spcBef>
              <a:spcAft>
                <a:spcPct val="0"/>
              </a:spcAft>
              <a:defRPr sz="5400">
                <a:solidFill>
                  <a:schemeClr val="tx1"/>
                </a:solidFill>
                <a:latin typeface="Wide Latin" panose="020A0A07050505020404" pitchFamily="18" charset="0"/>
              </a:defRPr>
            </a:lvl7pPr>
            <a:lvl8pPr marL="3429000" indent="-228600" eaLnBrk="0" fontAlgn="base" hangingPunct="0">
              <a:spcBef>
                <a:spcPct val="0"/>
              </a:spcBef>
              <a:spcAft>
                <a:spcPct val="0"/>
              </a:spcAft>
              <a:defRPr sz="5400">
                <a:solidFill>
                  <a:schemeClr val="tx1"/>
                </a:solidFill>
                <a:latin typeface="Wide Latin" panose="020A0A07050505020404" pitchFamily="18" charset="0"/>
              </a:defRPr>
            </a:lvl8pPr>
            <a:lvl9pPr marL="3886200" indent="-228600" eaLnBrk="0" fontAlgn="base" hangingPunct="0">
              <a:spcBef>
                <a:spcPct val="0"/>
              </a:spcBef>
              <a:spcAft>
                <a:spcPct val="0"/>
              </a:spcAft>
              <a:defRPr sz="5400">
                <a:solidFill>
                  <a:schemeClr val="tx1"/>
                </a:solidFill>
                <a:latin typeface="Wide Latin" panose="020A0A070505050204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3B6F0CC-3D9D-4EF0-9F6E-5DF17A875C1E}" type="slidenum">
              <a:rPr kumimoji="0" lang="en-US" altLang="en-US" sz="1200" b="0" i="0" u="none" strike="noStrike" kern="1200" cap="none" spc="0" normalizeH="0" baseline="0" noProof="0" smtClean="0">
                <a:ln>
                  <a:noFill/>
                </a:ln>
                <a:solidFill>
                  <a:srgbClr val="000000"/>
                </a:solidFill>
                <a:effectLst/>
                <a:uLnTx/>
                <a:uFillTx/>
                <a:latin typeface="Wide Latin" panose="020A0A070505050204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313</a:t>
            </a:fld>
            <a:endParaRPr kumimoji="0" lang="en-US" altLang="en-US" sz="1200" b="0" i="0" u="none" strike="noStrike" kern="1200" cap="none" spc="0" normalizeH="0" baseline="0" noProof="0">
              <a:ln>
                <a:noFill/>
              </a:ln>
              <a:solidFill>
                <a:srgbClr val="000000"/>
              </a:solidFill>
              <a:effectLst/>
              <a:uLnTx/>
              <a:uFillTx/>
              <a:latin typeface="Wide Latin" panose="020A0A07050505020404" pitchFamily="18" charset="0"/>
              <a:ea typeface="+mn-ea"/>
              <a:cs typeface="+mn-cs"/>
            </a:endParaRPr>
          </a:p>
        </p:txBody>
      </p:sp>
      <p:sp>
        <p:nvSpPr>
          <p:cNvPr id="330755" name="Rectangle 2">
            <a:extLst>
              <a:ext uri="{FF2B5EF4-FFF2-40B4-BE49-F238E27FC236}">
                <a16:creationId xmlns:a16="http://schemas.microsoft.com/office/drawing/2014/main" id="{860574BE-748C-465E-861F-607B51532AE0}"/>
              </a:ext>
            </a:extLst>
          </p:cNvPr>
          <p:cNvSpPr>
            <a:spLocks noGrp="1" noRot="1" noChangeAspect="1" noChangeArrowheads="1" noTextEdit="1"/>
          </p:cNvSpPr>
          <p:nvPr>
            <p:ph type="sldImg"/>
          </p:nvPr>
        </p:nvSpPr>
        <p:spPr>
          <a:ln/>
        </p:spPr>
      </p:sp>
      <p:sp>
        <p:nvSpPr>
          <p:cNvPr id="330756" name="Rectangle 3">
            <a:extLst>
              <a:ext uri="{FF2B5EF4-FFF2-40B4-BE49-F238E27FC236}">
                <a16:creationId xmlns:a16="http://schemas.microsoft.com/office/drawing/2014/main" id="{D1A93A10-5766-4BA6-968D-994F320D2E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a:extLst>
              <a:ext uri="{FF2B5EF4-FFF2-40B4-BE49-F238E27FC236}">
                <a16:creationId xmlns:a16="http://schemas.microsoft.com/office/drawing/2014/main" id="{194BFC33-3D39-4778-9C28-5B40C19D8C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Wide Latin" panose="020A0A07050505020404" pitchFamily="18" charset="0"/>
              </a:defRPr>
            </a:lvl1pPr>
            <a:lvl2pPr marL="742950" indent="-285750">
              <a:defRPr sz="5400">
                <a:solidFill>
                  <a:schemeClr val="tx1"/>
                </a:solidFill>
                <a:latin typeface="Wide Latin" panose="020A0A07050505020404" pitchFamily="18" charset="0"/>
              </a:defRPr>
            </a:lvl2pPr>
            <a:lvl3pPr marL="1143000" indent="-228600">
              <a:defRPr sz="5400">
                <a:solidFill>
                  <a:schemeClr val="tx1"/>
                </a:solidFill>
                <a:latin typeface="Wide Latin" panose="020A0A07050505020404" pitchFamily="18" charset="0"/>
              </a:defRPr>
            </a:lvl3pPr>
            <a:lvl4pPr marL="1600200" indent="-228600">
              <a:defRPr sz="5400">
                <a:solidFill>
                  <a:schemeClr val="tx1"/>
                </a:solidFill>
                <a:latin typeface="Wide Latin" panose="020A0A07050505020404" pitchFamily="18" charset="0"/>
              </a:defRPr>
            </a:lvl4pPr>
            <a:lvl5pPr marL="2057400" indent="-228600">
              <a:defRPr sz="5400">
                <a:solidFill>
                  <a:schemeClr val="tx1"/>
                </a:solidFill>
                <a:latin typeface="Wide Latin" panose="020A0A07050505020404" pitchFamily="18" charset="0"/>
              </a:defRPr>
            </a:lvl5pPr>
            <a:lvl6pPr marL="2514600" indent="-228600" eaLnBrk="0" fontAlgn="base" hangingPunct="0">
              <a:spcBef>
                <a:spcPct val="0"/>
              </a:spcBef>
              <a:spcAft>
                <a:spcPct val="0"/>
              </a:spcAft>
              <a:defRPr sz="5400">
                <a:solidFill>
                  <a:schemeClr val="tx1"/>
                </a:solidFill>
                <a:latin typeface="Wide Latin" panose="020A0A07050505020404" pitchFamily="18" charset="0"/>
              </a:defRPr>
            </a:lvl6pPr>
            <a:lvl7pPr marL="2971800" indent="-228600" eaLnBrk="0" fontAlgn="base" hangingPunct="0">
              <a:spcBef>
                <a:spcPct val="0"/>
              </a:spcBef>
              <a:spcAft>
                <a:spcPct val="0"/>
              </a:spcAft>
              <a:defRPr sz="5400">
                <a:solidFill>
                  <a:schemeClr val="tx1"/>
                </a:solidFill>
                <a:latin typeface="Wide Latin" panose="020A0A07050505020404" pitchFamily="18" charset="0"/>
              </a:defRPr>
            </a:lvl7pPr>
            <a:lvl8pPr marL="3429000" indent="-228600" eaLnBrk="0" fontAlgn="base" hangingPunct="0">
              <a:spcBef>
                <a:spcPct val="0"/>
              </a:spcBef>
              <a:spcAft>
                <a:spcPct val="0"/>
              </a:spcAft>
              <a:defRPr sz="5400">
                <a:solidFill>
                  <a:schemeClr val="tx1"/>
                </a:solidFill>
                <a:latin typeface="Wide Latin" panose="020A0A07050505020404" pitchFamily="18" charset="0"/>
              </a:defRPr>
            </a:lvl8pPr>
            <a:lvl9pPr marL="3886200" indent="-228600" eaLnBrk="0" fontAlgn="base" hangingPunct="0">
              <a:spcBef>
                <a:spcPct val="0"/>
              </a:spcBef>
              <a:spcAft>
                <a:spcPct val="0"/>
              </a:spcAft>
              <a:defRPr sz="5400">
                <a:solidFill>
                  <a:schemeClr val="tx1"/>
                </a:solidFill>
                <a:latin typeface="Wide Latin" panose="020A0A070505050204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B1D0C0D-0995-4DC3-8C90-E477FCB398A8}" type="slidenum">
              <a:rPr kumimoji="0" lang="en-US" altLang="en-US" sz="1200" b="0" i="0" u="none" strike="noStrike" kern="1200" cap="none" spc="0" normalizeH="0" baseline="0" noProof="0" smtClean="0">
                <a:ln>
                  <a:noFill/>
                </a:ln>
                <a:solidFill>
                  <a:srgbClr val="000000"/>
                </a:solidFill>
                <a:effectLst/>
                <a:uLnTx/>
                <a:uFillTx/>
                <a:latin typeface="Wide Latin" panose="020A0A070505050204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315</a:t>
            </a:fld>
            <a:endParaRPr kumimoji="0" lang="en-US" altLang="en-US" sz="1200" b="0" i="0" u="none" strike="noStrike" kern="1200" cap="none" spc="0" normalizeH="0" baseline="0" noProof="0">
              <a:ln>
                <a:noFill/>
              </a:ln>
              <a:solidFill>
                <a:srgbClr val="000000"/>
              </a:solidFill>
              <a:effectLst/>
              <a:uLnTx/>
              <a:uFillTx/>
              <a:latin typeface="Wide Latin" panose="020A0A07050505020404" pitchFamily="18" charset="0"/>
              <a:ea typeface="+mn-ea"/>
              <a:cs typeface="+mn-cs"/>
            </a:endParaRPr>
          </a:p>
        </p:txBody>
      </p:sp>
      <p:sp>
        <p:nvSpPr>
          <p:cNvPr id="332803" name="Rectangle 2">
            <a:extLst>
              <a:ext uri="{FF2B5EF4-FFF2-40B4-BE49-F238E27FC236}">
                <a16:creationId xmlns:a16="http://schemas.microsoft.com/office/drawing/2014/main" id="{6D55CF64-EE57-4501-910B-307E61104D4D}"/>
              </a:ext>
            </a:extLst>
          </p:cNvPr>
          <p:cNvSpPr>
            <a:spLocks noGrp="1" noRot="1" noChangeAspect="1" noChangeArrowheads="1" noTextEdit="1"/>
          </p:cNvSpPr>
          <p:nvPr>
            <p:ph type="sldImg"/>
          </p:nvPr>
        </p:nvSpPr>
        <p:spPr>
          <a:ln/>
        </p:spPr>
      </p:sp>
      <p:sp>
        <p:nvSpPr>
          <p:cNvPr id="332804" name="Rectangle 3">
            <a:extLst>
              <a:ext uri="{FF2B5EF4-FFF2-40B4-BE49-F238E27FC236}">
                <a16:creationId xmlns:a16="http://schemas.microsoft.com/office/drawing/2014/main" id="{667C35CF-131A-4F5B-9B7D-B2A5F1FB7C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9/3/2017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363830-275A-4978-828A-C9C7A2859F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9219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9/10/17    Simons forgiveness – did not need to be baptized again. There is only one birth and that is when you baptized. One baptism.</a:t>
            </a:r>
          </a:p>
          <a:p>
            <a:endParaRPr lang="en-US" dirty="0"/>
          </a:p>
          <a:p>
            <a:r>
              <a:rPr lang="en-US" dirty="0"/>
              <a:t>Peter says he must repent: the prayers of Peter would be of little value if Simon did not repent.</a:t>
            </a:r>
          </a:p>
          <a:p>
            <a:r>
              <a:rPr lang="en-US" dirty="0"/>
              <a:t>Gall of bitterness: it may be that Simon was bitter and jealous of the apostles power. </a:t>
            </a:r>
          </a:p>
          <a:p>
            <a:r>
              <a:rPr lang="en-US" dirty="0"/>
              <a:t>Bound to unrighteousness.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363830-275A-4978-828A-C9C7A2859F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6621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CE01-88B2-41B1-AC99-447CD8A09B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0607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2.png"/><Relationship Id="rId9" Type="http://schemas.openxmlformats.org/officeDocument/2006/relationships/image" Target="../media/image20.pn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dirty="0"/>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87621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1857330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4193545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1821444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11/5/2021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769322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11/5/2021</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501452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11/5/2021</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583910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5770770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11/5/2021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4129851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11/5/2021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119160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11/5/2021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350491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11/5/2021</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204486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5032963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11/5/2021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645564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EF3451-23F3-4A87-9B88-3A7A780B8EA6}"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187863042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EF3451-23F3-4A87-9B88-3A7A780B8EA6}"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370063922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6EF3451-23F3-4A87-9B88-3A7A780B8EA6}"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203717852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EF3451-23F3-4A87-9B88-3A7A780B8EA6}"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129459447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EF3451-23F3-4A87-9B88-3A7A780B8EA6}" type="datetimeFigureOut">
              <a:rPr lang="en-US" smtClean="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37999557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EF3451-23F3-4A87-9B88-3A7A780B8EA6}" type="datetimeFigureOut">
              <a:rPr lang="en-US" smtClean="0"/>
              <a:t>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6776909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F3451-23F3-4A87-9B88-3A7A780B8EA6}"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150664315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6EF3451-23F3-4A87-9B88-3A7A780B8EA6}"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23042705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6EF3451-23F3-4A87-9B88-3A7A780B8EA6}"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3788330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544776"/>
            <a:ext cx="6458325" cy="1955229"/>
          </a:xfrm>
        </p:spPr>
        <p:txBody>
          <a:bodyPr anchor="ctr">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Title of Lesson</a:t>
            </a:r>
            <a:endParaRPr lang="en-US" dirty="0"/>
          </a:p>
        </p:txBody>
      </p:sp>
      <p:sp>
        <p:nvSpPr>
          <p:cNvPr id="13" name="TextBox 12"/>
          <p:cNvSpPr txBox="1"/>
          <p:nvPr userDrawn="1"/>
        </p:nvSpPr>
        <p:spPr>
          <a:xfrm>
            <a:off x="5058542" y="2921012"/>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1865537"/>
            <a:ext cx="4542161" cy="4485217"/>
          </a:xfrm>
        </p:spPr>
        <p:txBody>
          <a:bodyPr anchor="b">
            <a:normAutofit/>
          </a:bodyPr>
          <a:lstStyle>
            <a:lvl1pPr marL="0" indent="0" algn="ctr">
              <a:buNone/>
              <a:defRPr sz="26533">
                <a:latin typeface="Lato Black"/>
                <a:cs typeface="Lato Black"/>
              </a:defRPr>
            </a:lvl1pPr>
          </a:lstStyle>
          <a:p>
            <a:pPr lvl="0"/>
            <a:r>
              <a:rPr lang="en-US" dirty="0"/>
              <a:t>1</a:t>
            </a:r>
          </a:p>
        </p:txBody>
      </p:sp>
      <p:pic>
        <p:nvPicPr>
          <p:cNvPr id="7" name="Picture 6"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982" y="6004855"/>
            <a:ext cx="2433421" cy="345899"/>
          </a:xfrm>
          <a:prstGeom prst="rect">
            <a:avLst/>
          </a:prstGeom>
        </p:spPr>
      </p:pic>
      <p:cxnSp>
        <p:nvCxnSpPr>
          <p:cNvPr id="4" name="Straight Connector 3"/>
          <p:cNvCxnSpPr/>
          <p:nvPr userDrawn="1"/>
        </p:nvCxnSpPr>
        <p:spPr>
          <a:xfrm>
            <a:off x="5705690" y="2825459"/>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975671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EF3451-23F3-4A87-9B88-3A7A780B8EA6}"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99236106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EF3451-23F3-4A87-9B88-3A7A780B8EA6}"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EF34E6-4013-45EE-9B6A-89EDB6DF95F4}" type="slidenum">
              <a:rPr lang="en-US" smtClean="0"/>
              <a:t>‹#›</a:t>
            </a:fld>
            <a:endParaRPr lang="en-US"/>
          </a:p>
        </p:txBody>
      </p:sp>
    </p:spTree>
    <p:extLst>
      <p:ext uri="{BB962C8B-B14F-4D97-AF65-F5344CB8AC3E}">
        <p14:creationId xmlns:p14="http://schemas.microsoft.com/office/powerpoint/2010/main" val="9188071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19BA23C9-BBD4-4CC6-B261-DBA2C7436EFF}"/>
              </a:ext>
            </a:extLst>
          </p:cNvPr>
          <p:cNvGrpSpPr>
            <a:grpSpLocks/>
          </p:cNvGrpSpPr>
          <p:nvPr/>
        </p:nvGrpSpPr>
        <p:grpSpPr bwMode="auto">
          <a:xfrm>
            <a:off x="0" y="0"/>
            <a:ext cx="12192000" cy="6858000"/>
            <a:chOff x="0" y="0"/>
            <a:chExt cx="5760" cy="4320"/>
          </a:xfrm>
        </p:grpSpPr>
        <p:grpSp>
          <p:nvGrpSpPr>
            <p:cNvPr id="5123" name="Group 3">
              <a:extLst>
                <a:ext uri="{FF2B5EF4-FFF2-40B4-BE49-F238E27FC236}">
                  <a16:creationId xmlns:a16="http://schemas.microsoft.com/office/drawing/2014/main" id="{6FD51C5B-3528-4AE3-8450-F1493F4BB943}"/>
                </a:ext>
              </a:extLst>
            </p:cNvPr>
            <p:cNvGrpSpPr>
              <a:grpSpLocks/>
            </p:cNvGrpSpPr>
            <p:nvPr/>
          </p:nvGrpSpPr>
          <p:grpSpPr bwMode="auto">
            <a:xfrm>
              <a:off x="0" y="0"/>
              <a:ext cx="5760" cy="4320"/>
              <a:chOff x="0" y="0"/>
              <a:chExt cx="5760" cy="4320"/>
            </a:xfrm>
          </p:grpSpPr>
          <p:sp>
            <p:nvSpPr>
              <p:cNvPr id="5124" name="Rectangle 4">
                <a:extLst>
                  <a:ext uri="{FF2B5EF4-FFF2-40B4-BE49-F238E27FC236}">
                    <a16:creationId xmlns:a16="http://schemas.microsoft.com/office/drawing/2014/main" id="{FAC817BC-2872-42B7-B14F-460D89AFB9EC}"/>
                  </a:ext>
                </a:extLst>
              </p:cNvPr>
              <p:cNvSpPr>
                <a:spLocks noChangeArrowheads="1"/>
              </p:cNvSpPr>
              <p:nvPr/>
            </p:nvSpPr>
            <p:spPr bwMode="white">
              <a:xfrm>
                <a:off x="0" y="0"/>
                <a:ext cx="5760" cy="1600"/>
              </a:xfrm>
              <a:prstGeom prst="rect">
                <a:avLst/>
              </a:prstGeom>
              <a:gradFill rotWithShape="0">
                <a:gsLst>
                  <a:gs pos="0">
                    <a:schemeClr val="hlink"/>
                  </a:gs>
                  <a:gs pos="100000">
                    <a:schemeClr val="bg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5125" name="Rectangle 5">
                <a:extLst>
                  <a:ext uri="{FF2B5EF4-FFF2-40B4-BE49-F238E27FC236}">
                    <a16:creationId xmlns:a16="http://schemas.microsoft.com/office/drawing/2014/main" id="{071CF9E6-E0DB-446E-9D61-AFFD7B082BD5}"/>
                  </a:ext>
                </a:extLst>
              </p:cNvPr>
              <p:cNvSpPr>
                <a:spLocks noChangeArrowheads="1"/>
              </p:cNvSpPr>
              <p:nvPr/>
            </p:nvSpPr>
            <p:spPr bwMode="white">
              <a:xfrm>
                <a:off x="0" y="1600"/>
                <a:ext cx="5760" cy="2720"/>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grpSp>
        <p:pic>
          <p:nvPicPr>
            <p:cNvPr id="5126" name="Picture 6">
              <a:extLst>
                <a:ext uri="{FF2B5EF4-FFF2-40B4-BE49-F238E27FC236}">
                  <a16:creationId xmlns:a16="http://schemas.microsoft.com/office/drawing/2014/main" id="{0C080BD1-0E23-4C45-8995-DC4C7DE5A8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163" y="0"/>
              <a:ext cx="680" cy="3152"/>
            </a:xfrm>
            <a:prstGeom prst="rect">
              <a:avLst/>
            </a:prstGeom>
            <a:noFill/>
            <a:extLst>
              <a:ext uri="{909E8E84-426E-40DD-AFC4-6F175D3DCCD1}">
                <a14:hiddenFill xmlns:a14="http://schemas.microsoft.com/office/drawing/2010/main">
                  <a:solidFill>
                    <a:srgbClr val="FFFFFF"/>
                  </a:solidFill>
                </a14:hiddenFill>
              </a:ext>
            </a:extLst>
          </p:spPr>
        </p:pic>
        <p:grpSp>
          <p:nvGrpSpPr>
            <p:cNvPr id="5127" name="Group 7">
              <a:extLst>
                <a:ext uri="{FF2B5EF4-FFF2-40B4-BE49-F238E27FC236}">
                  <a16:creationId xmlns:a16="http://schemas.microsoft.com/office/drawing/2014/main" id="{ACBBEC2A-1B69-4FD8-9B91-5435F3FF42ED}"/>
                </a:ext>
              </a:extLst>
            </p:cNvPr>
            <p:cNvGrpSpPr>
              <a:grpSpLocks/>
            </p:cNvGrpSpPr>
            <p:nvPr/>
          </p:nvGrpSpPr>
          <p:grpSpPr bwMode="auto">
            <a:xfrm>
              <a:off x="648" y="0"/>
              <a:ext cx="97" cy="3613"/>
              <a:chOff x="226" y="0"/>
              <a:chExt cx="80" cy="3613"/>
            </a:xfrm>
          </p:grpSpPr>
          <p:sp>
            <p:nvSpPr>
              <p:cNvPr id="5128" name="Rectangle 8">
                <a:extLst>
                  <a:ext uri="{FF2B5EF4-FFF2-40B4-BE49-F238E27FC236}">
                    <a16:creationId xmlns:a16="http://schemas.microsoft.com/office/drawing/2014/main" id="{8257FEEC-481A-498A-A2AA-FAE125C0CE7C}"/>
                  </a:ext>
                </a:extLst>
              </p:cNvPr>
              <p:cNvSpPr>
                <a:spLocks noChangeArrowheads="1"/>
              </p:cNvSpPr>
              <p:nvPr/>
            </p:nvSpPr>
            <p:spPr bwMode="ltGray">
              <a:xfrm>
                <a:off x="226" y="0"/>
                <a:ext cx="80" cy="853"/>
              </a:xfrm>
              <a:prstGeom prst="rect">
                <a:avLst/>
              </a:prstGeom>
              <a:gradFill rotWithShape="0">
                <a:gsLst>
                  <a:gs pos="0">
                    <a:schemeClr val="folHlink"/>
                  </a:gs>
                  <a:gs pos="100000">
                    <a:schemeClr val="accent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5129" name="Rectangle 9">
                <a:extLst>
                  <a:ext uri="{FF2B5EF4-FFF2-40B4-BE49-F238E27FC236}">
                    <a16:creationId xmlns:a16="http://schemas.microsoft.com/office/drawing/2014/main" id="{5B0EA61F-F53C-4486-B20F-9B50DF33287E}"/>
                  </a:ext>
                </a:extLst>
              </p:cNvPr>
              <p:cNvSpPr>
                <a:spLocks noChangeArrowheads="1"/>
              </p:cNvSpPr>
              <p:nvPr/>
            </p:nvSpPr>
            <p:spPr bwMode="ltGray">
              <a:xfrm>
                <a:off x="226" y="840"/>
                <a:ext cx="80" cy="2773"/>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sp>
          <p:nvSpPr>
            <p:cNvPr id="5130" name="Rectangle 10">
              <a:extLst>
                <a:ext uri="{FF2B5EF4-FFF2-40B4-BE49-F238E27FC236}">
                  <a16:creationId xmlns:a16="http://schemas.microsoft.com/office/drawing/2014/main" id="{A010516F-17E5-4ED6-84C2-0DBAF066C831}"/>
                </a:ext>
              </a:extLst>
            </p:cNvPr>
            <p:cNvSpPr>
              <a:spLocks noChangeArrowheads="1"/>
            </p:cNvSpPr>
            <p:nvPr/>
          </p:nvSpPr>
          <p:spPr bwMode="ltGray">
            <a:xfrm>
              <a:off x="0" y="1536"/>
              <a:ext cx="4294" cy="160"/>
            </a:xfrm>
            <a:prstGeom prst="rect">
              <a:avLst/>
            </a:prstGeom>
            <a:gradFill rotWithShape="0">
              <a:gsLst>
                <a:gs pos="0">
                  <a:schemeClr va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sp>
        <p:nvSpPr>
          <p:cNvPr id="5131" name="Rectangle 11">
            <a:extLst>
              <a:ext uri="{FF2B5EF4-FFF2-40B4-BE49-F238E27FC236}">
                <a16:creationId xmlns:a16="http://schemas.microsoft.com/office/drawing/2014/main" id="{B2DE63E1-1C3C-4574-8C67-4DE309A52F19}"/>
              </a:ext>
            </a:extLst>
          </p:cNvPr>
          <p:cNvSpPr>
            <a:spLocks noGrp="1" noChangeArrowheads="1"/>
          </p:cNvSpPr>
          <p:nvPr>
            <p:ph type="ctrTitle"/>
          </p:nvPr>
        </p:nvSpPr>
        <p:spPr>
          <a:xfrm>
            <a:off x="1828800" y="1100138"/>
            <a:ext cx="10363200" cy="1143000"/>
          </a:xfrm>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a:defRPr/>
            </a:lvl1pPr>
          </a:lstStyle>
          <a:p>
            <a:pPr lvl="0"/>
            <a:r>
              <a:rPr lang="en-US" altLang="en-US" noProof="0"/>
              <a:t>Click to edit Master title style</a:t>
            </a:r>
          </a:p>
        </p:txBody>
      </p:sp>
      <p:sp>
        <p:nvSpPr>
          <p:cNvPr id="5132" name="Rectangle 12">
            <a:extLst>
              <a:ext uri="{FF2B5EF4-FFF2-40B4-BE49-F238E27FC236}">
                <a16:creationId xmlns:a16="http://schemas.microsoft.com/office/drawing/2014/main" id="{2376F7C9-255F-46D7-9525-C43D3D911ACB}"/>
              </a:ext>
            </a:extLst>
          </p:cNvPr>
          <p:cNvSpPr>
            <a:spLocks noGrp="1" noChangeArrowheads="1"/>
          </p:cNvSpPr>
          <p:nvPr>
            <p:ph type="subTitle" idx="1"/>
          </p:nvPr>
        </p:nvSpPr>
        <p:spPr>
          <a:xfrm>
            <a:off x="1828800" y="3886200"/>
            <a:ext cx="8534400" cy="1752600"/>
          </a:xfrm>
        </p:spPr>
        <p:txBody>
          <a:bodyPr/>
          <a:lstStyle>
            <a:lvl1pPr marL="0" indent="0">
              <a:buFontTx/>
              <a:buNone/>
              <a:defRPr/>
            </a:lvl1pPr>
          </a:lstStyle>
          <a:p>
            <a:pPr lvl="0"/>
            <a:r>
              <a:rPr lang="en-US" altLang="en-US" noProof="0"/>
              <a:t>Click to edit Master subtitle style</a:t>
            </a:r>
          </a:p>
        </p:txBody>
      </p:sp>
      <p:sp>
        <p:nvSpPr>
          <p:cNvPr id="5133" name="Rectangle 13">
            <a:extLst>
              <a:ext uri="{FF2B5EF4-FFF2-40B4-BE49-F238E27FC236}">
                <a16:creationId xmlns:a16="http://schemas.microsoft.com/office/drawing/2014/main" id="{91EE29F4-E6BD-4C09-AC4B-A7724E6F03E9}"/>
              </a:ext>
            </a:extLst>
          </p:cNvPr>
          <p:cNvSpPr>
            <a:spLocks noGrp="1" noChangeArrowheads="1"/>
          </p:cNvSpPr>
          <p:nvPr>
            <p:ph type="dt" sz="half" idx="2"/>
          </p:nvPr>
        </p:nvSpPr>
        <p:spPr>
          <a:xfrm>
            <a:off x="914400" y="6248400"/>
            <a:ext cx="2540000" cy="457200"/>
          </a:xfrm>
        </p:spPr>
        <p:txBody>
          <a:bodyPr/>
          <a:lstStyle>
            <a:lvl1pPr>
              <a:defRPr>
                <a:solidFill>
                  <a:srgbClr val="660066"/>
                </a:solidFill>
              </a:defRPr>
            </a:lvl1pPr>
          </a:lstStyle>
          <a:p>
            <a:endParaRPr lang="en-US" altLang="en-US"/>
          </a:p>
        </p:txBody>
      </p:sp>
      <p:sp>
        <p:nvSpPr>
          <p:cNvPr id="5134" name="Rectangle 14">
            <a:extLst>
              <a:ext uri="{FF2B5EF4-FFF2-40B4-BE49-F238E27FC236}">
                <a16:creationId xmlns:a16="http://schemas.microsoft.com/office/drawing/2014/main" id="{FDFE1FA4-8046-492D-A862-BA9D62846BDA}"/>
              </a:ext>
            </a:extLst>
          </p:cNvPr>
          <p:cNvSpPr>
            <a:spLocks noGrp="1" noChangeArrowheads="1"/>
          </p:cNvSpPr>
          <p:nvPr>
            <p:ph type="ftr" sz="quarter" idx="3"/>
          </p:nvPr>
        </p:nvSpPr>
        <p:spPr>
          <a:xfrm>
            <a:off x="4165600" y="6248400"/>
            <a:ext cx="3860800" cy="457200"/>
          </a:xfrm>
        </p:spPr>
        <p:txBody>
          <a:bodyPr/>
          <a:lstStyle>
            <a:lvl1pPr>
              <a:defRPr>
                <a:solidFill>
                  <a:srgbClr val="660066"/>
                </a:solidFill>
              </a:defRPr>
            </a:lvl1pPr>
          </a:lstStyle>
          <a:p>
            <a:endParaRPr lang="en-US" altLang="en-US"/>
          </a:p>
        </p:txBody>
      </p:sp>
      <p:sp>
        <p:nvSpPr>
          <p:cNvPr id="5135" name="Rectangle 15">
            <a:extLst>
              <a:ext uri="{FF2B5EF4-FFF2-40B4-BE49-F238E27FC236}">
                <a16:creationId xmlns:a16="http://schemas.microsoft.com/office/drawing/2014/main" id="{8E742589-1DAE-4F21-8BEE-7E2E97BF31BC}"/>
              </a:ext>
            </a:extLst>
          </p:cNvPr>
          <p:cNvSpPr>
            <a:spLocks noGrp="1" noChangeArrowheads="1"/>
          </p:cNvSpPr>
          <p:nvPr>
            <p:ph type="sldNum" sz="quarter" idx="4"/>
          </p:nvPr>
        </p:nvSpPr>
        <p:spPr>
          <a:xfrm>
            <a:off x="8737600" y="6248400"/>
            <a:ext cx="2540000" cy="457200"/>
          </a:xfrm>
        </p:spPr>
        <p:txBody>
          <a:bodyPr/>
          <a:lstStyle>
            <a:lvl1pPr>
              <a:defRPr>
                <a:solidFill>
                  <a:srgbClr val="660066"/>
                </a:solidFill>
              </a:defRPr>
            </a:lvl1pPr>
          </a:lstStyle>
          <a:p>
            <a:fld id="{43DE9E60-E9EC-42A1-8B06-C2E513672E1F}" type="slidenum">
              <a:rPr lang="en-US" altLang="en-US"/>
              <a:pPr/>
              <a:t>‹#›</a:t>
            </a:fld>
            <a:endParaRPr lang="en-US" altLang="en-US"/>
          </a:p>
        </p:txBody>
      </p:sp>
    </p:spTree>
    <p:extLst>
      <p:ext uri="{BB962C8B-B14F-4D97-AF65-F5344CB8AC3E}">
        <p14:creationId xmlns:p14="http://schemas.microsoft.com/office/powerpoint/2010/main" val="270784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3E4E4-F7EF-4FA9-9312-884DB5C422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B38CF3-EB6F-4746-B35D-DC19AB364E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A475E8-C877-40CA-8FEB-0AD13F443C7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3EDE7DE-0E64-4FB2-AF83-E9AB450E202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8B7259C-7607-451C-AAA7-3B79DC787783}"/>
              </a:ext>
            </a:extLst>
          </p:cNvPr>
          <p:cNvSpPr>
            <a:spLocks noGrp="1"/>
          </p:cNvSpPr>
          <p:nvPr>
            <p:ph type="sldNum" sz="quarter" idx="12"/>
          </p:nvPr>
        </p:nvSpPr>
        <p:spPr/>
        <p:txBody>
          <a:bodyPr/>
          <a:lstStyle>
            <a:lvl1pPr>
              <a:defRPr/>
            </a:lvl1pPr>
          </a:lstStyle>
          <a:p>
            <a:fld id="{880FA782-C9AA-4946-A18A-2E6D6A980E18}" type="slidenum">
              <a:rPr lang="en-US" altLang="en-US"/>
              <a:pPr/>
              <a:t>‹#›</a:t>
            </a:fld>
            <a:endParaRPr lang="en-US" altLang="en-US"/>
          </a:p>
        </p:txBody>
      </p:sp>
    </p:spTree>
    <p:extLst>
      <p:ext uri="{BB962C8B-B14F-4D97-AF65-F5344CB8AC3E}">
        <p14:creationId xmlns:p14="http://schemas.microsoft.com/office/powerpoint/2010/main" val="16926599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E0E9F-D2A4-4897-A3B6-FAC371E16B59}"/>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D641B5-3F67-40A2-803E-4F35D2A8F083}"/>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035BB825-05B1-4638-914A-30276D4529C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5ACC5B7-989A-4C08-B0A1-233D44DCDA4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7F1D23C-1A2C-492A-B93A-E805B7344CF2}"/>
              </a:ext>
            </a:extLst>
          </p:cNvPr>
          <p:cNvSpPr>
            <a:spLocks noGrp="1"/>
          </p:cNvSpPr>
          <p:nvPr>
            <p:ph type="sldNum" sz="quarter" idx="12"/>
          </p:nvPr>
        </p:nvSpPr>
        <p:spPr/>
        <p:txBody>
          <a:bodyPr/>
          <a:lstStyle>
            <a:lvl1pPr>
              <a:defRPr/>
            </a:lvl1pPr>
          </a:lstStyle>
          <a:p>
            <a:fld id="{74308882-D73B-41F4-A5F8-855105F21707}" type="slidenum">
              <a:rPr lang="en-US" altLang="en-US"/>
              <a:pPr/>
              <a:t>‹#›</a:t>
            </a:fld>
            <a:endParaRPr lang="en-US" altLang="en-US"/>
          </a:p>
        </p:txBody>
      </p:sp>
    </p:spTree>
    <p:extLst>
      <p:ext uri="{BB962C8B-B14F-4D97-AF65-F5344CB8AC3E}">
        <p14:creationId xmlns:p14="http://schemas.microsoft.com/office/powerpoint/2010/main" val="21268991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3BC3F-528C-446C-A574-4B16292524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2D6C8E-9602-4856-94F2-B49BE36BA1CE}"/>
              </a:ext>
            </a:extLst>
          </p:cNvPr>
          <p:cNvSpPr>
            <a:spLocks noGrp="1"/>
          </p:cNvSpPr>
          <p:nvPr>
            <p:ph sz="half" idx="1"/>
          </p:nvPr>
        </p:nvSpPr>
        <p:spPr>
          <a:xfrm>
            <a:off x="172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6AA67B-3F8F-4D2C-9DB8-62226080AEB5}"/>
              </a:ext>
            </a:extLst>
          </p:cNvPr>
          <p:cNvSpPr>
            <a:spLocks noGrp="1"/>
          </p:cNvSpPr>
          <p:nvPr>
            <p:ph sz="half" idx="2"/>
          </p:nvPr>
        </p:nvSpPr>
        <p:spPr>
          <a:xfrm>
            <a:off x="7010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5E017A-6FC2-41AB-9FBB-D27FD6B308B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2D31652-F2C1-4CED-B65A-366F9AB9DB8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D974E87-C8EB-4A98-84D5-4361AEEEF42C}"/>
              </a:ext>
            </a:extLst>
          </p:cNvPr>
          <p:cNvSpPr>
            <a:spLocks noGrp="1"/>
          </p:cNvSpPr>
          <p:nvPr>
            <p:ph type="sldNum" sz="quarter" idx="12"/>
          </p:nvPr>
        </p:nvSpPr>
        <p:spPr/>
        <p:txBody>
          <a:bodyPr/>
          <a:lstStyle>
            <a:lvl1pPr>
              <a:defRPr/>
            </a:lvl1pPr>
          </a:lstStyle>
          <a:p>
            <a:fld id="{21EC7B00-40E4-413A-914A-7856C8C78092}" type="slidenum">
              <a:rPr lang="en-US" altLang="en-US"/>
              <a:pPr/>
              <a:t>‹#›</a:t>
            </a:fld>
            <a:endParaRPr lang="en-US" altLang="en-US"/>
          </a:p>
        </p:txBody>
      </p:sp>
    </p:spTree>
    <p:extLst>
      <p:ext uri="{BB962C8B-B14F-4D97-AF65-F5344CB8AC3E}">
        <p14:creationId xmlns:p14="http://schemas.microsoft.com/office/powerpoint/2010/main" val="11626996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25ED5-706C-4714-B8E4-AB59840FCC28}"/>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D32F73-FC89-4748-94AF-47EFE60D1102}"/>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5C0BE-A8DC-4C8A-BEC8-850FF101FB69}"/>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CB875D-6B07-40EB-A926-6E2C89B153AD}"/>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BB3D0D-BEC3-40AC-8DAD-53ABD91E4BE2}"/>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9487DD-D1F6-41FD-BF86-814CA1D36DF9}"/>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4A7AA5F-CE98-4112-B808-0257395D9C5F}"/>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000FEB1-13BA-4CBF-A051-F51D596E7F97}"/>
              </a:ext>
            </a:extLst>
          </p:cNvPr>
          <p:cNvSpPr>
            <a:spLocks noGrp="1"/>
          </p:cNvSpPr>
          <p:nvPr>
            <p:ph type="sldNum" sz="quarter" idx="12"/>
          </p:nvPr>
        </p:nvSpPr>
        <p:spPr/>
        <p:txBody>
          <a:bodyPr/>
          <a:lstStyle>
            <a:lvl1pPr>
              <a:defRPr/>
            </a:lvl1pPr>
          </a:lstStyle>
          <a:p>
            <a:fld id="{567CFF24-7A17-4E48-908D-D85A0D4E8A42}" type="slidenum">
              <a:rPr lang="en-US" altLang="en-US"/>
              <a:pPr/>
              <a:t>‹#›</a:t>
            </a:fld>
            <a:endParaRPr lang="en-US" altLang="en-US"/>
          </a:p>
        </p:txBody>
      </p:sp>
    </p:spTree>
    <p:extLst>
      <p:ext uri="{BB962C8B-B14F-4D97-AF65-F5344CB8AC3E}">
        <p14:creationId xmlns:p14="http://schemas.microsoft.com/office/powerpoint/2010/main" val="6625534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E98A0-1987-42A7-A53E-455CE5C1A9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8A6916-3D81-4351-A40B-46305B084C9F}"/>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9960B770-4D69-4AAD-B255-2A0AE9863861}"/>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1F656B8-FE3A-4C20-A2FE-29157FBF2565}"/>
              </a:ext>
            </a:extLst>
          </p:cNvPr>
          <p:cNvSpPr>
            <a:spLocks noGrp="1"/>
          </p:cNvSpPr>
          <p:nvPr>
            <p:ph type="sldNum" sz="quarter" idx="12"/>
          </p:nvPr>
        </p:nvSpPr>
        <p:spPr/>
        <p:txBody>
          <a:bodyPr/>
          <a:lstStyle>
            <a:lvl1pPr>
              <a:defRPr/>
            </a:lvl1pPr>
          </a:lstStyle>
          <a:p>
            <a:fld id="{15100730-5E63-4E8A-BA79-C414D1A26FC6}" type="slidenum">
              <a:rPr lang="en-US" altLang="en-US"/>
              <a:pPr/>
              <a:t>‹#›</a:t>
            </a:fld>
            <a:endParaRPr lang="en-US" altLang="en-US"/>
          </a:p>
        </p:txBody>
      </p:sp>
    </p:spTree>
    <p:extLst>
      <p:ext uri="{BB962C8B-B14F-4D97-AF65-F5344CB8AC3E}">
        <p14:creationId xmlns:p14="http://schemas.microsoft.com/office/powerpoint/2010/main" val="29258903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F707DA-B8EE-4B40-BBCE-46BF31C71C3A}"/>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C86A770B-80AA-4BA4-9035-51FBF37BEDB5}"/>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0E4E06E9-2E96-4BE6-848A-D8618B51EEC0}"/>
              </a:ext>
            </a:extLst>
          </p:cNvPr>
          <p:cNvSpPr>
            <a:spLocks noGrp="1"/>
          </p:cNvSpPr>
          <p:nvPr>
            <p:ph type="sldNum" sz="quarter" idx="12"/>
          </p:nvPr>
        </p:nvSpPr>
        <p:spPr/>
        <p:txBody>
          <a:bodyPr/>
          <a:lstStyle>
            <a:lvl1pPr>
              <a:defRPr/>
            </a:lvl1pPr>
          </a:lstStyle>
          <a:p>
            <a:fld id="{2295A6B1-482F-449B-AC02-E2A45A6B0A5D}" type="slidenum">
              <a:rPr lang="en-US" altLang="en-US"/>
              <a:pPr/>
              <a:t>‹#›</a:t>
            </a:fld>
            <a:endParaRPr lang="en-US" altLang="en-US"/>
          </a:p>
        </p:txBody>
      </p:sp>
    </p:spTree>
    <p:extLst>
      <p:ext uri="{BB962C8B-B14F-4D97-AF65-F5344CB8AC3E}">
        <p14:creationId xmlns:p14="http://schemas.microsoft.com/office/powerpoint/2010/main" val="38354266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3F967-EEA1-42E3-B535-7DB079C186EF}"/>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BE299A-D54E-4047-BB71-F1501F76837D}"/>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B47D01-1F8F-4177-B59B-64996CDC700D}"/>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FF82E9-28C8-47F4-9BE3-B34790C45D1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BB9B2CD-F529-47EE-8D23-8E573FF3380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1A6A64A-6200-4C2C-B979-F43B64586CD2}"/>
              </a:ext>
            </a:extLst>
          </p:cNvPr>
          <p:cNvSpPr>
            <a:spLocks noGrp="1"/>
          </p:cNvSpPr>
          <p:nvPr>
            <p:ph type="sldNum" sz="quarter" idx="12"/>
          </p:nvPr>
        </p:nvSpPr>
        <p:spPr/>
        <p:txBody>
          <a:bodyPr/>
          <a:lstStyle>
            <a:lvl1pPr>
              <a:defRPr/>
            </a:lvl1pPr>
          </a:lstStyle>
          <a:p>
            <a:fld id="{6444AA28-9186-4559-9EF5-5DE40B83D11A}" type="slidenum">
              <a:rPr lang="en-US" altLang="en-US"/>
              <a:pPr/>
              <a:t>‹#›</a:t>
            </a:fld>
            <a:endParaRPr lang="en-US" altLang="en-US"/>
          </a:p>
        </p:txBody>
      </p:sp>
    </p:spTree>
    <p:extLst>
      <p:ext uri="{BB962C8B-B14F-4D97-AF65-F5344CB8AC3E}">
        <p14:creationId xmlns:p14="http://schemas.microsoft.com/office/powerpoint/2010/main" val="8625222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727075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38B2E-6FA4-479F-AA94-1EBAA7874E1C}"/>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7F2F8F-1137-46C7-96C1-25B0872E15F2}"/>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C0F37A-A5AF-4FA6-AB10-40DF2A0BAF6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2BC4F2-C42C-43EC-96E4-89C06572753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563CF9D-8900-4196-A588-85E68CCB7AB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AB62CFD-C52C-476E-A21E-B1FD27C8E9AB}"/>
              </a:ext>
            </a:extLst>
          </p:cNvPr>
          <p:cNvSpPr>
            <a:spLocks noGrp="1"/>
          </p:cNvSpPr>
          <p:nvPr>
            <p:ph type="sldNum" sz="quarter" idx="12"/>
          </p:nvPr>
        </p:nvSpPr>
        <p:spPr/>
        <p:txBody>
          <a:bodyPr/>
          <a:lstStyle>
            <a:lvl1pPr>
              <a:defRPr/>
            </a:lvl1pPr>
          </a:lstStyle>
          <a:p>
            <a:fld id="{A84EE05B-B1E6-418B-98F8-B09D4588ED9D}" type="slidenum">
              <a:rPr lang="en-US" altLang="en-US"/>
              <a:pPr/>
              <a:t>‹#›</a:t>
            </a:fld>
            <a:endParaRPr lang="en-US" altLang="en-US"/>
          </a:p>
        </p:txBody>
      </p:sp>
    </p:spTree>
    <p:extLst>
      <p:ext uri="{BB962C8B-B14F-4D97-AF65-F5344CB8AC3E}">
        <p14:creationId xmlns:p14="http://schemas.microsoft.com/office/powerpoint/2010/main" val="417526681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0B63A-B85F-4F17-9AD8-9564BAA974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3D7B9C-5B23-4F4A-9B06-81A4F28F9D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8319AA-1B3B-4381-8D29-CA0CFA98A55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8BC8A2A-A131-4343-A4DB-7A9125C472F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2D82F47-1075-4D44-950D-283C1CBCC423}"/>
              </a:ext>
            </a:extLst>
          </p:cNvPr>
          <p:cNvSpPr>
            <a:spLocks noGrp="1"/>
          </p:cNvSpPr>
          <p:nvPr>
            <p:ph type="sldNum" sz="quarter" idx="12"/>
          </p:nvPr>
        </p:nvSpPr>
        <p:spPr/>
        <p:txBody>
          <a:bodyPr/>
          <a:lstStyle>
            <a:lvl1pPr>
              <a:defRPr/>
            </a:lvl1pPr>
          </a:lstStyle>
          <a:p>
            <a:fld id="{BF3BCA26-F3B1-4CE2-826D-0CF7AE5A4222}" type="slidenum">
              <a:rPr lang="en-US" altLang="en-US"/>
              <a:pPr/>
              <a:t>‹#›</a:t>
            </a:fld>
            <a:endParaRPr lang="en-US" altLang="en-US"/>
          </a:p>
        </p:txBody>
      </p:sp>
    </p:spTree>
    <p:extLst>
      <p:ext uri="{BB962C8B-B14F-4D97-AF65-F5344CB8AC3E}">
        <p14:creationId xmlns:p14="http://schemas.microsoft.com/office/powerpoint/2010/main" val="223427073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3F5886-E355-49C3-A3BA-A7231FF72477}"/>
              </a:ext>
            </a:extLst>
          </p:cNvPr>
          <p:cNvSpPr>
            <a:spLocks noGrp="1"/>
          </p:cNvSpPr>
          <p:nvPr>
            <p:ph type="title" orient="vert"/>
          </p:nvPr>
        </p:nvSpPr>
        <p:spPr>
          <a:xfrm>
            <a:off x="9499600" y="609600"/>
            <a:ext cx="25908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14A93C-E320-4BA1-B943-E9D8CBB3F275}"/>
              </a:ext>
            </a:extLst>
          </p:cNvPr>
          <p:cNvSpPr>
            <a:spLocks noGrp="1"/>
          </p:cNvSpPr>
          <p:nvPr>
            <p:ph type="body" orient="vert" idx="1"/>
          </p:nvPr>
        </p:nvSpPr>
        <p:spPr>
          <a:xfrm>
            <a:off x="17272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2BC8E9-120D-40F5-9C07-1BBA256D85A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795F919-E9AA-4A59-B0B0-6A06276A71B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36DE720-747D-4D76-ACB5-227AC59A6D6D}"/>
              </a:ext>
            </a:extLst>
          </p:cNvPr>
          <p:cNvSpPr>
            <a:spLocks noGrp="1"/>
          </p:cNvSpPr>
          <p:nvPr>
            <p:ph type="sldNum" sz="quarter" idx="12"/>
          </p:nvPr>
        </p:nvSpPr>
        <p:spPr/>
        <p:txBody>
          <a:bodyPr/>
          <a:lstStyle>
            <a:lvl1pPr>
              <a:defRPr/>
            </a:lvl1pPr>
          </a:lstStyle>
          <a:p>
            <a:fld id="{82FE75F4-E8BE-4563-9710-7F6F5C0D4682}" type="slidenum">
              <a:rPr lang="en-US" altLang="en-US"/>
              <a:pPr/>
              <a:t>‹#›</a:t>
            </a:fld>
            <a:endParaRPr lang="en-US" altLang="en-US"/>
          </a:p>
        </p:txBody>
      </p:sp>
    </p:spTree>
    <p:extLst>
      <p:ext uri="{BB962C8B-B14F-4D97-AF65-F5344CB8AC3E}">
        <p14:creationId xmlns:p14="http://schemas.microsoft.com/office/powerpoint/2010/main" val="304290646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039838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414549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648209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3176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73773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27692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2860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mr-IN" dirty="0"/>
              <a:t>…</a:t>
            </a:r>
            <a:endParaRPr lang="en-US" dirty="0"/>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115814008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082790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186455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39488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561094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231790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801005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875529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051778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405451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2872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40272017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663524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770838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12644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6196B-6355-4792-BF6B-CCF5DA2B14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AFE0E4-BCB1-4963-94D0-ECC0269159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AE6DB7-CB9A-4B23-94DC-74BF2C3D0CF0}"/>
              </a:ext>
            </a:extLst>
          </p:cNvPr>
          <p:cNvSpPr>
            <a:spLocks noGrp="1"/>
          </p:cNvSpPr>
          <p:nvPr>
            <p:ph type="dt" sz="half" idx="10"/>
          </p:nvPr>
        </p:nvSpPr>
        <p:spPr/>
        <p:txBody>
          <a:bodyPr/>
          <a:lstStyle/>
          <a:p>
            <a:fld id="{7DD5ABF8-DFF9-4AB4-9D5A-567EAA2DA111}" type="datetimeFigureOut">
              <a:rPr lang="en-US" smtClean="0"/>
              <a:t>11/5/2021</a:t>
            </a:fld>
            <a:endParaRPr lang="en-US"/>
          </a:p>
        </p:txBody>
      </p:sp>
      <p:sp>
        <p:nvSpPr>
          <p:cNvPr id="5" name="Footer Placeholder 4">
            <a:extLst>
              <a:ext uri="{FF2B5EF4-FFF2-40B4-BE49-F238E27FC236}">
                <a16:creationId xmlns:a16="http://schemas.microsoft.com/office/drawing/2014/main" id="{D6CCF4BE-0880-40CC-A438-E6CC3FFE8C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AE4B81-C36E-4D3F-9C3E-CC51EBB396F3}"/>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268063121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35287-C7D8-49DA-B46D-36160D548C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3BF410-529B-40EA-8462-3407B7179B5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92094-3E22-4A27-8F2B-6CDDD26F36F6}"/>
              </a:ext>
            </a:extLst>
          </p:cNvPr>
          <p:cNvSpPr>
            <a:spLocks noGrp="1"/>
          </p:cNvSpPr>
          <p:nvPr>
            <p:ph type="dt" sz="half" idx="10"/>
          </p:nvPr>
        </p:nvSpPr>
        <p:spPr/>
        <p:txBody>
          <a:bodyPr/>
          <a:lstStyle/>
          <a:p>
            <a:fld id="{7DD5ABF8-DFF9-4AB4-9D5A-567EAA2DA111}" type="datetimeFigureOut">
              <a:rPr lang="en-US" smtClean="0"/>
              <a:t>11/5/2021</a:t>
            </a:fld>
            <a:endParaRPr lang="en-US"/>
          </a:p>
        </p:txBody>
      </p:sp>
      <p:sp>
        <p:nvSpPr>
          <p:cNvPr id="5" name="Footer Placeholder 4">
            <a:extLst>
              <a:ext uri="{FF2B5EF4-FFF2-40B4-BE49-F238E27FC236}">
                <a16:creationId xmlns:a16="http://schemas.microsoft.com/office/drawing/2014/main" id="{460E5758-50FD-44F9-B90D-894C62E617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7B342A-A74C-46C9-8FB0-EB9A64C6C4D0}"/>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373534130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F6536-78E7-4B03-AFF0-ECEA6E2B48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20E633-C804-438F-AE91-BA818B7CFC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1DA1E8E-D768-43E2-997D-346638716D07}"/>
              </a:ext>
            </a:extLst>
          </p:cNvPr>
          <p:cNvSpPr>
            <a:spLocks noGrp="1"/>
          </p:cNvSpPr>
          <p:nvPr>
            <p:ph type="dt" sz="half" idx="10"/>
          </p:nvPr>
        </p:nvSpPr>
        <p:spPr/>
        <p:txBody>
          <a:bodyPr/>
          <a:lstStyle/>
          <a:p>
            <a:fld id="{7DD5ABF8-DFF9-4AB4-9D5A-567EAA2DA111}" type="datetimeFigureOut">
              <a:rPr lang="en-US" smtClean="0"/>
              <a:t>11/5/2021</a:t>
            </a:fld>
            <a:endParaRPr lang="en-US"/>
          </a:p>
        </p:txBody>
      </p:sp>
      <p:sp>
        <p:nvSpPr>
          <p:cNvPr id="5" name="Footer Placeholder 4">
            <a:extLst>
              <a:ext uri="{FF2B5EF4-FFF2-40B4-BE49-F238E27FC236}">
                <a16:creationId xmlns:a16="http://schemas.microsoft.com/office/drawing/2014/main" id="{A85D4B6B-8F36-40B4-B64E-59A26234B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166BA0-E68A-4A3B-BC2D-16CDF88B9C0E}"/>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248331818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2E86B-1213-420E-92F8-816DDB5EF9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34726E-D79C-489D-856F-BA733AD8BF1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991C30-DF4A-4090-9BAE-76936126971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3C4009-3841-4BEF-A3C2-8A833EA15E05}"/>
              </a:ext>
            </a:extLst>
          </p:cNvPr>
          <p:cNvSpPr>
            <a:spLocks noGrp="1"/>
          </p:cNvSpPr>
          <p:nvPr>
            <p:ph type="dt" sz="half" idx="10"/>
          </p:nvPr>
        </p:nvSpPr>
        <p:spPr/>
        <p:txBody>
          <a:bodyPr/>
          <a:lstStyle/>
          <a:p>
            <a:fld id="{7DD5ABF8-DFF9-4AB4-9D5A-567EAA2DA111}" type="datetimeFigureOut">
              <a:rPr lang="en-US" smtClean="0"/>
              <a:t>11/5/2021</a:t>
            </a:fld>
            <a:endParaRPr lang="en-US"/>
          </a:p>
        </p:txBody>
      </p:sp>
      <p:sp>
        <p:nvSpPr>
          <p:cNvPr id="6" name="Footer Placeholder 5">
            <a:extLst>
              <a:ext uri="{FF2B5EF4-FFF2-40B4-BE49-F238E27FC236}">
                <a16:creationId xmlns:a16="http://schemas.microsoft.com/office/drawing/2014/main" id="{588088F9-8175-4369-959F-FEB0423CA8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F70640-C2B3-4D20-A803-CFA31E179574}"/>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206315364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F36F-D847-4D2D-85D7-ECC9AB45300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4073A1-DEC0-4636-948D-BF1634086A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35C55F3-C8D7-4ADD-8597-90F0DE2A00B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FA0AB9-3B97-4599-986F-82225F13D0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834D88D-1F35-42B1-9B51-9A7FA7B5700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621FC0-945C-4288-8B90-31DEE8F1C6A1}"/>
              </a:ext>
            </a:extLst>
          </p:cNvPr>
          <p:cNvSpPr>
            <a:spLocks noGrp="1"/>
          </p:cNvSpPr>
          <p:nvPr>
            <p:ph type="dt" sz="half" idx="10"/>
          </p:nvPr>
        </p:nvSpPr>
        <p:spPr/>
        <p:txBody>
          <a:bodyPr/>
          <a:lstStyle/>
          <a:p>
            <a:fld id="{7DD5ABF8-DFF9-4AB4-9D5A-567EAA2DA111}" type="datetimeFigureOut">
              <a:rPr lang="en-US" smtClean="0"/>
              <a:t>11/5/2021</a:t>
            </a:fld>
            <a:endParaRPr lang="en-US"/>
          </a:p>
        </p:txBody>
      </p:sp>
      <p:sp>
        <p:nvSpPr>
          <p:cNvPr id="8" name="Footer Placeholder 7">
            <a:extLst>
              <a:ext uri="{FF2B5EF4-FFF2-40B4-BE49-F238E27FC236}">
                <a16:creationId xmlns:a16="http://schemas.microsoft.com/office/drawing/2014/main" id="{12DCE922-B920-4DDA-8187-E0529FBDE8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8067DA-430F-4EC4-BADC-D852528A2FAE}"/>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126510151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1EAF9-1B2E-48B9-91CA-405D22753C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451525-1FAF-4B7D-A6C6-67BD3B745D6B}"/>
              </a:ext>
            </a:extLst>
          </p:cNvPr>
          <p:cNvSpPr>
            <a:spLocks noGrp="1"/>
          </p:cNvSpPr>
          <p:nvPr>
            <p:ph type="dt" sz="half" idx="10"/>
          </p:nvPr>
        </p:nvSpPr>
        <p:spPr/>
        <p:txBody>
          <a:bodyPr/>
          <a:lstStyle/>
          <a:p>
            <a:fld id="{7DD5ABF8-DFF9-4AB4-9D5A-567EAA2DA111}" type="datetimeFigureOut">
              <a:rPr lang="en-US" smtClean="0"/>
              <a:t>11/5/2021</a:t>
            </a:fld>
            <a:endParaRPr lang="en-US"/>
          </a:p>
        </p:txBody>
      </p:sp>
      <p:sp>
        <p:nvSpPr>
          <p:cNvPr id="4" name="Footer Placeholder 3">
            <a:extLst>
              <a:ext uri="{FF2B5EF4-FFF2-40B4-BE49-F238E27FC236}">
                <a16:creationId xmlns:a16="http://schemas.microsoft.com/office/drawing/2014/main" id="{BADA9DF6-452E-44BD-BAE3-7B970C2F31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20F96D-9EF4-4213-837C-5E2A5E1B9B5F}"/>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253217533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8A96CC-BD06-4BB8-92F5-F4BA6EB22E96}"/>
              </a:ext>
            </a:extLst>
          </p:cNvPr>
          <p:cNvSpPr>
            <a:spLocks noGrp="1"/>
          </p:cNvSpPr>
          <p:nvPr>
            <p:ph type="dt" sz="half" idx="10"/>
          </p:nvPr>
        </p:nvSpPr>
        <p:spPr/>
        <p:txBody>
          <a:bodyPr/>
          <a:lstStyle/>
          <a:p>
            <a:fld id="{7DD5ABF8-DFF9-4AB4-9D5A-567EAA2DA111}" type="datetimeFigureOut">
              <a:rPr lang="en-US" smtClean="0"/>
              <a:t>11/5/2021</a:t>
            </a:fld>
            <a:endParaRPr lang="en-US"/>
          </a:p>
        </p:txBody>
      </p:sp>
      <p:sp>
        <p:nvSpPr>
          <p:cNvPr id="3" name="Footer Placeholder 2">
            <a:extLst>
              <a:ext uri="{FF2B5EF4-FFF2-40B4-BE49-F238E27FC236}">
                <a16:creationId xmlns:a16="http://schemas.microsoft.com/office/drawing/2014/main" id="{357BCE5A-A515-4186-A394-497AEFA6F6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DFB57E-0D28-4AFB-A0A8-F167D92F6584}"/>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42635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Full 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620585"/>
            <a:ext cx="10551240" cy="564838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338439947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6929A-7922-441A-A436-442A51F01E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C6E188-3E1A-4026-8E7E-1045A2B65F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35724-C71C-41E9-A30B-1BAAB0E81D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376C634-FCA6-4D3C-A665-1ED2D166660E}"/>
              </a:ext>
            </a:extLst>
          </p:cNvPr>
          <p:cNvSpPr>
            <a:spLocks noGrp="1"/>
          </p:cNvSpPr>
          <p:nvPr>
            <p:ph type="dt" sz="half" idx="10"/>
          </p:nvPr>
        </p:nvSpPr>
        <p:spPr/>
        <p:txBody>
          <a:bodyPr/>
          <a:lstStyle/>
          <a:p>
            <a:fld id="{7DD5ABF8-DFF9-4AB4-9D5A-567EAA2DA111}" type="datetimeFigureOut">
              <a:rPr lang="en-US" smtClean="0"/>
              <a:t>11/5/2021</a:t>
            </a:fld>
            <a:endParaRPr lang="en-US"/>
          </a:p>
        </p:txBody>
      </p:sp>
      <p:sp>
        <p:nvSpPr>
          <p:cNvPr id="6" name="Footer Placeholder 5">
            <a:extLst>
              <a:ext uri="{FF2B5EF4-FFF2-40B4-BE49-F238E27FC236}">
                <a16:creationId xmlns:a16="http://schemas.microsoft.com/office/drawing/2014/main" id="{263A76D7-C76A-40BD-97A3-F39B399B26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F7FE0D-02B6-4F8C-BD62-25CED4415BB4}"/>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426937589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985DA-F714-40C2-A99B-5CA50E19AC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0078CD-F42C-49A3-AA71-2966E07784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686E72-7C24-4CEF-96B7-7571A52B6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BB1EAC-EE67-48C1-AEC9-360FFFCFCEF0}"/>
              </a:ext>
            </a:extLst>
          </p:cNvPr>
          <p:cNvSpPr>
            <a:spLocks noGrp="1"/>
          </p:cNvSpPr>
          <p:nvPr>
            <p:ph type="dt" sz="half" idx="10"/>
          </p:nvPr>
        </p:nvSpPr>
        <p:spPr/>
        <p:txBody>
          <a:bodyPr/>
          <a:lstStyle/>
          <a:p>
            <a:fld id="{7DD5ABF8-DFF9-4AB4-9D5A-567EAA2DA111}" type="datetimeFigureOut">
              <a:rPr lang="en-US" smtClean="0"/>
              <a:t>11/5/2021</a:t>
            </a:fld>
            <a:endParaRPr lang="en-US"/>
          </a:p>
        </p:txBody>
      </p:sp>
      <p:sp>
        <p:nvSpPr>
          <p:cNvPr id="6" name="Footer Placeholder 5">
            <a:extLst>
              <a:ext uri="{FF2B5EF4-FFF2-40B4-BE49-F238E27FC236}">
                <a16:creationId xmlns:a16="http://schemas.microsoft.com/office/drawing/2014/main" id="{321F7F2E-D160-41D5-8E86-CCDC48DF3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5DE583-A7FC-4704-BC3C-DC8A3333A903}"/>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60423252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2496A-FD87-4E08-8527-105410B921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968531-9330-48A9-B282-26E384340BA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E9B5C8-5DF8-424B-93AB-340FCA955284}"/>
              </a:ext>
            </a:extLst>
          </p:cNvPr>
          <p:cNvSpPr>
            <a:spLocks noGrp="1"/>
          </p:cNvSpPr>
          <p:nvPr>
            <p:ph type="dt" sz="half" idx="10"/>
          </p:nvPr>
        </p:nvSpPr>
        <p:spPr/>
        <p:txBody>
          <a:bodyPr/>
          <a:lstStyle/>
          <a:p>
            <a:fld id="{7DD5ABF8-DFF9-4AB4-9D5A-567EAA2DA111}" type="datetimeFigureOut">
              <a:rPr lang="en-US" smtClean="0"/>
              <a:t>11/5/2021</a:t>
            </a:fld>
            <a:endParaRPr lang="en-US"/>
          </a:p>
        </p:txBody>
      </p:sp>
      <p:sp>
        <p:nvSpPr>
          <p:cNvPr id="5" name="Footer Placeholder 4">
            <a:extLst>
              <a:ext uri="{FF2B5EF4-FFF2-40B4-BE49-F238E27FC236}">
                <a16:creationId xmlns:a16="http://schemas.microsoft.com/office/drawing/2014/main" id="{4A20BB9B-9456-4C55-B687-9675692335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8051D8-6CD8-4649-969F-87C156B7400D}"/>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330553548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D79843-742F-41E1-B685-68C2D87612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AC5B64-A16C-4E0D-AE23-59A62C85EB1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C11F8D-3C53-489B-9CAF-4F2D95E3FB1C}"/>
              </a:ext>
            </a:extLst>
          </p:cNvPr>
          <p:cNvSpPr>
            <a:spLocks noGrp="1"/>
          </p:cNvSpPr>
          <p:nvPr>
            <p:ph type="dt" sz="half" idx="10"/>
          </p:nvPr>
        </p:nvSpPr>
        <p:spPr/>
        <p:txBody>
          <a:bodyPr/>
          <a:lstStyle/>
          <a:p>
            <a:fld id="{7DD5ABF8-DFF9-4AB4-9D5A-567EAA2DA111}" type="datetimeFigureOut">
              <a:rPr lang="en-US" smtClean="0"/>
              <a:t>11/5/2021</a:t>
            </a:fld>
            <a:endParaRPr lang="en-US"/>
          </a:p>
        </p:txBody>
      </p:sp>
      <p:sp>
        <p:nvSpPr>
          <p:cNvPr id="5" name="Footer Placeholder 4">
            <a:extLst>
              <a:ext uri="{FF2B5EF4-FFF2-40B4-BE49-F238E27FC236}">
                <a16:creationId xmlns:a16="http://schemas.microsoft.com/office/drawing/2014/main" id="{8B61026C-240D-4B34-A009-6BFB5038F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0DA52B-D9D7-4510-8AF8-40F0471547C3}"/>
              </a:ext>
            </a:extLst>
          </p:cNvPr>
          <p:cNvSpPr>
            <a:spLocks noGrp="1"/>
          </p:cNvSpPr>
          <p:nvPr>
            <p:ph type="sldNum" sz="quarter" idx="12"/>
          </p:nvPr>
        </p:nvSpPr>
        <p:spPr/>
        <p:txBody>
          <a:bodyPr/>
          <a:lstStyle/>
          <a:p>
            <a:fld id="{8C95F55D-9122-4941-ACB5-4FDCAC138E40}" type="slidenum">
              <a:rPr lang="en-US" smtClean="0"/>
              <a:t>‹#›</a:t>
            </a:fld>
            <a:endParaRPr lang="en-US"/>
          </a:p>
        </p:txBody>
      </p:sp>
    </p:spTree>
    <p:extLst>
      <p:ext uri="{BB962C8B-B14F-4D97-AF65-F5344CB8AC3E}">
        <p14:creationId xmlns:p14="http://schemas.microsoft.com/office/powerpoint/2010/main" val="269293276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429020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515608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538773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249740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659220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6762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769312"/>
            <a:ext cx="6492735" cy="2140704"/>
          </a:xfrm>
        </p:spPr>
        <p:txBody>
          <a:bodyPr anchor="b">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Why Study Doctrine?</a:t>
            </a:r>
          </a:p>
        </p:txBody>
      </p:sp>
      <p:sp>
        <p:nvSpPr>
          <p:cNvPr id="13" name="TextBox 12"/>
          <p:cNvSpPr txBox="1"/>
          <p:nvPr userDrawn="1"/>
        </p:nvSpPr>
        <p:spPr>
          <a:xfrm>
            <a:off x="5058542" y="2921012"/>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2597057"/>
            <a:ext cx="4542161" cy="4485217"/>
          </a:xfrm>
        </p:spPr>
        <p:txBody>
          <a:bodyPr anchor="b">
            <a:normAutofit/>
          </a:bodyPr>
          <a:lstStyle>
            <a:lvl1pPr marL="0" indent="0" algn="ctr">
              <a:buNone/>
              <a:defRPr sz="26533">
                <a:latin typeface="Lato Black"/>
                <a:cs typeface="Lato Black"/>
              </a:defRPr>
            </a:lvl1pPr>
          </a:lstStyle>
          <a:p>
            <a:pPr lvl="0"/>
            <a:r>
              <a:rPr lang="en-US" dirty="0"/>
              <a:t>10</a:t>
            </a:r>
          </a:p>
        </p:txBody>
      </p:sp>
      <p:cxnSp>
        <p:nvCxnSpPr>
          <p:cNvPr id="4" name="Straight Connector 3"/>
          <p:cNvCxnSpPr/>
          <p:nvPr userDrawn="1"/>
        </p:nvCxnSpPr>
        <p:spPr>
          <a:xfrm>
            <a:off x="5705690" y="2825459"/>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514411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988435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512349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948822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051000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193080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445077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473009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656366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581916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69770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ble Verse Blank">
    <p:bg>
      <p:bgPr>
        <a:solidFill>
          <a:srgbClr val="333F2A"/>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404851175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201423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126812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905593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82460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pPr/>
              <a:t>‹#›</a:t>
            </a:fld>
            <a:endParaRPr lang="en-US"/>
          </a:p>
        </p:txBody>
      </p:sp>
    </p:spTree>
    <p:extLst>
      <p:ext uri="{BB962C8B-B14F-4D97-AF65-F5344CB8AC3E}">
        <p14:creationId xmlns:p14="http://schemas.microsoft.com/office/powerpoint/2010/main" val="207234337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pPr/>
              <a:t>‹#›</a:t>
            </a:fld>
            <a:endParaRPr lang="en-US"/>
          </a:p>
        </p:txBody>
      </p:sp>
    </p:spTree>
    <p:extLst>
      <p:ext uri="{BB962C8B-B14F-4D97-AF65-F5344CB8AC3E}">
        <p14:creationId xmlns:p14="http://schemas.microsoft.com/office/powerpoint/2010/main" val="292445588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pPr/>
              <a:t>‹#›</a:t>
            </a:fld>
            <a:endParaRPr lang="en-US"/>
          </a:p>
        </p:txBody>
      </p:sp>
    </p:spTree>
    <p:extLst>
      <p:ext uri="{BB962C8B-B14F-4D97-AF65-F5344CB8AC3E}">
        <p14:creationId xmlns:p14="http://schemas.microsoft.com/office/powerpoint/2010/main" val="96064931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pPr/>
              <a:t>‹#›</a:t>
            </a:fld>
            <a:endParaRPr lang="en-US"/>
          </a:p>
        </p:txBody>
      </p:sp>
    </p:spTree>
    <p:extLst>
      <p:ext uri="{BB962C8B-B14F-4D97-AF65-F5344CB8AC3E}">
        <p14:creationId xmlns:p14="http://schemas.microsoft.com/office/powerpoint/2010/main" val="64841012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pPr/>
              <a:t>‹#›</a:t>
            </a:fld>
            <a:endParaRPr lang="en-US"/>
          </a:p>
        </p:txBody>
      </p:sp>
    </p:spTree>
    <p:extLst>
      <p:ext uri="{BB962C8B-B14F-4D97-AF65-F5344CB8AC3E}">
        <p14:creationId xmlns:p14="http://schemas.microsoft.com/office/powerpoint/2010/main" val="371114595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pPr/>
              <a:t>‹#›</a:t>
            </a:fld>
            <a:endParaRPr lang="en-US"/>
          </a:p>
        </p:txBody>
      </p:sp>
    </p:spTree>
    <p:extLst>
      <p:ext uri="{BB962C8B-B14F-4D97-AF65-F5344CB8AC3E}">
        <p14:creationId xmlns:p14="http://schemas.microsoft.com/office/powerpoint/2010/main" val="28906187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ith Title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073379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pPr/>
              <a:t>‹#›</a:t>
            </a:fld>
            <a:endParaRPr lang="en-US"/>
          </a:p>
        </p:txBody>
      </p:sp>
    </p:spTree>
    <p:extLst>
      <p:ext uri="{BB962C8B-B14F-4D97-AF65-F5344CB8AC3E}">
        <p14:creationId xmlns:p14="http://schemas.microsoft.com/office/powerpoint/2010/main" val="99625571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pPr/>
              <a:t>‹#›</a:t>
            </a:fld>
            <a:endParaRPr lang="en-US"/>
          </a:p>
        </p:txBody>
      </p:sp>
    </p:spTree>
    <p:extLst>
      <p:ext uri="{BB962C8B-B14F-4D97-AF65-F5344CB8AC3E}">
        <p14:creationId xmlns:p14="http://schemas.microsoft.com/office/powerpoint/2010/main" val="240802520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pPr/>
              <a:t>‹#›</a:t>
            </a:fld>
            <a:endParaRPr lang="en-US"/>
          </a:p>
        </p:txBody>
      </p:sp>
    </p:spTree>
    <p:extLst>
      <p:ext uri="{BB962C8B-B14F-4D97-AF65-F5344CB8AC3E}">
        <p14:creationId xmlns:p14="http://schemas.microsoft.com/office/powerpoint/2010/main" val="401406378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pPr/>
              <a:t>‹#›</a:t>
            </a:fld>
            <a:endParaRPr lang="en-US"/>
          </a:p>
        </p:txBody>
      </p:sp>
    </p:spTree>
    <p:extLst>
      <p:ext uri="{BB962C8B-B14F-4D97-AF65-F5344CB8AC3E}">
        <p14:creationId xmlns:p14="http://schemas.microsoft.com/office/powerpoint/2010/main" val="54610116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pPr/>
              <a:t>‹#›</a:t>
            </a:fld>
            <a:endParaRPr lang="en-US"/>
          </a:p>
        </p:txBody>
      </p:sp>
    </p:spTree>
    <p:extLst>
      <p:ext uri="{BB962C8B-B14F-4D97-AF65-F5344CB8AC3E}">
        <p14:creationId xmlns:p14="http://schemas.microsoft.com/office/powerpoint/2010/main" val="322334945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pPr/>
              <a:t>‹#›</a:t>
            </a:fld>
            <a:endParaRPr lang="en-US"/>
          </a:p>
        </p:txBody>
      </p:sp>
    </p:spTree>
    <p:extLst>
      <p:ext uri="{BB962C8B-B14F-4D97-AF65-F5344CB8AC3E}">
        <p14:creationId xmlns:p14="http://schemas.microsoft.com/office/powerpoint/2010/main" val="96700189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pPr/>
              <a:t>‹#›</a:t>
            </a:fld>
            <a:endParaRPr lang="en-US"/>
          </a:p>
        </p:txBody>
      </p:sp>
    </p:spTree>
    <p:extLst>
      <p:ext uri="{BB962C8B-B14F-4D97-AF65-F5344CB8AC3E}">
        <p14:creationId xmlns:p14="http://schemas.microsoft.com/office/powerpoint/2010/main" val="94245333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pPr/>
              <a:t>‹#›</a:t>
            </a:fld>
            <a:endParaRPr lang="en-US"/>
          </a:p>
        </p:txBody>
      </p:sp>
    </p:spTree>
    <p:extLst>
      <p:ext uri="{BB962C8B-B14F-4D97-AF65-F5344CB8AC3E}">
        <p14:creationId xmlns:p14="http://schemas.microsoft.com/office/powerpoint/2010/main" val="117573415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pPr/>
              <a:t>‹#›</a:t>
            </a:fld>
            <a:endParaRPr lang="en-US"/>
          </a:p>
        </p:txBody>
      </p:sp>
    </p:spTree>
    <p:extLst>
      <p:ext uri="{BB962C8B-B14F-4D97-AF65-F5344CB8AC3E}">
        <p14:creationId xmlns:p14="http://schemas.microsoft.com/office/powerpoint/2010/main" val="219098838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pPr/>
              <a:t>‹#›</a:t>
            </a:fld>
            <a:endParaRPr lang="en-US"/>
          </a:p>
        </p:txBody>
      </p:sp>
    </p:spTree>
    <p:extLst>
      <p:ext uri="{BB962C8B-B14F-4D97-AF65-F5344CB8AC3E}">
        <p14:creationId xmlns:p14="http://schemas.microsoft.com/office/powerpoint/2010/main" val="465123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18206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List">
    <p:bg>
      <p:bgPr>
        <a:solidFill>
          <a:srgbClr val="333F2A"/>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118229868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pPr/>
              <a:t>‹#›</a:t>
            </a:fld>
            <a:endParaRPr lang="en-US"/>
          </a:p>
        </p:txBody>
      </p:sp>
    </p:spTree>
    <p:extLst>
      <p:ext uri="{BB962C8B-B14F-4D97-AF65-F5344CB8AC3E}">
        <p14:creationId xmlns:p14="http://schemas.microsoft.com/office/powerpoint/2010/main" val="259089448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pPr/>
              <a:t>‹#›</a:t>
            </a:fld>
            <a:endParaRPr lang="en-US"/>
          </a:p>
        </p:txBody>
      </p:sp>
    </p:spTree>
    <p:extLst>
      <p:ext uri="{BB962C8B-B14F-4D97-AF65-F5344CB8AC3E}">
        <p14:creationId xmlns:p14="http://schemas.microsoft.com/office/powerpoint/2010/main" val="388115355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pPr/>
              <a:t>‹#›</a:t>
            </a:fld>
            <a:endParaRPr lang="en-US"/>
          </a:p>
        </p:txBody>
      </p:sp>
    </p:spTree>
    <p:extLst>
      <p:ext uri="{BB962C8B-B14F-4D97-AF65-F5344CB8AC3E}">
        <p14:creationId xmlns:p14="http://schemas.microsoft.com/office/powerpoint/2010/main" val="310413211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pPr/>
              <a:t>‹#›</a:t>
            </a:fld>
            <a:endParaRPr lang="en-US"/>
          </a:p>
        </p:txBody>
      </p:sp>
    </p:spTree>
    <p:extLst>
      <p:ext uri="{BB962C8B-B14F-4D97-AF65-F5344CB8AC3E}">
        <p14:creationId xmlns:p14="http://schemas.microsoft.com/office/powerpoint/2010/main" val="6331844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pPr/>
              <a:t>‹#›</a:t>
            </a:fld>
            <a:endParaRPr lang="en-US"/>
          </a:p>
        </p:txBody>
      </p:sp>
    </p:spTree>
    <p:extLst>
      <p:ext uri="{BB962C8B-B14F-4D97-AF65-F5344CB8AC3E}">
        <p14:creationId xmlns:p14="http://schemas.microsoft.com/office/powerpoint/2010/main" val="10138131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pPr/>
              <a:t>‹#›</a:t>
            </a:fld>
            <a:endParaRPr lang="en-US"/>
          </a:p>
        </p:txBody>
      </p:sp>
    </p:spTree>
    <p:extLst>
      <p:ext uri="{BB962C8B-B14F-4D97-AF65-F5344CB8AC3E}">
        <p14:creationId xmlns:p14="http://schemas.microsoft.com/office/powerpoint/2010/main" val="336379577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pPr/>
              <a:t>‹#›</a:t>
            </a:fld>
            <a:endParaRPr lang="en-US"/>
          </a:p>
        </p:txBody>
      </p:sp>
    </p:spTree>
    <p:extLst>
      <p:ext uri="{BB962C8B-B14F-4D97-AF65-F5344CB8AC3E}">
        <p14:creationId xmlns:p14="http://schemas.microsoft.com/office/powerpoint/2010/main" val="340912352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pPr/>
              <a:t>‹#›</a:t>
            </a:fld>
            <a:endParaRPr lang="en-US"/>
          </a:p>
        </p:txBody>
      </p:sp>
    </p:spTree>
    <p:extLst>
      <p:ext uri="{BB962C8B-B14F-4D97-AF65-F5344CB8AC3E}">
        <p14:creationId xmlns:p14="http://schemas.microsoft.com/office/powerpoint/2010/main" val="47421248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pPr/>
              <a:t>‹#›</a:t>
            </a:fld>
            <a:endParaRPr lang="en-US"/>
          </a:p>
        </p:txBody>
      </p:sp>
    </p:spTree>
    <p:extLst>
      <p:ext uri="{BB962C8B-B14F-4D97-AF65-F5344CB8AC3E}">
        <p14:creationId xmlns:p14="http://schemas.microsoft.com/office/powerpoint/2010/main" val="115287939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pPr/>
              <a:t>‹#›</a:t>
            </a:fld>
            <a:endParaRPr lang="en-US"/>
          </a:p>
        </p:txBody>
      </p:sp>
    </p:spTree>
    <p:extLst>
      <p:ext uri="{BB962C8B-B14F-4D97-AF65-F5344CB8AC3E}">
        <p14:creationId xmlns:p14="http://schemas.microsoft.com/office/powerpoint/2010/main" val="296557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ingle Statment Blank">
    <p:bg>
      <p:bgPr>
        <a:solidFill>
          <a:srgbClr val="333F2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819188"/>
            <a:ext cx="10551240" cy="521962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17265751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pPr/>
              <a:t>‹#›</a:t>
            </a:fld>
            <a:endParaRPr lang="en-US"/>
          </a:p>
        </p:txBody>
      </p:sp>
    </p:spTree>
    <p:extLst>
      <p:ext uri="{BB962C8B-B14F-4D97-AF65-F5344CB8AC3E}">
        <p14:creationId xmlns:p14="http://schemas.microsoft.com/office/powerpoint/2010/main" val="344896056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pPr/>
              <a:t>‹#›</a:t>
            </a:fld>
            <a:endParaRPr lang="en-US"/>
          </a:p>
        </p:txBody>
      </p:sp>
    </p:spTree>
    <p:extLst>
      <p:ext uri="{BB962C8B-B14F-4D97-AF65-F5344CB8AC3E}">
        <p14:creationId xmlns:p14="http://schemas.microsoft.com/office/powerpoint/2010/main" val="42029936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pPr/>
              <a:t>‹#›</a:t>
            </a:fld>
            <a:endParaRPr lang="en-US"/>
          </a:p>
        </p:txBody>
      </p:sp>
    </p:spTree>
    <p:extLst>
      <p:ext uri="{BB962C8B-B14F-4D97-AF65-F5344CB8AC3E}">
        <p14:creationId xmlns:p14="http://schemas.microsoft.com/office/powerpoint/2010/main" val="328781222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pPr/>
              <a:t>‹#›</a:t>
            </a:fld>
            <a:endParaRPr lang="en-US"/>
          </a:p>
        </p:txBody>
      </p:sp>
    </p:spTree>
    <p:extLst>
      <p:ext uri="{BB962C8B-B14F-4D97-AF65-F5344CB8AC3E}">
        <p14:creationId xmlns:p14="http://schemas.microsoft.com/office/powerpoint/2010/main" val="209917707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pPr/>
              <a:t>‹#›</a:t>
            </a:fld>
            <a:endParaRPr lang="en-US"/>
          </a:p>
        </p:txBody>
      </p:sp>
    </p:spTree>
    <p:extLst>
      <p:ext uri="{BB962C8B-B14F-4D97-AF65-F5344CB8AC3E}">
        <p14:creationId xmlns:p14="http://schemas.microsoft.com/office/powerpoint/2010/main" val="226111230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pPr/>
              <a:t>‹#›</a:t>
            </a:fld>
            <a:endParaRPr lang="en-US"/>
          </a:p>
        </p:txBody>
      </p:sp>
    </p:spTree>
    <p:extLst>
      <p:ext uri="{BB962C8B-B14F-4D97-AF65-F5344CB8AC3E}">
        <p14:creationId xmlns:p14="http://schemas.microsoft.com/office/powerpoint/2010/main" val="38302581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pPr/>
              <a:t>‹#›</a:t>
            </a:fld>
            <a:endParaRPr lang="en-US"/>
          </a:p>
        </p:txBody>
      </p:sp>
    </p:spTree>
    <p:extLst>
      <p:ext uri="{BB962C8B-B14F-4D97-AF65-F5344CB8AC3E}">
        <p14:creationId xmlns:p14="http://schemas.microsoft.com/office/powerpoint/2010/main" val="22088419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pPr/>
              <a:t>‹#›</a:t>
            </a:fld>
            <a:endParaRPr lang="en-US"/>
          </a:p>
        </p:txBody>
      </p:sp>
    </p:spTree>
    <p:extLst>
      <p:ext uri="{BB962C8B-B14F-4D97-AF65-F5344CB8AC3E}">
        <p14:creationId xmlns:p14="http://schemas.microsoft.com/office/powerpoint/2010/main" val="346346338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pPr/>
              <a:t>‹#›</a:t>
            </a:fld>
            <a:endParaRPr lang="en-US"/>
          </a:p>
        </p:txBody>
      </p:sp>
    </p:spTree>
    <p:extLst>
      <p:ext uri="{BB962C8B-B14F-4D97-AF65-F5344CB8AC3E}">
        <p14:creationId xmlns:p14="http://schemas.microsoft.com/office/powerpoint/2010/main" val="361595499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pPr/>
              <a:t>‹#›</a:t>
            </a:fld>
            <a:endParaRPr lang="en-US"/>
          </a:p>
        </p:txBody>
      </p:sp>
    </p:spTree>
    <p:extLst>
      <p:ext uri="{BB962C8B-B14F-4D97-AF65-F5344CB8AC3E}">
        <p14:creationId xmlns:p14="http://schemas.microsoft.com/office/powerpoint/2010/main" val="4081429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metal2"/>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11040533" y="2889250"/>
            <a:ext cx="95251" cy="3968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metal2"/>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7776633" y="4941888"/>
            <a:ext cx="95251" cy="1916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metal2"/>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8688918" y="3968750"/>
            <a:ext cx="95249" cy="288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space2"/>
          <p:cNvPicPr>
            <a:picLocks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22225"/>
            <a:ext cx="7535333"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space2"/>
          <p:cNvPicPr>
            <a:picLocks noChangeArrowheads="1"/>
          </p:cNvPicPr>
          <p:nvPr/>
        </p:nvPicPr>
        <p:blipFill>
          <a:blip r:embed="rId4">
            <a:lum bright="100000"/>
            <a:extLst>
              <a:ext uri="{28A0092B-C50C-407E-A947-70E740481C1C}">
                <a14:useLocalDpi xmlns:a14="http://schemas.microsoft.com/office/drawing/2010/main" val="0"/>
              </a:ext>
            </a:extLst>
          </a:blip>
          <a:srcRect/>
          <a:stretch>
            <a:fillRect/>
          </a:stretch>
        </p:blipFill>
        <p:spPr bwMode="auto">
          <a:xfrm>
            <a:off x="6047317" y="7938"/>
            <a:ext cx="6144683" cy="342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metal2"/>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10560051" y="2168526"/>
            <a:ext cx="97367" cy="4689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metal2"/>
          <p:cNvPicPr>
            <a:picLocks noChangeAspect="1" noChangeArrowheads="1"/>
          </p:cNvPicPr>
          <p:nvPr/>
        </p:nvPicPr>
        <p:blipFill>
          <a:blip r:embed="rId2">
            <a:lum contrast="36000"/>
            <a:extLst>
              <a:ext uri="{28A0092B-C50C-407E-A947-70E740481C1C}">
                <a14:useLocalDpi xmlns:a14="http://schemas.microsoft.com/office/drawing/2010/main" val="0"/>
              </a:ext>
            </a:extLst>
          </a:blip>
          <a:srcRect/>
          <a:stretch>
            <a:fillRect/>
          </a:stretch>
        </p:blipFill>
        <p:spPr bwMode="auto">
          <a:xfrm>
            <a:off x="9359901" y="1700214"/>
            <a:ext cx="97367" cy="5157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box_line_small"/>
          <p:cNvPicPr>
            <a:picLocks noChangeAspect="1" noChangeArrowheads="1"/>
          </p:cNvPicPr>
          <p:nvPr/>
        </p:nvPicPr>
        <p:blipFill>
          <a:blip r:embed="rId5">
            <a:lum contrast="66000"/>
            <a:extLst>
              <a:ext uri="{28A0092B-C50C-407E-A947-70E740481C1C}">
                <a14:useLocalDpi xmlns:a14="http://schemas.microsoft.com/office/drawing/2010/main" val="0"/>
              </a:ext>
            </a:extLst>
          </a:blip>
          <a:srcRect/>
          <a:stretch>
            <a:fillRect/>
          </a:stretch>
        </p:blipFill>
        <p:spPr bwMode="auto">
          <a:xfrm>
            <a:off x="9984318" y="836613"/>
            <a:ext cx="95249"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box_reflex"/>
          <p:cNvPicPr>
            <a:picLocks noChangeAspect="1" noChangeArrowheads="1"/>
          </p:cNvPicPr>
          <p:nvPr/>
        </p:nvPicPr>
        <p:blipFill>
          <a:blip r:embed="rId6">
            <a:lum contrast="42000"/>
            <a:extLst>
              <a:ext uri="{28A0092B-C50C-407E-A947-70E740481C1C}">
                <a14:useLocalDpi xmlns:a14="http://schemas.microsoft.com/office/drawing/2010/main" val="0"/>
              </a:ext>
            </a:extLst>
          </a:blip>
          <a:srcRect/>
          <a:stretch>
            <a:fillRect/>
          </a:stretch>
        </p:blipFill>
        <p:spPr bwMode="auto">
          <a:xfrm>
            <a:off x="10464800" y="2025650"/>
            <a:ext cx="279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3"/>
          <p:cNvSpPr>
            <a:spLocks noChangeArrowheads="1"/>
          </p:cNvSpPr>
          <p:nvPr/>
        </p:nvSpPr>
        <p:spPr bwMode="auto">
          <a:xfrm>
            <a:off x="0" y="5373688"/>
            <a:ext cx="12192000" cy="1484312"/>
          </a:xfrm>
          <a:prstGeom prst="rect">
            <a:avLst/>
          </a:prstGeom>
          <a:gradFill rotWithShape="1">
            <a:gsLst>
              <a:gs pos="0">
                <a:schemeClr val="tx2">
                  <a:gamma/>
                  <a:tint val="0"/>
                  <a:invGamma/>
                  <a:alpha val="0"/>
                </a:schemeClr>
              </a:gs>
              <a:gs pos="100000">
                <a:schemeClr val="tx2"/>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pPr algn="ctr" eaLnBrk="0" fontAlgn="base" hangingPunct="0">
              <a:spcBef>
                <a:spcPct val="0"/>
              </a:spcBef>
              <a:spcAft>
                <a:spcPct val="0"/>
              </a:spcAft>
              <a:defRPr/>
            </a:pPr>
            <a:endParaRPr lang="en-US" sz="1800">
              <a:solidFill>
                <a:srgbClr val="000000"/>
              </a:solidFill>
            </a:endParaRPr>
          </a:p>
        </p:txBody>
      </p:sp>
      <p:pic>
        <p:nvPicPr>
          <p:cNvPr id="14" name="Picture 14" descr="box_reflex"/>
          <p:cNvPicPr>
            <a:picLocks noChangeAspect="1" noChangeArrowheads="1"/>
          </p:cNvPicPr>
          <p:nvPr/>
        </p:nvPicPr>
        <p:blipFill>
          <a:blip r:embed="rId7">
            <a:lum contrast="36000"/>
            <a:extLst>
              <a:ext uri="{28A0092B-C50C-407E-A947-70E740481C1C}">
                <a14:useLocalDpi xmlns:a14="http://schemas.microsoft.com/office/drawing/2010/main" val="0"/>
              </a:ext>
            </a:extLst>
          </a:blip>
          <a:srcRect/>
          <a:stretch>
            <a:fillRect/>
          </a:stretch>
        </p:blipFill>
        <p:spPr bwMode="auto">
          <a:xfrm>
            <a:off x="7683501" y="4837114"/>
            <a:ext cx="27516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descr="box_reflex"/>
          <p:cNvPicPr>
            <a:picLocks noChangeAspect="1" noChangeArrowheads="1"/>
          </p:cNvPicPr>
          <p:nvPr/>
        </p:nvPicPr>
        <p:blipFill>
          <a:blip r:embed="rId8">
            <a:lum contrast="36000"/>
            <a:extLst>
              <a:ext uri="{28A0092B-C50C-407E-A947-70E740481C1C}">
                <a14:useLocalDpi xmlns:a14="http://schemas.microsoft.com/office/drawing/2010/main" val="0"/>
              </a:ext>
            </a:extLst>
          </a:blip>
          <a:srcRect/>
          <a:stretch>
            <a:fillRect/>
          </a:stretch>
        </p:blipFill>
        <p:spPr bwMode="auto">
          <a:xfrm>
            <a:off x="9218085" y="1558925"/>
            <a:ext cx="3683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descr="box_refle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45284" y="2781300"/>
            <a:ext cx="279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7" descr="box_reflex"/>
          <p:cNvPicPr>
            <a:picLocks noChangeAspect="1" noChangeArrowheads="1"/>
          </p:cNvPicPr>
          <p:nvPr/>
        </p:nvPicPr>
        <p:blipFill>
          <a:blip r:embed="rId6">
            <a:lum contrast="42000"/>
            <a:extLst>
              <a:ext uri="{28A0092B-C50C-407E-A947-70E740481C1C}">
                <a14:useLocalDpi xmlns:a14="http://schemas.microsoft.com/office/drawing/2010/main" val="0"/>
              </a:ext>
            </a:extLst>
          </a:blip>
          <a:srcRect/>
          <a:stretch>
            <a:fillRect/>
          </a:stretch>
        </p:blipFill>
        <p:spPr bwMode="auto">
          <a:xfrm>
            <a:off x="8591551" y="3824288"/>
            <a:ext cx="279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8" descr="box_reflex"/>
          <p:cNvPicPr>
            <a:picLocks noChangeAspect="1" noChangeArrowheads="1"/>
          </p:cNvPicPr>
          <p:nvPr/>
        </p:nvPicPr>
        <p:blipFill>
          <a:blip r:embed="rId9" cstate="print">
            <a:lum contrast="42000"/>
            <a:extLst>
              <a:ext uri="{28A0092B-C50C-407E-A947-70E740481C1C}">
                <a14:useLocalDpi xmlns:a14="http://schemas.microsoft.com/office/drawing/2010/main" val="0"/>
              </a:ext>
            </a:extLst>
          </a:blip>
          <a:srcRect/>
          <a:stretch>
            <a:fillRect/>
          </a:stretch>
        </p:blipFill>
        <p:spPr bwMode="auto">
          <a:xfrm>
            <a:off x="9840385" y="692151"/>
            <a:ext cx="376767"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 name="Rectangle 10"/>
          <p:cNvSpPr>
            <a:spLocks noGrp="1" noChangeArrowheads="1"/>
          </p:cNvSpPr>
          <p:nvPr>
            <p:ph type="ctrTitle" sz="quarter"/>
          </p:nvPr>
        </p:nvSpPr>
        <p:spPr>
          <a:xfrm>
            <a:off x="670984" y="1887538"/>
            <a:ext cx="8449733" cy="1143000"/>
          </a:xfrm>
        </p:spPr>
        <p:txBody>
          <a:bodyPr/>
          <a:lstStyle>
            <a:lvl1pPr>
              <a:defRPr sz="3600">
                <a:effectLst>
                  <a:outerShdw blurRad="38100" dist="38100" dir="2700000" algn="tl">
                    <a:srgbClr val="000000"/>
                  </a:outerShdw>
                </a:effectLst>
              </a:defRPr>
            </a:lvl1pPr>
          </a:lstStyle>
          <a:p>
            <a:pPr lvl="0"/>
            <a:r>
              <a:rPr lang="en-US" noProof="0"/>
              <a:t>Click to edit Master title style</a:t>
            </a:r>
          </a:p>
        </p:txBody>
      </p:sp>
      <p:sp>
        <p:nvSpPr>
          <p:cNvPr id="2059" name="Rectangle 11"/>
          <p:cNvSpPr>
            <a:spLocks noGrp="1" noChangeArrowheads="1"/>
          </p:cNvSpPr>
          <p:nvPr>
            <p:ph type="subTitle" sz="quarter" idx="1"/>
          </p:nvPr>
        </p:nvSpPr>
        <p:spPr>
          <a:xfrm>
            <a:off x="1775884" y="3068638"/>
            <a:ext cx="6096000" cy="533400"/>
          </a:xfrm>
        </p:spPr>
        <p:txBody>
          <a:bodyPr/>
          <a:lstStyle>
            <a:lvl1pPr marL="0" indent="0" algn="ctr">
              <a:buFont typeface="Wingdings" pitchFamily="2" charset="2"/>
              <a:buNone/>
              <a:defRPr sz="1800" b="0"/>
            </a:lvl1pPr>
          </a:lstStyle>
          <a:p>
            <a:pPr lvl="0"/>
            <a:r>
              <a:rPr lang="en-US" noProof="0"/>
              <a:t>Click to edit Master subtitle style</a:t>
            </a:r>
          </a:p>
        </p:txBody>
      </p:sp>
    </p:spTree>
    <p:extLst>
      <p:ext uri="{BB962C8B-B14F-4D97-AF65-F5344CB8AC3E}">
        <p14:creationId xmlns:p14="http://schemas.microsoft.com/office/powerpoint/2010/main" val="148289488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pPr/>
              <a:t>‹#›</a:t>
            </a:fld>
            <a:endParaRPr lang="en-US"/>
          </a:p>
        </p:txBody>
      </p:sp>
    </p:spTree>
    <p:extLst>
      <p:ext uri="{BB962C8B-B14F-4D97-AF65-F5344CB8AC3E}">
        <p14:creationId xmlns:p14="http://schemas.microsoft.com/office/powerpoint/2010/main" val="406077537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pPr/>
              <a:t>‹#›</a:t>
            </a:fld>
            <a:endParaRPr lang="en-US"/>
          </a:p>
        </p:txBody>
      </p:sp>
    </p:spTree>
    <p:extLst>
      <p:ext uri="{BB962C8B-B14F-4D97-AF65-F5344CB8AC3E}">
        <p14:creationId xmlns:p14="http://schemas.microsoft.com/office/powerpoint/2010/main" val="90606084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pPr/>
              <a:t>‹#›</a:t>
            </a:fld>
            <a:endParaRPr lang="en-US"/>
          </a:p>
        </p:txBody>
      </p:sp>
    </p:spTree>
    <p:extLst>
      <p:ext uri="{BB962C8B-B14F-4D97-AF65-F5344CB8AC3E}">
        <p14:creationId xmlns:p14="http://schemas.microsoft.com/office/powerpoint/2010/main" val="33869501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pPr/>
              <a:t>‹#›</a:t>
            </a:fld>
            <a:endParaRPr lang="en-US"/>
          </a:p>
        </p:txBody>
      </p:sp>
    </p:spTree>
    <p:extLst>
      <p:ext uri="{BB962C8B-B14F-4D97-AF65-F5344CB8AC3E}">
        <p14:creationId xmlns:p14="http://schemas.microsoft.com/office/powerpoint/2010/main" val="273202961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04801" y="2286000"/>
            <a:ext cx="11480799" cy="2895600"/>
          </a:xfrm>
          <a:effectLst>
            <a:outerShdw dist="56796" dir="1593903" algn="ctr" rotWithShape="0">
              <a:schemeClr val="accent1"/>
            </a:outerShdw>
          </a:effectLst>
        </p:spPr>
        <p:txBody>
          <a:bodyPr/>
          <a:lstStyle>
            <a:lvl1pPr>
              <a:defRPr sz="6600"/>
            </a:lvl1pPr>
          </a:lstStyle>
          <a:p>
            <a:r>
              <a:rPr lang="en-US"/>
              <a:t>Click to edit Master title style</a:t>
            </a:r>
          </a:p>
        </p:txBody>
      </p:sp>
      <p:sp>
        <p:nvSpPr>
          <p:cNvPr id="3075" name="Rectangle 3"/>
          <p:cNvSpPr>
            <a:spLocks noGrp="1" noChangeArrowheads="1"/>
          </p:cNvSpPr>
          <p:nvPr>
            <p:ph type="subTitle" idx="1"/>
          </p:nvPr>
        </p:nvSpPr>
        <p:spPr>
          <a:xfrm>
            <a:off x="304801" y="0"/>
            <a:ext cx="11582400" cy="1219200"/>
          </a:xfrm>
          <a:effectLst>
            <a:outerShdw dist="35921" dir="2700000" algn="ctr" rotWithShape="0">
              <a:schemeClr val="bg1"/>
            </a:outerShdw>
          </a:effectLst>
        </p:spPr>
        <p:txBody>
          <a:bodyPr anchor="ctr"/>
          <a:lstStyle>
            <a:lvl1pPr marL="0" indent="0" algn="ctr">
              <a:buFontTx/>
              <a:buNone/>
              <a:defRPr sz="4000" b="0">
                <a:solidFill>
                  <a:schemeClr val="tx2"/>
                </a:solidFill>
              </a:defRPr>
            </a:lvl1pPr>
          </a:lstStyle>
          <a:p>
            <a:r>
              <a:rPr lang="en-US"/>
              <a:t>Click to edit Master subtitle style</a:t>
            </a:r>
          </a:p>
        </p:txBody>
      </p:sp>
    </p:spTree>
    <p:extLst>
      <p:ext uri="{BB962C8B-B14F-4D97-AF65-F5344CB8AC3E}">
        <p14:creationId xmlns:p14="http://schemas.microsoft.com/office/powerpoint/2010/main" val="329311165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678348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1"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7067410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524000"/>
            <a:ext cx="5689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0"/>
            <a:ext cx="5689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085343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974996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18897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415285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04535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4"/>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864734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4788723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975188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228600"/>
            <a:ext cx="28956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28600"/>
            <a:ext cx="84836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10517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able Placeholder 2"/>
          <p:cNvSpPr>
            <a:spLocks noGrp="1"/>
          </p:cNvSpPr>
          <p:nvPr>
            <p:ph type="tbl" idx="1"/>
          </p:nvPr>
        </p:nvSpPr>
        <p:spPr>
          <a:xfrm>
            <a:off x="304801" y="1524000"/>
            <a:ext cx="11582400" cy="4495800"/>
          </a:xfrm>
        </p:spPr>
        <p:txBody>
          <a:bodyPr/>
          <a:lstStyle/>
          <a:p>
            <a:pPr lvl="0"/>
            <a:endParaRPr lang="en-US" noProof="0"/>
          </a:p>
        </p:txBody>
      </p:sp>
    </p:spTree>
    <p:extLst>
      <p:ext uri="{BB962C8B-B14F-4D97-AF65-F5344CB8AC3E}">
        <p14:creationId xmlns:p14="http://schemas.microsoft.com/office/powerpoint/2010/main" val="229611181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1" y="228600"/>
            <a:ext cx="11582400"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23698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ext Placeholder 2"/>
          <p:cNvSpPr>
            <a:spLocks noGrp="1"/>
          </p:cNvSpPr>
          <p:nvPr>
            <p:ph type="body" sz="half" idx="1"/>
          </p:nvPr>
        </p:nvSpPr>
        <p:spPr>
          <a:xfrm>
            <a:off x="304801" y="15240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4801"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298497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Content Placeholder 2"/>
          <p:cNvSpPr>
            <a:spLocks noGrp="1"/>
          </p:cNvSpPr>
          <p:nvPr>
            <p:ph sz="quarter" idx="1"/>
          </p:nvPr>
        </p:nvSpPr>
        <p:spPr>
          <a:xfrm>
            <a:off x="304800" y="1524000"/>
            <a:ext cx="568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524000"/>
            <a:ext cx="568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304801"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290923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ext Placeholder 2"/>
          <p:cNvSpPr>
            <a:spLocks noGrp="1"/>
          </p:cNvSpPr>
          <p:nvPr>
            <p:ph type="body" sz="half" idx="1"/>
          </p:nvPr>
        </p:nvSpPr>
        <p:spPr>
          <a:xfrm>
            <a:off x="304800" y="1524000"/>
            <a:ext cx="5689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524000"/>
            <a:ext cx="5689600" cy="4495800"/>
          </a:xfrm>
        </p:spPr>
        <p:txBody>
          <a:bodyPr/>
          <a:lstStyle/>
          <a:p>
            <a:pPr lvl="0"/>
            <a:endParaRPr lang="en-US" noProof="0"/>
          </a:p>
        </p:txBody>
      </p:sp>
    </p:spTree>
    <p:extLst>
      <p:ext uri="{BB962C8B-B14F-4D97-AF65-F5344CB8AC3E}">
        <p14:creationId xmlns:p14="http://schemas.microsoft.com/office/powerpoint/2010/main" val="35300668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8489906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Content Placeholder 2"/>
          <p:cNvSpPr>
            <a:spLocks noGrp="1"/>
          </p:cNvSpPr>
          <p:nvPr>
            <p:ph sz="half" idx="1"/>
          </p:nvPr>
        </p:nvSpPr>
        <p:spPr>
          <a:xfrm>
            <a:off x="304801" y="15240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055958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DB88D6-A399-4102-A14D-319151B4441B}"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6C06C-E424-4BAF-BC9C-B3D0C60BD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25086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DB88D6-A399-4102-A14D-319151B4441B}"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6C06C-E424-4BAF-BC9C-B3D0C60BD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03502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DB88D6-A399-4102-A14D-319151B4441B}"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6C06C-E424-4BAF-BC9C-B3D0C60BD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961065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DB88D6-A399-4102-A14D-319151B4441B}"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76C06C-E424-4BAF-BC9C-B3D0C60BD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601171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DB88D6-A399-4102-A14D-319151B4441B}" type="datetimeFigureOut">
              <a:rPr lang="en-US" smtClean="0">
                <a:solidFill>
                  <a:prstClr val="black">
                    <a:tint val="75000"/>
                  </a:prstClr>
                </a:solidFill>
              </a:rPr>
              <a:pPr/>
              <a:t>11/5/2021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176C06C-E424-4BAF-BC9C-B3D0C60BD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128875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DB88D6-A399-4102-A14D-319151B4441B}" type="datetimeFigureOut">
              <a:rPr lang="en-US" smtClean="0">
                <a:solidFill>
                  <a:prstClr val="black">
                    <a:tint val="75000"/>
                  </a:prstClr>
                </a:solidFill>
              </a:rPr>
              <a:pPr/>
              <a:t>11/5/2021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176C06C-E424-4BAF-BC9C-B3D0C60BD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060217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DB88D6-A399-4102-A14D-319151B4441B}" type="datetimeFigureOut">
              <a:rPr lang="en-US" smtClean="0">
                <a:solidFill>
                  <a:prstClr val="black">
                    <a:tint val="75000"/>
                  </a:prstClr>
                </a:solidFill>
              </a:rPr>
              <a:pPr/>
              <a:t>11/5/2021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176C06C-E424-4BAF-BC9C-B3D0C60BD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974843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DB88D6-A399-4102-A14D-319151B4441B}"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76C06C-E424-4BAF-BC9C-B3D0C60BD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515796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DB88D6-A399-4102-A14D-319151B4441B}"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76C06C-E424-4BAF-BC9C-B3D0C60BD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71719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7034" y="1608138"/>
            <a:ext cx="5441951"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62184" y="1608138"/>
            <a:ext cx="5441949"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407429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DB88D6-A399-4102-A14D-319151B4441B}"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6C06C-E424-4BAF-BC9C-B3D0C60BD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086261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DB88D6-A399-4102-A14D-319151B4441B}"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6C06C-E424-4BAF-BC9C-B3D0C60BD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2189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eaLnBrk="0" hangingPunct="0"/>
            <a:endParaRPr lang="en-US">
              <a:solidFill>
                <a:srgbClr val="000000"/>
              </a:solidFill>
              <a:latin typeface="Times" pitchFamily="84" charset="0"/>
            </a:endParaRPr>
          </a:p>
        </p:txBody>
      </p:sp>
      <p:sp>
        <p:nvSpPr>
          <p:cNvPr id="5" name="Footer Placeholder 4"/>
          <p:cNvSpPr>
            <a:spLocks noGrp="1"/>
          </p:cNvSpPr>
          <p:nvPr>
            <p:ph type="ftr" sz="quarter" idx="11"/>
          </p:nvPr>
        </p:nvSpPr>
        <p:spPr/>
        <p:txBody>
          <a:bodyPr/>
          <a:lstStyle>
            <a:lvl1pPr>
              <a:defRPr/>
            </a:lvl1pPr>
          </a:lstStyle>
          <a:p>
            <a:pPr eaLnBrk="0" hangingPunct="0"/>
            <a:endParaRPr lang="en-US">
              <a:solidFill>
                <a:srgbClr val="000000"/>
              </a:solidFill>
              <a:latin typeface="Times" pitchFamily="84" charset="0"/>
            </a:endParaRPr>
          </a:p>
        </p:txBody>
      </p:sp>
      <p:sp>
        <p:nvSpPr>
          <p:cNvPr id="6" name="Slide Number Placeholder 5"/>
          <p:cNvSpPr>
            <a:spLocks noGrp="1"/>
          </p:cNvSpPr>
          <p:nvPr>
            <p:ph type="sldNum" sz="quarter" idx="12"/>
          </p:nvPr>
        </p:nvSpPr>
        <p:spPr/>
        <p:txBody>
          <a:bodyPr/>
          <a:lstStyle>
            <a:lvl1pPr>
              <a:defRPr/>
            </a:lvl1pPr>
          </a:lstStyle>
          <a:p>
            <a:pPr eaLnBrk="0" hangingPunct="0"/>
            <a:fld id="{ADD5B5D3-8FD2-41AA-9A07-EE86BFC5A7B0}" type="slidenum">
              <a:rPr lang="en-US">
                <a:solidFill>
                  <a:srgbClr val="000000"/>
                </a:solidFill>
                <a:latin typeface="Times" pitchFamily="84" charset="0"/>
              </a:rPr>
              <a:pPr eaLnBrk="0" hangingPunct="0"/>
              <a:t>‹#›</a:t>
            </a:fld>
            <a:endParaRPr lang="en-US">
              <a:solidFill>
                <a:srgbClr val="000000"/>
              </a:solidFill>
              <a:latin typeface="Times" pitchFamily="84" charset="0"/>
            </a:endParaRPr>
          </a:p>
        </p:txBody>
      </p:sp>
    </p:spTree>
    <p:extLst>
      <p:ext uri="{BB962C8B-B14F-4D97-AF65-F5344CB8AC3E}">
        <p14:creationId xmlns:p14="http://schemas.microsoft.com/office/powerpoint/2010/main" val="299527616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eaLnBrk="0" hangingPunct="0"/>
            <a:endParaRPr lang="en-US">
              <a:solidFill>
                <a:srgbClr val="000000"/>
              </a:solidFill>
              <a:latin typeface="Times" pitchFamily="84" charset="0"/>
            </a:endParaRPr>
          </a:p>
        </p:txBody>
      </p:sp>
      <p:sp>
        <p:nvSpPr>
          <p:cNvPr id="5" name="Footer Placeholder 4"/>
          <p:cNvSpPr>
            <a:spLocks noGrp="1"/>
          </p:cNvSpPr>
          <p:nvPr>
            <p:ph type="ftr" sz="quarter" idx="11"/>
          </p:nvPr>
        </p:nvSpPr>
        <p:spPr/>
        <p:txBody>
          <a:bodyPr/>
          <a:lstStyle>
            <a:lvl1pPr>
              <a:defRPr/>
            </a:lvl1pPr>
          </a:lstStyle>
          <a:p>
            <a:pPr eaLnBrk="0" hangingPunct="0"/>
            <a:endParaRPr lang="en-US">
              <a:solidFill>
                <a:srgbClr val="000000"/>
              </a:solidFill>
              <a:latin typeface="Times" pitchFamily="84" charset="0"/>
            </a:endParaRPr>
          </a:p>
        </p:txBody>
      </p:sp>
      <p:sp>
        <p:nvSpPr>
          <p:cNvPr id="6" name="Slide Number Placeholder 5"/>
          <p:cNvSpPr>
            <a:spLocks noGrp="1"/>
          </p:cNvSpPr>
          <p:nvPr>
            <p:ph type="sldNum" sz="quarter" idx="12"/>
          </p:nvPr>
        </p:nvSpPr>
        <p:spPr/>
        <p:txBody>
          <a:bodyPr/>
          <a:lstStyle>
            <a:lvl1pPr>
              <a:defRPr/>
            </a:lvl1pPr>
          </a:lstStyle>
          <a:p>
            <a:pPr eaLnBrk="0" hangingPunct="0"/>
            <a:fld id="{95D12DDC-4590-484D-9A48-4C0B40359BD4}" type="slidenum">
              <a:rPr lang="en-US">
                <a:solidFill>
                  <a:srgbClr val="000000"/>
                </a:solidFill>
                <a:latin typeface="Times" pitchFamily="84" charset="0"/>
              </a:rPr>
              <a:pPr eaLnBrk="0" hangingPunct="0"/>
              <a:t>‹#›</a:t>
            </a:fld>
            <a:endParaRPr lang="en-US">
              <a:solidFill>
                <a:srgbClr val="000000"/>
              </a:solidFill>
              <a:latin typeface="Times" pitchFamily="84" charset="0"/>
            </a:endParaRPr>
          </a:p>
        </p:txBody>
      </p:sp>
    </p:spTree>
    <p:extLst>
      <p:ext uri="{BB962C8B-B14F-4D97-AF65-F5344CB8AC3E}">
        <p14:creationId xmlns:p14="http://schemas.microsoft.com/office/powerpoint/2010/main" val="177923973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eaLnBrk="0" hangingPunct="0"/>
            <a:endParaRPr lang="en-US">
              <a:solidFill>
                <a:srgbClr val="000000"/>
              </a:solidFill>
              <a:latin typeface="Times" pitchFamily="84" charset="0"/>
            </a:endParaRPr>
          </a:p>
        </p:txBody>
      </p:sp>
      <p:sp>
        <p:nvSpPr>
          <p:cNvPr id="5" name="Footer Placeholder 4"/>
          <p:cNvSpPr>
            <a:spLocks noGrp="1"/>
          </p:cNvSpPr>
          <p:nvPr>
            <p:ph type="ftr" sz="quarter" idx="11"/>
          </p:nvPr>
        </p:nvSpPr>
        <p:spPr/>
        <p:txBody>
          <a:bodyPr/>
          <a:lstStyle>
            <a:lvl1pPr>
              <a:defRPr/>
            </a:lvl1pPr>
          </a:lstStyle>
          <a:p>
            <a:pPr eaLnBrk="0" hangingPunct="0"/>
            <a:endParaRPr lang="en-US">
              <a:solidFill>
                <a:srgbClr val="000000"/>
              </a:solidFill>
              <a:latin typeface="Times" pitchFamily="84" charset="0"/>
            </a:endParaRPr>
          </a:p>
        </p:txBody>
      </p:sp>
      <p:sp>
        <p:nvSpPr>
          <p:cNvPr id="6" name="Slide Number Placeholder 5"/>
          <p:cNvSpPr>
            <a:spLocks noGrp="1"/>
          </p:cNvSpPr>
          <p:nvPr>
            <p:ph type="sldNum" sz="quarter" idx="12"/>
          </p:nvPr>
        </p:nvSpPr>
        <p:spPr/>
        <p:txBody>
          <a:bodyPr/>
          <a:lstStyle>
            <a:lvl1pPr>
              <a:defRPr/>
            </a:lvl1pPr>
          </a:lstStyle>
          <a:p>
            <a:pPr eaLnBrk="0" hangingPunct="0"/>
            <a:fld id="{5C29438B-9080-4BC0-8503-B4270E16C139}" type="slidenum">
              <a:rPr lang="en-US">
                <a:solidFill>
                  <a:srgbClr val="000000"/>
                </a:solidFill>
                <a:latin typeface="Times" pitchFamily="84" charset="0"/>
              </a:rPr>
              <a:pPr eaLnBrk="0" hangingPunct="0"/>
              <a:t>‹#›</a:t>
            </a:fld>
            <a:endParaRPr lang="en-US">
              <a:solidFill>
                <a:srgbClr val="000000"/>
              </a:solidFill>
              <a:latin typeface="Times" pitchFamily="84" charset="0"/>
            </a:endParaRPr>
          </a:p>
        </p:txBody>
      </p:sp>
    </p:spTree>
    <p:extLst>
      <p:ext uri="{BB962C8B-B14F-4D97-AF65-F5344CB8AC3E}">
        <p14:creationId xmlns:p14="http://schemas.microsoft.com/office/powerpoint/2010/main" val="242476850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eaLnBrk="0" hangingPunct="0"/>
            <a:endParaRPr lang="en-US">
              <a:solidFill>
                <a:srgbClr val="000000"/>
              </a:solidFill>
              <a:latin typeface="Times" pitchFamily="84" charset="0"/>
            </a:endParaRPr>
          </a:p>
        </p:txBody>
      </p:sp>
      <p:sp>
        <p:nvSpPr>
          <p:cNvPr id="6" name="Footer Placeholder 5"/>
          <p:cNvSpPr>
            <a:spLocks noGrp="1"/>
          </p:cNvSpPr>
          <p:nvPr>
            <p:ph type="ftr" sz="quarter" idx="11"/>
          </p:nvPr>
        </p:nvSpPr>
        <p:spPr/>
        <p:txBody>
          <a:bodyPr/>
          <a:lstStyle>
            <a:lvl1pPr>
              <a:defRPr/>
            </a:lvl1pPr>
          </a:lstStyle>
          <a:p>
            <a:pPr eaLnBrk="0" hangingPunct="0"/>
            <a:endParaRPr lang="en-US">
              <a:solidFill>
                <a:srgbClr val="000000"/>
              </a:solidFill>
              <a:latin typeface="Times" pitchFamily="84" charset="0"/>
            </a:endParaRPr>
          </a:p>
        </p:txBody>
      </p:sp>
      <p:sp>
        <p:nvSpPr>
          <p:cNvPr id="7" name="Slide Number Placeholder 6"/>
          <p:cNvSpPr>
            <a:spLocks noGrp="1"/>
          </p:cNvSpPr>
          <p:nvPr>
            <p:ph type="sldNum" sz="quarter" idx="12"/>
          </p:nvPr>
        </p:nvSpPr>
        <p:spPr/>
        <p:txBody>
          <a:bodyPr/>
          <a:lstStyle>
            <a:lvl1pPr>
              <a:defRPr/>
            </a:lvl1pPr>
          </a:lstStyle>
          <a:p>
            <a:pPr eaLnBrk="0" hangingPunct="0"/>
            <a:fld id="{4AC87197-6ECD-449E-9089-691064E91F5A}" type="slidenum">
              <a:rPr lang="en-US">
                <a:solidFill>
                  <a:srgbClr val="000000"/>
                </a:solidFill>
                <a:latin typeface="Times" pitchFamily="84" charset="0"/>
              </a:rPr>
              <a:pPr eaLnBrk="0" hangingPunct="0"/>
              <a:t>‹#›</a:t>
            </a:fld>
            <a:endParaRPr lang="en-US">
              <a:solidFill>
                <a:srgbClr val="000000"/>
              </a:solidFill>
              <a:latin typeface="Times" pitchFamily="84" charset="0"/>
            </a:endParaRPr>
          </a:p>
        </p:txBody>
      </p:sp>
    </p:spTree>
    <p:extLst>
      <p:ext uri="{BB962C8B-B14F-4D97-AF65-F5344CB8AC3E}">
        <p14:creationId xmlns:p14="http://schemas.microsoft.com/office/powerpoint/2010/main" val="45414189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eaLnBrk="0" hangingPunct="0"/>
            <a:endParaRPr lang="en-US">
              <a:solidFill>
                <a:srgbClr val="000000"/>
              </a:solidFill>
              <a:latin typeface="Times" pitchFamily="84" charset="0"/>
            </a:endParaRPr>
          </a:p>
        </p:txBody>
      </p:sp>
      <p:sp>
        <p:nvSpPr>
          <p:cNvPr id="8" name="Footer Placeholder 7"/>
          <p:cNvSpPr>
            <a:spLocks noGrp="1"/>
          </p:cNvSpPr>
          <p:nvPr>
            <p:ph type="ftr" sz="quarter" idx="11"/>
          </p:nvPr>
        </p:nvSpPr>
        <p:spPr/>
        <p:txBody>
          <a:bodyPr/>
          <a:lstStyle>
            <a:lvl1pPr>
              <a:defRPr/>
            </a:lvl1pPr>
          </a:lstStyle>
          <a:p>
            <a:pPr eaLnBrk="0" hangingPunct="0"/>
            <a:endParaRPr lang="en-US">
              <a:solidFill>
                <a:srgbClr val="000000"/>
              </a:solidFill>
              <a:latin typeface="Times" pitchFamily="84" charset="0"/>
            </a:endParaRPr>
          </a:p>
        </p:txBody>
      </p:sp>
      <p:sp>
        <p:nvSpPr>
          <p:cNvPr id="9" name="Slide Number Placeholder 8"/>
          <p:cNvSpPr>
            <a:spLocks noGrp="1"/>
          </p:cNvSpPr>
          <p:nvPr>
            <p:ph type="sldNum" sz="quarter" idx="12"/>
          </p:nvPr>
        </p:nvSpPr>
        <p:spPr/>
        <p:txBody>
          <a:bodyPr/>
          <a:lstStyle>
            <a:lvl1pPr>
              <a:defRPr/>
            </a:lvl1pPr>
          </a:lstStyle>
          <a:p>
            <a:pPr eaLnBrk="0" hangingPunct="0"/>
            <a:fld id="{3DFEE187-9D59-4DBB-A11E-70E20585EB7C}" type="slidenum">
              <a:rPr lang="en-US">
                <a:solidFill>
                  <a:srgbClr val="000000"/>
                </a:solidFill>
                <a:latin typeface="Times" pitchFamily="84" charset="0"/>
              </a:rPr>
              <a:pPr eaLnBrk="0" hangingPunct="0"/>
              <a:t>‹#›</a:t>
            </a:fld>
            <a:endParaRPr lang="en-US">
              <a:solidFill>
                <a:srgbClr val="000000"/>
              </a:solidFill>
              <a:latin typeface="Times" pitchFamily="84" charset="0"/>
            </a:endParaRPr>
          </a:p>
        </p:txBody>
      </p:sp>
    </p:spTree>
    <p:extLst>
      <p:ext uri="{BB962C8B-B14F-4D97-AF65-F5344CB8AC3E}">
        <p14:creationId xmlns:p14="http://schemas.microsoft.com/office/powerpoint/2010/main" val="244396708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eaLnBrk="0" hangingPunct="0"/>
            <a:endParaRPr lang="en-US">
              <a:solidFill>
                <a:srgbClr val="000000"/>
              </a:solidFill>
              <a:latin typeface="Times" pitchFamily="84" charset="0"/>
            </a:endParaRPr>
          </a:p>
        </p:txBody>
      </p:sp>
      <p:sp>
        <p:nvSpPr>
          <p:cNvPr id="4" name="Footer Placeholder 3"/>
          <p:cNvSpPr>
            <a:spLocks noGrp="1"/>
          </p:cNvSpPr>
          <p:nvPr>
            <p:ph type="ftr" sz="quarter" idx="11"/>
          </p:nvPr>
        </p:nvSpPr>
        <p:spPr/>
        <p:txBody>
          <a:bodyPr/>
          <a:lstStyle>
            <a:lvl1pPr>
              <a:defRPr/>
            </a:lvl1pPr>
          </a:lstStyle>
          <a:p>
            <a:pPr eaLnBrk="0" hangingPunct="0"/>
            <a:endParaRPr lang="en-US">
              <a:solidFill>
                <a:srgbClr val="000000"/>
              </a:solidFill>
              <a:latin typeface="Times" pitchFamily="84" charset="0"/>
            </a:endParaRPr>
          </a:p>
        </p:txBody>
      </p:sp>
      <p:sp>
        <p:nvSpPr>
          <p:cNvPr id="5" name="Slide Number Placeholder 4"/>
          <p:cNvSpPr>
            <a:spLocks noGrp="1"/>
          </p:cNvSpPr>
          <p:nvPr>
            <p:ph type="sldNum" sz="quarter" idx="12"/>
          </p:nvPr>
        </p:nvSpPr>
        <p:spPr/>
        <p:txBody>
          <a:bodyPr/>
          <a:lstStyle>
            <a:lvl1pPr>
              <a:defRPr/>
            </a:lvl1pPr>
          </a:lstStyle>
          <a:p>
            <a:pPr eaLnBrk="0" hangingPunct="0"/>
            <a:fld id="{BCC46386-AEAD-4827-B96F-B8AB740DF903}" type="slidenum">
              <a:rPr lang="en-US">
                <a:solidFill>
                  <a:srgbClr val="000000"/>
                </a:solidFill>
                <a:latin typeface="Times" pitchFamily="84" charset="0"/>
              </a:rPr>
              <a:pPr eaLnBrk="0" hangingPunct="0"/>
              <a:t>‹#›</a:t>
            </a:fld>
            <a:endParaRPr lang="en-US">
              <a:solidFill>
                <a:srgbClr val="000000"/>
              </a:solidFill>
              <a:latin typeface="Times" pitchFamily="84" charset="0"/>
            </a:endParaRPr>
          </a:p>
        </p:txBody>
      </p:sp>
    </p:spTree>
    <p:extLst>
      <p:ext uri="{BB962C8B-B14F-4D97-AF65-F5344CB8AC3E}">
        <p14:creationId xmlns:p14="http://schemas.microsoft.com/office/powerpoint/2010/main" val="410713154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eaLnBrk="0" hangingPunct="0"/>
            <a:endParaRPr lang="en-US">
              <a:solidFill>
                <a:srgbClr val="000000"/>
              </a:solidFill>
              <a:latin typeface="Times" pitchFamily="84" charset="0"/>
            </a:endParaRPr>
          </a:p>
        </p:txBody>
      </p:sp>
      <p:sp>
        <p:nvSpPr>
          <p:cNvPr id="3" name="Footer Placeholder 2"/>
          <p:cNvSpPr>
            <a:spLocks noGrp="1"/>
          </p:cNvSpPr>
          <p:nvPr>
            <p:ph type="ftr" sz="quarter" idx="11"/>
          </p:nvPr>
        </p:nvSpPr>
        <p:spPr/>
        <p:txBody>
          <a:bodyPr/>
          <a:lstStyle>
            <a:lvl1pPr>
              <a:defRPr/>
            </a:lvl1pPr>
          </a:lstStyle>
          <a:p>
            <a:pPr eaLnBrk="0" hangingPunct="0"/>
            <a:endParaRPr lang="en-US">
              <a:solidFill>
                <a:srgbClr val="000000"/>
              </a:solidFill>
              <a:latin typeface="Times" pitchFamily="84" charset="0"/>
            </a:endParaRPr>
          </a:p>
        </p:txBody>
      </p:sp>
      <p:sp>
        <p:nvSpPr>
          <p:cNvPr id="4" name="Slide Number Placeholder 3"/>
          <p:cNvSpPr>
            <a:spLocks noGrp="1"/>
          </p:cNvSpPr>
          <p:nvPr>
            <p:ph type="sldNum" sz="quarter" idx="12"/>
          </p:nvPr>
        </p:nvSpPr>
        <p:spPr/>
        <p:txBody>
          <a:bodyPr/>
          <a:lstStyle>
            <a:lvl1pPr>
              <a:defRPr/>
            </a:lvl1pPr>
          </a:lstStyle>
          <a:p>
            <a:pPr eaLnBrk="0" hangingPunct="0"/>
            <a:fld id="{2B3FF36E-E964-4AB3-95D6-797403CBBDC9}" type="slidenum">
              <a:rPr lang="en-US">
                <a:solidFill>
                  <a:srgbClr val="000000"/>
                </a:solidFill>
                <a:latin typeface="Times" pitchFamily="84" charset="0"/>
              </a:rPr>
              <a:pPr eaLnBrk="0" hangingPunct="0"/>
              <a:t>‹#›</a:t>
            </a:fld>
            <a:endParaRPr lang="en-US">
              <a:solidFill>
                <a:srgbClr val="000000"/>
              </a:solidFill>
              <a:latin typeface="Times" pitchFamily="84" charset="0"/>
            </a:endParaRPr>
          </a:p>
        </p:txBody>
      </p:sp>
    </p:spTree>
    <p:extLst>
      <p:ext uri="{BB962C8B-B14F-4D97-AF65-F5344CB8AC3E}">
        <p14:creationId xmlns:p14="http://schemas.microsoft.com/office/powerpoint/2010/main" val="220911831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eaLnBrk="0" hangingPunct="0"/>
            <a:endParaRPr lang="en-US">
              <a:solidFill>
                <a:srgbClr val="000000"/>
              </a:solidFill>
              <a:latin typeface="Times" pitchFamily="84" charset="0"/>
            </a:endParaRPr>
          </a:p>
        </p:txBody>
      </p:sp>
      <p:sp>
        <p:nvSpPr>
          <p:cNvPr id="6" name="Footer Placeholder 5"/>
          <p:cNvSpPr>
            <a:spLocks noGrp="1"/>
          </p:cNvSpPr>
          <p:nvPr>
            <p:ph type="ftr" sz="quarter" idx="11"/>
          </p:nvPr>
        </p:nvSpPr>
        <p:spPr/>
        <p:txBody>
          <a:bodyPr/>
          <a:lstStyle>
            <a:lvl1pPr>
              <a:defRPr/>
            </a:lvl1pPr>
          </a:lstStyle>
          <a:p>
            <a:pPr eaLnBrk="0" hangingPunct="0"/>
            <a:endParaRPr lang="en-US">
              <a:solidFill>
                <a:srgbClr val="000000"/>
              </a:solidFill>
              <a:latin typeface="Times" pitchFamily="84" charset="0"/>
            </a:endParaRPr>
          </a:p>
        </p:txBody>
      </p:sp>
      <p:sp>
        <p:nvSpPr>
          <p:cNvPr id="7" name="Slide Number Placeholder 6"/>
          <p:cNvSpPr>
            <a:spLocks noGrp="1"/>
          </p:cNvSpPr>
          <p:nvPr>
            <p:ph type="sldNum" sz="quarter" idx="12"/>
          </p:nvPr>
        </p:nvSpPr>
        <p:spPr/>
        <p:txBody>
          <a:bodyPr/>
          <a:lstStyle>
            <a:lvl1pPr>
              <a:defRPr/>
            </a:lvl1pPr>
          </a:lstStyle>
          <a:p>
            <a:pPr eaLnBrk="0" hangingPunct="0"/>
            <a:fld id="{E41DA5B6-47A4-486D-B48B-B8E2A9D630AA}" type="slidenum">
              <a:rPr lang="en-US">
                <a:solidFill>
                  <a:srgbClr val="000000"/>
                </a:solidFill>
                <a:latin typeface="Times" pitchFamily="84" charset="0"/>
              </a:rPr>
              <a:pPr eaLnBrk="0" hangingPunct="0"/>
              <a:t>‹#›</a:t>
            </a:fld>
            <a:endParaRPr lang="en-US">
              <a:solidFill>
                <a:srgbClr val="000000"/>
              </a:solidFill>
              <a:latin typeface="Times" pitchFamily="84" charset="0"/>
            </a:endParaRPr>
          </a:p>
        </p:txBody>
      </p:sp>
    </p:spTree>
    <p:extLst>
      <p:ext uri="{BB962C8B-B14F-4D97-AF65-F5344CB8AC3E}">
        <p14:creationId xmlns:p14="http://schemas.microsoft.com/office/powerpoint/2010/main" val="29624399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58816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eaLnBrk="0" hangingPunct="0"/>
            <a:endParaRPr lang="en-US">
              <a:solidFill>
                <a:srgbClr val="000000"/>
              </a:solidFill>
              <a:latin typeface="Times" pitchFamily="84" charset="0"/>
            </a:endParaRPr>
          </a:p>
        </p:txBody>
      </p:sp>
      <p:sp>
        <p:nvSpPr>
          <p:cNvPr id="6" name="Footer Placeholder 5"/>
          <p:cNvSpPr>
            <a:spLocks noGrp="1"/>
          </p:cNvSpPr>
          <p:nvPr>
            <p:ph type="ftr" sz="quarter" idx="11"/>
          </p:nvPr>
        </p:nvSpPr>
        <p:spPr/>
        <p:txBody>
          <a:bodyPr/>
          <a:lstStyle>
            <a:lvl1pPr>
              <a:defRPr/>
            </a:lvl1pPr>
          </a:lstStyle>
          <a:p>
            <a:pPr eaLnBrk="0" hangingPunct="0"/>
            <a:endParaRPr lang="en-US">
              <a:solidFill>
                <a:srgbClr val="000000"/>
              </a:solidFill>
              <a:latin typeface="Times" pitchFamily="84" charset="0"/>
            </a:endParaRPr>
          </a:p>
        </p:txBody>
      </p:sp>
      <p:sp>
        <p:nvSpPr>
          <p:cNvPr id="7" name="Slide Number Placeholder 6"/>
          <p:cNvSpPr>
            <a:spLocks noGrp="1"/>
          </p:cNvSpPr>
          <p:nvPr>
            <p:ph type="sldNum" sz="quarter" idx="12"/>
          </p:nvPr>
        </p:nvSpPr>
        <p:spPr/>
        <p:txBody>
          <a:bodyPr/>
          <a:lstStyle>
            <a:lvl1pPr>
              <a:defRPr/>
            </a:lvl1pPr>
          </a:lstStyle>
          <a:p>
            <a:pPr eaLnBrk="0" hangingPunct="0"/>
            <a:fld id="{613A27E2-790B-4923-93FD-58F57F55871A}" type="slidenum">
              <a:rPr lang="en-US">
                <a:solidFill>
                  <a:srgbClr val="000000"/>
                </a:solidFill>
                <a:latin typeface="Times" pitchFamily="84" charset="0"/>
              </a:rPr>
              <a:pPr eaLnBrk="0" hangingPunct="0"/>
              <a:t>‹#›</a:t>
            </a:fld>
            <a:endParaRPr lang="en-US">
              <a:solidFill>
                <a:srgbClr val="000000"/>
              </a:solidFill>
              <a:latin typeface="Times" pitchFamily="84" charset="0"/>
            </a:endParaRPr>
          </a:p>
        </p:txBody>
      </p:sp>
    </p:spTree>
    <p:extLst>
      <p:ext uri="{BB962C8B-B14F-4D97-AF65-F5344CB8AC3E}">
        <p14:creationId xmlns:p14="http://schemas.microsoft.com/office/powerpoint/2010/main" val="94157429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eaLnBrk="0" hangingPunct="0"/>
            <a:endParaRPr lang="en-US">
              <a:solidFill>
                <a:srgbClr val="000000"/>
              </a:solidFill>
              <a:latin typeface="Times" pitchFamily="84" charset="0"/>
            </a:endParaRPr>
          </a:p>
        </p:txBody>
      </p:sp>
      <p:sp>
        <p:nvSpPr>
          <p:cNvPr id="5" name="Footer Placeholder 4"/>
          <p:cNvSpPr>
            <a:spLocks noGrp="1"/>
          </p:cNvSpPr>
          <p:nvPr>
            <p:ph type="ftr" sz="quarter" idx="11"/>
          </p:nvPr>
        </p:nvSpPr>
        <p:spPr/>
        <p:txBody>
          <a:bodyPr/>
          <a:lstStyle>
            <a:lvl1pPr>
              <a:defRPr/>
            </a:lvl1pPr>
          </a:lstStyle>
          <a:p>
            <a:pPr eaLnBrk="0" hangingPunct="0"/>
            <a:endParaRPr lang="en-US">
              <a:solidFill>
                <a:srgbClr val="000000"/>
              </a:solidFill>
              <a:latin typeface="Times" pitchFamily="84" charset="0"/>
            </a:endParaRPr>
          </a:p>
        </p:txBody>
      </p:sp>
      <p:sp>
        <p:nvSpPr>
          <p:cNvPr id="6" name="Slide Number Placeholder 5"/>
          <p:cNvSpPr>
            <a:spLocks noGrp="1"/>
          </p:cNvSpPr>
          <p:nvPr>
            <p:ph type="sldNum" sz="quarter" idx="12"/>
          </p:nvPr>
        </p:nvSpPr>
        <p:spPr/>
        <p:txBody>
          <a:bodyPr/>
          <a:lstStyle>
            <a:lvl1pPr>
              <a:defRPr/>
            </a:lvl1pPr>
          </a:lstStyle>
          <a:p>
            <a:pPr eaLnBrk="0" hangingPunct="0"/>
            <a:fld id="{3AD0FB2E-EFA5-48CB-A845-BF0F2C592D34}" type="slidenum">
              <a:rPr lang="en-US">
                <a:solidFill>
                  <a:srgbClr val="000000"/>
                </a:solidFill>
                <a:latin typeface="Times" pitchFamily="84" charset="0"/>
              </a:rPr>
              <a:pPr eaLnBrk="0" hangingPunct="0"/>
              <a:t>‹#›</a:t>
            </a:fld>
            <a:endParaRPr lang="en-US">
              <a:solidFill>
                <a:srgbClr val="000000"/>
              </a:solidFill>
              <a:latin typeface="Times" pitchFamily="84" charset="0"/>
            </a:endParaRPr>
          </a:p>
        </p:txBody>
      </p:sp>
    </p:spTree>
    <p:extLst>
      <p:ext uri="{BB962C8B-B14F-4D97-AF65-F5344CB8AC3E}">
        <p14:creationId xmlns:p14="http://schemas.microsoft.com/office/powerpoint/2010/main" val="211390631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eaLnBrk="0" hangingPunct="0"/>
            <a:endParaRPr lang="en-US">
              <a:solidFill>
                <a:srgbClr val="000000"/>
              </a:solidFill>
              <a:latin typeface="Times" pitchFamily="84" charset="0"/>
            </a:endParaRPr>
          </a:p>
        </p:txBody>
      </p:sp>
      <p:sp>
        <p:nvSpPr>
          <p:cNvPr id="5" name="Footer Placeholder 4"/>
          <p:cNvSpPr>
            <a:spLocks noGrp="1"/>
          </p:cNvSpPr>
          <p:nvPr>
            <p:ph type="ftr" sz="quarter" idx="11"/>
          </p:nvPr>
        </p:nvSpPr>
        <p:spPr/>
        <p:txBody>
          <a:bodyPr/>
          <a:lstStyle>
            <a:lvl1pPr>
              <a:defRPr/>
            </a:lvl1pPr>
          </a:lstStyle>
          <a:p>
            <a:pPr eaLnBrk="0" hangingPunct="0"/>
            <a:endParaRPr lang="en-US">
              <a:solidFill>
                <a:srgbClr val="000000"/>
              </a:solidFill>
              <a:latin typeface="Times" pitchFamily="84" charset="0"/>
            </a:endParaRPr>
          </a:p>
        </p:txBody>
      </p:sp>
      <p:sp>
        <p:nvSpPr>
          <p:cNvPr id="6" name="Slide Number Placeholder 5"/>
          <p:cNvSpPr>
            <a:spLocks noGrp="1"/>
          </p:cNvSpPr>
          <p:nvPr>
            <p:ph type="sldNum" sz="quarter" idx="12"/>
          </p:nvPr>
        </p:nvSpPr>
        <p:spPr/>
        <p:txBody>
          <a:bodyPr/>
          <a:lstStyle>
            <a:lvl1pPr>
              <a:defRPr/>
            </a:lvl1pPr>
          </a:lstStyle>
          <a:p>
            <a:pPr eaLnBrk="0" hangingPunct="0"/>
            <a:fld id="{4EFD214B-DD5C-42F5-9011-556372AF6E93}" type="slidenum">
              <a:rPr lang="en-US">
                <a:solidFill>
                  <a:srgbClr val="000000"/>
                </a:solidFill>
                <a:latin typeface="Times" pitchFamily="84" charset="0"/>
              </a:rPr>
              <a:pPr eaLnBrk="0" hangingPunct="0"/>
              <a:t>‹#›</a:t>
            </a:fld>
            <a:endParaRPr lang="en-US">
              <a:solidFill>
                <a:srgbClr val="000000"/>
              </a:solidFill>
              <a:latin typeface="Times" pitchFamily="84" charset="0"/>
            </a:endParaRPr>
          </a:p>
        </p:txBody>
      </p:sp>
    </p:spTree>
    <p:extLst>
      <p:ext uri="{BB962C8B-B14F-4D97-AF65-F5344CB8AC3E}">
        <p14:creationId xmlns:p14="http://schemas.microsoft.com/office/powerpoint/2010/main" val="399579879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eaLnBrk="0" hangingPunct="0"/>
            <a:endParaRPr lang="en-US">
              <a:solidFill>
                <a:srgbClr val="000000"/>
              </a:solidFill>
              <a:latin typeface="Times" pitchFamily="84" charset="0"/>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eaLnBrk="0" hangingPunct="0"/>
            <a:endParaRPr lang="en-US">
              <a:solidFill>
                <a:srgbClr val="000000"/>
              </a:solidFill>
              <a:latin typeface="Times" pitchFamily="84" charset="0"/>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eaLnBrk="0" hangingPunct="0"/>
            <a:fld id="{3A8BB0CF-E422-4CE5-AC28-34394249556F}" type="slidenum">
              <a:rPr lang="en-US">
                <a:solidFill>
                  <a:srgbClr val="000000"/>
                </a:solidFill>
                <a:latin typeface="Times" pitchFamily="84" charset="0"/>
              </a:rPr>
              <a:pPr eaLnBrk="0" hangingPunct="0"/>
              <a:t>‹#›</a:t>
            </a:fld>
            <a:endParaRPr lang="en-US">
              <a:solidFill>
                <a:srgbClr val="000000"/>
              </a:solidFill>
              <a:latin typeface="Times" pitchFamily="84" charset="0"/>
            </a:endParaRPr>
          </a:p>
        </p:txBody>
      </p:sp>
    </p:spTree>
    <p:extLst>
      <p:ext uri="{BB962C8B-B14F-4D97-AF65-F5344CB8AC3E}">
        <p14:creationId xmlns:p14="http://schemas.microsoft.com/office/powerpoint/2010/main" val="234974179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eaLnBrk="0" hangingPunct="0"/>
            <a:endParaRPr lang="en-US">
              <a:solidFill>
                <a:srgbClr val="000000"/>
              </a:solidFill>
              <a:latin typeface="Times" pitchFamily="84" charset="0"/>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eaLnBrk="0" hangingPunct="0"/>
            <a:endParaRPr lang="en-US">
              <a:solidFill>
                <a:srgbClr val="000000"/>
              </a:solidFill>
              <a:latin typeface="Times" pitchFamily="84" charset="0"/>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eaLnBrk="0" hangingPunct="0"/>
            <a:fld id="{AB4E6242-14B0-418E-919D-1F794F4EFE8B}" type="slidenum">
              <a:rPr lang="en-US">
                <a:solidFill>
                  <a:srgbClr val="000000"/>
                </a:solidFill>
                <a:latin typeface="Times" pitchFamily="84" charset="0"/>
              </a:rPr>
              <a:pPr eaLnBrk="0" hangingPunct="0"/>
              <a:t>‹#›</a:t>
            </a:fld>
            <a:endParaRPr lang="en-US">
              <a:solidFill>
                <a:srgbClr val="000000"/>
              </a:solidFill>
              <a:latin typeface="Times" pitchFamily="84" charset="0"/>
            </a:endParaRPr>
          </a:p>
        </p:txBody>
      </p:sp>
    </p:spTree>
    <p:extLst>
      <p:ext uri="{BB962C8B-B14F-4D97-AF65-F5344CB8AC3E}">
        <p14:creationId xmlns:p14="http://schemas.microsoft.com/office/powerpoint/2010/main" val="167648059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eaLnBrk="0" hangingPunct="0"/>
            <a:endParaRPr lang="en-US">
              <a:solidFill>
                <a:srgbClr val="000000"/>
              </a:solidFill>
              <a:latin typeface="Times" pitchFamily="84" charset="0"/>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eaLnBrk="0" hangingPunct="0"/>
            <a:endParaRPr lang="en-US">
              <a:solidFill>
                <a:srgbClr val="000000"/>
              </a:solidFill>
              <a:latin typeface="Times" pitchFamily="84" charset="0"/>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eaLnBrk="0" hangingPunct="0"/>
            <a:fld id="{30C4C50F-6718-465F-8091-F0C27C2CB0E6}" type="slidenum">
              <a:rPr lang="en-US">
                <a:solidFill>
                  <a:srgbClr val="000000"/>
                </a:solidFill>
                <a:latin typeface="Times" pitchFamily="84" charset="0"/>
              </a:rPr>
              <a:pPr eaLnBrk="0" hangingPunct="0"/>
              <a:t>‹#›</a:t>
            </a:fld>
            <a:endParaRPr lang="en-US">
              <a:solidFill>
                <a:srgbClr val="000000"/>
              </a:solidFill>
              <a:latin typeface="Times" pitchFamily="84" charset="0"/>
            </a:endParaRPr>
          </a:p>
        </p:txBody>
      </p:sp>
    </p:spTree>
    <p:extLst>
      <p:ext uri="{BB962C8B-B14F-4D97-AF65-F5344CB8AC3E}">
        <p14:creationId xmlns:p14="http://schemas.microsoft.com/office/powerpoint/2010/main" val="250008938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04801" y="2286000"/>
            <a:ext cx="11480799" cy="2895600"/>
          </a:xfrm>
          <a:effectLst>
            <a:outerShdw dist="56796" dir="1593903" algn="ctr" rotWithShape="0">
              <a:schemeClr val="accent1"/>
            </a:outerShdw>
          </a:effectLst>
        </p:spPr>
        <p:txBody>
          <a:bodyPr/>
          <a:lstStyle>
            <a:lvl1pPr>
              <a:defRPr sz="6600"/>
            </a:lvl1pPr>
          </a:lstStyle>
          <a:p>
            <a:r>
              <a:rPr lang="en-US"/>
              <a:t>Click to edit Master title style</a:t>
            </a:r>
          </a:p>
        </p:txBody>
      </p:sp>
      <p:sp>
        <p:nvSpPr>
          <p:cNvPr id="3075" name="Rectangle 3"/>
          <p:cNvSpPr>
            <a:spLocks noGrp="1" noChangeArrowheads="1"/>
          </p:cNvSpPr>
          <p:nvPr>
            <p:ph type="subTitle" idx="1"/>
          </p:nvPr>
        </p:nvSpPr>
        <p:spPr>
          <a:xfrm>
            <a:off x="304801" y="0"/>
            <a:ext cx="11582400" cy="1219200"/>
          </a:xfrm>
          <a:effectLst>
            <a:outerShdw dist="35921" dir="2700000" algn="ctr" rotWithShape="0">
              <a:schemeClr val="bg1"/>
            </a:outerShdw>
          </a:effectLst>
        </p:spPr>
        <p:txBody>
          <a:bodyPr anchor="ctr"/>
          <a:lstStyle>
            <a:lvl1pPr marL="0" indent="0" algn="ctr">
              <a:buFontTx/>
              <a:buNone/>
              <a:defRPr sz="4000" b="0">
                <a:solidFill>
                  <a:schemeClr val="tx2"/>
                </a:solidFill>
              </a:defRPr>
            </a:lvl1pPr>
          </a:lstStyle>
          <a:p>
            <a:r>
              <a:rPr lang="en-US"/>
              <a:t>Click to edit Master subtitle style</a:t>
            </a:r>
          </a:p>
        </p:txBody>
      </p:sp>
    </p:spTree>
    <p:extLst>
      <p:ext uri="{BB962C8B-B14F-4D97-AF65-F5344CB8AC3E}">
        <p14:creationId xmlns:p14="http://schemas.microsoft.com/office/powerpoint/2010/main" val="60367481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758463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1"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1167675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524000"/>
            <a:ext cx="5689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0"/>
            <a:ext cx="5689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03106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9424177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470352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032335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623101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4"/>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1073366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7585343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024048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228600"/>
            <a:ext cx="28956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28600"/>
            <a:ext cx="84836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919889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able Placeholder 2"/>
          <p:cNvSpPr>
            <a:spLocks noGrp="1"/>
          </p:cNvSpPr>
          <p:nvPr>
            <p:ph type="tbl" idx="1"/>
          </p:nvPr>
        </p:nvSpPr>
        <p:spPr>
          <a:xfrm>
            <a:off x="304801" y="1524000"/>
            <a:ext cx="11582400" cy="4495800"/>
          </a:xfrm>
        </p:spPr>
        <p:txBody>
          <a:bodyPr/>
          <a:lstStyle/>
          <a:p>
            <a:pPr lvl="0"/>
            <a:endParaRPr lang="en-US" noProof="0"/>
          </a:p>
        </p:txBody>
      </p:sp>
    </p:spTree>
    <p:extLst>
      <p:ext uri="{BB962C8B-B14F-4D97-AF65-F5344CB8AC3E}">
        <p14:creationId xmlns:p14="http://schemas.microsoft.com/office/powerpoint/2010/main" val="418455236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1" y="228600"/>
            <a:ext cx="11582400"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658184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ext Placeholder 2"/>
          <p:cNvSpPr>
            <a:spLocks noGrp="1"/>
          </p:cNvSpPr>
          <p:nvPr>
            <p:ph type="body" sz="half" idx="1"/>
          </p:nvPr>
        </p:nvSpPr>
        <p:spPr>
          <a:xfrm>
            <a:off x="304801" y="15240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4801"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33349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56282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Content Placeholder 2"/>
          <p:cNvSpPr>
            <a:spLocks noGrp="1"/>
          </p:cNvSpPr>
          <p:nvPr>
            <p:ph sz="quarter" idx="1"/>
          </p:nvPr>
        </p:nvSpPr>
        <p:spPr>
          <a:xfrm>
            <a:off x="304800" y="1524000"/>
            <a:ext cx="568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524000"/>
            <a:ext cx="568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304801"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292435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ext Placeholder 2"/>
          <p:cNvSpPr>
            <a:spLocks noGrp="1"/>
          </p:cNvSpPr>
          <p:nvPr>
            <p:ph type="body" sz="half" idx="1"/>
          </p:nvPr>
        </p:nvSpPr>
        <p:spPr>
          <a:xfrm>
            <a:off x="304800" y="1524000"/>
            <a:ext cx="5689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524000"/>
            <a:ext cx="5689600" cy="4495800"/>
          </a:xfrm>
        </p:spPr>
        <p:txBody>
          <a:bodyPr/>
          <a:lstStyle/>
          <a:p>
            <a:pPr lvl="0"/>
            <a:endParaRPr lang="en-US" noProof="0"/>
          </a:p>
        </p:txBody>
      </p:sp>
    </p:spTree>
    <p:extLst>
      <p:ext uri="{BB962C8B-B14F-4D97-AF65-F5344CB8AC3E}">
        <p14:creationId xmlns:p14="http://schemas.microsoft.com/office/powerpoint/2010/main" val="363434527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Content Placeholder 2"/>
          <p:cNvSpPr>
            <a:spLocks noGrp="1"/>
          </p:cNvSpPr>
          <p:nvPr>
            <p:ph sz="half" idx="1"/>
          </p:nvPr>
        </p:nvSpPr>
        <p:spPr>
          <a:xfrm>
            <a:off x="304801" y="15240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62150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35959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02431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410073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08498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33418" y="0"/>
            <a:ext cx="2770716" cy="61293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7033" y="0"/>
            <a:ext cx="8113184" cy="6129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97478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07684" y="0"/>
            <a:ext cx="9601200" cy="692150"/>
          </a:xfrm>
        </p:spPr>
        <p:txBody>
          <a:bodyPr/>
          <a:lstStyle/>
          <a:p>
            <a:r>
              <a:rPr lang="en-US"/>
              <a:t>Click to edit Master title style</a:t>
            </a:r>
          </a:p>
        </p:txBody>
      </p:sp>
      <p:sp>
        <p:nvSpPr>
          <p:cNvPr id="3" name="Content Placeholder 2"/>
          <p:cNvSpPr>
            <a:spLocks noGrp="1"/>
          </p:cNvSpPr>
          <p:nvPr>
            <p:ph sz="half" idx="1"/>
          </p:nvPr>
        </p:nvSpPr>
        <p:spPr>
          <a:xfrm>
            <a:off x="817034" y="1608138"/>
            <a:ext cx="5441951"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462184" y="1608138"/>
            <a:ext cx="5441949"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462184" y="3944938"/>
            <a:ext cx="5441949"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55209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700AD-EDFC-43C8-B61B-2081B62FBC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466317-C9E5-42F3-B36B-01F7E7C9AC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1B79A1-6E47-4240-9C6F-894CB5186CFD}"/>
              </a:ext>
            </a:extLst>
          </p:cNvPr>
          <p:cNvSpPr>
            <a:spLocks noGrp="1"/>
          </p:cNvSpPr>
          <p:nvPr>
            <p:ph type="dt" sz="half" idx="10"/>
          </p:nvPr>
        </p:nvSpPr>
        <p:spPr/>
        <p:txBody>
          <a:bodyPr/>
          <a:lstStyle/>
          <a:p>
            <a:fld id="{3E229095-611E-4039-B3F0-66BEBF31C1A4}" type="datetimeFigureOut">
              <a:rPr lang="en-US" smtClean="0"/>
              <a:t>11/5/2021</a:t>
            </a:fld>
            <a:endParaRPr lang="en-US"/>
          </a:p>
        </p:txBody>
      </p:sp>
      <p:sp>
        <p:nvSpPr>
          <p:cNvPr id="5" name="Footer Placeholder 4">
            <a:extLst>
              <a:ext uri="{FF2B5EF4-FFF2-40B4-BE49-F238E27FC236}">
                <a16:creationId xmlns:a16="http://schemas.microsoft.com/office/drawing/2014/main" id="{51BA08E1-B233-42D6-BA36-362A480D4B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B8EA76-3FF8-4416-82E2-58251B375755}"/>
              </a:ext>
            </a:extLst>
          </p:cNvPr>
          <p:cNvSpPr>
            <a:spLocks noGrp="1"/>
          </p:cNvSpPr>
          <p:nvPr>
            <p:ph type="sldNum" sz="quarter" idx="12"/>
          </p:nvPr>
        </p:nvSpPr>
        <p:spPr/>
        <p:txBody>
          <a:bodyPr/>
          <a:lstStyle/>
          <a:p>
            <a:fld id="{756A43C1-6755-4906-A083-C79F4B56D4E6}" type="slidenum">
              <a:rPr lang="en-US" smtClean="0"/>
              <a:t>‹#›</a:t>
            </a:fld>
            <a:endParaRPr lang="en-US"/>
          </a:p>
        </p:txBody>
      </p:sp>
    </p:spTree>
    <p:extLst>
      <p:ext uri="{BB962C8B-B14F-4D97-AF65-F5344CB8AC3E}">
        <p14:creationId xmlns:p14="http://schemas.microsoft.com/office/powerpoint/2010/main" val="2096758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DF314-0385-449F-BE86-E7180AD119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099023-BB8F-4F1B-89D5-151AF002E4D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505385-D4AF-4B07-A2E5-834D94466880}"/>
              </a:ext>
            </a:extLst>
          </p:cNvPr>
          <p:cNvSpPr>
            <a:spLocks noGrp="1"/>
          </p:cNvSpPr>
          <p:nvPr>
            <p:ph type="dt" sz="half" idx="10"/>
          </p:nvPr>
        </p:nvSpPr>
        <p:spPr/>
        <p:txBody>
          <a:bodyPr/>
          <a:lstStyle/>
          <a:p>
            <a:fld id="{3E229095-611E-4039-B3F0-66BEBF31C1A4}" type="datetimeFigureOut">
              <a:rPr lang="en-US" smtClean="0"/>
              <a:t>11/5/2021</a:t>
            </a:fld>
            <a:endParaRPr lang="en-US"/>
          </a:p>
        </p:txBody>
      </p:sp>
      <p:sp>
        <p:nvSpPr>
          <p:cNvPr id="5" name="Footer Placeholder 4">
            <a:extLst>
              <a:ext uri="{FF2B5EF4-FFF2-40B4-BE49-F238E27FC236}">
                <a16:creationId xmlns:a16="http://schemas.microsoft.com/office/drawing/2014/main" id="{F92C85EF-FF02-4BFB-AA6D-AE779BE13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B09F1C-FBEF-455B-B37C-3A9E380EFD19}"/>
              </a:ext>
            </a:extLst>
          </p:cNvPr>
          <p:cNvSpPr>
            <a:spLocks noGrp="1"/>
          </p:cNvSpPr>
          <p:nvPr>
            <p:ph type="sldNum" sz="quarter" idx="12"/>
          </p:nvPr>
        </p:nvSpPr>
        <p:spPr/>
        <p:txBody>
          <a:bodyPr/>
          <a:lstStyle/>
          <a:p>
            <a:fld id="{756A43C1-6755-4906-A083-C79F4B56D4E6}" type="slidenum">
              <a:rPr lang="en-US" smtClean="0"/>
              <a:t>‹#›</a:t>
            </a:fld>
            <a:endParaRPr lang="en-US"/>
          </a:p>
        </p:txBody>
      </p:sp>
    </p:spTree>
    <p:extLst>
      <p:ext uri="{BB962C8B-B14F-4D97-AF65-F5344CB8AC3E}">
        <p14:creationId xmlns:p14="http://schemas.microsoft.com/office/powerpoint/2010/main" val="35299111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376B8-4833-4AD8-9D42-F953DC30EF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32ED01-EE8D-46F1-8DE5-49553237CC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B2DD838-2F0A-4E1D-A2DF-3D1C623BD656}"/>
              </a:ext>
            </a:extLst>
          </p:cNvPr>
          <p:cNvSpPr>
            <a:spLocks noGrp="1"/>
          </p:cNvSpPr>
          <p:nvPr>
            <p:ph type="dt" sz="half" idx="10"/>
          </p:nvPr>
        </p:nvSpPr>
        <p:spPr/>
        <p:txBody>
          <a:bodyPr/>
          <a:lstStyle/>
          <a:p>
            <a:fld id="{3E229095-611E-4039-B3F0-66BEBF31C1A4}" type="datetimeFigureOut">
              <a:rPr lang="en-US" smtClean="0"/>
              <a:t>11/5/2021</a:t>
            </a:fld>
            <a:endParaRPr lang="en-US"/>
          </a:p>
        </p:txBody>
      </p:sp>
      <p:sp>
        <p:nvSpPr>
          <p:cNvPr id="5" name="Footer Placeholder 4">
            <a:extLst>
              <a:ext uri="{FF2B5EF4-FFF2-40B4-BE49-F238E27FC236}">
                <a16:creationId xmlns:a16="http://schemas.microsoft.com/office/drawing/2014/main" id="{104C999B-4557-448F-A602-5366F7921B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0C4F38-01F7-45AB-AA21-EBFC05FDD94C}"/>
              </a:ext>
            </a:extLst>
          </p:cNvPr>
          <p:cNvSpPr>
            <a:spLocks noGrp="1"/>
          </p:cNvSpPr>
          <p:nvPr>
            <p:ph type="sldNum" sz="quarter" idx="12"/>
          </p:nvPr>
        </p:nvSpPr>
        <p:spPr/>
        <p:txBody>
          <a:bodyPr/>
          <a:lstStyle/>
          <a:p>
            <a:fld id="{756A43C1-6755-4906-A083-C79F4B56D4E6}" type="slidenum">
              <a:rPr lang="en-US" smtClean="0"/>
              <a:t>‹#›</a:t>
            </a:fld>
            <a:endParaRPr lang="en-US"/>
          </a:p>
        </p:txBody>
      </p:sp>
    </p:spTree>
    <p:extLst>
      <p:ext uri="{BB962C8B-B14F-4D97-AF65-F5344CB8AC3E}">
        <p14:creationId xmlns:p14="http://schemas.microsoft.com/office/powerpoint/2010/main" val="23367637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A6241-F240-4CBB-AEBE-5B195339A3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DC3747-58FF-4504-BADA-38466C5DDA7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A7A291-A965-47A9-A606-5D480602159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04ABBF-EE38-4331-8099-6BF3FD4A4DAC}"/>
              </a:ext>
            </a:extLst>
          </p:cNvPr>
          <p:cNvSpPr>
            <a:spLocks noGrp="1"/>
          </p:cNvSpPr>
          <p:nvPr>
            <p:ph type="dt" sz="half" idx="10"/>
          </p:nvPr>
        </p:nvSpPr>
        <p:spPr/>
        <p:txBody>
          <a:bodyPr/>
          <a:lstStyle/>
          <a:p>
            <a:fld id="{3E229095-611E-4039-B3F0-66BEBF31C1A4}" type="datetimeFigureOut">
              <a:rPr lang="en-US" smtClean="0"/>
              <a:t>11/5/2021</a:t>
            </a:fld>
            <a:endParaRPr lang="en-US"/>
          </a:p>
        </p:txBody>
      </p:sp>
      <p:sp>
        <p:nvSpPr>
          <p:cNvPr id="6" name="Footer Placeholder 5">
            <a:extLst>
              <a:ext uri="{FF2B5EF4-FFF2-40B4-BE49-F238E27FC236}">
                <a16:creationId xmlns:a16="http://schemas.microsoft.com/office/drawing/2014/main" id="{03DF2E4C-DDBC-42D0-89B4-07A4EF674F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204B50-44AA-49F7-9918-F1D5538BE155}"/>
              </a:ext>
            </a:extLst>
          </p:cNvPr>
          <p:cNvSpPr>
            <a:spLocks noGrp="1"/>
          </p:cNvSpPr>
          <p:nvPr>
            <p:ph type="sldNum" sz="quarter" idx="12"/>
          </p:nvPr>
        </p:nvSpPr>
        <p:spPr/>
        <p:txBody>
          <a:bodyPr/>
          <a:lstStyle/>
          <a:p>
            <a:fld id="{756A43C1-6755-4906-A083-C79F4B56D4E6}" type="slidenum">
              <a:rPr lang="en-US" smtClean="0"/>
              <a:t>‹#›</a:t>
            </a:fld>
            <a:endParaRPr lang="en-US"/>
          </a:p>
        </p:txBody>
      </p:sp>
    </p:spTree>
    <p:extLst>
      <p:ext uri="{BB962C8B-B14F-4D97-AF65-F5344CB8AC3E}">
        <p14:creationId xmlns:p14="http://schemas.microsoft.com/office/powerpoint/2010/main" val="21804567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339BB-7DB0-470A-A0B6-C9265C93FF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0DF723-6292-438F-9E80-9999714C17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3F1E9A4-FAE8-4AEB-8D9D-B55AB67F1A9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6E93E8-8291-43BB-841C-A304CBCE75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51DEC2F-52AC-4346-92CD-CA6A1BD832B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774AE2-CEC0-46BE-A80A-C2F6B0458F47}"/>
              </a:ext>
            </a:extLst>
          </p:cNvPr>
          <p:cNvSpPr>
            <a:spLocks noGrp="1"/>
          </p:cNvSpPr>
          <p:nvPr>
            <p:ph type="dt" sz="half" idx="10"/>
          </p:nvPr>
        </p:nvSpPr>
        <p:spPr/>
        <p:txBody>
          <a:bodyPr/>
          <a:lstStyle/>
          <a:p>
            <a:fld id="{3E229095-611E-4039-B3F0-66BEBF31C1A4}" type="datetimeFigureOut">
              <a:rPr lang="en-US" smtClean="0"/>
              <a:t>11/5/2021</a:t>
            </a:fld>
            <a:endParaRPr lang="en-US"/>
          </a:p>
        </p:txBody>
      </p:sp>
      <p:sp>
        <p:nvSpPr>
          <p:cNvPr id="8" name="Footer Placeholder 7">
            <a:extLst>
              <a:ext uri="{FF2B5EF4-FFF2-40B4-BE49-F238E27FC236}">
                <a16:creationId xmlns:a16="http://schemas.microsoft.com/office/drawing/2014/main" id="{D0F68493-1547-43B4-B2B1-1777B2761A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489249-1BAE-472D-8CDA-56C2B02D75E0}"/>
              </a:ext>
            </a:extLst>
          </p:cNvPr>
          <p:cNvSpPr>
            <a:spLocks noGrp="1"/>
          </p:cNvSpPr>
          <p:nvPr>
            <p:ph type="sldNum" sz="quarter" idx="12"/>
          </p:nvPr>
        </p:nvSpPr>
        <p:spPr/>
        <p:txBody>
          <a:bodyPr/>
          <a:lstStyle/>
          <a:p>
            <a:fld id="{756A43C1-6755-4906-A083-C79F4B56D4E6}" type="slidenum">
              <a:rPr lang="en-US" smtClean="0"/>
              <a:t>‹#›</a:t>
            </a:fld>
            <a:endParaRPr lang="en-US"/>
          </a:p>
        </p:txBody>
      </p:sp>
    </p:spTree>
    <p:extLst>
      <p:ext uri="{BB962C8B-B14F-4D97-AF65-F5344CB8AC3E}">
        <p14:creationId xmlns:p14="http://schemas.microsoft.com/office/powerpoint/2010/main" val="17860955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F95EA-46A7-4181-BE43-F558DADB38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E27865-A4A6-481B-B2CE-692D63FC1D73}"/>
              </a:ext>
            </a:extLst>
          </p:cNvPr>
          <p:cNvSpPr>
            <a:spLocks noGrp="1"/>
          </p:cNvSpPr>
          <p:nvPr>
            <p:ph type="dt" sz="half" idx="10"/>
          </p:nvPr>
        </p:nvSpPr>
        <p:spPr/>
        <p:txBody>
          <a:bodyPr/>
          <a:lstStyle/>
          <a:p>
            <a:fld id="{3E229095-611E-4039-B3F0-66BEBF31C1A4}" type="datetimeFigureOut">
              <a:rPr lang="en-US" smtClean="0"/>
              <a:t>11/5/2021</a:t>
            </a:fld>
            <a:endParaRPr lang="en-US"/>
          </a:p>
        </p:txBody>
      </p:sp>
      <p:sp>
        <p:nvSpPr>
          <p:cNvPr id="4" name="Footer Placeholder 3">
            <a:extLst>
              <a:ext uri="{FF2B5EF4-FFF2-40B4-BE49-F238E27FC236}">
                <a16:creationId xmlns:a16="http://schemas.microsoft.com/office/drawing/2014/main" id="{A2DFD66E-B60C-4AAD-8AA2-9374EA4632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88A5A4-81A1-45BA-809F-DC14454DC85C}"/>
              </a:ext>
            </a:extLst>
          </p:cNvPr>
          <p:cNvSpPr>
            <a:spLocks noGrp="1"/>
          </p:cNvSpPr>
          <p:nvPr>
            <p:ph type="sldNum" sz="quarter" idx="12"/>
          </p:nvPr>
        </p:nvSpPr>
        <p:spPr/>
        <p:txBody>
          <a:bodyPr/>
          <a:lstStyle/>
          <a:p>
            <a:fld id="{756A43C1-6755-4906-A083-C79F4B56D4E6}" type="slidenum">
              <a:rPr lang="en-US" smtClean="0"/>
              <a:t>‹#›</a:t>
            </a:fld>
            <a:endParaRPr lang="en-US"/>
          </a:p>
        </p:txBody>
      </p:sp>
    </p:spTree>
    <p:extLst>
      <p:ext uri="{BB962C8B-B14F-4D97-AF65-F5344CB8AC3E}">
        <p14:creationId xmlns:p14="http://schemas.microsoft.com/office/powerpoint/2010/main" val="999273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4034366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E03E6A-3C35-44C1-A79F-5D1FE4A06274}"/>
              </a:ext>
            </a:extLst>
          </p:cNvPr>
          <p:cNvSpPr>
            <a:spLocks noGrp="1"/>
          </p:cNvSpPr>
          <p:nvPr>
            <p:ph type="dt" sz="half" idx="10"/>
          </p:nvPr>
        </p:nvSpPr>
        <p:spPr/>
        <p:txBody>
          <a:bodyPr/>
          <a:lstStyle/>
          <a:p>
            <a:fld id="{3E229095-611E-4039-B3F0-66BEBF31C1A4}" type="datetimeFigureOut">
              <a:rPr lang="en-US" smtClean="0"/>
              <a:t>11/5/2021</a:t>
            </a:fld>
            <a:endParaRPr lang="en-US"/>
          </a:p>
        </p:txBody>
      </p:sp>
      <p:sp>
        <p:nvSpPr>
          <p:cNvPr id="3" name="Footer Placeholder 2">
            <a:extLst>
              <a:ext uri="{FF2B5EF4-FFF2-40B4-BE49-F238E27FC236}">
                <a16:creationId xmlns:a16="http://schemas.microsoft.com/office/drawing/2014/main" id="{73BD080E-A49D-4AE5-A12D-1A9A7F66C3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6A1F2A-CCB2-443F-BFF7-862712F76CC5}"/>
              </a:ext>
            </a:extLst>
          </p:cNvPr>
          <p:cNvSpPr>
            <a:spLocks noGrp="1"/>
          </p:cNvSpPr>
          <p:nvPr>
            <p:ph type="sldNum" sz="quarter" idx="12"/>
          </p:nvPr>
        </p:nvSpPr>
        <p:spPr/>
        <p:txBody>
          <a:bodyPr/>
          <a:lstStyle/>
          <a:p>
            <a:fld id="{756A43C1-6755-4906-A083-C79F4B56D4E6}" type="slidenum">
              <a:rPr lang="en-US" smtClean="0"/>
              <a:t>‹#›</a:t>
            </a:fld>
            <a:endParaRPr lang="en-US"/>
          </a:p>
        </p:txBody>
      </p:sp>
    </p:spTree>
    <p:extLst>
      <p:ext uri="{BB962C8B-B14F-4D97-AF65-F5344CB8AC3E}">
        <p14:creationId xmlns:p14="http://schemas.microsoft.com/office/powerpoint/2010/main" val="8371953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FE3C6-9637-4CD0-B859-087621F0CF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77A290-6CD4-4F85-96E2-3354E44384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D85968-DF4F-42D7-9F44-FDC7F2DC70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EAADCAB-BEC7-4E94-8E3F-1BC672BC2666}"/>
              </a:ext>
            </a:extLst>
          </p:cNvPr>
          <p:cNvSpPr>
            <a:spLocks noGrp="1"/>
          </p:cNvSpPr>
          <p:nvPr>
            <p:ph type="dt" sz="half" idx="10"/>
          </p:nvPr>
        </p:nvSpPr>
        <p:spPr/>
        <p:txBody>
          <a:bodyPr/>
          <a:lstStyle/>
          <a:p>
            <a:fld id="{3E229095-611E-4039-B3F0-66BEBF31C1A4}" type="datetimeFigureOut">
              <a:rPr lang="en-US" smtClean="0"/>
              <a:t>11/5/2021</a:t>
            </a:fld>
            <a:endParaRPr lang="en-US"/>
          </a:p>
        </p:txBody>
      </p:sp>
      <p:sp>
        <p:nvSpPr>
          <p:cNvPr id="6" name="Footer Placeholder 5">
            <a:extLst>
              <a:ext uri="{FF2B5EF4-FFF2-40B4-BE49-F238E27FC236}">
                <a16:creationId xmlns:a16="http://schemas.microsoft.com/office/drawing/2014/main" id="{939D3DB0-09AB-42E8-8A1F-8395B0FAF4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42F94C-7AA4-4936-B3F2-AA0A6C2FC01E}"/>
              </a:ext>
            </a:extLst>
          </p:cNvPr>
          <p:cNvSpPr>
            <a:spLocks noGrp="1"/>
          </p:cNvSpPr>
          <p:nvPr>
            <p:ph type="sldNum" sz="quarter" idx="12"/>
          </p:nvPr>
        </p:nvSpPr>
        <p:spPr/>
        <p:txBody>
          <a:bodyPr/>
          <a:lstStyle/>
          <a:p>
            <a:fld id="{756A43C1-6755-4906-A083-C79F4B56D4E6}" type="slidenum">
              <a:rPr lang="en-US" smtClean="0"/>
              <a:t>‹#›</a:t>
            </a:fld>
            <a:endParaRPr lang="en-US"/>
          </a:p>
        </p:txBody>
      </p:sp>
    </p:spTree>
    <p:extLst>
      <p:ext uri="{BB962C8B-B14F-4D97-AF65-F5344CB8AC3E}">
        <p14:creationId xmlns:p14="http://schemas.microsoft.com/office/powerpoint/2010/main" val="5891130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411A0-FBD5-4DE4-9395-9344651DF9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D434A8-35C4-4777-B125-DEDC2A9FE6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07A7DC-9711-4D32-B9DC-0F34DEFA56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793420-1D81-417F-8404-A2B9A44E8D35}"/>
              </a:ext>
            </a:extLst>
          </p:cNvPr>
          <p:cNvSpPr>
            <a:spLocks noGrp="1"/>
          </p:cNvSpPr>
          <p:nvPr>
            <p:ph type="dt" sz="half" idx="10"/>
          </p:nvPr>
        </p:nvSpPr>
        <p:spPr/>
        <p:txBody>
          <a:bodyPr/>
          <a:lstStyle/>
          <a:p>
            <a:fld id="{3E229095-611E-4039-B3F0-66BEBF31C1A4}" type="datetimeFigureOut">
              <a:rPr lang="en-US" smtClean="0"/>
              <a:t>11/5/2021</a:t>
            </a:fld>
            <a:endParaRPr lang="en-US"/>
          </a:p>
        </p:txBody>
      </p:sp>
      <p:sp>
        <p:nvSpPr>
          <p:cNvPr id="6" name="Footer Placeholder 5">
            <a:extLst>
              <a:ext uri="{FF2B5EF4-FFF2-40B4-BE49-F238E27FC236}">
                <a16:creationId xmlns:a16="http://schemas.microsoft.com/office/drawing/2014/main" id="{5A9F92D1-C291-4F50-ADA6-603C036943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57E1E6-B7B8-4016-8BD7-D1A458CE2CC4}"/>
              </a:ext>
            </a:extLst>
          </p:cNvPr>
          <p:cNvSpPr>
            <a:spLocks noGrp="1"/>
          </p:cNvSpPr>
          <p:nvPr>
            <p:ph type="sldNum" sz="quarter" idx="12"/>
          </p:nvPr>
        </p:nvSpPr>
        <p:spPr/>
        <p:txBody>
          <a:bodyPr/>
          <a:lstStyle/>
          <a:p>
            <a:fld id="{756A43C1-6755-4906-A083-C79F4B56D4E6}" type="slidenum">
              <a:rPr lang="en-US" smtClean="0"/>
              <a:t>‹#›</a:t>
            </a:fld>
            <a:endParaRPr lang="en-US"/>
          </a:p>
        </p:txBody>
      </p:sp>
    </p:spTree>
    <p:extLst>
      <p:ext uri="{BB962C8B-B14F-4D97-AF65-F5344CB8AC3E}">
        <p14:creationId xmlns:p14="http://schemas.microsoft.com/office/powerpoint/2010/main" val="2038526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C1115-68E5-4881-91C3-6FDFA66F00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BF7822-36D9-4684-B3B0-24B45A12C73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B53AD9-5FEC-4BA2-9708-265194E09FD6}"/>
              </a:ext>
            </a:extLst>
          </p:cNvPr>
          <p:cNvSpPr>
            <a:spLocks noGrp="1"/>
          </p:cNvSpPr>
          <p:nvPr>
            <p:ph type="dt" sz="half" idx="10"/>
          </p:nvPr>
        </p:nvSpPr>
        <p:spPr/>
        <p:txBody>
          <a:bodyPr/>
          <a:lstStyle/>
          <a:p>
            <a:fld id="{3E229095-611E-4039-B3F0-66BEBF31C1A4}" type="datetimeFigureOut">
              <a:rPr lang="en-US" smtClean="0"/>
              <a:t>11/5/2021</a:t>
            </a:fld>
            <a:endParaRPr lang="en-US"/>
          </a:p>
        </p:txBody>
      </p:sp>
      <p:sp>
        <p:nvSpPr>
          <p:cNvPr id="5" name="Footer Placeholder 4">
            <a:extLst>
              <a:ext uri="{FF2B5EF4-FFF2-40B4-BE49-F238E27FC236}">
                <a16:creationId xmlns:a16="http://schemas.microsoft.com/office/drawing/2014/main" id="{75F21F9C-BD8C-4BAF-8623-895E7E3DDA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50581A-3CBD-4E21-9086-C7FC0D0DAD35}"/>
              </a:ext>
            </a:extLst>
          </p:cNvPr>
          <p:cNvSpPr>
            <a:spLocks noGrp="1"/>
          </p:cNvSpPr>
          <p:nvPr>
            <p:ph type="sldNum" sz="quarter" idx="12"/>
          </p:nvPr>
        </p:nvSpPr>
        <p:spPr/>
        <p:txBody>
          <a:bodyPr/>
          <a:lstStyle/>
          <a:p>
            <a:fld id="{756A43C1-6755-4906-A083-C79F4B56D4E6}" type="slidenum">
              <a:rPr lang="en-US" smtClean="0"/>
              <a:t>‹#›</a:t>
            </a:fld>
            <a:endParaRPr lang="en-US"/>
          </a:p>
        </p:txBody>
      </p:sp>
    </p:spTree>
    <p:extLst>
      <p:ext uri="{BB962C8B-B14F-4D97-AF65-F5344CB8AC3E}">
        <p14:creationId xmlns:p14="http://schemas.microsoft.com/office/powerpoint/2010/main" val="17777741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F22D5E-5995-4648-B064-827B765C56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BB08C3-B315-4EF3-87FC-9C3B4119638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692DA1-3007-4C30-9437-335C4B3A595A}"/>
              </a:ext>
            </a:extLst>
          </p:cNvPr>
          <p:cNvSpPr>
            <a:spLocks noGrp="1"/>
          </p:cNvSpPr>
          <p:nvPr>
            <p:ph type="dt" sz="half" idx="10"/>
          </p:nvPr>
        </p:nvSpPr>
        <p:spPr/>
        <p:txBody>
          <a:bodyPr/>
          <a:lstStyle/>
          <a:p>
            <a:fld id="{3E229095-611E-4039-B3F0-66BEBF31C1A4}" type="datetimeFigureOut">
              <a:rPr lang="en-US" smtClean="0"/>
              <a:t>11/5/2021</a:t>
            </a:fld>
            <a:endParaRPr lang="en-US"/>
          </a:p>
        </p:txBody>
      </p:sp>
      <p:sp>
        <p:nvSpPr>
          <p:cNvPr id="5" name="Footer Placeholder 4">
            <a:extLst>
              <a:ext uri="{FF2B5EF4-FFF2-40B4-BE49-F238E27FC236}">
                <a16:creationId xmlns:a16="http://schemas.microsoft.com/office/drawing/2014/main" id="{D1EA3F0E-0C8A-46CC-B5F3-F29C605F54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2F732F-D753-47F8-BDB8-0567CB18C35B}"/>
              </a:ext>
            </a:extLst>
          </p:cNvPr>
          <p:cNvSpPr>
            <a:spLocks noGrp="1"/>
          </p:cNvSpPr>
          <p:nvPr>
            <p:ph type="sldNum" sz="quarter" idx="12"/>
          </p:nvPr>
        </p:nvSpPr>
        <p:spPr/>
        <p:txBody>
          <a:bodyPr/>
          <a:lstStyle/>
          <a:p>
            <a:fld id="{756A43C1-6755-4906-A083-C79F4B56D4E6}" type="slidenum">
              <a:rPr lang="en-US" smtClean="0"/>
              <a:t>‹#›</a:t>
            </a:fld>
            <a:endParaRPr lang="en-US"/>
          </a:p>
        </p:txBody>
      </p:sp>
    </p:spTree>
    <p:extLst>
      <p:ext uri="{BB962C8B-B14F-4D97-AF65-F5344CB8AC3E}">
        <p14:creationId xmlns:p14="http://schemas.microsoft.com/office/powerpoint/2010/main" val="6916741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72D7C-2DCD-406F-925A-FABF1F2B14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76AA64-AE47-4CD3-B1AA-F9D6D8CC58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BB861B-8E67-4424-8B40-EB502399D990}"/>
              </a:ext>
            </a:extLst>
          </p:cNvPr>
          <p:cNvSpPr>
            <a:spLocks noGrp="1"/>
          </p:cNvSpPr>
          <p:nvPr>
            <p:ph type="dt" sz="half" idx="10"/>
          </p:nvPr>
        </p:nvSpPr>
        <p:spPr/>
        <p:txBody>
          <a:bodyPr/>
          <a:lstStyle/>
          <a:p>
            <a:fld id="{A40EE2A4-733A-4BFB-9A34-AC850180547E}" type="datetimeFigureOut">
              <a:rPr lang="en-US" smtClean="0"/>
              <a:t>11/5/2021</a:t>
            </a:fld>
            <a:endParaRPr lang="en-US"/>
          </a:p>
        </p:txBody>
      </p:sp>
      <p:sp>
        <p:nvSpPr>
          <p:cNvPr id="5" name="Footer Placeholder 4">
            <a:extLst>
              <a:ext uri="{FF2B5EF4-FFF2-40B4-BE49-F238E27FC236}">
                <a16:creationId xmlns:a16="http://schemas.microsoft.com/office/drawing/2014/main" id="{83107348-D81B-43DA-9086-62E086549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5CDF5-CC3E-4CBC-A195-32C135A1C6E2}"/>
              </a:ext>
            </a:extLst>
          </p:cNvPr>
          <p:cNvSpPr>
            <a:spLocks noGrp="1"/>
          </p:cNvSpPr>
          <p:nvPr>
            <p:ph type="sldNum" sz="quarter" idx="12"/>
          </p:nvPr>
        </p:nvSpPr>
        <p:spPr/>
        <p:txBody>
          <a:bodyPr/>
          <a:lstStyle/>
          <a:p>
            <a:fld id="{DBCA1037-3E5B-4F5D-AC2B-CAEE4F4991F2}" type="slidenum">
              <a:rPr lang="en-US" smtClean="0"/>
              <a:t>‹#›</a:t>
            </a:fld>
            <a:endParaRPr lang="en-US"/>
          </a:p>
        </p:txBody>
      </p:sp>
    </p:spTree>
    <p:extLst>
      <p:ext uri="{BB962C8B-B14F-4D97-AF65-F5344CB8AC3E}">
        <p14:creationId xmlns:p14="http://schemas.microsoft.com/office/powerpoint/2010/main" val="2785489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F532C-D699-4388-8B25-37E55B136A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E2DE83-75D7-4218-B53F-5143ECC2F4A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717F68-B580-41D4-848B-2C10D0C53031}"/>
              </a:ext>
            </a:extLst>
          </p:cNvPr>
          <p:cNvSpPr>
            <a:spLocks noGrp="1"/>
          </p:cNvSpPr>
          <p:nvPr>
            <p:ph type="dt" sz="half" idx="10"/>
          </p:nvPr>
        </p:nvSpPr>
        <p:spPr/>
        <p:txBody>
          <a:bodyPr/>
          <a:lstStyle/>
          <a:p>
            <a:fld id="{A40EE2A4-733A-4BFB-9A34-AC850180547E}" type="datetimeFigureOut">
              <a:rPr lang="en-US" smtClean="0"/>
              <a:t>11/5/2021</a:t>
            </a:fld>
            <a:endParaRPr lang="en-US"/>
          </a:p>
        </p:txBody>
      </p:sp>
      <p:sp>
        <p:nvSpPr>
          <p:cNvPr id="5" name="Footer Placeholder 4">
            <a:extLst>
              <a:ext uri="{FF2B5EF4-FFF2-40B4-BE49-F238E27FC236}">
                <a16:creationId xmlns:a16="http://schemas.microsoft.com/office/drawing/2014/main" id="{82EF4F97-A476-4640-80FF-9A1AFD5E6A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C1060B-3485-43BC-AFCE-DBC3CAAA0D57}"/>
              </a:ext>
            </a:extLst>
          </p:cNvPr>
          <p:cNvSpPr>
            <a:spLocks noGrp="1"/>
          </p:cNvSpPr>
          <p:nvPr>
            <p:ph type="sldNum" sz="quarter" idx="12"/>
          </p:nvPr>
        </p:nvSpPr>
        <p:spPr/>
        <p:txBody>
          <a:bodyPr/>
          <a:lstStyle/>
          <a:p>
            <a:fld id="{DBCA1037-3E5B-4F5D-AC2B-CAEE4F4991F2}" type="slidenum">
              <a:rPr lang="en-US" smtClean="0"/>
              <a:t>‹#›</a:t>
            </a:fld>
            <a:endParaRPr lang="en-US"/>
          </a:p>
        </p:txBody>
      </p:sp>
    </p:spTree>
    <p:extLst>
      <p:ext uri="{BB962C8B-B14F-4D97-AF65-F5344CB8AC3E}">
        <p14:creationId xmlns:p14="http://schemas.microsoft.com/office/powerpoint/2010/main" val="27999457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52FDB-947F-49DA-856B-2F71AC9E6C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FBE178-8A12-45E3-8F66-294D7DD140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D4015E6-7DA6-455D-9434-5D5C2219914F}"/>
              </a:ext>
            </a:extLst>
          </p:cNvPr>
          <p:cNvSpPr>
            <a:spLocks noGrp="1"/>
          </p:cNvSpPr>
          <p:nvPr>
            <p:ph type="dt" sz="half" idx="10"/>
          </p:nvPr>
        </p:nvSpPr>
        <p:spPr/>
        <p:txBody>
          <a:bodyPr/>
          <a:lstStyle/>
          <a:p>
            <a:fld id="{A40EE2A4-733A-4BFB-9A34-AC850180547E}" type="datetimeFigureOut">
              <a:rPr lang="en-US" smtClean="0"/>
              <a:t>11/5/2021</a:t>
            </a:fld>
            <a:endParaRPr lang="en-US"/>
          </a:p>
        </p:txBody>
      </p:sp>
      <p:sp>
        <p:nvSpPr>
          <p:cNvPr id="5" name="Footer Placeholder 4">
            <a:extLst>
              <a:ext uri="{FF2B5EF4-FFF2-40B4-BE49-F238E27FC236}">
                <a16:creationId xmlns:a16="http://schemas.microsoft.com/office/drawing/2014/main" id="{565322B0-47EC-4294-BAF9-A20AA43A6F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521745-5DEC-4DCD-A297-86A35351A791}"/>
              </a:ext>
            </a:extLst>
          </p:cNvPr>
          <p:cNvSpPr>
            <a:spLocks noGrp="1"/>
          </p:cNvSpPr>
          <p:nvPr>
            <p:ph type="sldNum" sz="quarter" idx="12"/>
          </p:nvPr>
        </p:nvSpPr>
        <p:spPr/>
        <p:txBody>
          <a:bodyPr/>
          <a:lstStyle/>
          <a:p>
            <a:fld id="{DBCA1037-3E5B-4F5D-AC2B-CAEE4F4991F2}" type="slidenum">
              <a:rPr lang="en-US" smtClean="0"/>
              <a:t>‹#›</a:t>
            </a:fld>
            <a:endParaRPr lang="en-US"/>
          </a:p>
        </p:txBody>
      </p:sp>
    </p:spTree>
    <p:extLst>
      <p:ext uri="{BB962C8B-B14F-4D97-AF65-F5344CB8AC3E}">
        <p14:creationId xmlns:p14="http://schemas.microsoft.com/office/powerpoint/2010/main" val="26365434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9C3D8-9E08-4093-A393-7CE8A18F6E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5D6D10-1875-4E80-BB96-93F9CE07826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7E86F3-5708-4F42-941A-68E00AB2EB8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7B09CF-0086-42FF-AFB3-5E79564D0E74}"/>
              </a:ext>
            </a:extLst>
          </p:cNvPr>
          <p:cNvSpPr>
            <a:spLocks noGrp="1"/>
          </p:cNvSpPr>
          <p:nvPr>
            <p:ph type="dt" sz="half" idx="10"/>
          </p:nvPr>
        </p:nvSpPr>
        <p:spPr/>
        <p:txBody>
          <a:bodyPr/>
          <a:lstStyle/>
          <a:p>
            <a:fld id="{A40EE2A4-733A-4BFB-9A34-AC850180547E}" type="datetimeFigureOut">
              <a:rPr lang="en-US" smtClean="0"/>
              <a:t>11/5/2021</a:t>
            </a:fld>
            <a:endParaRPr lang="en-US"/>
          </a:p>
        </p:txBody>
      </p:sp>
      <p:sp>
        <p:nvSpPr>
          <p:cNvPr id="6" name="Footer Placeholder 5">
            <a:extLst>
              <a:ext uri="{FF2B5EF4-FFF2-40B4-BE49-F238E27FC236}">
                <a16:creationId xmlns:a16="http://schemas.microsoft.com/office/drawing/2014/main" id="{9F659CC7-A848-4483-B4E6-C70523EAA5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22AEEF-08FC-44A0-912B-416E0DD2F83B}"/>
              </a:ext>
            </a:extLst>
          </p:cNvPr>
          <p:cNvSpPr>
            <a:spLocks noGrp="1"/>
          </p:cNvSpPr>
          <p:nvPr>
            <p:ph type="sldNum" sz="quarter" idx="12"/>
          </p:nvPr>
        </p:nvSpPr>
        <p:spPr/>
        <p:txBody>
          <a:bodyPr/>
          <a:lstStyle/>
          <a:p>
            <a:fld id="{DBCA1037-3E5B-4F5D-AC2B-CAEE4F4991F2}" type="slidenum">
              <a:rPr lang="en-US" smtClean="0"/>
              <a:t>‹#›</a:t>
            </a:fld>
            <a:endParaRPr lang="en-US"/>
          </a:p>
        </p:txBody>
      </p:sp>
    </p:spTree>
    <p:extLst>
      <p:ext uri="{BB962C8B-B14F-4D97-AF65-F5344CB8AC3E}">
        <p14:creationId xmlns:p14="http://schemas.microsoft.com/office/powerpoint/2010/main" val="38246708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33340-3F05-47BD-83DD-B77F752B8E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50F7F-A83B-40C5-B963-006060CF29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13944A3-7421-479A-94A4-B68A5DFE03E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996E2E-4288-49FF-A6CB-7E1B546E2B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0E6ADE9-7FEE-4AA8-8DC4-7846B2F40A0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B3C970-62E1-45EE-8F5A-94FB23B3A942}"/>
              </a:ext>
            </a:extLst>
          </p:cNvPr>
          <p:cNvSpPr>
            <a:spLocks noGrp="1"/>
          </p:cNvSpPr>
          <p:nvPr>
            <p:ph type="dt" sz="half" idx="10"/>
          </p:nvPr>
        </p:nvSpPr>
        <p:spPr/>
        <p:txBody>
          <a:bodyPr/>
          <a:lstStyle/>
          <a:p>
            <a:fld id="{A40EE2A4-733A-4BFB-9A34-AC850180547E}" type="datetimeFigureOut">
              <a:rPr lang="en-US" smtClean="0"/>
              <a:t>11/5/2021</a:t>
            </a:fld>
            <a:endParaRPr lang="en-US"/>
          </a:p>
        </p:txBody>
      </p:sp>
      <p:sp>
        <p:nvSpPr>
          <p:cNvPr id="8" name="Footer Placeholder 7">
            <a:extLst>
              <a:ext uri="{FF2B5EF4-FFF2-40B4-BE49-F238E27FC236}">
                <a16:creationId xmlns:a16="http://schemas.microsoft.com/office/drawing/2014/main" id="{C67BA209-53E2-4AEA-BEC5-817E2F171E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F98FB1-15F8-40D9-9249-C04E09317112}"/>
              </a:ext>
            </a:extLst>
          </p:cNvPr>
          <p:cNvSpPr>
            <a:spLocks noGrp="1"/>
          </p:cNvSpPr>
          <p:nvPr>
            <p:ph type="sldNum" sz="quarter" idx="12"/>
          </p:nvPr>
        </p:nvSpPr>
        <p:spPr/>
        <p:txBody>
          <a:bodyPr/>
          <a:lstStyle/>
          <a:p>
            <a:fld id="{DBCA1037-3E5B-4F5D-AC2B-CAEE4F4991F2}" type="slidenum">
              <a:rPr lang="en-US" smtClean="0"/>
              <a:t>‹#›</a:t>
            </a:fld>
            <a:endParaRPr lang="en-US"/>
          </a:p>
        </p:txBody>
      </p:sp>
    </p:spTree>
    <p:extLst>
      <p:ext uri="{BB962C8B-B14F-4D97-AF65-F5344CB8AC3E}">
        <p14:creationId xmlns:p14="http://schemas.microsoft.com/office/powerpoint/2010/main" val="4135672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2775245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53C4A-0F23-49AC-BE72-7BEDD8E847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8B1DAE-71EC-4FDF-B9F7-ACA7079B9902}"/>
              </a:ext>
            </a:extLst>
          </p:cNvPr>
          <p:cNvSpPr>
            <a:spLocks noGrp="1"/>
          </p:cNvSpPr>
          <p:nvPr>
            <p:ph type="dt" sz="half" idx="10"/>
          </p:nvPr>
        </p:nvSpPr>
        <p:spPr/>
        <p:txBody>
          <a:bodyPr/>
          <a:lstStyle/>
          <a:p>
            <a:fld id="{A40EE2A4-733A-4BFB-9A34-AC850180547E}" type="datetimeFigureOut">
              <a:rPr lang="en-US" smtClean="0"/>
              <a:t>11/5/2021</a:t>
            </a:fld>
            <a:endParaRPr lang="en-US"/>
          </a:p>
        </p:txBody>
      </p:sp>
      <p:sp>
        <p:nvSpPr>
          <p:cNvPr id="4" name="Footer Placeholder 3">
            <a:extLst>
              <a:ext uri="{FF2B5EF4-FFF2-40B4-BE49-F238E27FC236}">
                <a16:creationId xmlns:a16="http://schemas.microsoft.com/office/drawing/2014/main" id="{D00D4844-6BEC-4269-A74E-7370B5A1DF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C228B4-A72A-4B6F-A6F4-DC7140DAD3E3}"/>
              </a:ext>
            </a:extLst>
          </p:cNvPr>
          <p:cNvSpPr>
            <a:spLocks noGrp="1"/>
          </p:cNvSpPr>
          <p:nvPr>
            <p:ph type="sldNum" sz="quarter" idx="12"/>
          </p:nvPr>
        </p:nvSpPr>
        <p:spPr/>
        <p:txBody>
          <a:bodyPr/>
          <a:lstStyle/>
          <a:p>
            <a:fld id="{DBCA1037-3E5B-4F5D-AC2B-CAEE4F4991F2}" type="slidenum">
              <a:rPr lang="en-US" smtClean="0"/>
              <a:t>‹#›</a:t>
            </a:fld>
            <a:endParaRPr lang="en-US"/>
          </a:p>
        </p:txBody>
      </p:sp>
    </p:spTree>
    <p:extLst>
      <p:ext uri="{BB962C8B-B14F-4D97-AF65-F5344CB8AC3E}">
        <p14:creationId xmlns:p14="http://schemas.microsoft.com/office/powerpoint/2010/main" val="23415586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D48E98-3289-4D7C-ADF5-18EEA5A46E33}"/>
              </a:ext>
            </a:extLst>
          </p:cNvPr>
          <p:cNvSpPr>
            <a:spLocks noGrp="1"/>
          </p:cNvSpPr>
          <p:nvPr>
            <p:ph type="dt" sz="half" idx="10"/>
          </p:nvPr>
        </p:nvSpPr>
        <p:spPr/>
        <p:txBody>
          <a:bodyPr/>
          <a:lstStyle/>
          <a:p>
            <a:fld id="{A40EE2A4-733A-4BFB-9A34-AC850180547E}" type="datetimeFigureOut">
              <a:rPr lang="en-US" smtClean="0"/>
              <a:t>11/5/2021</a:t>
            </a:fld>
            <a:endParaRPr lang="en-US"/>
          </a:p>
        </p:txBody>
      </p:sp>
      <p:sp>
        <p:nvSpPr>
          <p:cNvPr id="3" name="Footer Placeholder 2">
            <a:extLst>
              <a:ext uri="{FF2B5EF4-FFF2-40B4-BE49-F238E27FC236}">
                <a16:creationId xmlns:a16="http://schemas.microsoft.com/office/drawing/2014/main" id="{95166DA2-81E3-4763-980B-6387846F3D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3BA697-74BF-4E5D-A074-F87FB2491105}"/>
              </a:ext>
            </a:extLst>
          </p:cNvPr>
          <p:cNvSpPr>
            <a:spLocks noGrp="1"/>
          </p:cNvSpPr>
          <p:nvPr>
            <p:ph type="sldNum" sz="quarter" idx="12"/>
          </p:nvPr>
        </p:nvSpPr>
        <p:spPr/>
        <p:txBody>
          <a:bodyPr/>
          <a:lstStyle/>
          <a:p>
            <a:fld id="{DBCA1037-3E5B-4F5D-AC2B-CAEE4F4991F2}" type="slidenum">
              <a:rPr lang="en-US" smtClean="0"/>
              <a:t>‹#›</a:t>
            </a:fld>
            <a:endParaRPr lang="en-US"/>
          </a:p>
        </p:txBody>
      </p:sp>
    </p:spTree>
    <p:extLst>
      <p:ext uri="{BB962C8B-B14F-4D97-AF65-F5344CB8AC3E}">
        <p14:creationId xmlns:p14="http://schemas.microsoft.com/office/powerpoint/2010/main" val="7074385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F9BEE-E565-4EC7-A942-13630E1D22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D79807-3009-4756-8D2D-4A3E959BB8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93D5B5-6C63-4B88-8218-2B81FA6733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3B745ED-DDE4-4B75-8AF8-45249B7458DB}"/>
              </a:ext>
            </a:extLst>
          </p:cNvPr>
          <p:cNvSpPr>
            <a:spLocks noGrp="1"/>
          </p:cNvSpPr>
          <p:nvPr>
            <p:ph type="dt" sz="half" idx="10"/>
          </p:nvPr>
        </p:nvSpPr>
        <p:spPr/>
        <p:txBody>
          <a:bodyPr/>
          <a:lstStyle/>
          <a:p>
            <a:fld id="{A40EE2A4-733A-4BFB-9A34-AC850180547E}" type="datetimeFigureOut">
              <a:rPr lang="en-US" smtClean="0"/>
              <a:t>11/5/2021</a:t>
            </a:fld>
            <a:endParaRPr lang="en-US"/>
          </a:p>
        </p:txBody>
      </p:sp>
      <p:sp>
        <p:nvSpPr>
          <p:cNvPr id="6" name="Footer Placeholder 5">
            <a:extLst>
              <a:ext uri="{FF2B5EF4-FFF2-40B4-BE49-F238E27FC236}">
                <a16:creationId xmlns:a16="http://schemas.microsoft.com/office/drawing/2014/main" id="{0788D893-9C8A-47A8-A7CA-E76DE25A38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8C564F-2525-4B5B-88A8-597DA8427A1F}"/>
              </a:ext>
            </a:extLst>
          </p:cNvPr>
          <p:cNvSpPr>
            <a:spLocks noGrp="1"/>
          </p:cNvSpPr>
          <p:nvPr>
            <p:ph type="sldNum" sz="quarter" idx="12"/>
          </p:nvPr>
        </p:nvSpPr>
        <p:spPr/>
        <p:txBody>
          <a:bodyPr/>
          <a:lstStyle/>
          <a:p>
            <a:fld id="{DBCA1037-3E5B-4F5D-AC2B-CAEE4F4991F2}" type="slidenum">
              <a:rPr lang="en-US" smtClean="0"/>
              <a:t>‹#›</a:t>
            </a:fld>
            <a:endParaRPr lang="en-US"/>
          </a:p>
        </p:txBody>
      </p:sp>
    </p:spTree>
    <p:extLst>
      <p:ext uri="{BB962C8B-B14F-4D97-AF65-F5344CB8AC3E}">
        <p14:creationId xmlns:p14="http://schemas.microsoft.com/office/powerpoint/2010/main" val="19558224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248D1-D80C-461C-9DEE-087B7F4FEE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20D675-3A09-4A7E-8744-033506E9EC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7D0C46-2585-40D8-9E4D-6AA924B27E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B616226-7716-4B97-A4E9-A5E7EB3D4F0C}"/>
              </a:ext>
            </a:extLst>
          </p:cNvPr>
          <p:cNvSpPr>
            <a:spLocks noGrp="1"/>
          </p:cNvSpPr>
          <p:nvPr>
            <p:ph type="dt" sz="half" idx="10"/>
          </p:nvPr>
        </p:nvSpPr>
        <p:spPr/>
        <p:txBody>
          <a:bodyPr/>
          <a:lstStyle/>
          <a:p>
            <a:fld id="{A40EE2A4-733A-4BFB-9A34-AC850180547E}" type="datetimeFigureOut">
              <a:rPr lang="en-US" smtClean="0"/>
              <a:t>11/5/2021</a:t>
            </a:fld>
            <a:endParaRPr lang="en-US"/>
          </a:p>
        </p:txBody>
      </p:sp>
      <p:sp>
        <p:nvSpPr>
          <p:cNvPr id="6" name="Footer Placeholder 5">
            <a:extLst>
              <a:ext uri="{FF2B5EF4-FFF2-40B4-BE49-F238E27FC236}">
                <a16:creationId xmlns:a16="http://schemas.microsoft.com/office/drawing/2014/main" id="{49137062-12A3-42EC-BCCA-EEF0460581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D3CA58-211B-4CF2-A7F9-7BDEB23EA1BA}"/>
              </a:ext>
            </a:extLst>
          </p:cNvPr>
          <p:cNvSpPr>
            <a:spLocks noGrp="1"/>
          </p:cNvSpPr>
          <p:nvPr>
            <p:ph type="sldNum" sz="quarter" idx="12"/>
          </p:nvPr>
        </p:nvSpPr>
        <p:spPr/>
        <p:txBody>
          <a:bodyPr/>
          <a:lstStyle/>
          <a:p>
            <a:fld id="{DBCA1037-3E5B-4F5D-AC2B-CAEE4F4991F2}" type="slidenum">
              <a:rPr lang="en-US" smtClean="0"/>
              <a:t>‹#›</a:t>
            </a:fld>
            <a:endParaRPr lang="en-US"/>
          </a:p>
        </p:txBody>
      </p:sp>
    </p:spTree>
    <p:extLst>
      <p:ext uri="{BB962C8B-B14F-4D97-AF65-F5344CB8AC3E}">
        <p14:creationId xmlns:p14="http://schemas.microsoft.com/office/powerpoint/2010/main" val="5854877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95DBD-5F28-42FE-B6EA-5AA9979791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030369-17C7-4B6B-9D94-38DAF527BF0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6C993C-FB3B-493A-B574-5060ECC97086}"/>
              </a:ext>
            </a:extLst>
          </p:cNvPr>
          <p:cNvSpPr>
            <a:spLocks noGrp="1"/>
          </p:cNvSpPr>
          <p:nvPr>
            <p:ph type="dt" sz="half" idx="10"/>
          </p:nvPr>
        </p:nvSpPr>
        <p:spPr/>
        <p:txBody>
          <a:bodyPr/>
          <a:lstStyle/>
          <a:p>
            <a:fld id="{A40EE2A4-733A-4BFB-9A34-AC850180547E}" type="datetimeFigureOut">
              <a:rPr lang="en-US" smtClean="0"/>
              <a:t>11/5/2021</a:t>
            </a:fld>
            <a:endParaRPr lang="en-US"/>
          </a:p>
        </p:txBody>
      </p:sp>
      <p:sp>
        <p:nvSpPr>
          <p:cNvPr id="5" name="Footer Placeholder 4">
            <a:extLst>
              <a:ext uri="{FF2B5EF4-FFF2-40B4-BE49-F238E27FC236}">
                <a16:creationId xmlns:a16="http://schemas.microsoft.com/office/drawing/2014/main" id="{75D7288D-A90E-48DC-A932-F020622E4D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6B435-1D42-4CB6-ACD0-3582660B80F7}"/>
              </a:ext>
            </a:extLst>
          </p:cNvPr>
          <p:cNvSpPr>
            <a:spLocks noGrp="1"/>
          </p:cNvSpPr>
          <p:nvPr>
            <p:ph type="sldNum" sz="quarter" idx="12"/>
          </p:nvPr>
        </p:nvSpPr>
        <p:spPr/>
        <p:txBody>
          <a:bodyPr/>
          <a:lstStyle/>
          <a:p>
            <a:fld id="{DBCA1037-3E5B-4F5D-AC2B-CAEE4F4991F2}" type="slidenum">
              <a:rPr lang="en-US" smtClean="0"/>
              <a:t>‹#›</a:t>
            </a:fld>
            <a:endParaRPr lang="en-US"/>
          </a:p>
        </p:txBody>
      </p:sp>
    </p:spTree>
    <p:extLst>
      <p:ext uri="{BB962C8B-B14F-4D97-AF65-F5344CB8AC3E}">
        <p14:creationId xmlns:p14="http://schemas.microsoft.com/office/powerpoint/2010/main" val="21629485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072EE7-5F8A-46B7-987F-31A514D40D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C1C677-BEA1-4E4B-8A6E-393D21537A4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D2EC3E-1699-4C99-A032-9FE5CAE50079}"/>
              </a:ext>
            </a:extLst>
          </p:cNvPr>
          <p:cNvSpPr>
            <a:spLocks noGrp="1"/>
          </p:cNvSpPr>
          <p:nvPr>
            <p:ph type="dt" sz="half" idx="10"/>
          </p:nvPr>
        </p:nvSpPr>
        <p:spPr/>
        <p:txBody>
          <a:bodyPr/>
          <a:lstStyle/>
          <a:p>
            <a:fld id="{A40EE2A4-733A-4BFB-9A34-AC850180547E}" type="datetimeFigureOut">
              <a:rPr lang="en-US" smtClean="0"/>
              <a:t>11/5/2021</a:t>
            </a:fld>
            <a:endParaRPr lang="en-US"/>
          </a:p>
        </p:txBody>
      </p:sp>
      <p:sp>
        <p:nvSpPr>
          <p:cNvPr id="5" name="Footer Placeholder 4">
            <a:extLst>
              <a:ext uri="{FF2B5EF4-FFF2-40B4-BE49-F238E27FC236}">
                <a16:creationId xmlns:a16="http://schemas.microsoft.com/office/drawing/2014/main" id="{7DA1F2D9-DFBD-41ED-998E-EFB46869EF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A9E7AA-1314-4C63-AB4E-019D9C336B2D}"/>
              </a:ext>
            </a:extLst>
          </p:cNvPr>
          <p:cNvSpPr>
            <a:spLocks noGrp="1"/>
          </p:cNvSpPr>
          <p:nvPr>
            <p:ph type="sldNum" sz="quarter" idx="12"/>
          </p:nvPr>
        </p:nvSpPr>
        <p:spPr/>
        <p:txBody>
          <a:bodyPr/>
          <a:lstStyle/>
          <a:p>
            <a:fld id="{DBCA1037-3E5B-4F5D-AC2B-CAEE4F4991F2}" type="slidenum">
              <a:rPr lang="en-US" smtClean="0"/>
              <a:t>‹#›</a:t>
            </a:fld>
            <a:endParaRPr lang="en-US"/>
          </a:p>
        </p:txBody>
      </p:sp>
    </p:spTree>
    <p:extLst>
      <p:ext uri="{BB962C8B-B14F-4D97-AF65-F5344CB8AC3E}">
        <p14:creationId xmlns:p14="http://schemas.microsoft.com/office/powerpoint/2010/main" val="17633458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724401"/>
            <a:ext cx="10363200" cy="1774825"/>
          </a:xfrm>
          <a:solidFill>
            <a:srgbClr val="C3FF57"/>
          </a:solidFill>
          <a:ln w="76200">
            <a:solidFill>
              <a:srgbClr val="3399FF"/>
            </a:solidFill>
          </a:ln>
        </p:spPr>
        <p:txBody>
          <a:bodyPr>
            <a:normAutofit/>
          </a:bodyPr>
          <a:lstStyle>
            <a:lvl1pPr>
              <a:defRPr sz="4800" b="1"/>
            </a:lvl1pPr>
          </a:lstStyle>
          <a:p>
            <a:r>
              <a:rPr lang="en-US" dirty="0"/>
              <a:t>Click to edit Master title style</a:t>
            </a:r>
          </a:p>
        </p:txBody>
      </p:sp>
      <p:grpSp>
        <p:nvGrpSpPr>
          <p:cNvPr id="8" name="Group 7"/>
          <p:cNvGrpSpPr/>
          <p:nvPr userDrawn="1"/>
        </p:nvGrpSpPr>
        <p:grpSpPr>
          <a:xfrm>
            <a:off x="508000" y="381000"/>
            <a:ext cx="11176000" cy="4495800"/>
            <a:chOff x="228600" y="228600"/>
            <a:chExt cx="8686800" cy="4800600"/>
          </a:xfrm>
        </p:grpSpPr>
        <p:sp>
          <p:nvSpPr>
            <p:cNvPr id="9" name="Rounded Rectangle 8"/>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pic>
          <p:nvPicPr>
            <p:cNvPr id="10" name="Picture 9"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3095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58561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90534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80826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1363418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4901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44300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0013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Rounded Rectangle 3"/>
          <p:cNvSpPr/>
          <p:nvPr userDrawn="1"/>
        </p:nvSpPr>
        <p:spPr>
          <a:xfrm>
            <a:off x="711200" y="533400"/>
            <a:ext cx="10769600" cy="5791200"/>
          </a:xfrm>
          <a:prstGeom prst="roundRect">
            <a:avLst>
              <a:gd name="adj" fmla="val 4477"/>
            </a:avLst>
          </a:prstGeom>
          <a:solidFill>
            <a:schemeClr val="bg1"/>
          </a:solidFill>
          <a:ln w="5715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730898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1"/>
            <a:ext cx="5384800" cy="4754563"/>
          </a:xfrm>
          <a:prstGeom prst="roundRect">
            <a:avLst>
              <a:gd name="adj" fmla="val 4884"/>
            </a:avLst>
          </a:prstGeom>
          <a:solidFill>
            <a:schemeClr val="bg1"/>
          </a:solidFill>
          <a:ln w="76200">
            <a:solidFill>
              <a:srgbClr val="3399FF"/>
            </a:solidFill>
          </a:ln>
        </p:spPr>
        <p:txBody>
          <a:bodyPr tIns="182880"/>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71601"/>
            <a:ext cx="5384800" cy="4754563"/>
          </a:xfrm>
          <a:prstGeom prst="roundRect">
            <a:avLst>
              <a:gd name="adj" fmla="val 4653"/>
            </a:avLst>
          </a:prstGeom>
          <a:solidFill>
            <a:schemeClr val="bg1"/>
          </a:solidFill>
          <a:ln w="76200">
            <a:solidFill>
              <a:srgbClr val="3399FF"/>
            </a:solidFill>
          </a:ln>
        </p:spPr>
        <p:txBody>
          <a:bodyPr tIns="182880"/>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28600"/>
            <a:ext cx="12090400" cy="1295400"/>
          </a:xfrm>
          <a:prstGeom prst="roundRect">
            <a:avLst>
              <a:gd name="adj" fmla="val 14506"/>
            </a:avLst>
          </a:prstGeom>
          <a:solidFill>
            <a:srgbClr val="C3FF57"/>
          </a:solidFill>
          <a:ln w="76200">
            <a:solidFill>
              <a:srgbClr val="FF9900"/>
            </a:solidFill>
          </a:ln>
        </p:spPr>
        <p:txBody>
          <a:bodyPr/>
          <a:lstStyle>
            <a:lvl1pPr marL="233363" indent="0">
              <a:defRPr b="1"/>
            </a:lvl1pPr>
          </a:lstStyle>
          <a:p>
            <a:r>
              <a:rPr lang="en-US" dirty="0"/>
              <a:t>Click to edit Master title style</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649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 calcmode="lin" valueType="num">
                                      <p:cBhvr>
                                        <p:cTn id="15" dur="500" fill="hold"/>
                                        <p:tgtEl>
                                          <p:spTgt spid="3">
                                            <p:bg/>
                                          </p:spTgt>
                                        </p:tgtEl>
                                        <p:attrNameLst>
                                          <p:attrName>ppt_x</p:attrName>
                                        </p:attrNameLst>
                                      </p:cBhvr>
                                      <p:tavLst>
                                        <p:tav tm="0">
                                          <p:val>
                                            <p:strVal val="#ppt_x"/>
                                          </p:val>
                                        </p:tav>
                                        <p:tav tm="100000">
                                          <p:val>
                                            <p:strVal val="#ppt_x"/>
                                          </p:val>
                                        </p:tav>
                                      </p:tavLst>
                                    </p:anim>
                                    <p:anim calcmode="lin" valueType="num">
                                      <p:cBhvr>
                                        <p:cTn id="16" dur="500" fill="hold"/>
                                        <p:tgtEl>
                                          <p:spTgt spid="3">
                                            <p:bg/>
                                          </p:spTgt>
                                        </p:tgtEl>
                                        <p:attrNameLst>
                                          <p:attrName>ppt_y</p:attrName>
                                        </p:attrNameLst>
                                      </p:cBhvr>
                                      <p:tavLst>
                                        <p:tav tm="0">
                                          <p:val>
                                            <p:strVal val="#ppt_y-#ppt_h/2"/>
                                          </p:val>
                                        </p:tav>
                                        <p:tav tm="100000">
                                          <p:val>
                                            <p:strVal val="#ppt_y"/>
                                          </p:val>
                                        </p:tav>
                                      </p:tavLst>
                                    </p:anim>
                                    <p:anim calcmode="lin" valueType="num">
                                      <p:cBhvr>
                                        <p:cTn id="17" dur="500" fill="hold"/>
                                        <p:tgtEl>
                                          <p:spTgt spid="3">
                                            <p:bg/>
                                          </p:spTgt>
                                        </p:tgtEl>
                                        <p:attrNameLst>
                                          <p:attrName>ppt_w</p:attrName>
                                        </p:attrNameLst>
                                      </p:cBhvr>
                                      <p:tavLst>
                                        <p:tav tm="0">
                                          <p:val>
                                            <p:strVal val="#ppt_w"/>
                                          </p:val>
                                        </p:tav>
                                        <p:tav tm="100000">
                                          <p:val>
                                            <p:strVal val="#ppt_w"/>
                                          </p:val>
                                        </p:tav>
                                      </p:tavLst>
                                    </p:anim>
                                    <p:anim calcmode="lin" valueType="num">
                                      <p:cBhvr>
                                        <p:cTn id="18" dur="500" fill="hold"/>
                                        <p:tgtEl>
                                          <p:spTgt spid="3">
                                            <p:bg/>
                                          </p:spTgt>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1" fill="hold" grpId="0" nodeType="clickEffect">
                                  <p:stCondLst>
                                    <p:cond delay="0"/>
                                  </p:stCondLst>
                                  <p:childTnLst>
                                    <p:set>
                                      <p:cBhvr>
                                        <p:cTn id="46" dur="1" fill="hold">
                                          <p:stCondLst>
                                            <p:cond delay="0"/>
                                          </p:stCondLst>
                                        </p:cTn>
                                        <p:tgtEl>
                                          <p:spTgt spid="4">
                                            <p:bg/>
                                          </p:spTgt>
                                        </p:tgtEl>
                                        <p:attrNameLst>
                                          <p:attrName>style.visibility</p:attrName>
                                        </p:attrNameLst>
                                      </p:cBhvr>
                                      <p:to>
                                        <p:strVal val="visible"/>
                                      </p:to>
                                    </p:set>
                                    <p:anim calcmode="lin" valueType="num">
                                      <p:cBhvr>
                                        <p:cTn id="47" dur="500" fill="hold"/>
                                        <p:tgtEl>
                                          <p:spTgt spid="4">
                                            <p:bg/>
                                          </p:spTgt>
                                        </p:tgtEl>
                                        <p:attrNameLst>
                                          <p:attrName>ppt_x</p:attrName>
                                        </p:attrNameLst>
                                      </p:cBhvr>
                                      <p:tavLst>
                                        <p:tav tm="0">
                                          <p:val>
                                            <p:strVal val="#ppt_x"/>
                                          </p:val>
                                        </p:tav>
                                        <p:tav tm="100000">
                                          <p:val>
                                            <p:strVal val="#ppt_x"/>
                                          </p:val>
                                        </p:tav>
                                      </p:tavLst>
                                    </p:anim>
                                    <p:anim calcmode="lin" valueType="num">
                                      <p:cBhvr>
                                        <p:cTn id="48" dur="500" fill="hold"/>
                                        <p:tgtEl>
                                          <p:spTgt spid="4">
                                            <p:bg/>
                                          </p:spTgt>
                                        </p:tgtEl>
                                        <p:attrNameLst>
                                          <p:attrName>ppt_y</p:attrName>
                                        </p:attrNameLst>
                                      </p:cBhvr>
                                      <p:tavLst>
                                        <p:tav tm="0">
                                          <p:val>
                                            <p:strVal val="#ppt_y-#ppt_h/2"/>
                                          </p:val>
                                        </p:tav>
                                        <p:tav tm="100000">
                                          <p:val>
                                            <p:strVal val="#ppt_y"/>
                                          </p:val>
                                        </p:tav>
                                      </p:tavLst>
                                    </p:anim>
                                    <p:anim calcmode="lin" valueType="num">
                                      <p:cBhvr>
                                        <p:cTn id="49" dur="500" fill="hold"/>
                                        <p:tgtEl>
                                          <p:spTgt spid="4">
                                            <p:bg/>
                                          </p:spTgt>
                                        </p:tgtEl>
                                        <p:attrNameLst>
                                          <p:attrName>ppt_w</p:attrName>
                                        </p:attrNameLst>
                                      </p:cBhvr>
                                      <p:tavLst>
                                        <p:tav tm="0">
                                          <p:val>
                                            <p:strVal val="#ppt_w"/>
                                          </p:val>
                                        </p:tav>
                                        <p:tav tm="100000">
                                          <p:val>
                                            <p:strVal val="#ppt_w"/>
                                          </p:val>
                                        </p:tav>
                                      </p:tavLst>
                                    </p:anim>
                                    <p:anim calcmode="lin" valueType="num">
                                      <p:cBhvr>
                                        <p:cTn id="50" dur="500" fill="hold"/>
                                        <p:tgtEl>
                                          <p:spTgt spid="4">
                                            <p:bg/>
                                          </p:spTgt>
                                        </p:tgtEl>
                                        <p:attrNameLst>
                                          <p:attrName>ppt_h</p:attrName>
                                        </p:attrNameLst>
                                      </p:cBhvr>
                                      <p:tavLst>
                                        <p:tav tm="0">
                                          <p:val>
                                            <p:fltVal val="0"/>
                                          </p:val>
                                        </p:tav>
                                        <p:tav tm="100000">
                                          <p:val>
                                            <p:strVal val="#ppt_h"/>
                                          </p:val>
                                        </p:tav>
                                      </p:tavLst>
                                    </p:anim>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Effect transition="in" filter="fade">
                                      <p:cBhvr>
                                        <p:cTn id="54" dur="500"/>
                                        <p:tgtEl>
                                          <p:spTgt spid="4">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
                                            <p:txEl>
                                              <p:pRg st="1" end="1"/>
                                            </p:txEl>
                                          </p:spTgt>
                                        </p:tgtEl>
                                        <p:attrNameLst>
                                          <p:attrName>style.visibility</p:attrName>
                                        </p:attrNameLst>
                                      </p:cBhvr>
                                      <p:to>
                                        <p:strVal val="visible"/>
                                      </p:to>
                                    </p:set>
                                    <p:animEffect transition="in" filter="fade">
                                      <p:cBhvr>
                                        <p:cTn id="59" dur="500"/>
                                        <p:tgtEl>
                                          <p:spTgt spid="4">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
                                            <p:txEl>
                                              <p:pRg st="2" end="2"/>
                                            </p:txEl>
                                          </p:spTgt>
                                        </p:tgtEl>
                                        <p:attrNameLst>
                                          <p:attrName>style.visibility</p:attrName>
                                        </p:attrNameLst>
                                      </p:cBhvr>
                                      <p:to>
                                        <p:strVal val="visible"/>
                                      </p:to>
                                    </p:set>
                                    <p:animEffect transition="in" filter="fade">
                                      <p:cBhvr>
                                        <p:cTn id="64" dur="500"/>
                                        <p:tgtEl>
                                          <p:spTgt spid="4">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
                                            <p:txEl>
                                              <p:pRg st="3" end="3"/>
                                            </p:txEl>
                                          </p:spTgt>
                                        </p:tgtEl>
                                        <p:attrNameLst>
                                          <p:attrName>style.visibility</p:attrName>
                                        </p:attrNameLst>
                                      </p:cBhvr>
                                      <p:to>
                                        <p:strVal val="visible"/>
                                      </p:to>
                                    </p:set>
                                    <p:animEffect transition="in" filter="fade">
                                      <p:cBhvr>
                                        <p:cTn id="69" dur="500"/>
                                        <p:tgtEl>
                                          <p:spTgt spid="4">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
                                            <p:txEl>
                                              <p:pRg st="4" end="4"/>
                                            </p:txEl>
                                          </p:spTgt>
                                        </p:tgtEl>
                                        <p:attrNameLst>
                                          <p:attrName>style.visibility</p:attrName>
                                        </p:attrNameLst>
                                      </p:cBhvr>
                                      <p:to>
                                        <p:strVal val="visible"/>
                                      </p:to>
                                    </p:set>
                                    <p:animEffect transition="in" filter="fade">
                                      <p:cBhvr>
                                        <p:cTn id="7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p:tnLst>
              <p:par>
                <p:cTn presetID="17" presetClass="entr" presetSubtype="1"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Lst>
      </p:bldP>
      <p:bldP spid="4" grpId="0" uiExpand="1" build="p" animBg="1">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p:tnLst>
              <p:par>
                <p:cTn presetID="17" presetClass="entr" presetSubtype="1"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ppt_h/2"/>
                          </p:val>
                        </p:tav>
                        <p:tav tm="100000">
                          <p:val>
                            <p:strVal val="#ppt_y"/>
                          </p:val>
                        </p:tav>
                      </p:tavLst>
                    </p:anim>
                    <p:anim calcmode="lin" valueType="num">
                      <p:cBhvr>
                        <p:cTn dur="500" fill="hold"/>
                        <p:tgtEl>
                          <p:spTgt spid="4"/>
                        </p:tgtEl>
                        <p:attrNameLst>
                          <p:attrName>ppt_w</p:attrName>
                        </p:attrNameLst>
                      </p:cBhvr>
                      <p:tavLst>
                        <p:tav tm="0">
                          <p:val>
                            <p:strVal val="#ppt_w"/>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childTnLst>
                </p:cTn>
              </p:par>
            </p:tnLst>
          </p:tmpl>
        </p:tmplLst>
      </p:bldP>
      <p:bldP spid="2" grpId="0"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17661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46387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37546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79939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980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9771233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7886732"/>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17749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53055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08846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65146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1"/>
          <p:cNvSpPr>
            <a:spLocks noGrp="1"/>
          </p:cNvSpPr>
          <p:nvPr>
            <p:ph type="ctrTitle"/>
          </p:nvPr>
        </p:nvSpPr>
        <p:spPr>
          <a:xfrm>
            <a:off x="914400" y="1600201"/>
            <a:ext cx="10363200" cy="1780108"/>
          </a:xfrm>
        </p:spPr>
        <p:txBody>
          <a:bodyPr anchor="b">
            <a:normAutofit/>
          </a:bodyPr>
          <a:lstStyle>
            <a:lvl1pPr>
              <a:defRPr sz="5867">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667">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B821E3-4268-4B50-8324-783EC1287AD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3632434272"/>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821E3-4268-4B50-8324-783EC1287AD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61116502"/>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Freeform 14"/>
          <p:cNvSpPr>
            <a:spLocks/>
          </p:cNvSpPr>
          <p:nvPr/>
        </p:nvSpPr>
        <p:spPr bwMode="hidden">
          <a:xfrm>
            <a:off x="8063253" y="4203592"/>
            <a:ext cx="3835239" cy="714027"/>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0" name="Freeform 18"/>
          <p:cNvSpPr>
            <a:spLocks/>
          </p:cNvSpPr>
          <p:nvPr/>
        </p:nvSpPr>
        <p:spPr bwMode="hidden">
          <a:xfrm>
            <a:off x="3492427" y="4075289"/>
            <a:ext cx="7392687" cy="850139"/>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1" name="Freeform 22"/>
          <p:cNvSpPr>
            <a:spLocks/>
          </p:cNvSpPr>
          <p:nvPr/>
        </p:nvSpPr>
        <p:spPr bwMode="hidden">
          <a:xfrm>
            <a:off x="3771637" y="4087563"/>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2" name="Freeform 26"/>
          <p:cNvSpPr>
            <a:spLocks/>
          </p:cNvSpPr>
          <p:nvPr/>
        </p:nvSpPr>
        <p:spPr bwMode="hidden">
          <a:xfrm>
            <a:off x="7479319" y="4074175"/>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121920" tIns="60960" rIns="121920" bIns="60960" numCol="1" anchor="t" anchorCtr="0" compatLnSpc="1">
            <a:prstTxWarp prst="textNoShape">
              <a:avLst/>
            </a:prstTxWarp>
          </a:bodyPr>
          <a:lstStyle/>
          <a:p>
            <a:endParaRPr lang="en-US" sz="2400"/>
          </a:p>
        </p:txBody>
      </p:sp>
      <p:sp useBgFill="1">
        <p:nvSpPr>
          <p:cNvPr id="13" name="Freeform 10"/>
          <p:cNvSpPr>
            <a:spLocks/>
          </p:cNvSpPr>
          <p:nvPr/>
        </p:nvSpPr>
        <p:spPr bwMode="hidden">
          <a:xfrm>
            <a:off x="282220" y="4058555"/>
            <a:ext cx="11631168" cy="1329875"/>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 name="Title 1"/>
          <p:cNvSpPr>
            <a:spLocks noGrp="1"/>
          </p:cNvSpPr>
          <p:nvPr>
            <p:ph type="title"/>
          </p:nvPr>
        </p:nvSpPr>
        <p:spPr>
          <a:xfrm>
            <a:off x="920043" y="2463560"/>
            <a:ext cx="10363200" cy="1524000"/>
          </a:xfrm>
        </p:spPr>
        <p:txBody>
          <a:bodyPr anchor="t">
            <a:normAutofit/>
          </a:bodyPr>
          <a:lstStyle>
            <a:lvl1pPr algn="ctr">
              <a:defRPr sz="5867" b="0" cap="none"/>
            </a:lvl1pPr>
          </a:lstStyle>
          <a:p>
            <a:r>
              <a:rPr lang="en-US"/>
              <a:t>Click to edit Master title style</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667">
                <a:solidFill>
                  <a:srgbClr val="FFFFFF"/>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B821E3-4268-4B50-8324-783EC1287ADE}"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3053393587"/>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7DB821E3-4268-4B50-8324-783EC1287ADE}"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FF674C-557E-4F3E-8422-07FCDC82C344}" type="slidenum">
              <a:rPr lang="en-US" smtClean="0"/>
              <a:t>‹#›</a:t>
            </a:fld>
            <a:endParaRPr lang="en-US"/>
          </a:p>
        </p:txBody>
      </p:sp>
      <p:sp>
        <p:nvSpPr>
          <p:cNvPr id="9" name="Content Placeholder 8"/>
          <p:cNvSpPr>
            <a:spLocks noGrp="1"/>
          </p:cNvSpPr>
          <p:nvPr>
            <p:ph sz="quarter" idx="13"/>
          </p:nvPr>
        </p:nvSpPr>
        <p:spPr>
          <a:xfrm>
            <a:off x="902207"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5368970"/>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02208" y="2678113"/>
            <a:ext cx="5096256" cy="639763"/>
          </a:xfrm>
        </p:spPr>
        <p:txBody>
          <a:bodyPr anchor="ctr"/>
          <a:lstStyle>
            <a:lvl1pPr marL="0" indent="0" algn="ctr">
              <a:buNone/>
              <a:defRPr sz="3200" b="0">
                <a:solidFill>
                  <a:schemeClr val="tx2"/>
                </a:solidFill>
                <a:latin typeface="+mj-l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903111" y="3429001"/>
            <a:ext cx="5093407" cy="2697163"/>
          </a:xfrm>
        </p:spPr>
        <p:txBody>
          <a:bodyPr/>
          <a:lstStyle>
            <a:lvl1pPr>
              <a:defRPr sz="2667"/>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7600" y="2678113"/>
            <a:ext cx="5096256" cy="639763"/>
          </a:xfrm>
        </p:spPr>
        <p:txBody>
          <a:bodyPr anchor="ctr"/>
          <a:lstStyle>
            <a:lvl1pPr marL="0" indent="0" algn="ctr">
              <a:buNone/>
              <a:defRPr sz="3200" b="0" i="0">
                <a:solidFill>
                  <a:schemeClr val="tx2"/>
                </a:solidFill>
                <a:latin typeface="+mj-l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7" y="3429001"/>
            <a:ext cx="5096256" cy="2697163"/>
          </a:xfrm>
        </p:spPr>
        <p:txBody>
          <a:bodyPr/>
          <a:lstStyle>
            <a:lvl1pPr>
              <a:defRPr sz="2667"/>
            </a:lvl1pPr>
            <a:lvl2pPr>
              <a:defRPr sz="2400"/>
            </a:lvl2pPr>
            <a:lvl3pPr>
              <a:defRPr sz="2133"/>
            </a:lvl3pPr>
            <a:lvl4pPr>
              <a:defRPr sz="1867"/>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DB821E3-4268-4B50-8324-783EC1287ADE}" type="datetimeFigureOut">
              <a:rPr lang="en-US" smtClean="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488532806"/>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5737707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B821E3-4268-4B50-8324-783EC1287ADE}" type="datetimeFigureOut">
              <a:rPr lang="en-US" smtClean="0"/>
              <a:t>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2269892049"/>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6" name="Group 5"/>
          <p:cNvGrpSpPr>
            <a:grpSpLocks noChangeAspect="1"/>
          </p:cNvGrpSpPr>
          <p:nvPr/>
        </p:nvGrpSpPr>
        <p:grpSpPr bwMode="hidden">
          <a:xfrm>
            <a:off x="282220" y="714191"/>
            <a:ext cx="11631168" cy="1329875"/>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Date Placeholder 1"/>
          <p:cNvSpPr>
            <a:spLocks noGrp="1"/>
          </p:cNvSpPr>
          <p:nvPr>
            <p:ph type="dt" sz="half" idx="10"/>
          </p:nvPr>
        </p:nvSpPr>
        <p:spPr/>
        <p:txBody>
          <a:bodyPr/>
          <a:lstStyle/>
          <a:p>
            <a:fld id="{7DB821E3-4268-4B50-8324-783EC1287ADE}"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4132957160"/>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Date Placeholder 1"/>
          <p:cNvSpPr>
            <a:spLocks noGrp="1"/>
          </p:cNvSpPr>
          <p:nvPr>
            <p:ph type="dt" sz="half" idx="10"/>
          </p:nvPr>
        </p:nvSpPr>
        <p:spPr/>
        <p:txBody>
          <a:bodyPr/>
          <a:lstStyle/>
          <a:p>
            <a:fld id="{7DB821E3-4268-4B50-8324-783EC1287ADE}"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FF674C-557E-4F3E-8422-07FCDC82C344}" type="slidenum">
              <a:rPr lang="en-US" smtClean="0"/>
              <a:t>‹#›</a:t>
            </a:fld>
            <a:endParaRPr lang="en-US"/>
          </a:p>
        </p:txBody>
      </p:sp>
    </p:spTree>
    <p:extLst>
      <p:ext uri="{BB962C8B-B14F-4D97-AF65-F5344CB8AC3E}">
        <p14:creationId xmlns:p14="http://schemas.microsoft.com/office/powerpoint/2010/main" val="3668313086"/>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blank" preserve="1">
  <p:cSld name="Greenboard">
    <p:spTree>
      <p:nvGrpSpPr>
        <p:cNvPr id="1" name=""/>
        <p:cNvGrpSpPr/>
        <p:nvPr/>
      </p:nvGrpSpPr>
      <p:grpSpPr>
        <a:xfrm>
          <a:off x="0" y="0"/>
          <a:ext cx="0" cy="0"/>
          <a:chOff x="0" y="0"/>
          <a:chExt cx="0" cy="0"/>
        </a:xfrm>
      </p:grpSpPr>
      <p:sp>
        <p:nvSpPr>
          <p:cNvPr id="12" name="Rounded Rectangle 11"/>
          <p:cNvSpPr/>
          <p:nvPr userDrawn="1"/>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6" name="Group 5"/>
          <p:cNvGrpSpPr>
            <a:grpSpLocks noChangeAspect="1"/>
          </p:cNvGrpSpPr>
          <p:nvPr/>
        </p:nvGrpSpPr>
        <p:grpSpPr bwMode="hidden">
          <a:xfrm>
            <a:off x="282220" y="714191"/>
            <a:ext cx="11631168" cy="1329875"/>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Date Placeholder 1"/>
          <p:cNvSpPr>
            <a:spLocks noGrp="1"/>
          </p:cNvSpPr>
          <p:nvPr>
            <p:ph type="dt" sz="half" idx="10"/>
          </p:nvPr>
        </p:nvSpPr>
        <p:spPr/>
        <p:txBody>
          <a:bodyPr/>
          <a:lstStyle/>
          <a:p>
            <a:fld id="{7DB821E3-4268-4B50-8324-783EC1287ADE}"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FF674C-557E-4F3E-8422-07FCDC82C344}" type="slidenum">
              <a:rPr lang="en-US" smtClean="0"/>
              <a:t>‹#›</a:t>
            </a:fld>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381000"/>
            <a:ext cx="10972800" cy="6096000"/>
          </a:xfrm>
          <a:prstGeom prst="rect">
            <a:avLst/>
          </a:prstGeom>
        </p:spPr>
      </p:pic>
    </p:spTree>
    <p:extLst>
      <p:ext uri="{BB962C8B-B14F-4D97-AF65-F5344CB8AC3E}">
        <p14:creationId xmlns:p14="http://schemas.microsoft.com/office/powerpoint/2010/main" val="1207073748"/>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2_Bible full page">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6" name="Group 5"/>
          <p:cNvGrpSpPr>
            <a:grpSpLocks noChangeAspect="1"/>
          </p:cNvGrpSpPr>
          <p:nvPr/>
        </p:nvGrpSpPr>
        <p:grpSpPr bwMode="hidden">
          <a:xfrm>
            <a:off x="282220" y="714191"/>
            <a:ext cx="11631168" cy="1329875"/>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381000"/>
            <a:ext cx="10972800" cy="6096000"/>
          </a:xfrm>
          <a:prstGeom prst="rect">
            <a:avLst/>
          </a:prstGeom>
        </p:spPr>
      </p:pic>
    </p:spTree>
    <p:extLst>
      <p:ext uri="{BB962C8B-B14F-4D97-AF65-F5344CB8AC3E}">
        <p14:creationId xmlns:p14="http://schemas.microsoft.com/office/powerpoint/2010/main" val="2590539669"/>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3_Bible-Chal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6" name="Group 5"/>
          <p:cNvGrpSpPr>
            <a:grpSpLocks noChangeAspect="1"/>
          </p:cNvGrpSpPr>
          <p:nvPr/>
        </p:nvGrpSpPr>
        <p:grpSpPr bwMode="hidden">
          <a:xfrm>
            <a:off x="282220" y="714191"/>
            <a:ext cx="11631168" cy="1329875"/>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381000"/>
            <a:ext cx="10972800" cy="6096000"/>
          </a:xfrm>
          <a:prstGeom prst="rect">
            <a:avLst/>
          </a:prstGeom>
        </p:spPr>
      </p:pic>
    </p:spTree>
    <p:extLst>
      <p:ext uri="{BB962C8B-B14F-4D97-AF65-F5344CB8AC3E}">
        <p14:creationId xmlns:p14="http://schemas.microsoft.com/office/powerpoint/2010/main" val="1519464372"/>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blank" preserve="1">
  <p:cSld name="4_Chalk-Bible">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6" name="Group 5"/>
          <p:cNvGrpSpPr>
            <a:grpSpLocks noChangeAspect="1"/>
          </p:cNvGrpSpPr>
          <p:nvPr/>
        </p:nvGrpSpPr>
        <p:grpSpPr bwMode="hidden">
          <a:xfrm>
            <a:off x="282220" y="714191"/>
            <a:ext cx="11631168" cy="1329875"/>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381000"/>
            <a:ext cx="10972800" cy="6096000"/>
          </a:xfrm>
          <a:prstGeom prst="rect">
            <a:avLst/>
          </a:prstGeom>
        </p:spPr>
      </p:pic>
    </p:spTree>
    <p:extLst>
      <p:ext uri="{BB962C8B-B14F-4D97-AF65-F5344CB8AC3E}">
        <p14:creationId xmlns:p14="http://schemas.microsoft.com/office/powerpoint/2010/main" val="956696272"/>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4_Bible-Black">
    <p:spTree>
      <p:nvGrpSpPr>
        <p:cNvPr id="1" name=""/>
        <p:cNvGrpSpPr/>
        <p:nvPr/>
      </p:nvGrpSpPr>
      <p:grpSpPr>
        <a:xfrm>
          <a:off x="0" y="0"/>
          <a:ext cx="0" cy="0"/>
          <a:chOff x="0" y="0"/>
          <a:chExt cx="0" cy="0"/>
        </a:xfrm>
      </p:grpSpPr>
      <p:sp>
        <p:nvSpPr>
          <p:cNvPr id="12" name="Rounded Rectangle 11"/>
          <p:cNvSpPr/>
          <p:nvPr userDrawn="1"/>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6" name="Group 5"/>
          <p:cNvGrpSpPr>
            <a:grpSpLocks noChangeAspect="1"/>
          </p:cNvGrpSpPr>
          <p:nvPr/>
        </p:nvGrpSpPr>
        <p:grpSpPr bwMode="hidden">
          <a:xfrm>
            <a:off x="282220" y="714191"/>
            <a:ext cx="11631168" cy="1329875"/>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381000"/>
            <a:ext cx="10972800" cy="6096000"/>
          </a:xfrm>
          <a:prstGeom prst="rect">
            <a:avLst/>
          </a:prstGeom>
        </p:spPr>
      </p:pic>
    </p:spTree>
    <p:extLst>
      <p:ext uri="{BB962C8B-B14F-4D97-AF65-F5344CB8AC3E}">
        <p14:creationId xmlns:p14="http://schemas.microsoft.com/office/powerpoint/2010/main" val="2044057050"/>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blank" preserve="1">
  <p:cSld name="parchm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09550"/>
            <a:ext cx="11582400" cy="643890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381000"/>
            <a:ext cx="10972800" cy="6096000"/>
          </a:xfrm>
          <a:prstGeom prst="rect">
            <a:avLst/>
          </a:prstGeom>
        </p:spPr>
      </p:pic>
    </p:spTree>
    <p:extLst>
      <p:ext uri="{BB962C8B-B14F-4D97-AF65-F5344CB8AC3E}">
        <p14:creationId xmlns:p14="http://schemas.microsoft.com/office/powerpoint/2010/main" val="3838493889"/>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blank" preserve="1">
  <p:cSld name="14_Old Chalkboard">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6" name="Group 5"/>
          <p:cNvGrpSpPr>
            <a:grpSpLocks noChangeAspect="1"/>
          </p:cNvGrpSpPr>
          <p:nvPr/>
        </p:nvGrpSpPr>
        <p:grpSpPr bwMode="hidden">
          <a:xfrm>
            <a:off x="282220" y="714191"/>
            <a:ext cx="11631168" cy="1329875"/>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381001"/>
            <a:ext cx="10972797" cy="6095999"/>
          </a:xfrm>
          <a:prstGeom prst="rect">
            <a:avLst/>
          </a:prstGeom>
        </p:spPr>
      </p:pic>
    </p:spTree>
    <p:extLst>
      <p:ext uri="{BB962C8B-B14F-4D97-AF65-F5344CB8AC3E}">
        <p14:creationId xmlns:p14="http://schemas.microsoft.com/office/powerpoint/2010/main" val="2578569143"/>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2247482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blank" preserve="1">
  <p:cSld name="16_black-chal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6" name="Group 5"/>
          <p:cNvGrpSpPr>
            <a:grpSpLocks noChangeAspect="1"/>
          </p:cNvGrpSpPr>
          <p:nvPr/>
        </p:nvGrpSpPr>
        <p:grpSpPr bwMode="hidden">
          <a:xfrm>
            <a:off x="282220" y="714191"/>
            <a:ext cx="11631168" cy="1329875"/>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381000"/>
            <a:ext cx="10972797" cy="6095997"/>
          </a:xfrm>
          <a:prstGeom prst="rect">
            <a:avLst/>
          </a:prstGeom>
        </p:spPr>
      </p:pic>
    </p:spTree>
    <p:extLst>
      <p:ext uri="{BB962C8B-B14F-4D97-AF65-F5344CB8AC3E}">
        <p14:creationId xmlns:p14="http://schemas.microsoft.com/office/powerpoint/2010/main" val="2600701517"/>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8295425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7693065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6388147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3405985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8" name="Footer Placeholder 7"/>
          <p:cNvSpPr>
            <a:spLocks noGrp="1"/>
          </p:cNvSpPr>
          <p:nvPr>
            <p:ph type="ftr" sz="quarter" idx="11"/>
          </p:nvPr>
        </p:nvSpPr>
        <p:spPr/>
        <p:txBody>
          <a:bodyPr/>
          <a:lstStyle/>
          <a:p>
            <a:endParaRPr lang="en-US">
              <a:solidFill>
                <a:srgbClr val="072F54">
                  <a:tint val="75000"/>
                </a:srgbClr>
              </a:solidFill>
            </a:endParaRPr>
          </a:p>
        </p:txBody>
      </p:sp>
      <p:sp>
        <p:nvSpPr>
          <p:cNvPr id="9" name="Slide Number Placeholder 8"/>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0898047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4" name="Footer Placeholder 3"/>
          <p:cNvSpPr>
            <a:spLocks noGrp="1"/>
          </p:cNvSpPr>
          <p:nvPr>
            <p:ph type="ftr" sz="quarter" idx="11"/>
          </p:nvPr>
        </p:nvSpPr>
        <p:spPr/>
        <p:txBody>
          <a:bodyPr/>
          <a:lstStyle/>
          <a:p>
            <a:endParaRPr lang="en-US">
              <a:solidFill>
                <a:srgbClr val="072F54">
                  <a:tint val="75000"/>
                </a:srgbClr>
              </a:solidFill>
            </a:endParaRPr>
          </a:p>
        </p:txBody>
      </p:sp>
      <p:sp>
        <p:nvSpPr>
          <p:cNvPr id="5" name="Slide Number Placeholder 4"/>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8567725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3" name="Footer Placeholder 2"/>
          <p:cNvSpPr>
            <a:spLocks noGrp="1"/>
          </p:cNvSpPr>
          <p:nvPr>
            <p:ph type="ftr" sz="quarter" idx="11"/>
          </p:nvPr>
        </p:nvSpPr>
        <p:spPr/>
        <p:txBody>
          <a:bodyPr/>
          <a:lstStyle/>
          <a:p>
            <a:endParaRPr lang="en-US">
              <a:solidFill>
                <a:srgbClr val="072F54">
                  <a:tint val="75000"/>
                </a:srgbClr>
              </a:solidFill>
            </a:endParaRPr>
          </a:p>
        </p:txBody>
      </p:sp>
      <p:sp>
        <p:nvSpPr>
          <p:cNvPr id="4" name="Slide Number Placeholder 3"/>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8205725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4720056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790985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0.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32.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1.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3" Type="http://schemas.openxmlformats.org/officeDocument/2006/relationships/slideLayout" Target="../slideLayouts/slideLayout135.xml"/><Relationship Id="rId21" Type="http://schemas.openxmlformats.org/officeDocument/2006/relationships/theme" Target="../theme/theme12.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3.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18" Type="http://schemas.openxmlformats.org/officeDocument/2006/relationships/slideLayout" Target="../slideLayouts/slideLayout181.xml"/><Relationship Id="rId3" Type="http://schemas.openxmlformats.org/officeDocument/2006/relationships/slideLayout" Target="../slideLayouts/slideLayout166.xml"/><Relationship Id="rId21" Type="http://schemas.openxmlformats.org/officeDocument/2006/relationships/theme" Target="../theme/theme14.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17" Type="http://schemas.openxmlformats.org/officeDocument/2006/relationships/slideLayout" Target="../slideLayouts/slideLayout180.xml"/><Relationship Id="rId2" Type="http://schemas.openxmlformats.org/officeDocument/2006/relationships/slideLayout" Target="../slideLayouts/slideLayout165.xml"/><Relationship Id="rId16" Type="http://schemas.openxmlformats.org/officeDocument/2006/relationships/slideLayout" Target="../slideLayouts/slideLayout179.xml"/><Relationship Id="rId20" Type="http://schemas.openxmlformats.org/officeDocument/2006/relationships/slideLayout" Target="../slideLayouts/slideLayout183.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10" Type="http://schemas.openxmlformats.org/officeDocument/2006/relationships/slideLayout" Target="../slideLayouts/slideLayout173.xml"/><Relationship Id="rId19" Type="http://schemas.openxmlformats.org/officeDocument/2006/relationships/slideLayout" Target="../slideLayouts/slideLayout182.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18" Type="http://schemas.openxmlformats.org/officeDocument/2006/relationships/slideLayout" Target="../slideLayouts/slideLayout201.xml"/><Relationship Id="rId3" Type="http://schemas.openxmlformats.org/officeDocument/2006/relationships/slideLayout" Target="../slideLayouts/slideLayout186.xml"/><Relationship Id="rId21" Type="http://schemas.openxmlformats.org/officeDocument/2006/relationships/theme" Target="../theme/theme15.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17" Type="http://schemas.openxmlformats.org/officeDocument/2006/relationships/slideLayout" Target="../slideLayouts/slideLayout200.xml"/><Relationship Id="rId2" Type="http://schemas.openxmlformats.org/officeDocument/2006/relationships/slideLayout" Target="../slideLayouts/slideLayout185.xml"/><Relationship Id="rId16" Type="http://schemas.openxmlformats.org/officeDocument/2006/relationships/slideLayout" Target="../slideLayouts/slideLayout199.xml"/><Relationship Id="rId20" Type="http://schemas.openxmlformats.org/officeDocument/2006/relationships/slideLayout" Target="../slideLayouts/slideLayout203.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5" Type="http://schemas.openxmlformats.org/officeDocument/2006/relationships/slideLayout" Target="../slideLayouts/slideLayout198.xml"/><Relationship Id="rId10" Type="http://schemas.openxmlformats.org/officeDocument/2006/relationships/slideLayout" Target="../slideLayouts/slideLayout193.xml"/><Relationship Id="rId19" Type="http://schemas.openxmlformats.org/officeDocument/2006/relationships/slideLayout" Target="../slideLayouts/slideLayout202.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18" Type="http://schemas.openxmlformats.org/officeDocument/2006/relationships/slideLayout" Target="../slideLayouts/slideLayout221.xml"/><Relationship Id="rId3" Type="http://schemas.openxmlformats.org/officeDocument/2006/relationships/slideLayout" Target="../slideLayouts/slideLayout206.xml"/><Relationship Id="rId21" Type="http://schemas.openxmlformats.org/officeDocument/2006/relationships/theme" Target="../theme/theme1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17" Type="http://schemas.openxmlformats.org/officeDocument/2006/relationships/slideLayout" Target="../slideLayouts/slideLayout220.xml"/><Relationship Id="rId2" Type="http://schemas.openxmlformats.org/officeDocument/2006/relationships/slideLayout" Target="../slideLayouts/slideLayout205.xml"/><Relationship Id="rId16" Type="http://schemas.openxmlformats.org/officeDocument/2006/relationships/slideLayout" Target="../slideLayouts/slideLayout219.xml"/><Relationship Id="rId20" Type="http://schemas.openxmlformats.org/officeDocument/2006/relationships/slideLayout" Target="../slideLayouts/slideLayout223.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5" Type="http://schemas.openxmlformats.org/officeDocument/2006/relationships/slideLayout" Target="../slideLayouts/slideLayout218.xml"/><Relationship Id="rId10" Type="http://schemas.openxmlformats.org/officeDocument/2006/relationships/slideLayout" Target="../slideLayouts/slideLayout213.xml"/><Relationship Id="rId19" Type="http://schemas.openxmlformats.org/officeDocument/2006/relationships/slideLayout" Target="../slideLayouts/slideLayout222.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slideLayout" Target="../slideLayouts/slideLayout21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18" Type="http://schemas.openxmlformats.org/officeDocument/2006/relationships/theme" Target="../theme/theme17.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17" Type="http://schemas.openxmlformats.org/officeDocument/2006/relationships/slideLayout" Target="../slideLayouts/slideLayout240.xml"/><Relationship Id="rId2" Type="http://schemas.openxmlformats.org/officeDocument/2006/relationships/slideLayout" Target="../slideLayouts/slideLayout225.xml"/><Relationship Id="rId16" Type="http://schemas.openxmlformats.org/officeDocument/2006/relationships/slideLayout" Target="../slideLayouts/slideLayout239.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5" Type="http://schemas.openxmlformats.org/officeDocument/2006/relationships/slideLayout" Target="../slideLayouts/slideLayout238.xml"/><Relationship Id="rId10" Type="http://schemas.openxmlformats.org/officeDocument/2006/relationships/slideLayout" Target="../slideLayouts/slideLayout233.xml"/><Relationship Id="rId19" Type="http://schemas.openxmlformats.org/officeDocument/2006/relationships/image" Target="../media/image33.jpeg"/><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slideLayout" Target="../slideLayouts/slideLayout23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18.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slideLayout" Target="../slideLayouts/slideLayout264.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5" Type="http://schemas.openxmlformats.org/officeDocument/2006/relationships/theme" Target="../theme/theme19.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slideLayout" Target="../slideLayouts/slideLayout26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slideLayout" Target="../slideLayouts/slideLayout278.xml"/><Relationship Id="rId18" Type="http://schemas.openxmlformats.org/officeDocument/2006/relationships/theme" Target="../theme/theme20.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slideLayout" Target="../slideLayouts/slideLayout277.xml"/><Relationship Id="rId17" Type="http://schemas.openxmlformats.org/officeDocument/2006/relationships/slideLayout" Target="../slideLayouts/slideLayout282.xml"/><Relationship Id="rId2" Type="http://schemas.openxmlformats.org/officeDocument/2006/relationships/slideLayout" Target="../slideLayouts/slideLayout267.xml"/><Relationship Id="rId16" Type="http://schemas.openxmlformats.org/officeDocument/2006/relationships/slideLayout" Target="../slideLayouts/slideLayout281.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5" Type="http://schemas.openxmlformats.org/officeDocument/2006/relationships/slideLayout" Target="../slideLayouts/slideLayout280.xml"/><Relationship Id="rId10" Type="http://schemas.openxmlformats.org/officeDocument/2006/relationships/slideLayout" Target="../slideLayouts/slideLayout275.xml"/><Relationship Id="rId19" Type="http://schemas.openxmlformats.org/officeDocument/2006/relationships/image" Target="../media/image33.jpeg"/><Relationship Id="rId4" Type="http://schemas.openxmlformats.org/officeDocument/2006/relationships/slideLayout" Target="../slideLayouts/slideLayout269.xml"/><Relationship Id="rId9" Type="http://schemas.openxmlformats.org/officeDocument/2006/relationships/slideLayout" Target="../slideLayouts/slideLayout274.xml"/><Relationship Id="rId14" Type="http://schemas.openxmlformats.org/officeDocument/2006/relationships/slideLayout" Target="../slideLayouts/slideLayout27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18" Type="http://schemas.openxmlformats.org/officeDocument/2006/relationships/image" Target="../media/image12.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11.png"/><Relationship Id="rId2" Type="http://schemas.openxmlformats.org/officeDocument/2006/relationships/slideLayout" Target="../slideLayouts/slideLayout23.xml"/><Relationship Id="rId16" Type="http://schemas.openxmlformats.org/officeDocument/2006/relationships/image" Target="../media/image10.png"/><Relationship Id="rId20" Type="http://schemas.openxmlformats.org/officeDocument/2006/relationships/image" Target="../media/image14.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9.png"/><Relationship Id="rId10" Type="http://schemas.openxmlformats.org/officeDocument/2006/relationships/slideLayout" Target="../slideLayouts/slideLayout31.xml"/><Relationship Id="rId19" Type="http://schemas.openxmlformats.org/officeDocument/2006/relationships/image" Target="../media/image13.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theme" Target="../theme/theme6.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theme" Target="../theme/theme7.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8.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5" Type="http://schemas.openxmlformats.org/officeDocument/2006/relationships/slideLayout" Target="../slideLayouts/slideLayout106.xml"/><Relationship Id="rId10" Type="http://schemas.openxmlformats.org/officeDocument/2006/relationships/theme" Target="../theme/theme9.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fld id="{64F0E216-BA48-4F04-AC4F-645AA0DD6AC6}" type="datetimeFigureOut">
              <a:rPr lang="en-US" smtClean="0"/>
              <a:pPr/>
              <a:t>11/5/2021</a:t>
            </a:fld>
            <a:endParaRPr lang="en-US" dirty="0"/>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3330062766"/>
      </p:ext>
    </p:extLst>
  </p:cSld>
  <p:clrMap bg1="dk1" tx1="lt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06" r:id="rId6"/>
    <p:sldLayoutId id="2147483702" r:id="rId7"/>
    <p:sldLayoutId id="2147483703" r:id="rId8"/>
    <p:sldLayoutId id="2147483704" r:id="rId9"/>
    <p:sldLayoutId id="2147483705" r:id="rId10"/>
    <p:sldLayoutId id="2147483707" r:id="rId11"/>
  </p:sldLayoutIdLst>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EF3451-23F3-4A87-9B88-3A7A780B8EA6}" type="datetimeFigureOut">
              <a:rPr lang="en-US" smtClean="0"/>
              <a:t>11/5/2021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F34E6-4013-45EE-9B6A-89EDB6DF95F4}" type="slidenum">
              <a:rPr lang="en-US" smtClean="0"/>
              <a:t>‹#›</a:t>
            </a:fld>
            <a:endParaRPr lang="en-US"/>
          </a:p>
        </p:txBody>
      </p:sp>
    </p:spTree>
    <p:extLst>
      <p:ext uri="{BB962C8B-B14F-4D97-AF65-F5344CB8AC3E}">
        <p14:creationId xmlns:p14="http://schemas.microsoft.com/office/powerpoint/2010/main" val="2806408140"/>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grpSp>
        <p:nvGrpSpPr>
          <p:cNvPr id="4098" name="Group 1026">
            <a:extLst>
              <a:ext uri="{FF2B5EF4-FFF2-40B4-BE49-F238E27FC236}">
                <a16:creationId xmlns:a16="http://schemas.microsoft.com/office/drawing/2014/main" id="{0A4E708F-6ACC-474E-BC77-C745618316D2}"/>
              </a:ext>
            </a:extLst>
          </p:cNvPr>
          <p:cNvGrpSpPr>
            <a:grpSpLocks/>
          </p:cNvGrpSpPr>
          <p:nvPr/>
        </p:nvGrpSpPr>
        <p:grpSpPr bwMode="auto">
          <a:xfrm>
            <a:off x="0" y="0"/>
            <a:ext cx="12192000" cy="6858000"/>
            <a:chOff x="0" y="0"/>
            <a:chExt cx="5760" cy="4320"/>
          </a:xfrm>
        </p:grpSpPr>
        <p:grpSp>
          <p:nvGrpSpPr>
            <p:cNvPr id="4099" name="Group 1027">
              <a:extLst>
                <a:ext uri="{FF2B5EF4-FFF2-40B4-BE49-F238E27FC236}">
                  <a16:creationId xmlns:a16="http://schemas.microsoft.com/office/drawing/2014/main" id="{6DF34F72-A6F8-4C76-BA1C-B6468F77D6F8}"/>
                </a:ext>
              </a:extLst>
            </p:cNvPr>
            <p:cNvGrpSpPr>
              <a:grpSpLocks/>
            </p:cNvGrpSpPr>
            <p:nvPr/>
          </p:nvGrpSpPr>
          <p:grpSpPr bwMode="auto">
            <a:xfrm>
              <a:off x="0" y="0"/>
              <a:ext cx="5760" cy="4320"/>
              <a:chOff x="0" y="0"/>
              <a:chExt cx="5760" cy="4320"/>
            </a:xfrm>
          </p:grpSpPr>
          <p:sp>
            <p:nvSpPr>
              <p:cNvPr id="4100" name="Rectangle 1028">
                <a:extLst>
                  <a:ext uri="{FF2B5EF4-FFF2-40B4-BE49-F238E27FC236}">
                    <a16:creationId xmlns:a16="http://schemas.microsoft.com/office/drawing/2014/main" id="{388A5F03-C9DB-4A37-AAD3-C5C1778744A8}"/>
                  </a:ext>
                </a:extLst>
              </p:cNvPr>
              <p:cNvSpPr>
                <a:spLocks noChangeArrowheads="1"/>
              </p:cNvSpPr>
              <p:nvPr/>
            </p:nvSpPr>
            <p:spPr bwMode="white">
              <a:xfrm>
                <a:off x="0" y="0"/>
                <a:ext cx="5760" cy="384"/>
              </a:xfrm>
              <a:prstGeom prst="rect">
                <a:avLst/>
              </a:prstGeom>
              <a:gradFill rotWithShape="0">
                <a:gsLst>
                  <a:gs pos="0">
                    <a:schemeClr val="hlink"/>
                  </a:gs>
                  <a:gs pos="100000">
                    <a:schemeClr val="bg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4101" name="Rectangle 1029">
                <a:extLst>
                  <a:ext uri="{FF2B5EF4-FFF2-40B4-BE49-F238E27FC236}">
                    <a16:creationId xmlns:a16="http://schemas.microsoft.com/office/drawing/2014/main" id="{5A32DE80-CA56-427C-8F44-6099F69E11F6}"/>
                  </a:ext>
                </a:extLst>
              </p:cNvPr>
              <p:cNvSpPr>
                <a:spLocks noChangeArrowheads="1"/>
              </p:cNvSpPr>
              <p:nvPr/>
            </p:nvSpPr>
            <p:spPr bwMode="white">
              <a:xfrm>
                <a:off x="0" y="384"/>
                <a:ext cx="5760" cy="3936"/>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800"/>
              </a:p>
            </p:txBody>
          </p:sp>
        </p:grpSp>
        <p:grpSp>
          <p:nvGrpSpPr>
            <p:cNvPr id="4102" name="Group 1030">
              <a:extLst>
                <a:ext uri="{FF2B5EF4-FFF2-40B4-BE49-F238E27FC236}">
                  <a16:creationId xmlns:a16="http://schemas.microsoft.com/office/drawing/2014/main" id="{81EB3253-0303-4602-9DF5-BA24A6430CA9}"/>
                </a:ext>
              </a:extLst>
            </p:cNvPr>
            <p:cNvGrpSpPr>
              <a:grpSpLocks/>
            </p:cNvGrpSpPr>
            <p:nvPr/>
          </p:nvGrpSpPr>
          <p:grpSpPr bwMode="auto">
            <a:xfrm>
              <a:off x="0" y="0"/>
              <a:ext cx="1667" cy="3613"/>
              <a:chOff x="0" y="0"/>
              <a:chExt cx="1667" cy="3613"/>
            </a:xfrm>
          </p:grpSpPr>
          <p:pic>
            <p:nvPicPr>
              <p:cNvPr id="4103" name="Picture 1031">
                <a:extLst>
                  <a:ext uri="{FF2B5EF4-FFF2-40B4-BE49-F238E27FC236}">
                    <a16:creationId xmlns:a16="http://schemas.microsoft.com/office/drawing/2014/main" id="{5971E9A8-4B53-4C20-BA5E-75A41AAC30C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ltGray">
              <a:xfrm>
                <a:off x="163" y="0"/>
                <a:ext cx="534" cy="3152"/>
              </a:xfrm>
              <a:prstGeom prst="rect">
                <a:avLst/>
              </a:prstGeom>
              <a:noFill/>
              <a:extLst>
                <a:ext uri="{909E8E84-426E-40DD-AFC4-6F175D3DCCD1}">
                  <a14:hiddenFill xmlns:a14="http://schemas.microsoft.com/office/drawing/2010/main">
                    <a:solidFill>
                      <a:srgbClr val="FFFFFF"/>
                    </a:solidFill>
                  </a14:hiddenFill>
                </a:ext>
              </a:extLst>
            </p:spPr>
          </p:pic>
          <p:grpSp>
            <p:nvGrpSpPr>
              <p:cNvPr id="4104" name="Group 1032">
                <a:extLst>
                  <a:ext uri="{FF2B5EF4-FFF2-40B4-BE49-F238E27FC236}">
                    <a16:creationId xmlns:a16="http://schemas.microsoft.com/office/drawing/2014/main" id="{7A14214F-F1DC-4158-B64C-2694D566338A}"/>
                  </a:ext>
                </a:extLst>
              </p:cNvPr>
              <p:cNvGrpSpPr>
                <a:grpSpLocks/>
              </p:cNvGrpSpPr>
              <p:nvPr/>
            </p:nvGrpSpPr>
            <p:grpSpPr bwMode="auto">
              <a:xfrm>
                <a:off x="226" y="0"/>
                <a:ext cx="80" cy="3613"/>
                <a:chOff x="226" y="0"/>
                <a:chExt cx="80" cy="3613"/>
              </a:xfrm>
            </p:grpSpPr>
            <p:sp>
              <p:nvSpPr>
                <p:cNvPr id="4105" name="Rectangle 1033">
                  <a:extLst>
                    <a:ext uri="{FF2B5EF4-FFF2-40B4-BE49-F238E27FC236}">
                      <a16:creationId xmlns:a16="http://schemas.microsoft.com/office/drawing/2014/main" id="{F15006B0-F4B2-4FE8-BC0C-4A05BE5477A7}"/>
                    </a:ext>
                  </a:extLst>
                </p:cNvPr>
                <p:cNvSpPr>
                  <a:spLocks noChangeArrowheads="1"/>
                </p:cNvSpPr>
                <p:nvPr/>
              </p:nvSpPr>
              <p:spPr bwMode="ltGray">
                <a:xfrm>
                  <a:off x="226" y="0"/>
                  <a:ext cx="80" cy="853"/>
                </a:xfrm>
                <a:prstGeom prst="rect">
                  <a:avLst/>
                </a:prstGeom>
                <a:gradFill rotWithShape="0">
                  <a:gsLst>
                    <a:gs pos="0">
                      <a:schemeClr val="folHlink"/>
                    </a:gs>
                    <a:gs pos="100000">
                      <a:schemeClr val="accent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sp>
              <p:nvSpPr>
                <p:cNvPr id="4106" name="Rectangle 1034">
                  <a:extLst>
                    <a:ext uri="{FF2B5EF4-FFF2-40B4-BE49-F238E27FC236}">
                      <a16:creationId xmlns:a16="http://schemas.microsoft.com/office/drawing/2014/main" id="{2C3CC380-8F52-4A21-95FF-0001894F6155}"/>
                    </a:ext>
                  </a:extLst>
                </p:cNvPr>
                <p:cNvSpPr>
                  <a:spLocks noChangeArrowheads="1"/>
                </p:cNvSpPr>
                <p:nvPr/>
              </p:nvSpPr>
              <p:spPr bwMode="ltGray">
                <a:xfrm>
                  <a:off x="226" y="840"/>
                  <a:ext cx="80" cy="2773"/>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sp>
            <p:nvSpPr>
              <p:cNvPr id="4107" name="Rectangle 1035">
                <a:extLst>
                  <a:ext uri="{FF2B5EF4-FFF2-40B4-BE49-F238E27FC236}">
                    <a16:creationId xmlns:a16="http://schemas.microsoft.com/office/drawing/2014/main" id="{3F92B938-09B0-4D4A-8413-8C9E78F61082}"/>
                  </a:ext>
                </a:extLst>
              </p:cNvPr>
              <p:cNvSpPr>
                <a:spLocks noChangeArrowheads="1"/>
              </p:cNvSpPr>
              <p:nvPr/>
            </p:nvSpPr>
            <p:spPr bwMode="ltGray">
              <a:xfrm>
                <a:off x="0" y="347"/>
                <a:ext cx="1667" cy="80"/>
              </a:xfrm>
              <a:prstGeom prst="rect">
                <a:avLst/>
              </a:prstGeom>
              <a:gradFill rotWithShape="0">
                <a:gsLst>
                  <a:gs pos="0">
                    <a:schemeClr va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1800"/>
              </a:p>
            </p:txBody>
          </p:sp>
        </p:grpSp>
      </p:grpSp>
      <p:sp>
        <p:nvSpPr>
          <p:cNvPr id="4108" name="Rectangle 1036">
            <a:extLst>
              <a:ext uri="{FF2B5EF4-FFF2-40B4-BE49-F238E27FC236}">
                <a16:creationId xmlns:a16="http://schemas.microsoft.com/office/drawing/2014/main" id="{6627B764-6755-4142-9AAB-7966CD37E323}"/>
              </a:ext>
            </a:extLst>
          </p:cNvPr>
          <p:cNvSpPr>
            <a:spLocks noGrp="1" noChangeArrowheads="1"/>
          </p:cNvSpPr>
          <p:nvPr>
            <p:ph type="title"/>
          </p:nvPr>
        </p:nvSpPr>
        <p:spPr bwMode="auto">
          <a:xfrm>
            <a:off x="1727200" y="609600"/>
            <a:ext cx="10363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9" name="Rectangle 1037">
            <a:extLst>
              <a:ext uri="{FF2B5EF4-FFF2-40B4-BE49-F238E27FC236}">
                <a16:creationId xmlns:a16="http://schemas.microsoft.com/office/drawing/2014/main" id="{1C0261EC-E3D5-4551-BBAD-7745821D79D0}"/>
              </a:ext>
            </a:extLst>
          </p:cNvPr>
          <p:cNvSpPr>
            <a:spLocks noGrp="1" noChangeArrowheads="1"/>
          </p:cNvSpPr>
          <p:nvPr>
            <p:ph type="body" idx="1"/>
          </p:nvPr>
        </p:nvSpPr>
        <p:spPr bwMode="auto">
          <a:xfrm>
            <a:off x="1727200" y="1981200"/>
            <a:ext cx="10363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10" name="Rectangle 1038">
            <a:extLst>
              <a:ext uri="{FF2B5EF4-FFF2-40B4-BE49-F238E27FC236}">
                <a16:creationId xmlns:a16="http://schemas.microsoft.com/office/drawing/2014/main" id="{DDD76A17-6275-4137-84BF-13E0092C3A02}"/>
              </a:ext>
            </a:extLst>
          </p:cNvPr>
          <p:cNvSpPr>
            <a:spLocks noGrp="1" noChangeArrowheads="1"/>
          </p:cNvSpPr>
          <p:nvPr>
            <p:ph type="dt" sz="half" idx="2"/>
          </p:nvPr>
        </p:nvSpPr>
        <p:spPr bwMode="auto">
          <a:xfrm>
            <a:off x="17272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endParaRPr lang="en-US" altLang="en-US"/>
          </a:p>
        </p:txBody>
      </p:sp>
      <p:sp>
        <p:nvSpPr>
          <p:cNvPr id="4111" name="Rectangle 1039">
            <a:extLst>
              <a:ext uri="{FF2B5EF4-FFF2-40B4-BE49-F238E27FC236}">
                <a16:creationId xmlns:a16="http://schemas.microsoft.com/office/drawing/2014/main" id="{877919F3-1629-4036-94FF-CE4615A01F85}"/>
              </a:ext>
            </a:extLst>
          </p:cNvPr>
          <p:cNvSpPr>
            <a:spLocks noGrp="1" noChangeArrowheads="1"/>
          </p:cNvSpPr>
          <p:nvPr>
            <p:ph type="ftr" sz="quarter" idx="3"/>
          </p:nvPr>
        </p:nvSpPr>
        <p:spPr bwMode="auto">
          <a:xfrm>
            <a:off x="4978400" y="6248400"/>
            <a:ext cx="386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endParaRPr lang="en-US" altLang="en-US"/>
          </a:p>
        </p:txBody>
      </p:sp>
      <p:sp>
        <p:nvSpPr>
          <p:cNvPr id="4112" name="Rectangle 1040">
            <a:extLst>
              <a:ext uri="{FF2B5EF4-FFF2-40B4-BE49-F238E27FC236}">
                <a16:creationId xmlns:a16="http://schemas.microsoft.com/office/drawing/2014/main" id="{FFDB9DB7-D47B-4AD3-B1DA-0E657F5E650A}"/>
              </a:ext>
            </a:extLst>
          </p:cNvPr>
          <p:cNvSpPr>
            <a:spLocks noGrp="1" noChangeArrowheads="1"/>
          </p:cNvSpPr>
          <p:nvPr>
            <p:ph type="sldNum" sz="quarter" idx="4"/>
          </p:nvPr>
        </p:nvSpPr>
        <p:spPr bwMode="auto">
          <a:xfrm>
            <a:off x="95504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fld id="{994814E1-9913-45CB-AF1D-AB335347D94B}" type="slidenum">
              <a:rPr lang="en-US" altLang="en-US"/>
              <a:pPr/>
              <a:t>‹#›</a:t>
            </a:fld>
            <a:endParaRPr lang="en-US" altLang="en-US"/>
          </a:p>
        </p:txBody>
      </p:sp>
    </p:spTree>
    <p:extLst>
      <p:ext uri="{BB962C8B-B14F-4D97-AF65-F5344CB8AC3E}">
        <p14:creationId xmlns:p14="http://schemas.microsoft.com/office/powerpoint/2010/main" val="2870597788"/>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p:hf hdr="0" ftr="0" dt="0"/>
  <p:txStyles>
    <p:titleStyle>
      <a:lvl1pPr algn="l" rtl="0" eaLnBrk="0" fontAlgn="base" hangingPunct="0">
        <a:spcBef>
          <a:spcPct val="0"/>
        </a:spcBef>
        <a:spcAft>
          <a:spcPct val="0"/>
        </a:spcAft>
        <a:defRPr kumimoji="1" sz="4400" kern="12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Impact" panose="020B0806030902050204" pitchFamily="34" charset="0"/>
        </a:defRPr>
      </a:lvl2pPr>
      <a:lvl3pPr algn="l" rtl="0" eaLnBrk="0" fontAlgn="base" hangingPunct="0">
        <a:spcBef>
          <a:spcPct val="0"/>
        </a:spcBef>
        <a:spcAft>
          <a:spcPct val="0"/>
        </a:spcAft>
        <a:defRPr kumimoji="1" sz="4400">
          <a:solidFill>
            <a:schemeClr val="tx2"/>
          </a:solidFill>
          <a:latin typeface="Impact" panose="020B0806030902050204" pitchFamily="34" charset="0"/>
        </a:defRPr>
      </a:lvl3pPr>
      <a:lvl4pPr algn="l" rtl="0" eaLnBrk="0" fontAlgn="base" hangingPunct="0">
        <a:spcBef>
          <a:spcPct val="0"/>
        </a:spcBef>
        <a:spcAft>
          <a:spcPct val="0"/>
        </a:spcAft>
        <a:defRPr kumimoji="1" sz="4400">
          <a:solidFill>
            <a:schemeClr val="tx2"/>
          </a:solidFill>
          <a:latin typeface="Impact" panose="020B0806030902050204" pitchFamily="34" charset="0"/>
        </a:defRPr>
      </a:lvl4pPr>
      <a:lvl5pPr algn="l" rtl="0" eaLnBrk="0" fontAlgn="base" hangingPunct="0">
        <a:spcBef>
          <a:spcPct val="0"/>
        </a:spcBef>
        <a:spcAft>
          <a:spcPct val="0"/>
        </a:spcAft>
        <a:defRPr kumimoji="1" sz="4400">
          <a:solidFill>
            <a:schemeClr val="tx2"/>
          </a:solidFill>
          <a:latin typeface="Impact" panose="020B0806030902050204" pitchFamily="34" charset="0"/>
        </a:defRPr>
      </a:lvl5pPr>
      <a:lvl6pPr marL="457200" algn="l" rtl="0" eaLnBrk="0" fontAlgn="base" hangingPunct="0">
        <a:spcBef>
          <a:spcPct val="0"/>
        </a:spcBef>
        <a:spcAft>
          <a:spcPct val="0"/>
        </a:spcAft>
        <a:defRPr kumimoji="1" sz="4400">
          <a:solidFill>
            <a:schemeClr val="tx2"/>
          </a:solidFill>
          <a:latin typeface="Impact" panose="020B0806030902050204" pitchFamily="34" charset="0"/>
        </a:defRPr>
      </a:lvl6pPr>
      <a:lvl7pPr marL="914400" algn="l" rtl="0" eaLnBrk="0" fontAlgn="base" hangingPunct="0">
        <a:spcBef>
          <a:spcPct val="0"/>
        </a:spcBef>
        <a:spcAft>
          <a:spcPct val="0"/>
        </a:spcAft>
        <a:defRPr kumimoji="1" sz="4400">
          <a:solidFill>
            <a:schemeClr val="tx2"/>
          </a:solidFill>
          <a:latin typeface="Impact" panose="020B0806030902050204" pitchFamily="34" charset="0"/>
        </a:defRPr>
      </a:lvl7pPr>
      <a:lvl8pPr marL="1371600" algn="l" rtl="0" eaLnBrk="0" fontAlgn="base" hangingPunct="0">
        <a:spcBef>
          <a:spcPct val="0"/>
        </a:spcBef>
        <a:spcAft>
          <a:spcPct val="0"/>
        </a:spcAft>
        <a:defRPr kumimoji="1" sz="4400">
          <a:solidFill>
            <a:schemeClr val="tx2"/>
          </a:solidFill>
          <a:latin typeface="Impact" panose="020B0806030902050204" pitchFamily="34" charset="0"/>
        </a:defRPr>
      </a:lvl8pPr>
      <a:lvl9pPr marL="1828800" algn="l" rtl="0" eaLnBrk="0" fontAlgn="base" hangingPunct="0">
        <a:spcBef>
          <a:spcPct val="0"/>
        </a:spcBef>
        <a:spcAft>
          <a:spcPct val="0"/>
        </a:spcAft>
        <a:defRPr kumimoji="1" sz="4400">
          <a:solidFill>
            <a:schemeClr val="tx2"/>
          </a:solidFill>
          <a:latin typeface="Impact" panose="020B0806030902050204" pitchFamily="34" charset="0"/>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fontAlgn="base">
              <a:spcBef>
                <a:spcPct val="0"/>
              </a:spcBef>
              <a:spcAft>
                <a:spcPct val="0"/>
              </a:spcAft>
            </a:pPr>
            <a:fld id="{CBC6A143-D09A-49A1-AE42-99897F63B598}"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005297454"/>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 id="2147484054" r:id="rId12"/>
    <p:sldLayoutId id="2147484055" r:id="rId13"/>
    <p:sldLayoutId id="2147484056" r:id="rId14"/>
    <p:sldLayoutId id="2147484057" r:id="rId15"/>
    <p:sldLayoutId id="2147484058" r:id="rId16"/>
    <p:sldLayoutId id="2147484059" r:id="rId17"/>
    <p:sldLayoutId id="2147484060" r:id="rId18"/>
    <p:sldLayoutId id="2147484061" r:id="rId19"/>
    <p:sldLayoutId id="2147484062"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619479-4E19-4BB3-8D00-564448C0F2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B31D8D-61F7-40FF-838B-1C8169B61D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E06B8F-6B95-4374-87D3-A4F407AAA1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D5ABF8-DFF9-4AB4-9D5A-567EAA2DA111}" type="datetimeFigureOut">
              <a:rPr lang="en-US" smtClean="0"/>
              <a:t>11/5/2021</a:t>
            </a:fld>
            <a:endParaRPr lang="en-US"/>
          </a:p>
        </p:txBody>
      </p:sp>
      <p:sp>
        <p:nvSpPr>
          <p:cNvPr id="5" name="Footer Placeholder 4">
            <a:extLst>
              <a:ext uri="{FF2B5EF4-FFF2-40B4-BE49-F238E27FC236}">
                <a16:creationId xmlns:a16="http://schemas.microsoft.com/office/drawing/2014/main" id="{B84515CD-2BAC-4A3E-BAD4-A3EF2F9A96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07A927-BC08-4BC1-AA30-6B2B6C7CFA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5F55D-9122-4941-ACB5-4FDCAC138E40}" type="slidenum">
              <a:rPr lang="en-US" smtClean="0"/>
              <a:t>‹#›</a:t>
            </a:fld>
            <a:endParaRPr lang="en-US"/>
          </a:p>
        </p:txBody>
      </p:sp>
    </p:spTree>
    <p:extLst>
      <p:ext uri="{BB962C8B-B14F-4D97-AF65-F5344CB8AC3E}">
        <p14:creationId xmlns:p14="http://schemas.microsoft.com/office/powerpoint/2010/main" val="3431986049"/>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DE78EB43-9C2A-4124-B10C-4F2957FD4661}"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705687547"/>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 id="2147484087" r:id="rId12"/>
    <p:sldLayoutId id="2147484088" r:id="rId13"/>
    <p:sldLayoutId id="2147484089" r:id="rId14"/>
    <p:sldLayoutId id="2147484090" r:id="rId15"/>
    <p:sldLayoutId id="2147484091" r:id="rId16"/>
    <p:sldLayoutId id="2147484092" r:id="rId17"/>
    <p:sldLayoutId id="2147484093" r:id="rId18"/>
    <p:sldLayoutId id="2147484094" r:id="rId19"/>
    <p:sldLayoutId id="2147484095"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pPr/>
              <a:t>‹#›</a:t>
            </a:fld>
            <a:endParaRPr lang="en-US"/>
          </a:p>
        </p:txBody>
      </p:sp>
    </p:spTree>
    <p:extLst>
      <p:ext uri="{BB962C8B-B14F-4D97-AF65-F5344CB8AC3E}">
        <p14:creationId xmlns:p14="http://schemas.microsoft.com/office/powerpoint/2010/main" val="824784527"/>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 id="2147484108" r:id="rId12"/>
    <p:sldLayoutId id="2147484109" r:id="rId13"/>
    <p:sldLayoutId id="2147484110" r:id="rId14"/>
    <p:sldLayoutId id="2147484111" r:id="rId15"/>
    <p:sldLayoutId id="2147484112" r:id="rId16"/>
    <p:sldLayoutId id="2147484113" r:id="rId17"/>
    <p:sldLayoutId id="2147484114" r:id="rId18"/>
    <p:sldLayoutId id="2147484115" r:id="rId19"/>
    <p:sldLayoutId id="2147484116"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pPr/>
              <a:t>‹#›</a:t>
            </a:fld>
            <a:endParaRPr lang="en-US"/>
          </a:p>
        </p:txBody>
      </p:sp>
    </p:spTree>
    <p:extLst>
      <p:ext uri="{BB962C8B-B14F-4D97-AF65-F5344CB8AC3E}">
        <p14:creationId xmlns:p14="http://schemas.microsoft.com/office/powerpoint/2010/main" val="3149151022"/>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 id="2147484129" r:id="rId12"/>
    <p:sldLayoutId id="2147484130" r:id="rId13"/>
    <p:sldLayoutId id="2147484131" r:id="rId14"/>
    <p:sldLayoutId id="2147484132" r:id="rId15"/>
    <p:sldLayoutId id="2147484133" r:id="rId16"/>
    <p:sldLayoutId id="2147484134" r:id="rId17"/>
    <p:sldLayoutId id="2147484135" r:id="rId18"/>
    <p:sldLayoutId id="2147484136" r:id="rId19"/>
    <p:sldLayoutId id="2147484137"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035DA7F-35B9-4FFF-947A-F4002B913D2E}"/>
              </a:ext>
            </a:extLst>
          </p:cNvPr>
          <p:cNvSpPr>
            <a:spLocks noGrp="1" noChangeArrowheads="1"/>
          </p:cNvSpPr>
          <p:nvPr>
            <p:ph type="title"/>
          </p:nvPr>
        </p:nvSpPr>
        <p:spPr bwMode="auto">
          <a:xfrm>
            <a:off x="303941" y="228600"/>
            <a:ext cx="11379682" cy="914400"/>
          </a:xfrm>
          <a:prstGeom prst="rect">
            <a:avLst/>
          </a:prstGeom>
          <a:noFill/>
          <a:ln>
            <a:noFill/>
          </a:ln>
          <a:effectLst>
            <a:outerShdw dist="45791" dir="3378596"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7135C2A-48EA-4FBD-8E50-0D66DDADB0FC}"/>
              </a:ext>
            </a:extLst>
          </p:cNvPr>
          <p:cNvSpPr>
            <a:spLocks noGrp="1" noChangeArrowheads="1"/>
          </p:cNvSpPr>
          <p:nvPr>
            <p:ph type="body" idx="1"/>
          </p:nvPr>
        </p:nvSpPr>
        <p:spPr bwMode="auto">
          <a:xfrm>
            <a:off x="303941" y="1524000"/>
            <a:ext cx="11584119" cy="4495800"/>
          </a:xfrm>
          <a:prstGeom prst="rect">
            <a:avLst/>
          </a:prstGeom>
          <a:noFill/>
          <a:ln>
            <a:noFill/>
          </a:ln>
          <a:effectLst>
            <a:outerShdw dist="45791" dir="2021404" algn="ctr" rotWithShape="0">
              <a:schemeClr val="accent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046716259"/>
      </p:ext>
    </p:extLst>
  </p:cSld>
  <p:clrMap bg1="dk2" tx1="lt1" bg2="dk1" tx2="lt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 id="2147484150" r:id="rId12"/>
    <p:sldLayoutId id="2147484151" r:id="rId13"/>
    <p:sldLayoutId id="2147484152" r:id="rId14"/>
    <p:sldLayoutId id="2147484153" r:id="rId15"/>
    <p:sldLayoutId id="2147484154" r:id="rId16"/>
    <p:sldLayoutId id="2147484155" r:id="rId17"/>
  </p:sldLayoutIdLst>
  <p:txStyles>
    <p:titleStyle>
      <a:lvl1pPr algn="ctr" rtl="0" eaLnBrk="0" fontAlgn="base" hangingPunct="0">
        <a:spcBef>
          <a:spcPct val="0"/>
        </a:spcBef>
        <a:spcAft>
          <a:spcPct val="0"/>
        </a:spcAft>
        <a:defRPr sz="4800" b="1">
          <a:solidFill>
            <a:schemeClr val="tx2"/>
          </a:solidFill>
          <a:latin typeface="+mj-lt"/>
          <a:ea typeface="+mj-ea"/>
          <a:cs typeface="+mj-cs"/>
        </a:defRPr>
      </a:lvl1pPr>
      <a:lvl2pPr algn="ctr" rtl="0" eaLnBrk="0" fontAlgn="base" hangingPunct="0">
        <a:spcBef>
          <a:spcPct val="0"/>
        </a:spcBef>
        <a:spcAft>
          <a:spcPct val="0"/>
        </a:spcAft>
        <a:defRPr sz="4800" b="1">
          <a:solidFill>
            <a:schemeClr val="tx2"/>
          </a:solidFill>
          <a:latin typeface="Times" charset="0"/>
        </a:defRPr>
      </a:lvl2pPr>
      <a:lvl3pPr algn="ctr" rtl="0" eaLnBrk="0" fontAlgn="base" hangingPunct="0">
        <a:spcBef>
          <a:spcPct val="0"/>
        </a:spcBef>
        <a:spcAft>
          <a:spcPct val="0"/>
        </a:spcAft>
        <a:defRPr sz="4800" b="1">
          <a:solidFill>
            <a:schemeClr val="tx2"/>
          </a:solidFill>
          <a:latin typeface="Times" charset="0"/>
        </a:defRPr>
      </a:lvl3pPr>
      <a:lvl4pPr algn="ctr" rtl="0" eaLnBrk="0" fontAlgn="base" hangingPunct="0">
        <a:spcBef>
          <a:spcPct val="0"/>
        </a:spcBef>
        <a:spcAft>
          <a:spcPct val="0"/>
        </a:spcAft>
        <a:defRPr sz="4800" b="1">
          <a:solidFill>
            <a:schemeClr val="tx2"/>
          </a:solidFill>
          <a:latin typeface="Times" charset="0"/>
        </a:defRPr>
      </a:lvl4pPr>
      <a:lvl5pPr algn="ctr" rtl="0" eaLnBrk="0" fontAlgn="base" hangingPunct="0">
        <a:spcBef>
          <a:spcPct val="0"/>
        </a:spcBef>
        <a:spcAft>
          <a:spcPct val="0"/>
        </a:spcAft>
        <a:defRPr sz="4800" b="1">
          <a:solidFill>
            <a:schemeClr val="tx2"/>
          </a:solidFill>
          <a:latin typeface="Times" charset="0"/>
        </a:defRPr>
      </a:lvl5pPr>
      <a:lvl6pPr marL="457200" algn="ctr" rtl="0" fontAlgn="base">
        <a:spcBef>
          <a:spcPct val="0"/>
        </a:spcBef>
        <a:spcAft>
          <a:spcPct val="0"/>
        </a:spcAft>
        <a:defRPr sz="4800" b="1">
          <a:solidFill>
            <a:schemeClr val="tx2"/>
          </a:solidFill>
          <a:latin typeface="Times" charset="0"/>
        </a:defRPr>
      </a:lvl6pPr>
      <a:lvl7pPr marL="914400" algn="ctr" rtl="0" fontAlgn="base">
        <a:spcBef>
          <a:spcPct val="0"/>
        </a:spcBef>
        <a:spcAft>
          <a:spcPct val="0"/>
        </a:spcAft>
        <a:defRPr sz="4800" b="1">
          <a:solidFill>
            <a:schemeClr val="tx2"/>
          </a:solidFill>
          <a:latin typeface="Times" charset="0"/>
        </a:defRPr>
      </a:lvl7pPr>
      <a:lvl8pPr marL="1371600" algn="ctr" rtl="0" fontAlgn="base">
        <a:spcBef>
          <a:spcPct val="0"/>
        </a:spcBef>
        <a:spcAft>
          <a:spcPct val="0"/>
        </a:spcAft>
        <a:defRPr sz="4800" b="1">
          <a:solidFill>
            <a:schemeClr val="tx2"/>
          </a:solidFill>
          <a:latin typeface="Times" charset="0"/>
        </a:defRPr>
      </a:lvl8pPr>
      <a:lvl9pPr marL="1828800" algn="ctr" rtl="0" fontAlgn="base">
        <a:spcBef>
          <a:spcPct val="0"/>
        </a:spcBef>
        <a:spcAft>
          <a:spcPct val="0"/>
        </a:spcAft>
        <a:defRPr sz="4800" b="1">
          <a:solidFill>
            <a:schemeClr val="tx2"/>
          </a:solidFill>
          <a:latin typeface="Times" charset="0"/>
        </a:defRPr>
      </a:lvl9pPr>
    </p:titleStyle>
    <p:bodyStyle>
      <a:lvl1pPr marL="342900" indent="-342900" algn="l" rtl="0" eaLnBrk="0" fontAlgn="base" hangingPunct="0">
        <a:spcBef>
          <a:spcPct val="20000"/>
        </a:spcBef>
        <a:spcAft>
          <a:spcPct val="0"/>
        </a:spcAft>
        <a:buChar char="•"/>
        <a:defRPr sz="3600" b="1">
          <a:solidFill>
            <a:schemeClr val="hlink"/>
          </a:solidFill>
          <a:latin typeface="+mn-lt"/>
          <a:ea typeface="+mn-ea"/>
          <a:cs typeface="+mn-cs"/>
        </a:defRPr>
      </a:lvl1pPr>
      <a:lvl2pPr marL="742950" indent="-285750" algn="l" rtl="0" eaLnBrk="0" fontAlgn="base" hangingPunct="0">
        <a:spcBef>
          <a:spcPct val="20000"/>
        </a:spcBef>
        <a:spcAft>
          <a:spcPct val="0"/>
        </a:spcAft>
        <a:buChar char="–"/>
        <a:defRPr sz="3200" b="1">
          <a:solidFill>
            <a:schemeClr val="hlink"/>
          </a:solidFill>
          <a:latin typeface="+mn-lt"/>
        </a:defRPr>
      </a:lvl2pPr>
      <a:lvl3pPr marL="1143000" indent="-228600" algn="l" rtl="0" eaLnBrk="0" fontAlgn="base" hangingPunct="0">
        <a:spcBef>
          <a:spcPct val="20000"/>
        </a:spcBef>
        <a:spcAft>
          <a:spcPct val="0"/>
        </a:spcAft>
        <a:buChar char="•"/>
        <a:defRPr sz="2800" b="1">
          <a:solidFill>
            <a:schemeClr val="hlink"/>
          </a:solidFill>
          <a:latin typeface="+mn-lt"/>
        </a:defRPr>
      </a:lvl3pPr>
      <a:lvl4pPr marL="1600200" indent="-228600" algn="l" rtl="0" eaLnBrk="0" fontAlgn="base" hangingPunct="0">
        <a:spcBef>
          <a:spcPct val="20000"/>
        </a:spcBef>
        <a:spcAft>
          <a:spcPct val="0"/>
        </a:spcAft>
        <a:buChar char="–"/>
        <a:defRPr sz="2400" b="1">
          <a:solidFill>
            <a:schemeClr val="hlink"/>
          </a:solidFill>
          <a:latin typeface="+mn-lt"/>
        </a:defRPr>
      </a:lvl4pPr>
      <a:lvl5pPr marL="2057400" indent="-228600" algn="l" rtl="0" eaLnBrk="0" fontAlgn="base" hangingPunct="0">
        <a:spcBef>
          <a:spcPct val="20000"/>
        </a:spcBef>
        <a:spcAft>
          <a:spcPct val="0"/>
        </a:spcAft>
        <a:buChar char="»"/>
        <a:defRPr sz="2400" b="1">
          <a:solidFill>
            <a:schemeClr val="hlink"/>
          </a:solidFill>
          <a:latin typeface="+mn-lt"/>
        </a:defRPr>
      </a:lvl5pPr>
      <a:lvl6pPr marL="2514600" indent="-228600" algn="l" rtl="0" fontAlgn="base">
        <a:spcBef>
          <a:spcPct val="20000"/>
        </a:spcBef>
        <a:spcAft>
          <a:spcPct val="0"/>
        </a:spcAft>
        <a:buChar char="»"/>
        <a:defRPr sz="2400" b="1">
          <a:solidFill>
            <a:schemeClr val="hlink"/>
          </a:solidFill>
          <a:latin typeface="+mn-lt"/>
        </a:defRPr>
      </a:lvl6pPr>
      <a:lvl7pPr marL="2971800" indent="-228600" algn="l" rtl="0" fontAlgn="base">
        <a:spcBef>
          <a:spcPct val="20000"/>
        </a:spcBef>
        <a:spcAft>
          <a:spcPct val="0"/>
        </a:spcAft>
        <a:buChar char="»"/>
        <a:defRPr sz="2400" b="1">
          <a:solidFill>
            <a:schemeClr val="hlink"/>
          </a:solidFill>
          <a:latin typeface="+mn-lt"/>
        </a:defRPr>
      </a:lvl7pPr>
      <a:lvl8pPr marL="3429000" indent="-228600" algn="l" rtl="0" fontAlgn="base">
        <a:spcBef>
          <a:spcPct val="20000"/>
        </a:spcBef>
        <a:spcAft>
          <a:spcPct val="0"/>
        </a:spcAft>
        <a:buChar char="»"/>
        <a:defRPr sz="2400" b="1">
          <a:solidFill>
            <a:schemeClr val="hlink"/>
          </a:solidFill>
          <a:latin typeface="+mn-lt"/>
        </a:defRPr>
      </a:lvl8pPr>
      <a:lvl9pPr marL="3886200" indent="-228600" algn="l" rtl="0" fontAlgn="base">
        <a:spcBef>
          <a:spcPct val="20000"/>
        </a:spcBef>
        <a:spcAft>
          <a:spcPct val="0"/>
        </a:spcAft>
        <a:buChar char="»"/>
        <a:defRPr sz="2400" b="1">
          <a:solidFill>
            <a:schemeClr va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DB88D6-A399-4102-A14D-319151B4441B}"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76C06C-E424-4BAF-BC9C-B3D0C60BD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1989174"/>
      </p:ext>
    </p:extLst>
  </p:cSld>
  <p:clrMap bg1="lt1" tx1="dk1" bg2="lt2" tx2="dk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B779B9E4-7005-41F2-BCD5-7DC2F0EA19B0}" type="slidenum">
              <a:rPr lang="en-US">
                <a:solidFill>
                  <a:srgbClr val="000000"/>
                </a:solidFill>
                <a:effectLst>
                  <a:outerShdw blurRad="38100" dist="38100" dir="2700000" algn="tl">
                    <a:srgbClr val="000000">
                      <a:alpha val="43137"/>
                    </a:srgbClr>
                  </a:outerShdw>
                </a:effectLst>
              </a:rPr>
              <a:pPr eaLnBrk="0" fontAlgn="base" hangingPunct="0">
                <a:spcBef>
                  <a:spcPct val="0"/>
                </a:spcBef>
                <a:spcAft>
                  <a:spcPct val="0"/>
                </a:spcAft>
              </a:pPr>
              <a:t>‹#›</a:t>
            </a:fld>
            <a:endParaRPr lang="en-US">
              <a:solidFill>
                <a:srgbClr val="0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73965295"/>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 id="2147484180" r:id="rId12"/>
    <p:sldLayoutId id="2147484181" r:id="rId13"/>
    <p:sldLayoutId id="2147484182" r:id="rId14"/>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pitchFamily="84" charset="0"/>
        </a:defRPr>
      </a:lvl2pPr>
      <a:lvl3pPr algn="ctr" rtl="0" eaLnBrk="1" fontAlgn="base" hangingPunct="1">
        <a:spcBef>
          <a:spcPct val="0"/>
        </a:spcBef>
        <a:spcAft>
          <a:spcPct val="0"/>
        </a:spcAft>
        <a:defRPr sz="4400">
          <a:solidFill>
            <a:schemeClr val="tx2"/>
          </a:solidFill>
          <a:latin typeface="Times" pitchFamily="84" charset="0"/>
        </a:defRPr>
      </a:lvl3pPr>
      <a:lvl4pPr algn="ctr" rtl="0" eaLnBrk="1" fontAlgn="base" hangingPunct="1">
        <a:spcBef>
          <a:spcPct val="0"/>
        </a:spcBef>
        <a:spcAft>
          <a:spcPct val="0"/>
        </a:spcAft>
        <a:defRPr sz="4400">
          <a:solidFill>
            <a:schemeClr val="tx2"/>
          </a:solidFill>
          <a:latin typeface="Times" pitchFamily="84" charset="0"/>
        </a:defRPr>
      </a:lvl4pPr>
      <a:lvl5pPr algn="ctr" rtl="0" eaLnBrk="1" fontAlgn="base" hangingPunct="1">
        <a:spcBef>
          <a:spcPct val="0"/>
        </a:spcBef>
        <a:spcAft>
          <a:spcPct val="0"/>
        </a:spcAft>
        <a:defRPr sz="4400">
          <a:solidFill>
            <a:schemeClr val="tx2"/>
          </a:solidFill>
          <a:latin typeface="Times" pitchFamily="84" charset="0"/>
        </a:defRPr>
      </a:lvl5pPr>
      <a:lvl6pPr marL="457200" algn="ctr" rtl="0" eaLnBrk="1" fontAlgn="base" hangingPunct="1">
        <a:spcBef>
          <a:spcPct val="0"/>
        </a:spcBef>
        <a:spcAft>
          <a:spcPct val="0"/>
        </a:spcAft>
        <a:defRPr sz="4400">
          <a:solidFill>
            <a:schemeClr val="tx2"/>
          </a:solidFill>
          <a:latin typeface="Times" pitchFamily="84" charset="0"/>
        </a:defRPr>
      </a:lvl6pPr>
      <a:lvl7pPr marL="914400" algn="ctr" rtl="0" eaLnBrk="1" fontAlgn="base" hangingPunct="1">
        <a:spcBef>
          <a:spcPct val="0"/>
        </a:spcBef>
        <a:spcAft>
          <a:spcPct val="0"/>
        </a:spcAft>
        <a:defRPr sz="4400">
          <a:solidFill>
            <a:schemeClr val="tx2"/>
          </a:solidFill>
          <a:latin typeface="Times" pitchFamily="84" charset="0"/>
        </a:defRPr>
      </a:lvl7pPr>
      <a:lvl8pPr marL="1371600" algn="ctr" rtl="0" eaLnBrk="1" fontAlgn="base" hangingPunct="1">
        <a:spcBef>
          <a:spcPct val="0"/>
        </a:spcBef>
        <a:spcAft>
          <a:spcPct val="0"/>
        </a:spcAft>
        <a:defRPr sz="4400">
          <a:solidFill>
            <a:schemeClr val="tx2"/>
          </a:solidFill>
          <a:latin typeface="Times" pitchFamily="84" charset="0"/>
        </a:defRPr>
      </a:lvl8pPr>
      <a:lvl9pPr marL="1828800" algn="ctr" rtl="0" eaLnBrk="1" fontAlgn="base" hangingPunct="1">
        <a:spcBef>
          <a:spcPct val="0"/>
        </a:spcBef>
        <a:spcAft>
          <a:spcPct val="0"/>
        </a:spcAft>
        <a:defRPr sz="4400">
          <a:solidFill>
            <a:schemeClr val="tx2"/>
          </a:solidFill>
          <a:latin typeface="Times" pitchFamily="8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7640" y="274639"/>
            <a:ext cx="1055124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97640" y="1757977"/>
            <a:ext cx="1055124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150664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Lst>
  <p:txStyles>
    <p:titleStyle>
      <a:lvl1pPr algn="l" defTabSz="609585" rtl="0" eaLnBrk="1" latinLnBrk="0" hangingPunct="1">
        <a:spcBef>
          <a:spcPct val="0"/>
        </a:spcBef>
        <a:buNone/>
        <a:defRPr sz="4800" b="1" kern="1200" spc="-200">
          <a:solidFill>
            <a:schemeClr val="tx1"/>
          </a:solidFill>
          <a:latin typeface="Lato Regular"/>
          <a:ea typeface="+mj-ea"/>
          <a:cs typeface="Lato Regular"/>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Lato Regular"/>
          <a:ea typeface="+mn-ea"/>
          <a:cs typeface="Lato Regular"/>
        </a:defRPr>
      </a:lvl1pPr>
      <a:lvl2pPr marL="990575" indent="-380990" algn="l" defTabSz="609585" rtl="0" eaLnBrk="1" latinLnBrk="0" hangingPunct="1">
        <a:spcBef>
          <a:spcPct val="20000"/>
        </a:spcBef>
        <a:buFont typeface="Arial"/>
        <a:buChar char="–"/>
        <a:defRPr sz="3733" kern="1200">
          <a:solidFill>
            <a:schemeClr val="tx1"/>
          </a:solidFill>
          <a:latin typeface="Lato Regular"/>
          <a:ea typeface="+mn-ea"/>
          <a:cs typeface="Lato Regular"/>
        </a:defRPr>
      </a:lvl2pPr>
      <a:lvl3pPr marL="1523962" indent="-304792" algn="l" defTabSz="609585" rtl="0" eaLnBrk="1" latinLnBrk="0" hangingPunct="1">
        <a:spcBef>
          <a:spcPct val="20000"/>
        </a:spcBef>
        <a:buFont typeface="Arial"/>
        <a:buChar char="•"/>
        <a:defRPr sz="3200" kern="1200">
          <a:solidFill>
            <a:schemeClr val="tx1"/>
          </a:solidFill>
          <a:latin typeface="Lato Regular"/>
          <a:ea typeface="+mn-ea"/>
          <a:cs typeface="Lato Regular"/>
        </a:defRPr>
      </a:lvl3pPr>
      <a:lvl4pPr marL="2133547"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4pPr>
      <a:lvl5pPr marL="2743131"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F61804C-C944-4289-A107-2D56AE7E7626}"/>
              </a:ext>
            </a:extLst>
          </p:cNvPr>
          <p:cNvSpPr>
            <a:spLocks noGrp="1" noChangeArrowheads="1"/>
          </p:cNvSpPr>
          <p:nvPr>
            <p:ph type="title"/>
          </p:nvPr>
        </p:nvSpPr>
        <p:spPr bwMode="auto">
          <a:xfrm>
            <a:off x="303941" y="228600"/>
            <a:ext cx="11379682" cy="914400"/>
          </a:xfrm>
          <a:prstGeom prst="rect">
            <a:avLst/>
          </a:prstGeom>
          <a:noFill/>
          <a:ln>
            <a:noFill/>
          </a:ln>
          <a:effectLst>
            <a:outerShdw dist="45791" dir="3378596"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15773A0-C1CD-47A8-873F-3E1AF9BE51C0}"/>
              </a:ext>
            </a:extLst>
          </p:cNvPr>
          <p:cNvSpPr>
            <a:spLocks noGrp="1" noChangeArrowheads="1"/>
          </p:cNvSpPr>
          <p:nvPr>
            <p:ph type="body" idx="1"/>
          </p:nvPr>
        </p:nvSpPr>
        <p:spPr bwMode="auto">
          <a:xfrm>
            <a:off x="303941" y="1524000"/>
            <a:ext cx="11584119" cy="4495800"/>
          </a:xfrm>
          <a:prstGeom prst="rect">
            <a:avLst/>
          </a:prstGeom>
          <a:noFill/>
          <a:ln>
            <a:noFill/>
          </a:ln>
          <a:effectLst>
            <a:outerShdw dist="45791" dir="2021404" algn="ctr" rotWithShape="0">
              <a:schemeClr val="accent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09018967"/>
      </p:ext>
    </p:extLst>
  </p:cSld>
  <p:clrMap bg1="dk2" tx1="lt1" bg2="dk1" tx2="lt2" accent1="accent1" accent2="accent2" accent3="accent3" accent4="accent4" accent5="accent5" accent6="accent6" hlink="hlink" folHlink="folHlink"/>
  <p:sldLayoutIdLst>
    <p:sldLayoutId id="2147484184" r:id="rId1"/>
    <p:sldLayoutId id="2147484185" r:id="rId2"/>
    <p:sldLayoutId id="2147484186" r:id="rId3"/>
    <p:sldLayoutId id="2147484187" r:id="rId4"/>
    <p:sldLayoutId id="2147484188" r:id="rId5"/>
    <p:sldLayoutId id="2147484189" r:id="rId6"/>
    <p:sldLayoutId id="2147484190" r:id="rId7"/>
    <p:sldLayoutId id="2147484191" r:id="rId8"/>
    <p:sldLayoutId id="2147484192" r:id="rId9"/>
    <p:sldLayoutId id="2147484193" r:id="rId10"/>
    <p:sldLayoutId id="2147484194" r:id="rId11"/>
    <p:sldLayoutId id="2147484195" r:id="rId12"/>
    <p:sldLayoutId id="2147484196" r:id="rId13"/>
    <p:sldLayoutId id="2147484197" r:id="rId14"/>
    <p:sldLayoutId id="2147484198" r:id="rId15"/>
    <p:sldLayoutId id="2147484199" r:id="rId16"/>
    <p:sldLayoutId id="2147484200" r:id="rId17"/>
  </p:sldLayoutIdLst>
  <p:txStyles>
    <p:titleStyle>
      <a:lvl1pPr algn="ctr" rtl="0" eaLnBrk="0" fontAlgn="base" hangingPunct="0">
        <a:spcBef>
          <a:spcPct val="0"/>
        </a:spcBef>
        <a:spcAft>
          <a:spcPct val="0"/>
        </a:spcAft>
        <a:defRPr sz="4800" b="1">
          <a:solidFill>
            <a:schemeClr val="tx2"/>
          </a:solidFill>
          <a:latin typeface="+mj-lt"/>
          <a:ea typeface="+mj-ea"/>
          <a:cs typeface="+mj-cs"/>
        </a:defRPr>
      </a:lvl1pPr>
      <a:lvl2pPr algn="ctr" rtl="0" eaLnBrk="0" fontAlgn="base" hangingPunct="0">
        <a:spcBef>
          <a:spcPct val="0"/>
        </a:spcBef>
        <a:spcAft>
          <a:spcPct val="0"/>
        </a:spcAft>
        <a:defRPr sz="4800" b="1">
          <a:solidFill>
            <a:schemeClr val="tx2"/>
          </a:solidFill>
          <a:latin typeface="Times" charset="0"/>
        </a:defRPr>
      </a:lvl2pPr>
      <a:lvl3pPr algn="ctr" rtl="0" eaLnBrk="0" fontAlgn="base" hangingPunct="0">
        <a:spcBef>
          <a:spcPct val="0"/>
        </a:spcBef>
        <a:spcAft>
          <a:spcPct val="0"/>
        </a:spcAft>
        <a:defRPr sz="4800" b="1">
          <a:solidFill>
            <a:schemeClr val="tx2"/>
          </a:solidFill>
          <a:latin typeface="Times" charset="0"/>
        </a:defRPr>
      </a:lvl3pPr>
      <a:lvl4pPr algn="ctr" rtl="0" eaLnBrk="0" fontAlgn="base" hangingPunct="0">
        <a:spcBef>
          <a:spcPct val="0"/>
        </a:spcBef>
        <a:spcAft>
          <a:spcPct val="0"/>
        </a:spcAft>
        <a:defRPr sz="4800" b="1">
          <a:solidFill>
            <a:schemeClr val="tx2"/>
          </a:solidFill>
          <a:latin typeface="Times" charset="0"/>
        </a:defRPr>
      </a:lvl4pPr>
      <a:lvl5pPr algn="ctr" rtl="0" eaLnBrk="0" fontAlgn="base" hangingPunct="0">
        <a:spcBef>
          <a:spcPct val="0"/>
        </a:spcBef>
        <a:spcAft>
          <a:spcPct val="0"/>
        </a:spcAft>
        <a:defRPr sz="4800" b="1">
          <a:solidFill>
            <a:schemeClr val="tx2"/>
          </a:solidFill>
          <a:latin typeface="Times" charset="0"/>
        </a:defRPr>
      </a:lvl5pPr>
      <a:lvl6pPr marL="457200" algn="ctr" rtl="0" fontAlgn="base">
        <a:spcBef>
          <a:spcPct val="0"/>
        </a:spcBef>
        <a:spcAft>
          <a:spcPct val="0"/>
        </a:spcAft>
        <a:defRPr sz="4800" b="1">
          <a:solidFill>
            <a:schemeClr val="tx2"/>
          </a:solidFill>
          <a:latin typeface="Times" charset="0"/>
        </a:defRPr>
      </a:lvl6pPr>
      <a:lvl7pPr marL="914400" algn="ctr" rtl="0" fontAlgn="base">
        <a:spcBef>
          <a:spcPct val="0"/>
        </a:spcBef>
        <a:spcAft>
          <a:spcPct val="0"/>
        </a:spcAft>
        <a:defRPr sz="4800" b="1">
          <a:solidFill>
            <a:schemeClr val="tx2"/>
          </a:solidFill>
          <a:latin typeface="Times" charset="0"/>
        </a:defRPr>
      </a:lvl7pPr>
      <a:lvl8pPr marL="1371600" algn="ctr" rtl="0" fontAlgn="base">
        <a:spcBef>
          <a:spcPct val="0"/>
        </a:spcBef>
        <a:spcAft>
          <a:spcPct val="0"/>
        </a:spcAft>
        <a:defRPr sz="4800" b="1">
          <a:solidFill>
            <a:schemeClr val="tx2"/>
          </a:solidFill>
          <a:latin typeface="Times" charset="0"/>
        </a:defRPr>
      </a:lvl8pPr>
      <a:lvl9pPr marL="1828800" algn="ctr" rtl="0" fontAlgn="base">
        <a:spcBef>
          <a:spcPct val="0"/>
        </a:spcBef>
        <a:spcAft>
          <a:spcPct val="0"/>
        </a:spcAft>
        <a:defRPr sz="4800" b="1">
          <a:solidFill>
            <a:schemeClr val="tx2"/>
          </a:solidFill>
          <a:latin typeface="Times" charset="0"/>
        </a:defRPr>
      </a:lvl9pPr>
    </p:titleStyle>
    <p:bodyStyle>
      <a:lvl1pPr marL="342900" indent="-342900" algn="l" rtl="0" eaLnBrk="0" fontAlgn="base" hangingPunct="0">
        <a:spcBef>
          <a:spcPct val="20000"/>
        </a:spcBef>
        <a:spcAft>
          <a:spcPct val="0"/>
        </a:spcAft>
        <a:buChar char="•"/>
        <a:defRPr sz="3600" b="1">
          <a:solidFill>
            <a:schemeClr val="hlink"/>
          </a:solidFill>
          <a:latin typeface="+mn-lt"/>
          <a:ea typeface="+mn-ea"/>
          <a:cs typeface="+mn-cs"/>
        </a:defRPr>
      </a:lvl1pPr>
      <a:lvl2pPr marL="742950" indent="-285750" algn="l" rtl="0" eaLnBrk="0" fontAlgn="base" hangingPunct="0">
        <a:spcBef>
          <a:spcPct val="20000"/>
        </a:spcBef>
        <a:spcAft>
          <a:spcPct val="0"/>
        </a:spcAft>
        <a:buChar char="–"/>
        <a:defRPr sz="3200" b="1">
          <a:solidFill>
            <a:schemeClr val="hlink"/>
          </a:solidFill>
          <a:latin typeface="+mn-lt"/>
        </a:defRPr>
      </a:lvl2pPr>
      <a:lvl3pPr marL="1143000" indent="-228600" algn="l" rtl="0" eaLnBrk="0" fontAlgn="base" hangingPunct="0">
        <a:spcBef>
          <a:spcPct val="20000"/>
        </a:spcBef>
        <a:spcAft>
          <a:spcPct val="0"/>
        </a:spcAft>
        <a:buChar char="•"/>
        <a:defRPr sz="2800" b="1">
          <a:solidFill>
            <a:schemeClr val="hlink"/>
          </a:solidFill>
          <a:latin typeface="+mn-lt"/>
        </a:defRPr>
      </a:lvl3pPr>
      <a:lvl4pPr marL="1600200" indent="-228600" algn="l" rtl="0" eaLnBrk="0" fontAlgn="base" hangingPunct="0">
        <a:spcBef>
          <a:spcPct val="20000"/>
        </a:spcBef>
        <a:spcAft>
          <a:spcPct val="0"/>
        </a:spcAft>
        <a:buChar char="–"/>
        <a:defRPr sz="2400" b="1">
          <a:solidFill>
            <a:schemeClr val="hlink"/>
          </a:solidFill>
          <a:latin typeface="+mn-lt"/>
        </a:defRPr>
      </a:lvl4pPr>
      <a:lvl5pPr marL="2057400" indent="-228600" algn="l" rtl="0" eaLnBrk="0" fontAlgn="base" hangingPunct="0">
        <a:spcBef>
          <a:spcPct val="20000"/>
        </a:spcBef>
        <a:spcAft>
          <a:spcPct val="0"/>
        </a:spcAft>
        <a:buChar char="»"/>
        <a:defRPr sz="2400" b="1">
          <a:solidFill>
            <a:schemeClr val="hlink"/>
          </a:solidFill>
          <a:latin typeface="+mn-lt"/>
        </a:defRPr>
      </a:lvl5pPr>
      <a:lvl6pPr marL="2514600" indent="-228600" algn="l" rtl="0" fontAlgn="base">
        <a:spcBef>
          <a:spcPct val="20000"/>
        </a:spcBef>
        <a:spcAft>
          <a:spcPct val="0"/>
        </a:spcAft>
        <a:buChar char="»"/>
        <a:defRPr sz="2400" b="1">
          <a:solidFill>
            <a:schemeClr val="hlink"/>
          </a:solidFill>
          <a:latin typeface="+mn-lt"/>
        </a:defRPr>
      </a:lvl6pPr>
      <a:lvl7pPr marL="2971800" indent="-228600" algn="l" rtl="0" fontAlgn="base">
        <a:spcBef>
          <a:spcPct val="20000"/>
        </a:spcBef>
        <a:spcAft>
          <a:spcPct val="0"/>
        </a:spcAft>
        <a:buChar char="»"/>
        <a:defRPr sz="2400" b="1">
          <a:solidFill>
            <a:schemeClr val="hlink"/>
          </a:solidFill>
          <a:latin typeface="+mn-lt"/>
        </a:defRPr>
      </a:lvl7pPr>
      <a:lvl8pPr marL="3429000" indent="-228600" algn="l" rtl="0" fontAlgn="base">
        <a:spcBef>
          <a:spcPct val="20000"/>
        </a:spcBef>
        <a:spcAft>
          <a:spcPct val="0"/>
        </a:spcAft>
        <a:buChar char="»"/>
        <a:defRPr sz="2400" b="1">
          <a:solidFill>
            <a:schemeClr val="hlink"/>
          </a:solidFill>
          <a:latin typeface="+mn-lt"/>
        </a:defRPr>
      </a:lvl8pPr>
      <a:lvl9pPr marL="3886200" indent="-228600" algn="l" rtl="0" fontAlgn="base">
        <a:spcBef>
          <a:spcPct val="20000"/>
        </a:spcBef>
        <a:spcAft>
          <a:spcPct val="0"/>
        </a:spcAft>
        <a:buChar char="»"/>
        <a:defRPr sz="2400" b="1">
          <a:solidFill>
            <a:schemeClr va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gradFill rotWithShape="0">
          <a:gsLst>
            <a:gs pos="0">
              <a:schemeClr val="accent1">
                <a:gamma/>
                <a:shade val="0"/>
                <a:invGamma/>
              </a:schemeClr>
            </a:gs>
            <a:gs pos="100000">
              <a:schemeClr val="accent1"/>
            </a:gs>
          </a:gsLst>
          <a:lin ang="5400000" scaled="1"/>
        </a:gradFill>
        <a:effectLst/>
      </p:bgPr>
    </p:bg>
    <p:spTree>
      <p:nvGrpSpPr>
        <p:cNvPr id="1" name=""/>
        <p:cNvGrpSpPr/>
        <p:nvPr/>
      </p:nvGrpSpPr>
      <p:grpSpPr>
        <a:xfrm>
          <a:off x="0" y="0"/>
          <a:ext cx="0" cy="0"/>
          <a:chOff x="0" y="0"/>
          <a:chExt cx="0" cy="0"/>
        </a:xfrm>
      </p:grpSpPr>
      <p:pic>
        <p:nvPicPr>
          <p:cNvPr id="1026" name="Picture 2" descr="Untitled-25"/>
          <p:cNvPicPr>
            <a:picLocks noChangeAspect="1" noChangeArrowheads="1"/>
          </p:cNvPicPr>
          <p:nvPr/>
        </p:nvPicPr>
        <p:blipFill>
          <a:blip r:embed="rId14">
            <a:lum contrast="24000"/>
            <a:extLst>
              <a:ext uri="{28A0092B-C50C-407E-A947-70E740481C1C}">
                <a14:useLocalDpi xmlns:a14="http://schemas.microsoft.com/office/drawing/2010/main" val="0"/>
              </a:ext>
            </a:extLst>
          </a:blip>
          <a:srcRect/>
          <a:stretch>
            <a:fillRect/>
          </a:stretch>
        </p:blipFill>
        <p:spPr bwMode="auto">
          <a:xfrm>
            <a:off x="8496301" y="6381750"/>
            <a:ext cx="36957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box_reflex_transparen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631084" y="6453189"/>
            <a:ext cx="370416"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space2"/>
          <p:cNvPicPr>
            <a:picLocks noChangeArrowheads="1"/>
          </p:cNvPicPr>
          <p:nvPr/>
        </p:nvPicPr>
        <p:blipFill>
          <a:blip r:embed="rId16">
            <a:lum bright="100000" contrast="100000"/>
            <a:extLst>
              <a:ext uri="{28A0092B-C50C-407E-A947-70E740481C1C}">
                <a14:useLocalDpi xmlns:a14="http://schemas.microsoft.com/office/drawing/2010/main" val="0"/>
              </a:ext>
            </a:extLst>
          </a:blip>
          <a:srcRect/>
          <a:stretch>
            <a:fillRect/>
          </a:stretch>
        </p:blipFill>
        <p:spPr bwMode="auto">
          <a:xfrm>
            <a:off x="719667" y="-22225"/>
            <a:ext cx="6815667"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5"/>
          <p:cNvSpPr>
            <a:spLocks noGrp="1" noChangeArrowheads="1"/>
          </p:cNvSpPr>
          <p:nvPr>
            <p:ph type="body" idx="1"/>
          </p:nvPr>
        </p:nvSpPr>
        <p:spPr bwMode="auto">
          <a:xfrm>
            <a:off x="817034" y="1608138"/>
            <a:ext cx="11087100" cy="452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title"/>
          </p:nvPr>
        </p:nvSpPr>
        <p:spPr bwMode="auto">
          <a:xfrm>
            <a:off x="2207684" y="0"/>
            <a:ext cx="9601200" cy="69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031" name="Picture 7"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336801"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041651"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748618"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453467"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160434"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865285"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3"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572251"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277101"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5"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984067"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6"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688918"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7"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395885"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8"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100734"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19"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807701"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20" descr="box_reflex"/>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514667" y="800100"/>
            <a:ext cx="148167"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21" descr="space2"/>
          <p:cNvPicPr>
            <a:picLocks noChangeArrowheads="1"/>
          </p:cNvPicPr>
          <p:nvPr/>
        </p:nvPicPr>
        <p:blipFill>
          <a:blip r:embed="rId18">
            <a:lum bright="100000"/>
            <a:extLst>
              <a:ext uri="{28A0092B-C50C-407E-A947-70E740481C1C}">
                <a14:useLocalDpi xmlns:a14="http://schemas.microsoft.com/office/drawing/2010/main" val="0"/>
              </a:ext>
            </a:extLst>
          </a:blip>
          <a:srcRect/>
          <a:stretch>
            <a:fillRect/>
          </a:stretch>
        </p:blipFill>
        <p:spPr bwMode="auto">
          <a:xfrm>
            <a:off x="6047317" y="7938"/>
            <a:ext cx="6144683" cy="342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6" name="Rectangle 22"/>
          <p:cNvSpPr>
            <a:spLocks noChangeArrowheads="1"/>
          </p:cNvSpPr>
          <p:nvPr/>
        </p:nvSpPr>
        <p:spPr bwMode="auto">
          <a:xfrm>
            <a:off x="8544984" y="6500814"/>
            <a:ext cx="3647016"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defRPr/>
            </a:pPr>
            <a:r>
              <a:rPr lang="en-US" sz="1200">
                <a:solidFill>
                  <a:srgbClr val="FFFFFF"/>
                </a:solidFill>
                <a:effectLst>
                  <a:outerShdw blurRad="38100" dist="38100" dir="2700000" algn="tl">
                    <a:srgbClr val="000000"/>
                  </a:outerShdw>
                </a:effectLst>
                <a:ea typeface="Gulim" pitchFamily="34" charset="-127"/>
              </a:rPr>
              <a:t>Your company slogan</a:t>
            </a:r>
          </a:p>
        </p:txBody>
      </p:sp>
      <p:pic>
        <p:nvPicPr>
          <p:cNvPr id="1047" name="Picture 23" descr="box_reflex_transparent"/>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28085" y="69851"/>
            <a:ext cx="1452033"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0766883"/>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Verdana" pitchFamily="34" charset="0"/>
          <a:ea typeface="HY견고딕" pitchFamily="2" charset="-127"/>
        </a:defRPr>
      </a:lvl2pPr>
      <a:lvl3pPr algn="l" rtl="0" eaLnBrk="0" fontAlgn="base" hangingPunct="0">
        <a:spcBef>
          <a:spcPct val="0"/>
        </a:spcBef>
        <a:spcAft>
          <a:spcPct val="0"/>
        </a:spcAft>
        <a:defRPr sz="3200" b="1">
          <a:solidFill>
            <a:schemeClr val="tx2"/>
          </a:solidFill>
          <a:latin typeface="Verdana" pitchFamily="34" charset="0"/>
          <a:ea typeface="HY견고딕" pitchFamily="2" charset="-127"/>
        </a:defRPr>
      </a:lvl3pPr>
      <a:lvl4pPr algn="l" rtl="0" eaLnBrk="0" fontAlgn="base" hangingPunct="0">
        <a:spcBef>
          <a:spcPct val="0"/>
        </a:spcBef>
        <a:spcAft>
          <a:spcPct val="0"/>
        </a:spcAft>
        <a:defRPr sz="3200" b="1">
          <a:solidFill>
            <a:schemeClr val="tx2"/>
          </a:solidFill>
          <a:latin typeface="Verdana" pitchFamily="34" charset="0"/>
          <a:ea typeface="HY견고딕" pitchFamily="2" charset="-127"/>
        </a:defRPr>
      </a:lvl4pPr>
      <a:lvl5pPr algn="l" rtl="0" eaLnBrk="0" fontAlgn="base" hangingPunct="0">
        <a:spcBef>
          <a:spcPct val="0"/>
        </a:spcBef>
        <a:spcAft>
          <a:spcPct val="0"/>
        </a:spcAft>
        <a:defRPr sz="3200" b="1">
          <a:solidFill>
            <a:schemeClr val="tx2"/>
          </a:solidFill>
          <a:latin typeface="Verdana" pitchFamily="34" charset="0"/>
          <a:ea typeface="HY견고딕" pitchFamily="2" charset="-127"/>
        </a:defRPr>
      </a:lvl5pPr>
      <a:lvl6pPr marL="457200" algn="l" rtl="0" fontAlgn="base">
        <a:spcBef>
          <a:spcPct val="0"/>
        </a:spcBef>
        <a:spcAft>
          <a:spcPct val="0"/>
        </a:spcAft>
        <a:defRPr sz="3200" b="1">
          <a:solidFill>
            <a:schemeClr val="tx2"/>
          </a:solidFill>
          <a:latin typeface="Verdana" pitchFamily="34" charset="0"/>
          <a:ea typeface="HY견고딕" pitchFamily="2" charset="-127"/>
        </a:defRPr>
      </a:lvl6pPr>
      <a:lvl7pPr marL="914400" algn="l" rtl="0" fontAlgn="base">
        <a:spcBef>
          <a:spcPct val="0"/>
        </a:spcBef>
        <a:spcAft>
          <a:spcPct val="0"/>
        </a:spcAft>
        <a:defRPr sz="3200" b="1">
          <a:solidFill>
            <a:schemeClr val="tx2"/>
          </a:solidFill>
          <a:latin typeface="Verdana" pitchFamily="34" charset="0"/>
          <a:ea typeface="HY견고딕" pitchFamily="2" charset="-127"/>
        </a:defRPr>
      </a:lvl7pPr>
      <a:lvl8pPr marL="1371600" algn="l" rtl="0" fontAlgn="base">
        <a:spcBef>
          <a:spcPct val="0"/>
        </a:spcBef>
        <a:spcAft>
          <a:spcPct val="0"/>
        </a:spcAft>
        <a:defRPr sz="3200" b="1">
          <a:solidFill>
            <a:schemeClr val="tx2"/>
          </a:solidFill>
          <a:latin typeface="Verdana" pitchFamily="34" charset="0"/>
          <a:ea typeface="HY견고딕" pitchFamily="2" charset="-127"/>
        </a:defRPr>
      </a:lvl8pPr>
      <a:lvl9pPr marL="1828800" algn="l" rtl="0" fontAlgn="base">
        <a:spcBef>
          <a:spcPct val="0"/>
        </a:spcBef>
        <a:spcAft>
          <a:spcPct val="0"/>
        </a:spcAft>
        <a:defRPr sz="3200" b="1">
          <a:solidFill>
            <a:schemeClr val="tx2"/>
          </a:solidFill>
          <a:latin typeface="Verdana" pitchFamily="34" charset="0"/>
          <a:ea typeface="HY견고딕" pitchFamily="2" charset="-127"/>
        </a:defRPr>
      </a:lvl9pPr>
    </p:titleStyle>
    <p:bodyStyle>
      <a:lvl1pPr marL="342900" indent="-342900" algn="l" rtl="0" eaLnBrk="0" fontAlgn="base" hangingPunct="0">
        <a:spcBef>
          <a:spcPct val="20000"/>
        </a:spcBef>
        <a:spcAft>
          <a:spcPct val="0"/>
        </a:spcAft>
        <a:buFont typeface="Wingdings" pitchFamily="2" charset="2"/>
        <a:buBlip>
          <a:blip r:embed="rId20"/>
        </a:buBlip>
        <a:defRPr sz="2000" b="1">
          <a:solidFill>
            <a:schemeClr val="bg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a:solidFill>
            <a:schemeClr val="bg1"/>
          </a:solidFill>
          <a:latin typeface="+mn-lt"/>
          <a:ea typeface="+mj-ea"/>
        </a:defRPr>
      </a:lvl2pPr>
      <a:lvl3pPr marL="1143000" indent="-228600" algn="l" rtl="0" eaLnBrk="0" fontAlgn="base" hangingPunct="0">
        <a:spcBef>
          <a:spcPct val="20000"/>
        </a:spcBef>
        <a:spcAft>
          <a:spcPct val="0"/>
        </a:spcAft>
        <a:buFont typeface="Wingdings" pitchFamily="2" charset="2"/>
        <a:buChar char="§"/>
        <a:defRPr>
          <a:solidFill>
            <a:schemeClr val="bg1"/>
          </a:solidFill>
          <a:latin typeface="+mn-lt"/>
          <a:ea typeface="+mj-ea"/>
        </a:defRPr>
      </a:lvl3pPr>
      <a:lvl4pPr marL="1600200" indent="-228600" algn="l" rtl="0" eaLnBrk="0" fontAlgn="base" hangingPunct="0">
        <a:spcBef>
          <a:spcPct val="20000"/>
        </a:spcBef>
        <a:spcAft>
          <a:spcPct val="0"/>
        </a:spcAft>
        <a:buFont typeface="Wingdings" pitchFamily="2" charset="2"/>
        <a:buChar char="ü"/>
        <a:defRPr>
          <a:solidFill>
            <a:schemeClr val="bg1"/>
          </a:solidFill>
          <a:latin typeface="+mn-lt"/>
          <a:ea typeface="+mj-ea"/>
        </a:defRPr>
      </a:lvl4pPr>
      <a:lvl5pPr marL="2057400" indent="-228600" algn="l" rtl="0" eaLnBrk="0" fontAlgn="base" hangingPunct="0">
        <a:spcBef>
          <a:spcPct val="20000"/>
        </a:spcBef>
        <a:spcAft>
          <a:spcPct val="0"/>
        </a:spcAft>
        <a:buFont typeface="Wingdings" pitchFamily="2" charset="2"/>
        <a:buChar char="ü"/>
        <a:defRPr>
          <a:solidFill>
            <a:schemeClr val="bg1"/>
          </a:solidFill>
          <a:latin typeface="+mn-lt"/>
          <a:ea typeface="+mj-ea"/>
        </a:defRPr>
      </a:lvl5pPr>
      <a:lvl6pPr marL="2514600" indent="-228600" algn="l" rtl="0" fontAlgn="base">
        <a:spcBef>
          <a:spcPct val="20000"/>
        </a:spcBef>
        <a:spcAft>
          <a:spcPct val="0"/>
        </a:spcAft>
        <a:buFont typeface="Wingdings" pitchFamily="2" charset="2"/>
        <a:buChar char="ü"/>
        <a:defRPr>
          <a:solidFill>
            <a:schemeClr val="bg1"/>
          </a:solidFill>
          <a:latin typeface="+mn-lt"/>
          <a:ea typeface="+mj-ea"/>
        </a:defRPr>
      </a:lvl6pPr>
      <a:lvl7pPr marL="2971800" indent="-228600" algn="l" rtl="0" fontAlgn="base">
        <a:spcBef>
          <a:spcPct val="20000"/>
        </a:spcBef>
        <a:spcAft>
          <a:spcPct val="0"/>
        </a:spcAft>
        <a:buFont typeface="Wingdings" pitchFamily="2" charset="2"/>
        <a:buChar char="ü"/>
        <a:defRPr>
          <a:solidFill>
            <a:schemeClr val="bg1"/>
          </a:solidFill>
          <a:latin typeface="+mn-lt"/>
          <a:ea typeface="+mj-ea"/>
        </a:defRPr>
      </a:lvl7pPr>
      <a:lvl8pPr marL="3429000" indent="-228600" algn="l" rtl="0" fontAlgn="base">
        <a:spcBef>
          <a:spcPct val="20000"/>
        </a:spcBef>
        <a:spcAft>
          <a:spcPct val="0"/>
        </a:spcAft>
        <a:buFont typeface="Wingdings" pitchFamily="2" charset="2"/>
        <a:buChar char="ü"/>
        <a:defRPr>
          <a:solidFill>
            <a:schemeClr val="bg1"/>
          </a:solidFill>
          <a:latin typeface="+mn-lt"/>
          <a:ea typeface="+mj-ea"/>
        </a:defRPr>
      </a:lvl8pPr>
      <a:lvl9pPr marL="3886200" indent="-228600" algn="l" rtl="0" fontAlgn="base">
        <a:spcBef>
          <a:spcPct val="20000"/>
        </a:spcBef>
        <a:spcAft>
          <a:spcPct val="0"/>
        </a:spcAft>
        <a:buFont typeface="Wingdings" pitchFamily="2" charset="2"/>
        <a:buChar char="ü"/>
        <a:defRPr>
          <a:solidFill>
            <a:schemeClr val="bg1"/>
          </a:solidFill>
          <a:latin typeface="+mn-lt"/>
          <a:ea typeface="+mj-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6EDBED-9FA6-4F99-8784-2BFF738F03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273013-F963-420C-B8AE-36AB932FE6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CDF617-49C9-46BA-AADC-6AE74BD7DD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229095-611E-4039-B3F0-66BEBF31C1A4}" type="datetimeFigureOut">
              <a:rPr lang="en-US" smtClean="0"/>
              <a:t>11/5/2021</a:t>
            </a:fld>
            <a:endParaRPr lang="en-US"/>
          </a:p>
        </p:txBody>
      </p:sp>
      <p:sp>
        <p:nvSpPr>
          <p:cNvPr id="5" name="Footer Placeholder 4">
            <a:extLst>
              <a:ext uri="{FF2B5EF4-FFF2-40B4-BE49-F238E27FC236}">
                <a16:creationId xmlns:a16="http://schemas.microsoft.com/office/drawing/2014/main" id="{83D7214B-81AD-47F1-9217-D52341FF68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7BA652-50B4-43ED-93F3-1F7CF48B1C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6A43C1-6755-4906-A083-C79F4B56D4E6}" type="slidenum">
              <a:rPr lang="en-US" smtClean="0"/>
              <a:t>‹#›</a:t>
            </a:fld>
            <a:endParaRPr lang="en-US"/>
          </a:p>
        </p:txBody>
      </p:sp>
    </p:spTree>
    <p:extLst>
      <p:ext uri="{BB962C8B-B14F-4D97-AF65-F5344CB8AC3E}">
        <p14:creationId xmlns:p14="http://schemas.microsoft.com/office/powerpoint/2010/main" val="2708554779"/>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71018B-33E1-4C40-A7D9-E39C9E89E6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21BFDF-1EB3-4A7A-947A-079D064165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351989-3403-4067-854A-8C94A4BFD4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0EE2A4-733A-4BFB-9A34-AC850180547E}" type="datetimeFigureOut">
              <a:rPr lang="en-US" smtClean="0"/>
              <a:t>11/5/2021</a:t>
            </a:fld>
            <a:endParaRPr lang="en-US"/>
          </a:p>
        </p:txBody>
      </p:sp>
      <p:sp>
        <p:nvSpPr>
          <p:cNvPr id="5" name="Footer Placeholder 4">
            <a:extLst>
              <a:ext uri="{FF2B5EF4-FFF2-40B4-BE49-F238E27FC236}">
                <a16:creationId xmlns:a16="http://schemas.microsoft.com/office/drawing/2014/main" id="{BB85E47B-8B9D-4212-AB4B-A02018D4F4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2B2CBC-E9D8-43D3-8906-FD4380D5F4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CA1037-3E5B-4F5D-AC2B-CAEE4F4991F2}" type="slidenum">
              <a:rPr lang="en-US" smtClean="0"/>
              <a:t>‹#›</a:t>
            </a:fld>
            <a:endParaRPr lang="en-US"/>
          </a:p>
        </p:txBody>
      </p:sp>
    </p:spTree>
    <p:extLst>
      <p:ext uri="{BB962C8B-B14F-4D97-AF65-F5344CB8AC3E}">
        <p14:creationId xmlns:p14="http://schemas.microsoft.com/office/powerpoint/2010/main" val="3755865646"/>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544442"/>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 id="2147483934" r:id="rId15"/>
    <p:sldLayoutId id="2147483935" r:id="rId16"/>
    <p:sldLayoutId id="2147483936" r:id="rId17"/>
    <p:sldLayoutId id="2147483937" r:id="rId18"/>
    <p:sldLayoutId id="2147483938" r:id="rId19"/>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8" name="Group 15"/>
          <p:cNvGrpSpPr>
            <a:grpSpLocks noChangeAspect="1"/>
          </p:cNvGrpSpPr>
          <p:nvPr/>
        </p:nvGrpSpPr>
        <p:grpSpPr bwMode="hidden">
          <a:xfrm>
            <a:off x="282220" y="1679429"/>
            <a:ext cx="11631168" cy="1329875"/>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6884896" y="6250164"/>
            <a:ext cx="5048920" cy="365125"/>
          </a:xfrm>
          <a:prstGeom prst="rect">
            <a:avLst/>
          </a:prstGeom>
        </p:spPr>
        <p:txBody>
          <a:bodyPr vert="horz" lIns="91440" tIns="45720" rIns="91440" bIns="45720" rtlCol="0" anchor="ctr"/>
          <a:lstStyle>
            <a:lvl1pPr algn="r">
              <a:defRPr sz="1333">
                <a:solidFill>
                  <a:schemeClr val="tx2"/>
                </a:solidFill>
              </a:defRPr>
            </a:lvl1pPr>
          </a:lstStyle>
          <a:p>
            <a:fld id="{7DB821E3-4268-4B50-8324-783EC1287ADE}" type="datetimeFigureOut">
              <a:rPr lang="en-US" smtClean="0"/>
              <a:t>11/5/2021</a:t>
            </a:fld>
            <a:endParaRPr lang="en-US"/>
          </a:p>
        </p:txBody>
      </p:sp>
      <p:sp>
        <p:nvSpPr>
          <p:cNvPr id="5" name="Footer Placeholder 4"/>
          <p:cNvSpPr>
            <a:spLocks noGrp="1"/>
          </p:cNvSpPr>
          <p:nvPr>
            <p:ph type="ftr" sz="quarter" idx="3"/>
          </p:nvPr>
        </p:nvSpPr>
        <p:spPr>
          <a:xfrm>
            <a:off x="258186" y="6250164"/>
            <a:ext cx="5048921" cy="365125"/>
          </a:xfrm>
          <a:prstGeom prst="rect">
            <a:avLst/>
          </a:prstGeom>
        </p:spPr>
        <p:txBody>
          <a:bodyPr vert="horz" lIns="91440" tIns="45720" rIns="91440" bIns="45720" rtlCol="0" anchor="ctr"/>
          <a:lstStyle>
            <a:lvl1pPr algn="l">
              <a:defRPr sz="1333">
                <a:solidFill>
                  <a:schemeClr val="tx2"/>
                </a:solidFill>
              </a:defRPr>
            </a:lvl1pPr>
          </a:lstStyle>
          <a:p>
            <a:endParaRPr lang="en-US"/>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333">
                <a:solidFill>
                  <a:schemeClr val="tx2"/>
                </a:solidFill>
              </a:defRPr>
            </a:lvl1pPr>
          </a:lstStyle>
          <a:p>
            <a:fld id="{C5FF674C-557E-4F3E-8422-07FCDC82C344}" type="slidenum">
              <a:rPr lang="en-US" smtClean="0"/>
              <a:t>‹#›</a:t>
            </a:fld>
            <a:endParaRPr lang="en-US"/>
          </a:p>
        </p:txBody>
      </p:sp>
      <p:sp>
        <p:nvSpPr>
          <p:cNvPr id="3" name="Text Placeholder 2"/>
          <p:cNvSpPr>
            <a:spLocks noGrp="1"/>
          </p:cNvSpPr>
          <p:nvPr>
            <p:ph type="body" idx="1"/>
          </p:nvPr>
        </p:nvSpPr>
        <p:spPr>
          <a:xfrm>
            <a:off x="1162758" y="2675467"/>
            <a:ext cx="9877777"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8671408"/>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 id="2147483952" r:id="rId13"/>
    <p:sldLayoutId id="2147483953" r:id="rId14"/>
    <p:sldLayoutId id="2147483954" r:id="rId15"/>
    <p:sldLayoutId id="2147483955" r:id="rId16"/>
  </p:sldLayoutIdLst>
  <p:transition spd="med">
    <p:fade/>
  </p:transition>
  <p:txStyles>
    <p:titleStyle>
      <a:lvl1pPr algn="ctr" defTabSz="1219170" rtl="0" eaLnBrk="1" latinLnBrk="0" hangingPunct="1">
        <a:spcBef>
          <a:spcPct val="0"/>
        </a:spcBef>
        <a:buNone/>
        <a:defRPr sz="5867"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51" indent="-365751" algn="l" defTabSz="1219170" rtl="0" eaLnBrk="1" latinLnBrk="0" hangingPunct="1">
        <a:spcBef>
          <a:spcPct val="20000"/>
        </a:spcBef>
        <a:buClr>
          <a:schemeClr val="accent1"/>
        </a:buClr>
        <a:buSzPct val="100000"/>
        <a:buFont typeface="Symbol" pitchFamily="18" charset="2"/>
        <a:buChar char=""/>
        <a:defRPr sz="3200" kern="1200">
          <a:solidFill>
            <a:schemeClr val="tx2"/>
          </a:solidFill>
          <a:latin typeface="+mn-lt"/>
          <a:ea typeface="+mn-ea"/>
          <a:cs typeface="+mn-cs"/>
        </a:defRPr>
      </a:lvl1pPr>
      <a:lvl2pPr marL="768331" indent="-365751" algn="l" defTabSz="1219170" rtl="0" eaLnBrk="1" latinLnBrk="0" hangingPunct="1">
        <a:spcBef>
          <a:spcPct val="20000"/>
        </a:spcBef>
        <a:buClr>
          <a:schemeClr val="accent1"/>
        </a:buClr>
        <a:buSzPct val="100000"/>
        <a:buFont typeface="Symbol" pitchFamily="18" charset="2"/>
        <a:buChar char=""/>
        <a:defRPr sz="2933" kern="1200">
          <a:solidFill>
            <a:schemeClr val="tx2"/>
          </a:solidFill>
          <a:latin typeface="+mn-lt"/>
          <a:ea typeface="+mn-ea"/>
          <a:cs typeface="+mn-cs"/>
        </a:defRPr>
      </a:lvl2pPr>
      <a:lvl3pPr marL="1140855" indent="-304792" algn="l" defTabSz="1219170" rtl="0" eaLnBrk="1" latinLnBrk="0" hangingPunct="1">
        <a:spcBef>
          <a:spcPct val="20000"/>
        </a:spcBef>
        <a:buClr>
          <a:schemeClr val="accent1"/>
        </a:buClr>
        <a:buSzPct val="100000"/>
        <a:buFont typeface="Symbol" pitchFamily="18" charset="2"/>
        <a:buChar char=""/>
        <a:defRPr sz="2667" kern="1200">
          <a:solidFill>
            <a:schemeClr val="tx2"/>
          </a:solidFill>
          <a:latin typeface="+mn-lt"/>
          <a:ea typeface="+mn-ea"/>
          <a:cs typeface="+mn-cs"/>
        </a:defRPr>
      </a:lvl3pPr>
      <a:lvl4pPr marL="1523962" indent="-304792" algn="l" defTabSz="121917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4pPr>
      <a:lvl5pPr marL="1950671" indent="-304792" algn="l" defTabSz="1219170" rtl="0" eaLnBrk="1" latinLnBrk="0" hangingPunct="1">
        <a:spcBef>
          <a:spcPct val="20000"/>
        </a:spcBef>
        <a:buClr>
          <a:schemeClr val="accent1"/>
        </a:buClr>
        <a:buSzPct val="100000"/>
        <a:buFont typeface="Symbol" pitchFamily="18" charset="2"/>
        <a:buChar char=""/>
        <a:defRPr sz="2133" kern="1200">
          <a:solidFill>
            <a:schemeClr val="tx2"/>
          </a:solidFill>
          <a:latin typeface="+mn-lt"/>
          <a:ea typeface="+mn-ea"/>
          <a:cs typeface="+mn-cs"/>
        </a:defRPr>
      </a:lvl5pPr>
      <a:lvl6pPr marL="2377381"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6pPr>
      <a:lvl7pPr marL="2804090"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7pPr>
      <a:lvl8pPr marL="3230799"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8pPr>
      <a:lvl9pPr marL="3657509" indent="-304792" algn="l" defTabSz="1219170" rtl="0" eaLnBrk="1" latinLnBrk="0" hangingPunct="1">
        <a:spcBef>
          <a:spcPts val="512"/>
        </a:spcBef>
        <a:buClr>
          <a:schemeClr val="accent1"/>
        </a:buClr>
        <a:buFont typeface="Symbol" pitchFamily="18" charset="2"/>
        <a:buChar char="*"/>
        <a:defRPr sz="1867" kern="1200">
          <a:solidFill>
            <a:schemeClr val="tx2"/>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72F54">
                  <a:tint val="75000"/>
                </a:srgb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42639221"/>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11/5/2021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26734059"/>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image" Target="../media/image34.jpe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slide" Target="slide1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0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87.xml"/></Relationships>
</file>

<file path=ppt/slides/_rels/slide10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87.xml"/></Relationships>
</file>

<file path=ppt/slides/_rels/slide10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g"/><Relationship Id="rId1" Type="http://schemas.openxmlformats.org/officeDocument/2006/relationships/slideLayout" Target="../slideLayouts/slideLayout81.xml"/></Relationships>
</file>

<file path=ppt/slides/_rels/slide103.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4.jpg"/><Relationship Id="rId1" Type="http://schemas.openxmlformats.org/officeDocument/2006/relationships/slideLayout" Target="../slideLayouts/slideLayout81.xml"/></Relationships>
</file>

<file path=ppt/slides/_rels/slide10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4.jpg"/><Relationship Id="rId1" Type="http://schemas.openxmlformats.org/officeDocument/2006/relationships/slideLayout" Target="../slideLayouts/slideLayout81.xml"/></Relationships>
</file>

<file path=ppt/slides/_rels/slide105.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85.xml"/></Relationships>
</file>

<file path=ppt/slides/_rels/slide106.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85.xml"/></Relationships>
</file>

<file path=ppt/slides/_rels/slide107.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8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18.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111.xml"/></Relationships>
</file>

<file path=ppt/slides/_rels/slide11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101.png"/><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121.xml.rels><?xml version="1.0" encoding="UTF-8" standalone="yes"?>
<Relationships xmlns="http://schemas.openxmlformats.org/package/2006/relationships"><Relationship Id="rId3" Type="http://schemas.openxmlformats.org/officeDocument/2006/relationships/image" Target="../media/image3020.png"/><Relationship Id="rId2" Type="http://schemas.openxmlformats.org/officeDocument/2006/relationships/image" Target="../media/image102.png"/><Relationship Id="rId1" Type="http://schemas.openxmlformats.org/officeDocument/2006/relationships/slideLayout" Target="../slideLayouts/slideLayout5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24.xml.rels><?xml version="1.0" encoding="UTF-8" standalone="yes"?>
<Relationships xmlns="http://schemas.openxmlformats.org/package/2006/relationships"><Relationship Id="rId3" Type="http://schemas.openxmlformats.org/officeDocument/2006/relationships/hyperlink" Target="http://www.crossbooks.com/book.asp?pub=0&amp;book=5797&amp;sec=00099959#confuse" TargetMode="External"/><Relationship Id="rId2" Type="http://schemas.openxmlformats.org/officeDocument/2006/relationships/hyperlink" Target="http://www.crossbooks.com/book.asp?pub=0&amp;book=5797&amp;sec=00201023#fuse" TargetMode="External"/><Relationship Id="rId1" Type="http://schemas.openxmlformats.org/officeDocument/2006/relationships/slideLayout" Target="../slideLayouts/slideLayout51.xml"/><Relationship Id="rId4" Type="http://schemas.openxmlformats.org/officeDocument/2006/relationships/hyperlink" Target="http://www.crossbooks.com/book.asp?pub=0&amp;book=5797&amp;sec=00003605#abash" TargetMode="Externa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2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2.xml"/><Relationship Id="rId1" Type="http://schemas.openxmlformats.org/officeDocument/2006/relationships/slideLayout" Target="../slideLayouts/slideLayout51.xml"/><Relationship Id="rId5" Type="http://schemas.openxmlformats.org/officeDocument/2006/relationships/hyperlink" Target="http://www.crossbooks.com/book.asp?pub=0&amp;book=66&amp;sec=00008269#g757" TargetMode="External"/><Relationship Id="rId4" Type="http://schemas.openxmlformats.org/officeDocument/2006/relationships/hyperlink" Target="http://www.crossbooks.com/book.asp?pub=0&amp;book=66&amp;sec=00015774#g1484" TargetMode="Externa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12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xml"/><Relationship Id="rId1" Type="http://schemas.openxmlformats.org/officeDocument/2006/relationships/slideLayout" Target="../slideLayouts/slideLayout51.xml"/><Relationship Id="rId4" Type="http://schemas.openxmlformats.org/officeDocument/2006/relationships/image" Target="../media/image3110.png"/></Relationships>
</file>

<file path=ppt/slides/_rels/slide129.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30.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51.xml"/></Relationships>
</file>

<file path=ppt/slides/_rels/slide131.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image" Target="../media/image107.png"/><Relationship Id="rId1" Type="http://schemas.openxmlformats.org/officeDocument/2006/relationships/slideLayout" Target="../slideLayouts/slideLayout51.xml"/><Relationship Id="rId5" Type="http://schemas.openxmlformats.org/officeDocument/2006/relationships/hyperlink" Target="http://www.crossbooks.com/verse.asp?ref=Mt+9:2" TargetMode="External"/><Relationship Id="rId4" Type="http://schemas.openxmlformats.org/officeDocument/2006/relationships/hyperlink" Target="http://www.crossbooks.com/verse.asp?ref=Mt+4:24"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image" Target="../media/image108.png"/><Relationship Id="rId1" Type="http://schemas.openxmlformats.org/officeDocument/2006/relationships/slideLayout" Target="../slideLayouts/slideLayout5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134.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image" Target="../media/image65.png"/><Relationship Id="rId1" Type="http://schemas.openxmlformats.org/officeDocument/2006/relationships/slideLayout" Target="../slideLayouts/slideLayout51.xml"/></Relationships>
</file>

<file path=ppt/slides/_rels/slide13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51.xml"/></Relationships>
</file>

<file path=ppt/slides/_rels/slide13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51.xml"/><Relationship Id="rId5" Type="http://schemas.openxmlformats.org/officeDocument/2006/relationships/audio" Target="../media/audio1.wav"/><Relationship Id="rId4" Type="http://schemas.openxmlformats.org/officeDocument/2006/relationships/slide" Target="slide131.xml"/></Relationships>
</file>

<file path=ppt/slides/_rels/slide13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51.xml"/><Relationship Id="rId5" Type="http://schemas.openxmlformats.org/officeDocument/2006/relationships/audio" Target="../media/audio1.wav"/><Relationship Id="rId4" Type="http://schemas.openxmlformats.org/officeDocument/2006/relationships/slide" Target="slide13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39.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6.xml"/><Relationship Id="rId1" Type="http://schemas.openxmlformats.org/officeDocument/2006/relationships/slideLayout" Target="../slideLayouts/slideLayout8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40.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7.xml"/><Relationship Id="rId1" Type="http://schemas.openxmlformats.org/officeDocument/2006/relationships/slideLayout" Target="../slideLayouts/slideLayout87.xml"/></Relationships>
</file>

<file path=ppt/slides/_rels/slide141.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8.xml"/><Relationship Id="rId1" Type="http://schemas.openxmlformats.org/officeDocument/2006/relationships/slideLayout" Target="../slideLayouts/slideLayout87.xml"/></Relationships>
</file>

<file path=ppt/slides/_rels/slide14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87.xml"/></Relationships>
</file>

<file path=ppt/slides/_rels/slide143.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89.xml"/></Relationships>
</file>

<file path=ppt/slides/_rels/slide144.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89.xml"/></Relationships>
</file>

<file path=ppt/slides/_rels/slide145.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89.xml"/></Relationships>
</file>

<file path=ppt/slides/_rels/slide146.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89.xml"/></Relationships>
</file>

<file path=ppt/slides/_rels/slide147.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89.xml"/></Relationships>
</file>

<file path=ppt/slides/_rels/slide148.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89.xml"/></Relationships>
</file>

<file path=ppt/slides/_rels/slide149.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8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50.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87.xml"/></Relationships>
</file>

<file path=ppt/slides/_rels/slide151.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89.xml"/></Relationships>
</file>

<file path=ppt/slides/_rels/slide15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89.xml"/></Relationships>
</file>

<file path=ppt/slides/_rels/slide153.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87.xml"/></Relationships>
</file>

<file path=ppt/slides/_rels/slide154.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87.xml"/></Relationships>
</file>

<file path=ppt/slides/_rels/slide155.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87.xml"/></Relationships>
</file>

<file path=ppt/slides/_rels/slide156.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85.xml"/></Relationships>
</file>

<file path=ppt/slides/_rels/slide15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8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6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g"/><Relationship Id="rId1" Type="http://schemas.openxmlformats.org/officeDocument/2006/relationships/slideLayout" Target="../slideLayouts/slideLayout89.xml"/><Relationship Id="rId4" Type="http://schemas.openxmlformats.org/officeDocument/2006/relationships/image" Target="../media/image132.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62.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89.xml"/></Relationships>
</file>

<file path=ppt/slides/_rels/slide16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g"/><Relationship Id="rId1" Type="http://schemas.openxmlformats.org/officeDocument/2006/relationships/slideLayout" Target="../slideLayouts/slideLayout89.xml"/></Relationships>
</file>

<file path=ppt/slides/_rels/slide164.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85.xml"/></Relationships>
</file>

<file path=ppt/slides/_rels/slide165.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85.xml"/></Relationships>
</file>

<file path=ppt/slides/_rels/slide166.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85.xml"/></Relationships>
</file>

<file path=ppt/slides/_rels/slide167.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89.xml"/></Relationships>
</file>

<file path=ppt/slides/_rels/slide16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0.jpg"/><Relationship Id="rId1" Type="http://schemas.openxmlformats.org/officeDocument/2006/relationships/slideLayout" Target="../slideLayouts/slideLayout89.xml"/></Relationships>
</file>

<file path=ppt/slides/_rels/slide16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0.jpg"/><Relationship Id="rId1" Type="http://schemas.openxmlformats.org/officeDocument/2006/relationships/slideLayout" Target="../slideLayouts/slideLayout89.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8.xml"/></Relationships>
</file>

<file path=ppt/slides/_rels/slide170.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85.xml"/></Relationships>
</file>

<file path=ppt/slides/_rels/slide171.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85.xml"/></Relationships>
</file>

<file path=ppt/slides/_rels/slide172.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85.xml"/></Relationships>
</file>

<file path=ppt/slides/_rels/slide173.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85.xml"/></Relationships>
</file>

<file path=ppt/slides/_rels/slide174.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85.xml"/></Relationships>
</file>

<file path=ppt/slides/_rels/slide175.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85.xml"/></Relationships>
</file>

<file path=ppt/slides/_rels/slide176.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85.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78.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90.xml"/></Relationships>
</file>

<file path=ppt/slides/_rels/slide179.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85.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8.xml"/></Relationships>
</file>

<file path=ppt/slides/_rels/slide180.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85.xml"/></Relationships>
</file>

<file path=ppt/slides/_rels/slide181.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85.xml"/></Relationships>
</file>

<file path=ppt/slides/_rels/slide182.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89.xml"/></Relationships>
</file>

<file path=ppt/slides/_rels/slide183.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89.xml"/></Relationships>
</file>

<file path=ppt/slides/_rels/slide184.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89.xml"/></Relationships>
</file>

<file path=ppt/slides/_rels/slide185.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89.xml"/></Relationships>
</file>

<file path=ppt/slides/_rels/slide186.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89.xml"/></Relationships>
</file>

<file path=ppt/slides/_rels/slide187.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89.xml"/></Relationships>
</file>

<file path=ppt/slides/_rels/slide188.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89.xml"/></Relationships>
</file>

<file path=ppt/slides/_rels/slide189.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8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9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g"/><Relationship Id="rId1" Type="http://schemas.openxmlformats.org/officeDocument/2006/relationships/slideLayout" Target="../slideLayouts/slideLayout89.xml"/></Relationships>
</file>

<file path=ppt/slides/_rels/slide191.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85.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hyperlink" Target="https://ref.ly/logosres/mcgaroca?ref=Page.p+93&amp;off=786&amp;ctx=ese+Samaritans.%0a3d.+~The+statement+that+%E2%80%9C" TargetMode="External"/><Relationship Id="rId1" Type="http://schemas.openxmlformats.org/officeDocument/2006/relationships/slideLayout" Target="../slideLayouts/slideLayout58.xml"/></Relationships>
</file>

<file path=ppt/slides/_rels/slide219.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8.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hyperlink" Target="https://ref.ly/logosres/mcgaroca?ref=Bible.Ac8.19&amp;off=516&amp;ctx=+the+Holy+Spirit.%EF%BB%BF%E2%80%9D+~The+form+of+this+pro" TargetMode="External"/><Relationship Id="rId1" Type="http://schemas.openxmlformats.org/officeDocument/2006/relationships/slideLayout" Target="../slideLayouts/slideLayout58.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hyperlink" Target="https://ref.ly/logosres/mcgaroca?ref=Bible.Ac8.23&amp;off=2740&amp;ctx=rmined+by+the+text.+~For+aught+that+is+af" TargetMode="External"/><Relationship Id="rId1" Type="http://schemas.openxmlformats.org/officeDocument/2006/relationships/slideLayout" Target="../slideLayouts/slideLayout58.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1.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image" Target="../media/image159.jpg"/><Relationship Id="rId1" Type="http://schemas.openxmlformats.org/officeDocument/2006/relationships/slideLayout" Target="../slideLayouts/slideLayout14.xml"/></Relationships>
</file>

<file path=ppt/slides/_rels/slide232.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hyperlink" Target="https://ref.ly/logosres/mcgaroca?ref=Bible.Ac8.26&amp;off=1554&amp;ctx=res+from+the+scene.%0a~The+statement+%E2%80%9C%EF%BB%BFthis" TargetMode="External"/><Relationship Id="rId1" Type="http://schemas.openxmlformats.org/officeDocument/2006/relationships/slideLayout" Target="../slideLayouts/slideLayout58.xml"/></Relationships>
</file>

<file path=ppt/slides/_rels/slide235.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image" Target="../media/image163.jpg"/><Relationship Id="rId1" Type="http://schemas.openxmlformats.org/officeDocument/2006/relationships/slideLayout" Target="../slideLayouts/slideLayout14.xml"/></Relationships>
</file>

<file path=ppt/slides/_rels/slide23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hyperlink" Target="https://ref.ly/logosres/mcgaroca?ref=Bible.Ac8.35&amp;off=720&amp;ctx=hed+to+him+Jesus.%EF%BB%BF%E2%80%9D%0a~We+have+now+before+u" TargetMode="External"/><Relationship Id="rId1" Type="http://schemas.openxmlformats.org/officeDocument/2006/relationships/slideLayout" Target="../slideLayouts/slideLayout58.xml"/></Relationships>
</file>

<file path=ppt/slides/_rels/slide23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hyperlink" Target="https://ref.ly/logosres/mcgaroca?ref=Bible.Ac8.35&amp;off=2151&amp;ctx=tain+of+revelation.%0a~But+God+employs+ange" TargetMode="External"/><Relationship Id="rId1" Type="http://schemas.openxmlformats.org/officeDocument/2006/relationships/slideLayout" Target="../slideLayouts/slideLayout58.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9.xml"/><Relationship Id="rId1" Type="http://schemas.openxmlformats.org/officeDocument/2006/relationships/slideLayout" Target="../slideLayouts/slideLayout134.xml"/><Relationship Id="rId4" Type="http://schemas.openxmlformats.org/officeDocument/2006/relationships/image" Target="../media/image166.jpeg"/></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8.xml"/></Relationships>
</file>

<file path=ppt/slides/_rels/slide24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0.xml"/><Relationship Id="rId1" Type="http://schemas.openxmlformats.org/officeDocument/2006/relationships/slideLayout" Target="../slideLayouts/slideLayout139.xml"/></Relationships>
</file>

<file path=ppt/slides/_rels/slide24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1.xml"/><Relationship Id="rId1" Type="http://schemas.openxmlformats.org/officeDocument/2006/relationships/slideLayout" Target="../slideLayouts/slideLayout139.xml"/></Relationships>
</file>

<file path=ppt/slides/_rels/slide24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2.xml"/><Relationship Id="rId1" Type="http://schemas.openxmlformats.org/officeDocument/2006/relationships/slideLayout" Target="../slideLayouts/slideLayout139.xml"/></Relationships>
</file>

<file path=ppt/slides/_rels/slide24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3.xml"/><Relationship Id="rId1" Type="http://schemas.openxmlformats.org/officeDocument/2006/relationships/slideLayout" Target="../slideLayouts/slideLayout139.xml"/></Relationships>
</file>

<file path=ppt/slides/_rels/slide24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4.xml"/><Relationship Id="rId1" Type="http://schemas.openxmlformats.org/officeDocument/2006/relationships/slideLayout" Target="../slideLayouts/slideLayout139.xml"/></Relationships>
</file>

<file path=ppt/slides/_rels/slide24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5.xml"/><Relationship Id="rId1" Type="http://schemas.openxmlformats.org/officeDocument/2006/relationships/slideLayout" Target="../slideLayouts/slideLayout139.xml"/></Relationships>
</file>

<file path=ppt/slides/_rels/slide24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6.xml"/><Relationship Id="rId1" Type="http://schemas.openxmlformats.org/officeDocument/2006/relationships/slideLayout" Target="../slideLayouts/slideLayout139.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hyperlink" Target="https://ref.ly/logosres/mcgaroca?ref=Bible.Ac8.36&amp;off=5&amp;ctx=h+Philip+spoke.%0a36.+~%E2%80%9C%EF%BB%BFAnd+as+they+went+a" TargetMode="External"/><Relationship Id="rId1" Type="http://schemas.openxmlformats.org/officeDocument/2006/relationships/slideLayout" Target="../slideLayouts/slideLayout58.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250.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hyperlink" Target="https://ref.ly/logosres/mcgaroca?ref=Bible.Ac8.37&amp;off=2937&amp;ctx=e+apostolic+ritual.%0a~We+here+have+use+for" TargetMode="External"/><Relationship Id="rId1" Type="http://schemas.openxmlformats.org/officeDocument/2006/relationships/slideLayout" Target="../slideLayouts/slideLayout58.xml"/></Relationships>
</file>

<file path=ppt/slides/_rels/slide25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hyperlink" Target="https://ref.ly/logosres/mcgaroca?ref=Page.p+102&amp;off=1857&amp;ctx=f+a+Christian+life.%0a~The+kingdom+of+Chris" TargetMode="External"/><Relationship Id="rId1" Type="http://schemas.openxmlformats.org/officeDocument/2006/relationships/slideLayout" Target="../slideLayouts/slideLayout58.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0.xml"/></Relationships>
</file>

<file path=ppt/slides/_rels/slide25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8.xml"/><Relationship Id="rId1" Type="http://schemas.openxmlformats.org/officeDocument/2006/relationships/slideLayout" Target="../slideLayouts/slideLayout189.xml"/></Relationships>
</file>

<file path=ppt/slides/_rels/slide254.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154.xml"/></Relationships>
</file>

<file path=ppt/slides/_rels/slide255.xml.rels><?xml version="1.0" encoding="UTF-8" standalone="yes"?>
<Relationships xmlns="http://schemas.openxmlformats.org/package/2006/relationships"><Relationship Id="rId2" Type="http://schemas.openxmlformats.org/officeDocument/2006/relationships/image" Target="../media/image169.jpg"/><Relationship Id="rId1" Type="http://schemas.openxmlformats.org/officeDocument/2006/relationships/slideLayout" Target="../slideLayouts/slideLayout154.xml"/></Relationships>
</file>

<file path=ppt/slides/_rels/slide25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hyperlink" Target="https://ref.ly/logosres/mcgaroca?ref=Page.p+105&amp;off=127&amp;ctx=rk+of+the+apostles!%0a~We+have+thus+far+arg" TargetMode="External"/><Relationship Id="rId1" Type="http://schemas.openxmlformats.org/officeDocument/2006/relationships/slideLayout" Target="../slideLayouts/slideLayout58.xml"/></Relationships>
</file>

<file path=ppt/slides/_rels/slide25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hyperlink" Target="https://ref.ly/logosres/mcgaroca?ref=Bible.Ac8.39&amp;off=476&amp;ctx=is+way+rejoicing.%EF%BB%BF%E2%80%9D%0a~This+is+one+of+the+p" TargetMode="External"/><Relationship Id="rId1" Type="http://schemas.openxmlformats.org/officeDocument/2006/relationships/slideLayout" Target="../slideLayouts/slideLayout58.xml"/></Relationships>
</file>

<file path=ppt/slides/_rels/slide258.xml.rels><?xml version="1.0" encoding="UTF-8" standalone="yes"?>
<Relationships xmlns="http://schemas.openxmlformats.org/package/2006/relationships"><Relationship Id="rId2" Type="http://schemas.openxmlformats.org/officeDocument/2006/relationships/image" Target="../media/image170.jpg"/><Relationship Id="rId1" Type="http://schemas.openxmlformats.org/officeDocument/2006/relationships/slideLayout" Target="../slideLayouts/slideLayout154.xml"/></Relationships>
</file>

<file path=ppt/slides/_rels/slide25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hyperlink" Target="https://ref.ly/logosres/mcgaroca?ref=Page.p+111&amp;off=698&amp;ctx=r%E2%80%99s+mournful+words.%0a~One+allusion+from+th" TargetMode="External"/><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8.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hyperlink" Target="https://ref.ly/logosres/mcgaroca?ref=Bible.Ac9.2&amp;off=2435&amp;ctx=+of+this+narrative.%0a~The+child+was+being+" TargetMode="External"/><Relationship Id="rId1" Type="http://schemas.openxmlformats.org/officeDocument/2006/relationships/slideLayout" Target="../slideLayouts/slideLayout58.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slideLayout" Target="../slideLayouts/slideLayout14.xml"/><Relationship Id="rId1" Type="http://schemas.openxmlformats.org/officeDocument/2006/relationships/video" Target="https://www.youtube.com/embed/Nxd2s9TOJfI?feature=oembed" TargetMode="Externa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6.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154.xml"/></Relationships>
</file>

<file path=ppt/slides/_rels/slide267.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154.xml"/></Relationships>
</file>

<file path=ppt/slides/_rels/slide26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hyperlink" Target="https://ref.ly/logosres/mcgaroca?ref=Page.p+118&amp;off=970&amp;ctx=t+sinners.%EF%BB%BF22%EF%BB%BF+But%2c+~since+his+resurrecti" TargetMode="External"/><Relationship Id="rId1" Type="http://schemas.openxmlformats.org/officeDocument/2006/relationships/slideLayout" Target="../slideLayouts/slideLayout58.xml"/></Relationships>
</file>

<file path=ppt/slides/_rels/slide26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29.xml"/><Relationship Id="rId1" Type="http://schemas.openxmlformats.org/officeDocument/2006/relationships/slideLayout" Target="../slideLayouts/slideLayout134.xml"/><Relationship Id="rId4" Type="http://schemas.openxmlformats.org/officeDocument/2006/relationships/image" Target="../media/image16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270.xml.rels><?xml version="1.0" encoding="UTF-8" standalone="yes"?>
<Relationships xmlns="http://schemas.openxmlformats.org/package/2006/relationships"><Relationship Id="rId2" Type="http://schemas.openxmlformats.org/officeDocument/2006/relationships/image" Target="../media/image174.jpg"/><Relationship Id="rId1" Type="http://schemas.openxmlformats.org/officeDocument/2006/relationships/slideLayout" Target="../slideLayouts/slideLayout134.xml"/></Relationships>
</file>

<file path=ppt/slides/_rels/slide271.xml.rels><?xml version="1.0" encoding="UTF-8" standalone="yes"?>
<Relationships xmlns="http://schemas.openxmlformats.org/package/2006/relationships"><Relationship Id="rId2" Type="http://schemas.openxmlformats.org/officeDocument/2006/relationships/image" Target="../media/image175.jpg"/><Relationship Id="rId1" Type="http://schemas.openxmlformats.org/officeDocument/2006/relationships/slideLayout" Target="../slideLayouts/slideLayout154.xml"/></Relationships>
</file>

<file path=ppt/slides/_rels/slide27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hyperlink" Target="https://ref.ly/logosres/mcgaroca?ref=Page.p+117" TargetMode="External"/><Relationship Id="rId1" Type="http://schemas.openxmlformats.org/officeDocument/2006/relationships/slideLayout" Target="../slideLayouts/slideLayout58.xml"/></Relationships>
</file>

<file path=ppt/slides/_rels/slide273.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154.xml"/></Relationships>
</file>

<file path=ppt/slides/_rels/slide27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hyperlink" Target="https://ref.ly/logosres/mcgaroca?ref=Bible.Ac9.7&amp;off=920&amp;ctx=f+the+conversation.%0a~This+supposition+hel" TargetMode="External"/><Relationship Id="rId1" Type="http://schemas.openxmlformats.org/officeDocument/2006/relationships/slideLayout" Target="../slideLayouts/slideLayout58.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hyperlink" Target="https://ref.ly/logosres/mcgaroca?ref=Bible.Ac9.12&amp;off=3397&amp;ctx=ld+not+be+effected%2c+~though+an+angel+had+" TargetMode="External"/><Relationship Id="rId1" Type="http://schemas.openxmlformats.org/officeDocument/2006/relationships/slideLayout" Target="../slideLayouts/slideLayout58.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8.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hyperlink" Target="https://ref.ly/logosres/mcgaroca?ref=Bible.Ac9.19&amp;off=755&amp;ctx=be+washed+away.%EF%BB%BF28%EF%BB%BF%0a~It+is+quite+common+t" TargetMode="External"/><Relationship Id="rId1" Type="http://schemas.openxmlformats.org/officeDocument/2006/relationships/slideLayout" Target="../slideLayouts/slideLayout58.xml"/></Relationships>
</file>

<file path=ppt/slides/_rels/slide28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hyperlink" Target="https://ref.ly/logosres/mcgaroca?ref=Page.p+123&amp;off=1659&amp;ctx=call+it+in+question.~+It+is+a+common+assu" TargetMode="External"/><Relationship Id="rId1" Type="http://schemas.openxmlformats.org/officeDocument/2006/relationships/slideLayout" Target="../slideLayouts/slideLayout58.xml"/></Relationships>
</file>

<file path=ppt/slides/_rels/slide284.xml.rels><?xml version="1.0" encoding="UTF-8" standalone="yes"?>
<Relationships xmlns="http://schemas.openxmlformats.org/package/2006/relationships"><Relationship Id="rId2" Type="http://schemas.openxmlformats.org/officeDocument/2006/relationships/image" Target="../media/image177.jpg"/><Relationship Id="rId1" Type="http://schemas.openxmlformats.org/officeDocument/2006/relationships/slideLayout" Target="../slideLayouts/slideLayout205.xml"/></Relationships>
</file>

<file path=ppt/slides/_rels/slide285.xml.rels><?xml version="1.0" encoding="UTF-8" standalone="yes"?>
<Relationships xmlns="http://schemas.openxmlformats.org/package/2006/relationships"><Relationship Id="rId2" Type="http://schemas.openxmlformats.org/officeDocument/2006/relationships/image" Target="../media/image178.jpg"/><Relationship Id="rId1" Type="http://schemas.openxmlformats.org/officeDocument/2006/relationships/slideLayout" Target="../slideLayouts/slideLayout154.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89.xml.rels><?xml version="1.0" encoding="UTF-8" standalone="yes"?>
<Relationships xmlns="http://schemas.openxmlformats.org/package/2006/relationships"><Relationship Id="rId2" Type="http://schemas.openxmlformats.org/officeDocument/2006/relationships/hyperlink" Target="https://ref.ly/logosres/themelios02-3?ref=Page.p+85&amp;off=3844&amp;ctx=2.+~The+Jerusalem+visits%0aThe+bulk+of+my+p" TargetMode="External"/><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8.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hyperlink" Target="https://ref.ly/logosres/mcgaroca?ref=Bible.Ac9.22&amp;off=1186&amp;ctx=roofs+he+presented.%0a~In+addition+to+proof" TargetMode="External"/><Relationship Id="rId1" Type="http://schemas.openxmlformats.org/officeDocument/2006/relationships/slideLayout" Target="../slideLayouts/slideLayout58.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hyperlink" Target="https://ref.ly/logosres/mcgaroca?ref=Bible.Ac9.25&amp;off=928&amp;ctx=apprehend+me.%EF%BB%BF%E2%80%9D%EF%BB%BF32%EF%BB%BF+~From+the+same+passag" TargetMode="External"/><Relationship Id="rId1" Type="http://schemas.openxmlformats.org/officeDocument/2006/relationships/slideLayout" Target="../slideLayouts/slideLayout58.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9.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8.xml"/></Relationships>
</file>

<file path=ppt/slides/_rels/slide300.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16.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2.xml.rels><?xml version="1.0" encoding="UTF-8" standalone="yes"?>
<Relationships xmlns="http://schemas.openxmlformats.org/package/2006/relationships"><Relationship Id="rId2" Type="http://schemas.openxmlformats.org/officeDocument/2006/relationships/image" Target="../media/image181.JPG"/><Relationship Id="rId1" Type="http://schemas.openxmlformats.org/officeDocument/2006/relationships/slideLayout" Target="../slideLayouts/slideLayout247.xml"/></Relationships>
</file>

<file path=ppt/slides/_rels/slide303.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30.xml"/><Relationship Id="rId1" Type="http://schemas.openxmlformats.org/officeDocument/2006/relationships/slideLayout" Target="../slideLayouts/slideLayout258.xml"/><Relationship Id="rId4" Type="http://schemas.openxmlformats.org/officeDocument/2006/relationships/image" Target="../media/image183.png"/></Relationships>
</file>

<file path=ppt/slides/_rels/slide304.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31.xml"/><Relationship Id="rId1" Type="http://schemas.openxmlformats.org/officeDocument/2006/relationships/slideLayout" Target="../slideLayouts/slideLayout258.xml"/><Relationship Id="rId4" Type="http://schemas.openxmlformats.org/officeDocument/2006/relationships/image" Target="../media/image183.png"/></Relationships>
</file>

<file path=ppt/slides/_rels/slide305.xml.rels><?xml version="1.0" encoding="UTF-8" standalone="yes"?>
<Relationships xmlns="http://schemas.openxmlformats.org/package/2006/relationships"><Relationship Id="rId2" Type="http://schemas.openxmlformats.org/officeDocument/2006/relationships/image" Target="../media/image184.JPG"/><Relationship Id="rId1" Type="http://schemas.openxmlformats.org/officeDocument/2006/relationships/slideLayout" Target="../slideLayouts/slideLayout247.xml"/></Relationships>
</file>

<file path=ppt/slides/_rels/slide306.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G"/><Relationship Id="rId1" Type="http://schemas.openxmlformats.org/officeDocument/2006/relationships/slideLayout" Target="../slideLayouts/slideLayout247.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8.xml.rels><?xml version="1.0" encoding="UTF-8" standalone="yes"?>
<Relationships xmlns="http://schemas.openxmlformats.org/package/2006/relationships"><Relationship Id="rId2" Type="http://schemas.openxmlformats.org/officeDocument/2006/relationships/image" Target="../media/image187.jpg"/><Relationship Id="rId1" Type="http://schemas.openxmlformats.org/officeDocument/2006/relationships/slideLayout" Target="../slideLayouts/slideLayout14.xml"/></Relationships>
</file>

<file path=ppt/slides/_rels/slide309.xml.rels><?xml version="1.0" encoding="UTF-8" standalone="yes"?>
<Relationships xmlns="http://schemas.openxmlformats.org/package/2006/relationships"><Relationship Id="rId2" Type="http://schemas.openxmlformats.org/officeDocument/2006/relationships/image" Target="../media/image18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8.xml"/></Relationships>
</file>

<file path=ppt/slides/_rels/slide310.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32.xml"/><Relationship Id="rId1" Type="http://schemas.openxmlformats.org/officeDocument/2006/relationships/slideLayout" Target="../slideLayouts/slideLayout267.xml"/><Relationship Id="rId4" Type="http://schemas.openxmlformats.org/officeDocument/2006/relationships/image" Target="../media/image190.png"/></Relationships>
</file>

<file path=ppt/slides/_rels/slide311.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33.xml"/><Relationship Id="rId1" Type="http://schemas.openxmlformats.org/officeDocument/2006/relationships/slideLayout" Target="../slideLayouts/slideLayout267.xml"/></Relationships>
</file>

<file path=ppt/slides/_rels/slide312.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14.xml"/></Relationships>
</file>

<file path=ppt/slides/_rels/slide313.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34.xml"/><Relationship Id="rId1" Type="http://schemas.openxmlformats.org/officeDocument/2006/relationships/slideLayout" Target="../slideLayouts/slideLayout225.xml"/></Relationships>
</file>

<file path=ppt/slides/_rels/slide314.xml.rels><?xml version="1.0" encoding="UTF-8" standalone="yes"?>
<Relationships xmlns="http://schemas.openxmlformats.org/package/2006/relationships"><Relationship Id="rId2" Type="http://schemas.openxmlformats.org/officeDocument/2006/relationships/image" Target="../media/image192.jpg"/><Relationship Id="rId1" Type="http://schemas.openxmlformats.org/officeDocument/2006/relationships/slideLayout" Target="../slideLayouts/slideLayout14.xml"/></Relationships>
</file>

<file path=ppt/slides/_rels/slide315.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35.xml"/><Relationship Id="rId1" Type="http://schemas.openxmlformats.org/officeDocument/2006/relationships/slideLayout" Target="../slideLayouts/slideLayout225.xml"/><Relationship Id="rId4" Type="http://schemas.openxmlformats.org/officeDocument/2006/relationships/image" Target="../media/image193.gif"/></Relationships>
</file>

<file path=ppt/slides/_rels/slide316.xml.rels><?xml version="1.0" encoding="UTF-8" standalone="yes"?>
<Relationships xmlns="http://schemas.openxmlformats.org/package/2006/relationships"><Relationship Id="rId3" Type="http://schemas.openxmlformats.org/officeDocument/2006/relationships/image" Target="../media/image195.jpg"/><Relationship Id="rId2" Type="http://schemas.openxmlformats.org/officeDocument/2006/relationships/image" Target="../media/image194.jpg"/><Relationship Id="rId1" Type="http://schemas.openxmlformats.org/officeDocument/2006/relationships/slideLayout" Target="../slideLayouts/slideLayout14.xml"/></Relationships>
</file>

<file path=ppt/slides/_rels/slide3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8.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3.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8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7.xml"/></Relationships>
</file>

<file path=ppt/slides/_rels/slide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ref.ly/logosres/gng65ac?ref=Page.p+5&amp;off=1602&amp;ctx=OUTLINE+OF+THE+BOOK%0a~PART+ONE%E2%80%94The+infancy" TargetMode="External"/><Relationship Id="rId1" Type="http://schemas.openxmlformats.org/officeDocument/2006/relationships/slideLayout" Target="../slideLayouts/slideLayout6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40.xml"/><Relationship Id="rId4" Type="http://schemas.openxmlformats.org/officeDocument/2006/relationships/image" Target="../media/image202.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55.pn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hyperlink" Target="https://ref.ly/logosres/gng65ac?ref=Page.p+3&amp;off=60&amp;ctx=DUCTION+TO+THE+BOOK%0a~I.+THE+AUTHOR+OF+THE" TargetMode="External"/><Relationship Id="rId1" Type="http://schemas.openxmlformats.org/officeDocument/2006/relationships/slideLayout" Target="../slideLayouts/slideLayout63.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60.png"/><Relationship Id="rId1" Type="http://schemas.openxmlformats.org/officeDocument/2006/relationships/slideLayout" Target="../slideLayouts/slideLayout40.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40.xml"/><Relationship Id="rId6" Type="http://schemas.openxmlformats.org/officeDocument/2006/relationships/audio" Target="../media/audio1.wav"/><Relationship Id="rId5" Type="http://schemas.openxmlformats.org/officeDocument/2006/relationships/slide" Target="slide57.xml"/><Relationship Id="rId4" Type="http://schemas.openxmlformats.org/officeDocument/2006/relationships/image" Target="../media/image63.jpg"/></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40.xml"/><Relationship Id="rId5" Type="http://schemas.openxmlformats.org/officeDocument/2006/relationships/image" Target="../media/image67.png"/><Relationship Id="rId4" Type="http://schemas.openxmlformats.org/officeDocument/2006/relationships/image" Target="../media/image66.gif"/></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0.xml"/><Relationship Id="rId5" Type="http://schemas.openxmlformats.org/officeDocument/2006/relationships/audio" Target="../media/audio1.wav"/><Relationship Id="rId4" Type="http://schemas.openxmlformats.org/officeDocument/2006/relationships/slide" Target="slide63.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40.xml"/><Relationship Id="rId5" Type="http://schemas.openxmlformats.org/officeDocument/2006/relationships/image" Target="../media/image59.png"/><Relationship Id="rId4" Type="http://schemas.openxmlformats.org/officeDocument/2006/relationships/image" Target="../media/image7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87.xml"/></Relationships>
</file>

<file path=ppt/slides/_rels/slide7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8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xml"/><Relationship Id="rId1" Type="http://schemas.openxmlformats.org/officeDocument/2006/relationships/slideLayout" Target="../slideLayouts/slideLayout89.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xml"/><Relationship Id="rId1" Type="http://schemas.openxmlformats.org/officeDocument/2006/relationships/slideLayout" Target="../slideLayouts/slideLayout89.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8.xml"/><Relationship Id="rId1" Type="http://schemas.openxmlformats.org/officeDocument/2006/relationships/slideLayout" Target="../slideLayouts/slideLayout89.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9.xml"/><Relationship Id="rId1" Type="http://schemas.openxmlformats.org/officeDocument/2006/relationships/slideLayout" Target="../slideLayouts/slideLayout89.xml"/></Relationships>
</file>

<file path=ppt/slides/_rels/slide77.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89.xml"/></Relationships>
</file>

<file path=ppt/slides/_rels/slide78.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8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81.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85.xml"/></Relationships>
</file>

<file path=ppt/slides/_rels/slide82.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85.xml"/></Relationships>
</file>

<file path=ppt/slides/_rels/slide8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85.xml"/></Relationships>
</file>

<file path=ppt/slides/_rels/slide8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85.xml"/></Relationships>
</file>

<file path=ppt/slides/_rels/slide8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8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85.xml"/></Relationships>
</file>

<file path=ppt/slides/_rels/slide8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89.xml"/></Relationships>
</file>

<file path=ppt/slides/_rels/slide89.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85.xml"/></Relationships>
</file>

<file path=ppt/slides/_rels/slide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85.xml"/></Relationships>
</file>

<file path=ppt/slides/_rels/slide91.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85.xml"/></Relationships>
</file>

<file path=ppt/slides/_rels/slide92.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87.xml"/></Relationships>
</file>

<file path=ppt/slides/_rels/slide93.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85.xml"/></Relationships>
</file>

<file path=ppt/slides/_rels/slide9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78.jpg"/><Relationship Id="rId1" Type="http://schemas.openxmlformats.org/officeDocument/2006/relationships/slideLayout" Target="../slideLayouts/slideLayout85.xml"/></Relationships>
</file>

<file path=ppt/slides/_rels/slide9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9.jpg"/><Relationship Id="rId1" Type="http://schemas.openxmlformats.org/officeDocument/2006/relationships/slideLayout" Target="../slideLayouts/slideLayout85.xml"/></Relationships>
</file>

<file path=ppt/slides/_rels/slide9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85.xml"/></Relationships>
</file>

<file path=ppt/slides/_rels/slide97.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8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4" name="Picture 3">
            <a:extLst>
              <a:ext uri="{FF2B5EF4-FFF2-40B4-BE49-F238E27FC236}">
                <a16:creationId xmlns:a16="http://schemas.microsoft.com/office/drawing/2014/main" id="{278A1CCB-54F7-4968-85CB-3F99F4182267}"/>
              </a:ext>
            </a:extLst>
          </p:cNvPr>
          <p:cNvPicPr>
            <a:picLocks noChangeAspect="1"/>
          </p:cNvPicPr>
          <p:nvPr/>
        </p:nvPicPr>
        <p:blipFill rotWithShape="1">
          <a:blip r:embed="rId2"/>
          <a:srcRect t="14877" b="10123"/>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C2E86F6D-198D-45C3-AC93-8D31B8A4D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429000"/>
          </a:xfrm>
          <a:prstGeom prst="rect">
            <a:avLst/>
          </a:prstGeom>
          <a:gradFill flip="none" rotWithShape="1">
            <a:gsLst>
              <a:gs pos="0">
                <a:srgbClr val="000000">
                  <a:alpha val="35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A2A0D5DD-0326-45F5-88E5-1B53FD4BAFF5}"/>
              </a:ext>
            </a:extLst>
          </p:cNvPr>
          <p:cNvSpPr>
            <a:spLocks noGrp="1"/>
          </p:cNvSpPr>
          <p:nvPr>
            <p:ph type="ctrTitle"/>
          </p:nvPr>
        </p:nvSpPr>
        <p:spPr>
          <a:xfrm>
            <a:off x="-1" y="939567"/>
            <a:ext cx="4893545" cy="2489433"/>
          </a:xfrm>
        </p:spPr>
        <p:txBody>
          <a:bodyPr anchor="ctr">
            <a:noAutofit/>
          </a:bodyPr>
          <a:lstStyle/>
          <a:p>
            <a:r>
              <a:rPr lang="en-US" sz="5400" dirty="0">
                <a:solidFill>
                  <a:srgbClr val="FFFF00"/>
                </a:solidFill>
                <a:effectLst>
                  <a:outerShdw blurRad="38100" dist="38100" dir="2700000" algn="tl">
                    <a:srgbClr val="000000">
                      <a:alpha val="43137"/>
                    </a:srgbClr>
                  </a:outerShdw>
                </a:effectLst>
                <a:latin typeface="Broadway" panose="04040905080B02020502" pitchFamily="82" charset="0"/>
              </a:rPr>
              <a:t>The NEW TESTAMENT </a:t>
            </a:r>
            <a:r>
              <a:rPr lang="en-US" sz="7200" dirty="0">
                <a:solidFill>
                  <a:srgbClr val="FFFF00"/>
                </a:solidFill>
                <a:effectLst>
                  <a:outerShdw blurRad="38100" dist="38100" dir="2700000" algn="tl">
                    <a:srgbClr val="000000">
                      <a:alpha val="43137"/>
                    </a:srgbClr>
                  </a:outerShdw>
                </a:effectLst>
                <a:latin typeface="Broadway" panose="04040905080B02020502" pitchFamily="82" charset="0"/>
              </a:rPr>
              <a:t>BOOK OF </a:t>
            </a:r>
            <a:r>
              <a:rPr lang="en-US" sz="9600" b="1" dirty="0">
                <a:solidFill>
                  <a:srgbClr val="FFFF00"/>
                </a:solidFill>
                <a:effectLst>
                  <a:outerShdw blurRad="38100" dist="38100" dir="2700000" algn="tl">
                    <a:srgbClr val="000000">
                      <a:alpha val="43137"/>
                    </a:srgbClr>
                  </a:outerShdw>
                </a:effectLst>
                <a:latin typeface="Broadway" panose="04040905080B02020502" pitchFamily="82" charset="0"/>
              </a:rPr>
              <a:t>ACTS</a:t>
            </a:r>
          </a:p>
        </p:txBody>
      </p:sp>
      <p:sp>
        <p:nvSpPr>
          <p:cNvPr id="3" name="Subtitle 2">
            <a:extLst>
              <a:ext uri="{FF2B5EF4-FFF2-40B4-BE49-F238E27FC236}">
                <a16:creationId xmlns:a16="http://schemas.microsoft.com/office/drawing/2014/main" id="{FB93CEDD-9B49-41BD-9DC4-84993992A3DF}"/>
              </a:ext>
            </a:extLst>
          </p:cNvPr>
          <p:cNvSpPr>
            <a:spLocks noGrp="1"/>
          </p:cNvSpPr>
          <p:nvPr>
            <p:ph type="subTitle" idx="1"/>
          </p:nvPr>
        </p:nvSpPr>
        <p:spPr>
          <a:xfrm>
            <a:off x="8221211" y="310393"/>
            <a:ext cx="3970765" cy="1006679"/>
          </a:xfrm>
        </p:spPr>
        <p:txBody>
          <a:bodyPr anchor="ctr">
            <a:noAutofit/>
          </a:bodyPr>
          <a:lstStyle/>
          <a:p>
            <a:r>
              <a:rPr lang="en-US" sz="2800" b="1" dirty="0">
                <a:solidFill>
                  <a:srgbClr val="00B0F0"/>
                </a:solidFill>
                <a:effectLst>
                  <a:outerShdw blurRad="38100" dist="38100" dir="2700000" algn="tl">
                    <a:srgbClr val="000000">
                      <a:alpha val="43137"/>
                    </a:srgbClr>
                  </a:outerShdw>
                </a:effectLst>
                <a:latin typeface="Script MT Bold" panose="03040602040607080904" pitchFamily="66" charset="0"/>
              </a:rPr>
              <a:t>By David Lee Burris</a:t>
            </a:r>
          </a:p>
        </p:txBody>
      </p:sp>
      <p:cxnSp>
        <p:nvCxnSpPr>
          <p:cNvPr id="13" name="Straight Connector 12">
            <a:extLst>
              <a:ext uri="{FF2B5EF4-FFF2-40B4-BE49-F238E27FC236}">
                <a16:creationId xmlns:a16="http://schemas.microsoft.com/office/drawing/2014/main" id="{6C14D892-36B8-4065-9158-50C22E1E69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1437846"/>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AE82D7E-377C-40CD-82FC-80E03C74A588}"/>
              </a:ext>
            </a:extLst>
          </p:cNvPr>
          <p:cNvSpPr/>
          <p:nvPr/>
        </p:nvSpPr>
        <p:spPr>
          <a:xfrm>
            <a:off x="7228572" y="5669281"/>
            <a:ext cx="4504617"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rPr>
              <a:t>Chapters </a:t>
            </a:r>
            <a:r>
              <a:rPr kumimoji="0" lang="en-US" sz="44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hlinkClick r:id="rId3" action="ppaction://hlinksldjump"/>
              </a:rPr>
              <a:t>8</a:t>
            </a:r>
            <a:r>
              <a:rPr kumimoji="0" lang="en-US" sz="44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rPr>
              <a:t> &amp; </a:t>
            </a:r>
            <a:r>
              <a:rPr kumimoji="0" lang="en-US" sz="44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hlinkClick r:id="rId4" action="ppaction://hlinksldjump"/>
              </a:rPr>
              <a:t>9</a:t>
            </a:r>
            <a:endParaRPr kumimoji="0" lang="en-US" sz="44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endParaRPr>
          </a:p>
        </p:txBody>
      </p:sp>
      <p:pic>
        <p:nvPicPr>
          <p:cNvPr id="10" name="Picture 9">
            <a:extLst>
              <a:ext uri="{FF2B5EF4-FFF2-40B4-BE49-F238E27FC236}">
                <a16:creationId xmlns:a16="http://schemas.microsoft.com/office/drawing/2014/main" id="{921D7F36-E8DC-4425-9432-7AFF81A54A35}"/>
              </a:ext>
            </a:extLst>
          </p:cNvPr>
          <p:cNvPicPr>
            <a:picLocks noChangeAspect="1"/>
          </p:cNvPicPr>
          <p:nvPr/>
        </p:nvPicPr>
        <p:blipFill>
          <a:blip r:embed="rId5"/>
          <a:stretch>
            <a:fillRect/>
          </a:stretch>
        </p:blipFill>
        <p:spPr>
          <a:xfrm>
            <a:off x="796970" y="4368557"/>
            <a:ext cx="3072385" cy="2326193"/>
          </a:xfrm>
          <a:prstGeom prst="rect">
            <a:avLst/>
          </a:prstGeom>
        </p:spPr>
      </p:pic>
    </p:spTree>
    <p:extLst>
      <p:ext uri="{BB962C8B-B14F-4D97-AF65-F5344CB8AC3E}">
        <p14:creationId xmlns:p14="http://schemas.microsoft.com/office/powerpoint/2010/main" val="182131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path" presetSubtype="0" accel="50000" decel="50000" fill="hold" grpId="0" nodeType="click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6" dur="2000" fill="hold"/>
                                        <p:tgtEl>
                                          <p:spTgt spid="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down)">
                                      <p:cBhvr>
                                        <p:cTn id="11" dur="580">
                                          <p:stCondLst>
                                            <p:cond delay="0"/>
                                          </p:stCondLst>
                                        </p:cTn>
                                        <p:tgtEl>
                                          <p:spTgt spid="5">
                                            <p:txEl>
                                              <p:pRg st="0" end="0"/>
                                            </p:txEl>
                                          </p:spTgt>
                                        </p:tgtEl>
                                      </p:cBhvr>
                                    </p:animEffect>
                                    <p:anim calcmode="lin" valueType="num">
                                      <p:cBhvr>
                                        <p:cTn id="12"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xEl>
                                              <p:pRg st="0" end="0"/>
                                            </p:txEl>
                                          </p:spTgt>
                                        </p:tgtEl>
                                      </p:cBhvr>
                                      <p:to x="100000" y="60000"/>
                                    </p:animScale>
                                    <p:animScale>
                                      <p:cBhvr>
                                        <p:cTn id="18" dur="166" decel="50000">
                                          <p:stCondLst>
                                            <p:cond delay="676"/>
                                          </p:stCondLst>
                                        </p:cTn>
                                        <p:tgtEl>
                                          <p:spTgt spid="5">
                                            <p:txEl>
                                              <p:pRg st="0" end="0"/>
                                            </p:txEl>
                                          </p:spTgt>
                                        </p:tgtEl>
                                      </p:cBhvr>
                                      <p:to x="100000" y="100000"/>
                                    </p:animScale>
                                    <p:animScale>
                                      <p:cBhvr>
                                        <p:cTn id="19" dur="26">
                                          <p:stCondLst>
                                            <p:cond delay="1312"/>
                                          </p:stCondLst>
                                        </p:cTn>
                                        <p:tgtEl>
                                          <p:spTgt spid="5">
                                            <p:txEl>
                                              <p:pRg st="0" end="0"/>
                                            </p:txEl>
                                          </p:spTgt>
                                        </p:tgtEl>
                                      </p:cBhvr>
                                      <p:to x="100000" y="80000"/>
                                    </p:animScale>
                                    <p:animScale>
                                      <p:cBhvr>
                                        <p:cTn id="20" dur="166" decel="50000">
                                          <p:stCondLst>
                                            <p:cond delay="1338"/>
                                          </p:stCondLst>
                                        </p:cTn>
                                        <p:tgtEl>
                                          <p:spTgt spid="5">
                                            <p:txEl>
                                              <p:pRg st="0" end="0"/>
                                            </p:txEl>
                                          </p:spTgt>
                                        </p:tgtEl>
                                      </p:cBhvr>
                                      <p:to x="100000" y="100000"/>
                                    </p:animScale>
                                    <p:animScale>
                                      <p:cBhvr>
                                        <p:cTn id="21" dur="26">
                                          <p:stCondLst>
                                            <p:cond delay="1642"/>
                                          </p:stCondLst>
                                        </p:cTn>
                                        <p:tgtEl>
                                          <p:spTgt spid="5">
                                            <p:txEl>
                                              <p:pRg st="0" end="0"/>
                                            </p:txEl>
                                          </p:spTgt>
                                        </p:tgtEl>
                                      </p:cBhvr>
                                      <p:to x="100000" y="90000"/>
                                    </p:animScale>
                                    <p:animScale>
                                      <p:cBhvr>
                                        <p:cTn id="22" dur="166" decel="50000">
                                          <p:stCondLst>
                                            <p:cond delay="1668"/>
                                          </p:stCondLst>
                                        </p:cTn>
                                        <p:tgtEl>
                                          <p:spTgt spid="5">
                                            <p:txEl>
                                              <p:pRg st="0" end="0"/>
                                            </p:txEl>
                                          </p:spTgt>
                                        </p:tgtEl>
                                      </p:cBhvr>
                                      <p:to x="100000" y="100000"/>
                                    </p:animScale>
                                    <p:animScale>
                                      <p:cBhvr>
                                        <p:cTn id="23" dur="26">
                                          <p:stCondLst>
                                            <p:cond delay="1808"/>
                                          </p:stCondLst>
                                        </p:cTn>
                                        <p:tgtEl>
                                          <p:spTgt spid="5">
                                            <p:txEl>
                                              <p:pRg st="0" end="0"/>
                                            </p:txEl>
                                          </p:spTgt>
                                        </p:tgtEl>
                                      </p:cBhvr>
                                      <p:to x="100000" y="95000"/>
                                    </p:animScale>
                                    <p:animScale>
                                      <p:cBhvr>
                                        <p:cTn id="24"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F41F5C-6FAE-4FE5-9DB3-27317079383D}"/>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51F42D1-0F9B-49CD-ACBD-29D955D6B305}"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10</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2530" name="Text Box 2">
            <a:extLst>
              <a:ext uri="{FF2B5EF4-FFF2-40B4-BE49-F238E27FC236}">
                <a16:creationId xmlns:a16="http://schemas.microsoft.com/office/drawing/2014/main" id="{0AC79E3A-B5DC-4C3C-9FEF-EBCA9E9F98DF}"/>
              </a:ext>
            </a:extLst>
          </p:cNvPr>
          <p:cNvSpPr txBox="1">
            <a:spLocks noChangeArrowheads="1"/>
          </p:cNvSpPr>
          <p:nvPr/>
        </p:nvSpPr>
        <p:spPr bwMode="auto">
          <a:xfrm>
            <a:off x="2743200" y="762000"/>
            <a:ext cx="7620000"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Prologue and Ascension (1:1-11)</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Post-resurrection appearances …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 ... visible ascension into heaven;</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Matthias chosen to replace Judas Iscariot (1.12-26);</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Luke’s understanding of an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Apostle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1.21-22;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0" i="1"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Note: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Saul (later Paul) meets those qualifications Acts 9 when Christ appeared to him while on the Damascus Road.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2530">
                                            <p:txEl>
                                              <p:pRg st="0" end="0"/>
                                            </p:txEl>
                                          </p:spTgt>
                                        </p:tgtEl>
                                        <p:attrNameLst>
                                          <p:attrName>style.visibility</p:attrName>
                                        </p:attrNameLst>
                                      </p:cBhvr>
                                      <p:to>
                                        <p:strVal val="visible"/>
                                      </p:to>
                                    </p:set>
                                    <p:anim calcmode="lin" valueType="num">
                                      <p:cBhvr additive="base">
                                        <p:cTn id="7" dur="300" fill="hold"/>
                                        <p:tgtEl>
                                          <p:spTgt spid="22530">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253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2530">
                                            <p:txEl>
                                              <p:pRg st="1" end="1"/>
                                            </p:txEl>
                                          </p:spTgt>
                                        </p:tgtEl>
                                        <p:attrNameLst>
                                          <p:attrName>style.visibility</p:attrName>
                                        </p:attrNameLst>
                                      </p:cBhvr>
                                      <p:to>
                                        <p:strVal val="visible"/>
                                      </p:to>
                                    </p:set>
                                    <p:anim calcmode="lin" valueType="num">
                                      <p:cBhvr additive="base">
                                        <p:cTn id="13" dur="300" fill="hold"/>
                                        <p:tgtEl>
                                          <p:spTgt spid="22530">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253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2530">
                                            <p:txEl>
                                              <p:pRg st="2" end="2"/>
                                            </p:txEl>
                                          </p:spTgt>
                                        </p:tgtEl>
                                        <p:attrNameLst>
                                          <p:attrName>style.visibility</p:attrName>
                                        </p:attrNameLst>
                                      </p:cBhvr>
                                      <p:to>
                                        <p:strVal val="visible"/>
                                      </p:to>
                                    </p:set>
                                    <p:anim calcmode="lin" valueType="num">
                                      <p:cBhvr additive="base">
                                        <p:cTn id="19" dur="300" fill="hold"/>
                                        <p:tgtEl>
                                          <p:spTgt spid="22530">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253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2530">
                                            <p:txEl>
                                              <p:pRg st="3" end="3"/>
                                            </p:txEl>
                                          </p:spTgt>
                                        </p:tgtEl>
                                        <p:attrNameLst>
                                          <p:attrName>style.visibility</p:attrName>
                                        </p:attrNameLst>
                                      </p:cBhvr>
                                      <p:to>
                                        <p:strVal val="visible"/>
                                      </p:to>
                                    </p:set>
                                    <p:anim calcmode="lin" valueType="num">
                                      <p:cBhvr additive="base">
                                        <p:cTn id="25" dur="300" fill="hold"/>
                                        <p:tgtEl>
                                          <p:spTgt spid="22530">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253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2530">
                                            <p:txEl>
                                              <p:pRg st="4" end="4"/>
                                            </p:txEl>
                                          </p:spTgt>
                                        </p:tgtEl>
                                        <p:attrNameLst>
                                          <p:attrName>style.visibility</p:attrName>
                                        </p:attrNameLst>
                                      </p:cBhvr>
                                      <p:to>
                                        <p:strVal val="visible"/>
                                      </p:to>
                                    </p:set>
                                    <p:anim calcmode="lin" valueType="num">
                                      <p:cBhvr additive="base">
                                        <p:cTn id="31" dur="300" fill="hold"/>
                                        <p:tgtEl>
                                          <p:spTgt spid="22530">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253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22530">
                                            <p:txEl>
                                              <p:pRg st="5" end="5"/>
                                            </p:txEl>
                                          </p:spTgt>
                                        </p:tgtEl>
                                        <p:attrNameLst>
                                          <p:attrName>style.visibility</p:attrName>
                                        </p:attrNameLst>
                                      </p:cBhvr>
                                      <p:to>
                                        <p:strVal val="visible"/>
                                      </p:to>
                                    </p:set>
                                    <p:anim calcmode="lin" valueType="num">
                                      <p:cBhvr additive="base">
                                        <p:cTn id="37" dur="300" fill="hold"/>
                                        <p:tgtEl>
                                          <p:spTgt spid="22530">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2253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75360" y="1950721"/>
            <a:ext cx="4876800" cy="238995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34</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 eunuch answered Philip, and said, I pray thee, of whom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speaketh</a:t>
            </a:r>
            <a:r>
              <a:rPr kumimoji="0" lang="en-US" sz="2133" b="0" i="0" u="none" strike="noStrike" kern="1200" cap="none" spc="0" normalizeH="0" baseline="0" noProof="0" dirty="0">
                <a:ln>
                  <a:noFill/>
                </a:ln>
                <a:solidFill>
                  <a:prstClr val="black"/>
                </a:solidFill>
                <a:effectLst/>
                <a:uLnTx/>
                <a:uFillTx/>
                <a:latin typeface="Candara"/>
                <a:ea typeface="+mn-ea"/>
                <a:cs typeface="+mn-cs"/>
              </a:rPr>
              <a:t> the prophet this? of himself, or of some other man?</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35</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Philip opened his mouth, and began at the same scripture, and preached unto him Jesus.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1011" y="1498600"/>
            <a:ext cx="4873423" cy="3657600"/>
          </a:xfrm>
          <a:prstGeom prst="rect">
            <a:avLst/>
          </a:prstGeom>
        </p:spPr>
      </p:pic>
    </p:spTree>
    <p:extLst>
      <p:ext uri="{BB962C8B-B14F-4D97-AF65-F5344CB8AC3E}">
        <p14:creationId xmlns:p14="http://schemas.microsoft.com/office/powerpoint/2010/main" val="4527939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75360" y="1592937"/>
            <a:ext cx="4876800" cy="29233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36</a:t>
            </a:r>
            <a:r>
              <a:rPr kumimoji="0" lang="en-US" sz="2133" b="0" i="0" u="none" strike="noStrike" kern="1200" cap="none" spc="0" normalizeH="0" baseline="0" noProof="0" dirty="0">
                <a:ln>
                  <a:noFill/>
                </a:ln>
                <a:solidFill>
                  <a:prstClr val="black"/>
                </a:solidFill>
                <a:effectLst/>
                <a:uLnTx/>
                <a:uFillTx/>
                <a:latin typeface="Candara"/>
                <a:ea typeface="+mn-ea"/>
                <a:cs typeface="+mn-cs"/>
              </a:rPr>
              <a:t> And as they went on </a:t>
            </a:r>
            <a:r>
              <a:rPr kumimoji="0" lang="en-US" sz="2133" b="0" i="1" u="none" strike="noStrike" kern="1200" cap="none" spc="0" normalizeH="0" baseline="0" noProof="0" dirty="0">
                <a:ln>
                  <a:noFill/>
                </a:ln>
                <a:solidFill>
                  <a:prstClr val="black"/>
                </a:solidFill>
                <a:effectLst/>
                <a:uLnTx/>
                <a:uFillTx/>
                <a:latin typeface="Candara"/>
                <a:ea typeface="+mn-ea"/>
                <a:cs typeface="+mn-cs"/>
              </a:rPr>
              <a:t>their </a:t>
            </a:r>
            <a:r>
              <a:rPr kumimoji="0" lang="en-US" sz="2133" b="0" i="0" u="none" strike="noStrike" kern="1200" cap="none" spc="0" normalizeH="0" baseline="0" noProof="0" dirty="0">
                <a:ln>
                  <a:noFill/>
                </a:ln>
                <a:solidFill>
                  <a:prstClr val="black"/>
                </a:solidFill>
                <a:effectLst/>
                <a:uLnTx/>
                <a:uFillTx/>
                <a:latin typeface="Candara"/>
                <a:ea typeface="+mn-ea"/>
                <a:cs typeface="+mn-cs"/>
              </a:rPr>
              <a:t>way, they came unto a certain water: and the eunuch said, See, </a:t>
            </a:r>
            <a:r>
              <a:rPr kumimoji="0" lang="en-US" sz="2133" b="0" i="1" u="none" strike="noStrike" kern="1200" cap="none" spc="0" normalizeH="0" baseline="0" noProof="0" dirty="0">
                <a:ln>
                  <a:noFill/>
                </a:ln>
                <a:solidFill>
                  <a:prstClr val="black"/>
                </a:solidFill>
                <a:effectLst/>
                <a:uLnTx/>
                <a:uFillTx/>
                <a:latin typeface="Candara"/>
                <a:ea typeface="+mn-ea"/>
                <a:cs typeface="+mn-cs"/>
              </a:rPr>
              <a:t>here is </a:t>
            </a:r>
            <a:r>
              <a:rPr kumimoji="0" lang="en-US" sz="2133" b="0" i="0" u="none" strike="noStrike" kern="1200" cap="none" spc="0" normalizeH="0" baseline="0" noProof="0" dirty="0">
                <a:ln>
                  <a:noFill/>
                </a:ln>
                <a:solidFill>
                  <a:prstClr val="black"/>
                </a:solidFill>
                <a:effectLst/>
                <a:uLnTx/>
                <a:uFillTx/>
                <a:latin typeface="Candara"/>
                <a:ea typeface="+mn-ea"/>
                <a:cs typeface="+mn-cs"/>
              </a:rPr>
              <a:t>water; what doth hinder me to be baptized?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37</a:t>
            </a:r>
            <a:r>
              <a:rPr kumimoji="0" lang="en-US" sz="2133" b="0" i="0" u="none" strike="noStrike" kern="1200" cap="none" spc="0" normalizeH="0" baseline="0" noProof="0" dirty="0">
                <a:ln>
                  <a:noFill/>
                </a:ln>
                <a:solidFill>
                  <a:prstClr val="black"/>
                </a:solidFill>
                <a:effectLst/>
                <a:uLnTx/>
                <a:uFillTx/>
                <a:latin typeface="Candara"/>
                <a:ea typeface="+mn-ea"/>
                <a:cs typeface="+mn-cs"/>
              </a:rPr>
              <a:t> And Philip said, If thou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believest</a:t>
            </a:r>
            <a:r>
              <a:rPr kumimoji="0" lang="en-US" sz="2133" b="0" i="0" u="none" strike="noStrike" kern="1200" cap="none" spc="0" normalizeH="0" baseline="0" noProof="0" dirty="0">
                <a:ln>
                  <a:noFill/>
                </a:ln>
                <a:solidFill>
                  <a:prstClr val="black"/>
                </a:solidFill>
                <a:effectLst/>
                <a:uLnTx/>
                <a:uFillTx/>
                <a:latin typeface="Candara"/>
                <a:ea typeface="+mn-ea"/>
                <a:cs typeface="+mn-cs"/>
              </a:rPr>
              <a:t> with all thine heart, thou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mayest</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And he answered and said, I believe that Jesus Christ is the Son of God.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840" y="685800"/>
            <a:ext cx="4064000" cy="5369560"/>
          </a:xfrm>
          <a:prstGeom prst="rect">
            <a:avLst/>
          </a:prstGeom>
        </p:spPr>
      </p:pic>
    </p:spTree>
    <p:extLst>
      <p:ext uri="{BB962C8B-B14F-4D97-AF65-F5344CB8AC3E}">
        <p14:creationId xmlns:p14="http://schemas.microsoft.com/office/powerpoint/2010/main" val="52895660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81000"/>
            <a:ext cx="10990748" cy="6096000"/>
          </a:xfrm>
          <a:prstGeom prst="rect">
            <a:avLst/>
          </a:prstGeom>
        </p:spPr>
      </p:pic>
      <p:sp>
        <p:nvSpPr>
          <p:cNvPr id="5" name="TextBox 4"/>
          <p:cNvSpPr txBox="1"/>
          <p:nvPr/>
        </p:nvSpPr>
        <p:spPr>
          <a:xfrm>
            <a:off x="985520" y="1600200"/>
            <a:ext cx="2499360" cy="304641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38</a:t>
            </a:r>
            <a:r>
              <a:rPr kumimoji="0" lang="en-US" sz="2133" b="0" i="0" u="none" strike="noStrike" kern="1200" cap="none" spc="0" normalizeH="0" baseline="0" noProof="0" dirty="0">
                <a:ln>
                  <a:noFill/>
                </a:ln>
                <a:solidFill>
                  <a:prstClr val="white"/>
                </a:solidFill>
                <a:effectLst/>
                <a:uLnTx/>
                <a:uFillTx/>
                <a:latin typeface="Candara"/>
                <a:ea typeface="+mn-ea"/>
                <a:cs typeface="+mn-cs"/>
              </a:rPr>
              <a:t> And he commanded the chariot to stand still: and they went down both into the water, both Philip and the eunuch; and he baptized him.  </a:t>
            </a:r>
          </a:p>
        </p:txBody>
      </p:sp>
      <p:pic>
        <p:nvPicPr>
          <p:cNvPr id="3074" name="Picture 2">
            <a:extLst>
              <a:ext uri="{FF2B5EF4-FFF2-40B4-BE49-F238E27FC236}">
                <a16:creationId xmlns:a16="http://schemas.microsoft.com/office/drawing/2014/main" id="{FD8E9C19-6389-42A6-BB47-EA8A474F53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5352" y="1085850"/>
            <a:ext cx="7295949" cy="468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824856"/>
      </p:ext>
    </p:extLst>
  </p:cSld>
  <p:clrMapOvr>
    <a:masterClrMapping/>
  </p:clrMapOvr>
  <p:transition spd="med">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81000"/>
            <a:ext cx="10972800" cy="6096000"/>
          </a:xfrm>
          <a:prstGeom prst="rect">
            <a:avLst/>
          </a:prstGeom>
        </p:spPr>
      </p:pic>
      <p:sp>
        <p:nvSpPr>
          <p:cNvPr id="5" name="TextBox 4"/>
          <p:cNvSpPr txBox="1"/>
          <p:nvPr/>
        </p:nvSpPr>
        <p:spPr>
          <a:xfrm>
            <a:off x="985520" y="1600200"/>
            <a:ext cx="2499360" cy="238995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39</a:t>
            </a:r>
            <a:r>
              <a:rPr kumimoji="0" lang="en-US" sz="2133" b="0" i="0" u="none" strike="noStrike" kern="1200" cap="none" spc="0" normalizeH="0" baseline="0" noProof="0" dirty="0">
                <a:ln>
                  <a:noFill/>
                </a:ln>
                <a:solidFill>
                  <a:prstClr val="white"/>
                </a:solidFill>
                <a:effectLst/>
                <a:uLnTx/>
                <a:uFillTx/>
                <a:latin typeface="Candara"/>
                <a:ea typeface="+mn-ea"/>
                <a:cs typeface="+mn-cs"/>
              </a:rPr>
              <a:t> And when they were come up out of the water, the Spirit of the Lord caught away Philip, that the eunuch saw him no more: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9929" y="863600"/>
            <a:ext cx="7226104" cy="5105400"/>
          </a:xfrm>
          <a:prstGeom prst="rect">
            <a:avLst/>
          </a:prstGeom>
        </p:spPr>
      </p:pic>
    </p:spTree>
    <p:extLst>
      <p:ext uri="{BB962C8B-B14F-4D97-AF65-F5344CB8AC3E}">
        <p14:creationId xmlns:p14="http://schemas.microsoft.com/office/powerpoint/2010/main" val="1709252606"/>
      </p:ext>
    </p:extLst>
  </p:cSld>
  <p:clrMapOvr>
    <a:masterClrMapping/>
  </p:clrMapOvr>
  <p:transition spd="med">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81000"/>
            <a:ext cx="10972800" cy="6096000"/>
          </a:xfrm>
          <a:prstGeom prst="rect">
            <a:avLst/>
          </a:prstGeom>
        </p:spPr>
      </p:pic>
      <p:sp>
        <p:nvSpPr>
          <p:cNvPr id="5" name="TextBox 4"/>
          <p:cNvSpPr txBox="1"/>
          <p:nvPr/>
        </p:nvSpPr>
        <p:spPr>
          <a:xfrm>
            <a:off x="985520" y="1600201"/>
            <a:ext cx="2499360" cy="304641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39</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they were come up out of the water, the Spirit of the Lord caught away Philip, that the eunuch saw him no more: </a:t>
            </a:r>
            <a:r>
              <a:rPr kumimoji="0" lang="en-US" sz="2133" b="0" i="0" u="none" strike="noStrike" kern="1200" cap="none" spc="0" normalizeH="0" baseline="0" noProof="0" dirty="0">
                <a:ln>
                  <a:noFill/>
                </a:ln>
                <a:solidFill>
                  <a:prstClr val="white"/>
                </a:solidFill>
                <a:effectLst/>
                <a:uLnTx/>
                <a:uFillTx/>
                <a:latin typeface="Candara"/>
                <a:ea typeface="+mn-ea"/>
                <a:cs typeface="+mn-cs"/>
              </a:rPr>
              <a:t>and he went on his way rejoicing.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9929" y="863600"/>
            <a:ext cx="7226104" cy="5105400"/>
          </a:xfrm>
          <a:prstGeom prst="rect">
            <a:avLst/>
          </a:prstGeom>
        </p:spPr>
      </p:pic>
    </p:spTree>
    <p:extLst>
      <p:ext uri="{BB962C8B-B14F-4D97-AF65-F5344CB8AC3E}">
        <p14:creationId xmlns:p14="http://schemas.microsoft.com/office/powerpoint/2010/main" val="942533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5360" y="1828801"/>
            <a:ext cx="4378960" cy="4205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lumMod val="95000"/>
                    <a:lumOff val="5000"/>
                  </a:prstClr>
                </a:solidFill>
                <a:effectLst/>
                <a:uLnTx/>
                <a:uFillTx/>
                <a:latin typeface="Candara"/>
                <a:ea typeface="+mn-ea"/>
                <a:cs typeface="+mn-cs"/>
              </a:rPr>
              <a:t>40</a:t>
            </a:r>
            <a:r>
              <a:rPr kumimoji="0" lang="en-US" sz="2133" b="0" i="0" u="none" strike="noStrike" kern="1200" cap="none" spc="0" normalizeH="0" baseline="0" noProof="0" dirty="0">
                <a:ln>
                  <a:noFill/>
                </a:ln>
                <a:solidFill>
                  <a:prstClr val="black">
                    <a:lumMod val="95000"/>
                    <a:lumOff val="5000"/>
                  </a:prstClr>
                </a:solidFill>
                <a:effectLst/>
                <a:uLnTx/>
                <a:uFillTx/>
                <a:latin typeface="Candara"/>
                <a:ea typeface="+mn-ea"/>
                <a:cs typeface="+mn-cs"/>
              </a:rPr>
              <a:t> But Philip was found at </a:t>
            </a:r>
            <a:r>
              <a:rPr kumimoji="0" lang="en-US" sz="2133" b="0" i="0" u="none" strike="noStrike" kern="1200" cap="none" spc="0" normalizeH="0" baseline="0" noProof="0" dirty="0" err="1">
                <a:ln>
                  <a:noFill/>
                </a:ln>
                <a:solidFill>
                  <a:prstClr val="black">
                    <a:lumMod val="95000"/>
                    <a:lumOff val="5000"/>
                  </a:prstClr>
                </a:solidFill>
                <a:effectLst/>
                <a:uLnTx/>
                <a:uFillTx/>
                <a:latin typeface="Candara"/>
                <a:ea typeface="+mn-ea"/>
                <a:cs typeface="+mn-cs"/>
              </a:rPr>
              <a:t>Azotus</a:t>
            </a:r>
            <a:r>
              <a:rPr kumimoji="0" lang="en-US" sz="2133" b="0" i="0" u="none" strike="noStrike" kern="1200" cap="none" spc="0" normalizeH="0" baseline="0" noProof="0" dirty="0">
                <a:ln>
                  <a:noFill/>
                </a:ln>
                <a:solidFill>
                  <a:prstClr val="black">
                    <a:lumMod val="95000"/>
                    <a:lumOff val="5000"/>
                  </a:prstClr>
                </a:solidFill>
                <a:effectLst/>
                <a:uLnTx/>
                <a:uFillTx/>
                <a:latin typeface="Candara"/>
                <a:ea typeface="+mn-ea"/>
                <a:cs typeface="+mn-cs"/>
              </a:rPr>
              <a: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401" y="787402"/>
            <a:ext cx="4668871" cy="5283196"/>
          </a:xfrm>
          <a:prstGeom prst="rect">
            <a:avLst/>
          </a:prstGeom>
        </p:spPr>
      </p:pic>
    </p:spTree>
    <p:extLst>
      <p:ext uri="{BB962C8B-B14F-4D97-AF65-F5344CB8AC3E}">
        <p14:creationId xmlns:p14="http://schemas.microsoft.com/office/powerpoint/2010/main" val="35742374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5360" y="1828800"/>
            <a:ext cx="4378960" cy="14052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lumMod val="95000"/>
                    <a:lumOff val="5000"/>
                  </a:prstClr>
                </a:solidFill>
                <a:effectLst/>
                <a:uLnTx/>
                <a:uFillTx/>
                <a:latin typeface="Candara"/>
                <a:ea typeface="+mn-ea"/>
                <a:cs typeface="+mn-cs"/>
              </a:rPr>
              <a:t>40</a:t>
            </a:r>
            <a:r>
              <a:rPr kumimoji="0" lang="en-US" sz="2133" b="0" i="0" u="none" strike="noStrike" kern="1200" cap="none" spc="0" normalizeH="0" baseline="0" noProof="0" dirty="0">
                <a:ln>
                  <a:noFill/>
                </a:ln>
                <a:solidFill>
                  <a:prstClr val="black">
                    <a:lumMod val="95000"/>
                    <a:lumOff val="5000"/>
                  </a:prstClr>
                </a:solidFill>
                <a:effectLst/>
                <a:uLnTx/>
                <a:uFillTx/>
                <a:latin typeface="Candara"/>
                <a:ea typeface="+mn-ea"/>
                <a:cs typeface="+mn-cs"/>
              </a:rPr>
              <a:t> But Philip was found at </a:t>
            </a:r>
            <a:r>
              <a:rPr kumimoji="0" lang="en-US" sz="2133" b="0" i="0" u="none" strike="noStrike" kern="1200" cap="none" spc="0" normalizeH="0" baseline="0" noProof="0" dirty="0" err="1">
                <a:ln>
                  <a:noFill/>
                </a:ln>
                <a:solidFill>
                  <a:prstClr val="black">
                    <a:lumMod val="95000"/>
                    <a:lumOff val="5000"/>
                  </a:prstClr>
                </a:solidFill>
                <a:effectLst/>
                <a:uLnTx/>
                <a:uFillTx/>
                <a:latin typeface="Candara"/>
                <a:ea typeface="+mn-ea"/>
                <a:cs typeface="+mn-cs"/>
              </a:rPr>
              <a:t>Azotus</a:t>
            </a:r>
            <a:r>
              <a:rPr kumimoji="0" lang="en-US" sz="2133" b="0" i="0" u="none" strike="noStrike" kern="1200" cap="none" spc="0" normalizeH="0" baseline="0" noProof="0" dirty="0">
                <a:ln>
                  <a:noFill/>
                </a:ln>
                <a:solidFill>
                  <a:prstClr val="black">
                    <a:lumMod val="95000"/>
                    <a:lumOff val="5000"/>
                  </a:prstClr>
                </a:solidFill>
                <a:effectLst/>
                <a:uLnTx/>
                <a:uFillTx/>
                <a:latin typeface="Candara"/>
                <a:ea typeface="+mn-ea"/>
                <a:cs typeface="+mn-cs"/>
              </a:rPr>
              <a:t>:</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lumMod val="95000"/>
                    <a:lumOff val="5000"/>
                  </a:prstClr>
                </a:solidFill>
                <a:effectLst/>
                <a:uLnTx/>
                <a:uFillTx/>
                <a:latin typeface="Candara"/>
                <a:ea typeface="+mn-ea"/>
                <a:cs typeface="+mn-cs"/>
              </a:rPr>
              <a:t>and passing through he preached in all the cities, till he came to Caesarea.</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401" y="787402"/>
            <a:ext cx="4668871" cy="5283196"/>
          </a:xfrm>
          <a:prstGeom prst="rect">
            <a:avLst/>
          </a:prstGeom>
        </p:spPr>
      </p:pic>
    </p:spTree>
    <p:extLst>
      <p:ext uri="{BB962C8B-B14F-4D97-AF65-F5344CB8AC3E}">
        <p14:creationId xmlns:p14="http://schemas.microsoft.com/office/powerpoint/2010/main" val="3328635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5360" y="1828800"/>
            <a:ext cx="4378960" cy="226690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lumMod val="95000"/>
                    <a:lumOff val="5000"/>
                  </a:prstClr>
                </a:solidFill>
                <a:effectLst/>
                <a:uLnTx/>
                <a:uFillTx/>
                <a:latin typeface="Candara"/>
                <a:ea typeface="+mn-ea"/>
                <a:cs typeface="+mn-cs"/>
              </a:rPr>
              <a:t>40</a:t>
            </a:r>
            <a:r>
              <a:rPr kumimoji="0" lang="en-US" sz="2133" b="0" i="0" u="none" strike="noStrike" kern="1200" cap="none" spc="0" normalizeH="0" baseline="0" noProof="0" dirty="0">
                <a:ln>
                  <a:noFill/>
                </a:ln>
                <a:solidFill>
                  <a:prstClr val="black">
                    <a:lumMod val="95000"/>
                    <a:lumOff val="5000"/>
                  </a:prstClr>
                </a:solidFill>
                <a:effectLst/>
                <a:uLnTx/>
                <a:uFillTx/>
                <a:latin typeface="Candara"/>
                <a:ea typeface="+mn-ea"/>
                <a:cs typeface="+mn-cs"/>
              </a:rPr>
              <a:t> But Philip was found at </a:t>
            </a:r>
            <a:r>
              <a:rPr kumimoji="0" lang="en-US" sz="2133" b="0" i="0" u="none" strike="noStrike" kern="1200" cap="none" spc="0" normalizeH="0" baseline="0" noProof="0" dirty="0" err="1">
                <a:ln>
                  <a:noFill/>
                </a:ln>
                <a:solidFill>
                  <a:prstClr val="black">
                    <a:lumMod val="95000"/>
                    <a:lumOff val="5000"/>
                  </a:prstClr>
                </a:solidFill>
                <a:effectLst/>
                <a:uLnTx/>
                <a:uFillTx/>
                <a:latin typeface="Candara"/>
                <a:ea typeface="+mn-ea"/>
                <a:cs typeface="+mn-cs"/>
              </a:rPr>
              <a:t>Azotus</a:t>
            </a:r>
            <a:r>
              <a:rPr kumimoji="0" lang="en-US" sz="2133" b="0" i="0" u="none" strike="noStrike" kern="1200" cap="none" spc="0" normalizeH="0" baseline="0" noProof="0" dirty="0">
                <a:ln>
                  <a:noFill/>
                </a:ln>
                <a:solidFill>
                  <a:prstClr val="black">
                    <a:lumMod val="95000"/>
                    <a:lumOff val="5000"/>
                  </a:prstClr>
                </a:solidFill>
                <a:effectLst/>
                <a:uLnTx/>
                <a:uFillTx/>
                <a:latin typeface="Candara"/>
                <a:ea typeface="+mn-ea"/>
                <a:cs typeface="+mn-cs"/>
              </a:rPr>
              <a:t>:</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lumMod val="95000"/>
                    <a:lumOff val="5000"/>
                  </a:prstClr>
                </a:solidFill>
                <a:effectLst/>
                <a:uLnTx/>
                <a:uFillTx/>
                <a:latin typeface="Candara"/>
                <a:ea typeface="+mn-ea"/>
                <a:cs typeface="+mn-cs"/>
              </a:rPr>
              <a:t>and passing through he preached in all the cities, till he came to Caesarea.</a:t>
            </a:r>
          </a:p>
          <a:p>
            <a:pPr marL="0" marR="0" lvl="0" indent="0" algn="l" defTabSz="1219170" rtl="0" eaLnBrk="1" fontAlgn="auto" latinLnBrk="0" hangingPunct="1">
              <a:lnSpc>
                <a:spcPct val="100000"/>
              </a:lnSpc>
              <a:spcBef>
                <a:spcPts val="800"/>
              </a:spcBef>
              <a:spcAft>
                <a:spcPts val="0"/>
              </a:spcAft>
              <a:buClrTx/>
              <a:buSzTx/>
              <a:buFontTx/>
              <a:buNone/>
              <a:tabLst/>
              <a:defRPr/>
            </a:pPr>
            <a:endParaRPr kumimoji="0" lang="en-US" sz="2133" b="0" i="0" u="none" strike="noStrike" kern="1200" cap="none" spc="0" normalizeH="0" baseline="0" noProof="0" dirty="0">
              <a:ln>
                <a:noFill/>
              </a:ln>
              <a:solidFill>
                <a:prstClr val="black">
                  <a:lumMod val="95000"/>
                  <a:lumOff val="5000"/>
                </a:prstClr>
              </a:solidFill>
              <a:effectLst/>
              <a:uLnTx/>
              <a:uFillTx/>
              <a:latin typeface="Candara"/>
              <a:ea typeface="+mn-ea"/>
              <a:cs typeface="+mn-cs"/>
            </a:endParaRP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0" noProof="0" dirty="0">
                <a:ln>
                  <a:noFill/>
                </a:ln>
                <a:solidFill>
                  <a:srgbClr val="C00000"/>
                </a:solidFill>
                <a:effectLst/>
                <a:uLnTx/>
                <a:uFillTx/>
                <a:latin typeface="Candara"/>
                <a:ea typeface="+mn-ea"/>
                <a:cs typeface="+mn-cs"/>
              </a:rPr>
              <a:t>End of Chapter 8</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401" y="787402"/>
            <a:ext cx="4668871" cy="5283196"/>
          </a:xfrm>
          <a:prstGeom prst="rect">
            <a:avLst/>
          </a:prstGeom>
        </p:spPr>
      </p:pic>
    </p:spTree>
    <p:extLst>
      <p:ext uri="{BB962C8B-B14F-4D97-AF65-F5344CB8AC3E}">
        <p14:creationId xmlns:p14="http://schemas.microsoft.com/office/powerpoint/2010/main" val="37987958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sz="quarter"/>
          </p:nvPr>
        </p:nvSpPr>
        <p:spPr>
          <a:xfrm>
            <a:off x="2044700" y="1447800"/>
            <a:ext cx="6337300" cy="1143000"/>
          </a:xfrm>
        </p:spPr>
        <p:txBody>
          <a:bodyPr/>
          <a:lstStyle/>
          <a:p>
            <a:pPr algn="ctr" eaLnBrk="1" hangingPunct="1">
              <a:defRPr/>
            </a:pPr>
            <a:r>
              <a:rPr lang="en-US" altLang="en-US" sz="4800" dirty="0">
                <a:ea typeface="Gulim" pitchFamily="34" charset="-127"/>
              </a:rPr>
              <a:t>The Acts </a:t>
            </a:r>
            <a:br>
              <a:rPr lang="en-US" altLang="en-US" sz="4800" dirty="0">
                <a:ea typeface="Gulim" pitchFamily="34" charset="-127"/>
              </a:rPr>
            </a:br>
            <a:r>
              <a:rPr lang="en-US" altLang="en-US" sz="4800" dirty="0">
                <a:ea typeface="Gulim" pitchFamily="34" charset="-127"/>
              </a:rPr>
              <a:t>of the Apostles</a:t>
            </a:r>
            <a:br>
              <a:rPr lang="en-US" altLang="en-US" sz="4800" dirty="0">
                <a:ea typeface="Gulim" pitchFamily="34" charset="-127"/>
              </a:rPr>
            </a:br>
            <a:r>
              <a:rPr lang="en-US" altLang="en-US" dirty="0">
                <a:ea typeface="Gulim" pitchFamily="34" charset="-127"/>
              </a:rPr>
              <a:t>Chapter 8</a:t>
            </a:r>
            <a:r>
              <a:rPr lang="en-US" altLang="en-US" sz="4800" dirty="0">
                <a:ea typeface="Gulim" pitchFamily="34" charset="-127"/>
              </a:rPr>
              <a:t> </a:t>
            </a:r>
            <a:endParaRPr lang="ko-KR" altLang="en-US" sz="4800" dirty="0">
              <a:solidFill>
                <a:schemeClr val="accent1"/>
              </a:solidFill>
              <a:ea typeface="Gulim" pitchFamily="34" charset="-127"/>
            </a:endParaRPr>
          </a:p>
        </p:txBody>
      </p:sp>
    </p:spTree>
    <p:extLst>
      <p:ext uri="{BB962C8B-B14F-4D97-AF65-F5344CB8AC3E}">
        <p14:creationId xmlns:p14="http://schemas.microsoft.com/office/powerpoint/2010/main" val="226471849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2027239" y="36513"/>
            <a:ext cx="8207375" cy="692150"/>
          </a:xfrm>
        </p:spPr>
        <p:txBody>
          <a:bodyPr/>
          <a:lstStyle/>
          <a:p>
            <a:pPr algn="ctr" eaLnBrk="1" hangingPunct="1"/>
            <a:r>
              <a:rPr lang="en-US"/>
              <a:t>Acts 8:1-3  Scattering </a:t>
            </a:r>
            <a:endParaRPr lang="en-US" sz="3600"/>
          </a:p>
        </p:txBody>
      </p:sp>
      <p:sp>
        <p:nvSpPr>
          <p:cNvPr id="7171" name="Rectangle 3"/>
          <p:cNvSpPr>
            <a:spLocks noGrp="1" noChangeArrowheads="1"/>
          </p:cNvSpPr>
          <p:nvPr>
            <p:ph idx="1"/>
          </p:nvPr>
        </p:nvSpPr>
        <p:spPr>
          <a:xfrm>
            <a:off x="1703389" y="1031875"/>
            <a:ext cx="8785225" cy="4521200"/>
          </a:xfrm>
        </p:spPr>
        <p:txBody>
          <a:bodyPr/>
          <a:lstStyle/>
          <a:p>
            <a:pPr eaLnBrk="1" hangingPunct="1">
              <a:buFont typeface="Arial" pitchFamily="34" charset="0"/>
              <a:buChar char="•"/>
              <a:defRPr/>
            </a:pPr>
            <a:r>
              <a:rPr lang="en-US" sz="2800" dirty="0">
                <a:ea typeface="Gulim" pitchFamily="34" charset="-127"/>
              </a:rPr>
              <a:t>What is said about Saul? (1)</a:t>
            </a:r>
          </a:p>
          <a:p>
            <a:pPr eaLnBrk="1" hangingPunct="1">
              <a:buFont typeface="Arial" pitchFamily="34" charset="0"/>
              <a:buChar char="•"/>
              <a:defRPr/>
            </a:pPr>
            <a:r>
              <a:rPr lang="en-US" sz="2800" dirty="0">
                <a:ea typeface="Gulim" pitchFamily="34" charset="-127"/>
              </a:rPr>
              <a:t>What resulted from Stephen’s death? (1)</a:t>
            </a:r>
          </a:p>
          <a:p>
            <a:pPr lvl="1" eaLnBrk="1" hangingPunct="1">
              <a:buFont typeface="Arial" pitchFamily="34" charset="0"/>
              <a:buChar char="•"/>
              <a:defRPr/>
            </a:pPr>
            <a:r>
              <a:rPr lang="en-US" sz="2600" dirty="0">
                <a:ea typeface="Gulim" pitchFamily="34" charset="-127"/>
              </a:rPr>
              <a:t>Were there churches outside of Jerusalem?</a:t>
            </a:r>
          </a:p>
          <a:p>
            <a:pPr lvl="1" eaLnBrk="1" hangingPunct="1">
              <a:buFont typeface="Arial" pitchFamily="34" charset="0"/>
              <a:buChar char="•"/>
              <a:defRPr/>
            </a:pPr>
            <a:r>
              <a:rPr lang="en-US" sz="2600" dirty="0">
                <a:ea typeface="Gulim" pitchFamily="34" charset="-127"/>
              </a:rPr>
              <a:t>Who were scattered? (1)</a:t>
            </a:r>
          </a:p>
          <a:p>
            <a:pPr eaLnBrk="1" hangingPunct="1">
              <a:buFont typeface="Arial" pitchFamily="34" charset="0"/>
              <a:buChar char="•"/>
              <a:defRPr/>
            </a:pPr>
            <a:r>
              <a:rPr lang="en-US" sz="2800" dirty="0">
                <a:ea typeface="Gulim" pitchFamily="34" charset="-127"/>
              </a:rPr>
              <a:t>Who buried Stephen? (2)</a:t>
            </a:r>
          </a:p>
          <a:p>
            <a:pPr lvl="1" eaLnBrk="1" hangingPunct="1">
              <a:buFont typeface="Arial" pitchFamily="34" charset="0"/>
              <a:buChar char="•"/>
              <a:defRPr/>
            </a:pPr>
            <a:r>
              <a:rPr lang="en-US" sz="2600" dirty="0">
                <a:ea typeface="Gulim" pitchFamily="34" charset="-127"/>
              </a:rPr>
              <a:t>Was it right to make lamentation over him?</a:t>
            </a:r>
          </a:p>
          <a:p>
            <a:pPr lvl="1" eaLnBrk="1" hangingPunct="1">
              <a:buFont typeface="Arial" pitchFamily="34" charset="0"/>
              <a:buChar char="•"/>
              <a:defRPr/>
            </a:pPr>
            <a:r>
              <a:rPr lang="en-US" sz="2600" dirty="0">
                <a:ea typeface="Gulim" pitchFamily="34" charset="-127"/>
              </a:rPr>
              <a:t>Does this give us a general pattern to follow?</a:t>
            </a:r>
          </a:p>
          <a:p>
            <a:pPr eaLnBrk="1" hangingPunct="1">
              <a:buFont typeface="Arial" pitchFamily="34" charset="0"/>
              <a:buChar char="•"/>
              <a:defRPr/>
            </a:pPr>
            <a:r>
              <a:rPr lang="en-US" sz="2800" dirty="0">
                <a:ea typeface="Gulim" pitchFamily="34" charset="-127"/>
              </a:rPr>
              <a:t>What is the contrast in verse 3?</a:t>
            </a:r>
          </a:p>
          <a:p>
            <a:pPr lvl="1" eaLnBrk="1" hangingPunct="1">
              <a:buFont typeface="Arial" pitchFamily="34" charset="0"/>
              <a:buChar char="•"/>
              <a:defRPr/>
            </a:pPr>
            <a:r>
              <a:rPr lang="en-US" sz="2600" dirty="0">
                <a:ea typeface="Gulim" pitchFamily="34" charset="-127"/>
              </a:rPr>
              <a:t>What was the extent of Paul’s persecution? (3) </a:t>
            </a:r>
          </a:p>
        </p:txBody>
      </p:sp>
    </p:spTree>
    <p:extLst>
      <p:ext uri="{BB962C8B-B14F-4D97-AF65-F5344CB8AC3E}">
        <p14:creationId xmlns:p14="http://schemas.microsoft.com/office/powerpoint/2010/main" val="20042965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171">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171">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7171">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17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1E5E0E-8BEF-4B7F-954C-F4D42433454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0F40C27B-4D56-4B2D-8B2A-F54DEEF4F452}"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11</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5602" name="Text Box 2">
            <a:extLst>
              <a:ext uri="{FF2B5EF4-FFF2-40B4-BE49-F238E27FC236}">
                <a16:creationId xmlns:a16="http://schemas.microsoft.com/office/drawing/2014/main" id="{DFD2E256-4698-4F73-8459-52FFDD7C5102}"/>
              </a:ext>
            </a:extLst>
          </p:cNvPr>
          <p:cNvSpPr txBox="1">
            <a:spLocks noChangeArrowheads="1"/>
          </p:cNvSpPr>
          <p:nvPr/>
        </p:nvSpPr>
        <p:spPr bwMode="auto">
          <a:xfrm>
            <a:off x="2743200" y="685800"/>
            <a:ext cx="76962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2.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Founding of the Jerusalem Church - the role of the Holy Spirit</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(2.12-2.47):</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The Jerusalem Church increases in numbers by means of divine power;</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The work of the Holy Spirit, e.g.,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Glossolalia</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(2.1-24; see Joel 2.28-32);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Peter’s speech interprets the meaning of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Pentecost</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The character of the Jerusalem Church (2.43-45; 4.32-35);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5602">
                                            <p:txEl>
                                              <p:pRg st="0" end="0"/>
                                            </p:txEl>
                                          </p:spTgt>
                                        </p:tgtEl>
                                        <p:attrNameLst>
                                          <p:attrName>style.visibility</p:attrName>
                                        </p:attrNameLst>
                                      </p:cBhvr>
                                      <p:to>
                                        <p:strVal val="visible"/>
                                      </p:to>
                                    </p:set>
                                    <p:anim calcmode="lin" valueType="num">
                                      <p:cBhvr additive="base">
                                        <p:cTn id="7" dur="300" fill="hold"/>
                                        <p:tgtEl>
                                          <p:spTgt spid="25602">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560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5602">
                                            <p:txEl>
                                              <p:pRg st="1" end="1"/>
                                            </p:txEl>
                                          </p:spTgt>
                                        </p:tgtEl>
                                        <p:attrNameLst>
                                          <p:attrName>style.visibility</p:attrName>
                                        </p:attrNameLst>
                                      </p:cBhvr>
                                      <p:to>
                                        <p:strVal val="visible"/>
                                      </p:to>
                                    </p:set>
                                    <p:anim calcmode="lin" valueType="num">
                                      <p:cBhvr additive="base">
                                        <p:cTn id="13" dur="300" fill="hold"/>
                                        <p:tgtEl>
                                          <p:spTgt spid="25602">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560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5602">
                                            <p:txEl>
                                              <p:pRg st="2" end="2"/>
                                            </p:txEl>
                                          </p:spTgt>
                                        </p:tgtEl>
                                        <p:attrNameLst>
                                          <p:attrName>style.visibility</p:attrName>
                                        </p:attrNameLst>
                                      </p:cBhvr>
                                      <p:to>
                                        <p:strVal val="visible"/>
                                      </p:to>
                                    </p:set>
                                    <p:anim calcmode="lin" valueType="num">
                                      <p:cBhvr additive="base">
                                        <p:cTn id="19" dur="300" fill="hold"/>
                                        <p:tgtEl>
                                          <p:spTgt spid="25602">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560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5602">
                                            <p:txEl>
                                              <p:pRg st="3" end="3"/>
                                            </p:txEl>
                                          </p:spTgt>
                                        </p:tgtEl>
                                        <p:attrNameLst>
                                          <p:attrName>style.visibility</p:attrName>
                                        </p:attrNameLst>
                                      </p:cBhvr>
                                      <p:to>
                                        <p:strVal val="visible"/>
                                      </p:to>
                                    </p:set>
                                    <p:anim calcmode="lin" valueType="num">
                                      <p:cBhvr additive="base">
                                        <p:cTn id="25" dur="300" fill="hold"/>
                                        <p:tgtEl>
                                          <p:spTgt spid="25602">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560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5602">
                                            <p:txEl>
                                              <p:pRg st="4" end="4"/>
                                            </p:txEl>
                                          </p:spTgt>
                                        </p:tgtEl>
                                        <p:attrNameLst>
                                          <p:attrName>style.visibility</p:attrName>
                                        </p:attrNameLst>
                                      </p:cBhvr>
                                      <p:to>
                                        <p:strVal val="visible"/>
                                      </p:to>
                                    </p:set>
                                    <p:anim calcmode="lin" valueType="num">
                                      <p:cBhvr additive="base">
                                        <p:cTn id="31" dur="300" fill="hold"/>
                                        <p:tgtEl>
                                          <p:spTgt spid="25602">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560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build="p"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2027239" y="36513"/>
            <a:ext cx="8207375" cy="692150"/>
          </a:xfrm>
        </p:spPr>
        <p:txBody>
          <a:bodyPr/>
          <a:lstStyle/>
          <a:p>
            <a:pPr algn="ctr" eaLnBrk="1" hangingPunct="1"/>
            <a:r>
              <a:rPr lang="en-US" dirty="0"/>
              <a:t>Acts 8:4-13 Positive Effects</a:t>
            </a:r>
            <a:endParaRPr lang="en-US" sz="3600" dirty="0"/>
          </a:p>
        </p:txBody>
      </p:sp>
      <p:sp>
        <p:nvSpPr>
          <p:cNvPr id="7171" name="Rectangle 3"/>
          <p:cNvSpPr>
            <a:spLocks noGrp="1" noChangeArrowheads="1"/>
          </p:cNvSpPr>
          <p:nvPr>
            <p:ph idx="1"/>
          </p:nvPr>
        </p:nvSpPr>
        <p:spPr>
          <a:xfrm>
            <a:off x="1703389" y="736600"/>
            <a:ext cx="8785225" cy="4521200"/>
          </a:xfrm>
        </p:spPr>
        <p:txBody>
          <a:bodyPr/>
          <a:lstStyle/>
          <a:p>
            <a:pPr eaLnBrk="1" hangingPunct="1">
              <a:buFont typeface="Arial" pitchFamily="34" charset="0"/>
              <a:buChar char="•"/>
              <a:defRPr/>
            </a:pPr>
            <a:r>
              <a:rPr lang="en-US" sz="2800" dirty="0">
                <a:ea typeface="Gulim" pitchFamily="34" charset="-127"/>
              </a:rPr>
              <a:t>What did the scattered Christians do? </a:t>
            </a:r>
            <a:r>
              <a:rPr lang="en-US" sz="2400" dirty="0">
                <a:ea typeface="Gulim" pitchFamily="34" charset="-127"/>
              </a:rPr>
              <a:t>(4)</a:t>
            </a:r>
            <a:endParaRPr lang="en-US" sz="2800" dirty="0">
              <a:ea typeface="Gulim" pitchFamily="34" charset="-127"/>
            </a:endParaRPr>
          </a:p>
          <a:p>
            <a:pPr eaLnBrk="1" hangingPunct="1">
              <a:buFont typeface="Arial" pitchFamily="34" charset="0"/>
              <a:buChar char="•"/>
              <a:defRPr/>
            </a:pPr>
            <a:r>
              <a:rPr lang="en-US" sz="2800" dirty="0">
                <a:ea typeface="Gulim" pitchFamily="34" charset="-127"/>
              </a:rPr>
              <a:t>Where did Philip go? (5)</a:t>
            </a:r>
          </a:p>
          <a:p>
            <a:pPr lvl="1" eaLnBrk="1" hangingPunct="1">
              <a:buFont typeface="Arial" pitchFamily="34" charset="0"/>
              <a:buChar char="•"/>
              <a:defRPr/>
            </a:pPr>
            <a:r>
              <a:rPr lang="en-US" sz="2600" dirty="0">
                <a:ea typeface="Gulim" pitchFamily="34" charset="-127"/>
              </a:rPr>
              <a:t>What did Philip have in common with Stephen?</a:t>
            </a:r>
          </a:p>
          <a:p>
            <a:pPr lvl="1" eaLnBrk="1" hangingPunct="1">
              <a:buFont typeface="Arial" pitchFamily="34" charset="0"/>
              <a:buChar char="•"/>
              <a:defRPr/>
            </a:pPr>
            <a:r>
              <a:rPr lang="en-US" sz="2600" dirty="0">
                <a:ea typeface="Gulim" pitchFamily="34" charset="-127"/>
              </a:rPr>
              <a:t>What miracles did Philip perform? (6-7)</a:t>
            </a:r>
          </a:p>
          <a:p>
            <a:pPr lvl="1" eaLnBrk="1" hangingPunct="1">
              <a:buFont typeface="Arial" pitchFamily="34" charset="0"/>
              <a:buChar char="•"/>
              <a:defRPr/>
            </a:pPr>
            <a:r>
              <a:rPr lang="en-US" sz="2600" dirty="0">
                <a:ea typeface="Gulim" pitchFamily="34" charset="-127"/>
              </a:rPr>
              <a:t>What did this cause? (8) </a:t>
            </a:r>
          </a:p>
          <a:p>
            <a:pPr eaLnBrk="1" hangingPunct="1">
              <a:buFont typeface="Arial" pitchFamily="34" charset="0"/>
              <a:buChar char="•"/>
              <a:defRPr/>
            </a:pPr>
            <a:r>
              <a:rPr lang="en-US" sz="2800" dirty="0">
                <a:ea typeface="Gulim" pitchFamily="34" charset="-127"/>
              </a:rPr>
              <a:t>What is the contrast with the joy? (9)</a:t>
            </a:r>
          </a:p>
          <a:p>
            <a:pPr lvl="1" eaLnBrk="1" hangingPunct="1">
              <a:buFont typeface="Arial" pitchFamily="34" charset="0"/>
              <a:buChar char="•"/>
              <a:defRPr/>
            </a:pPr>
            <a:r>
              <a:rPr lang="en-US" sz="2600" dirty="0">
                <a:ea typeface="Gulim" pitchFamily="34" charset="-127"/>
              </a:rPr>
              <a:t>What was Simon’s past? (9)</a:t>
            </a:r>
          </a:p>
          <a:p>
            <a:pPr lvl="1" eaLnBrk="1" hangingPunct="1">
              <a:buFont typeface="Arial" pitchFamily="34" charset="0"/>
              <a:buChar char="•"/>
              <a:defRPr/>
            </a:pPr>
            <a:r>
              <a:rPr lang="en-US" sz="2600" dirty="0">
                <a:ea typeface="Gulim" pitchFamily="34" charset="-127"/>
              </a:rPr>
              <a:t>How was he regarded by the Samaritans? (11)</a:t>
            </a:r>
          </a:p>
          <a:p>
            <a:pPr eaLnBrk="1" hangingPunct="1">
              <a:buFont typeface="Arial" pitchFamily="34" charset="0"/>
              <a:buChar char="•"/>
              <a:defRPr/>
            </a:pPr>
            <a:r>
              <a:rPr lang="en-US" sz="2800" dirty="0">
                <a:ea typeface="Gulim" pitchFamily="34" charset="-127"/>
              </a:rPr>
              <a:t>What act of obedience is recorded? (12)</a:t>
            </a:r>
          </a:p>
          <a:p>
            <a:pPr lvl="1" eaLnBrk="1" hangingPunct="1">
              <a:buFont typeface="Arial" pitchFamily="34" charset="0"/>
              <a:buChar char="•"/>
              <a:defRPr/>
            </a:pPr>
            <a:r>
              <a:rPr lang="en-US" sz="2600" dirty="0">
                <a:ea typeface="Gulim" pitchFamily="34" charset="-127"/>
              </a:rPr>
              <a:t>Did Simon believe? (13)</a:t>
            </a:r>
          </a:p>
          <a:p>
            <a:pPr lvl="1" eaLnBrk="1" hangingPunct="1">
              <a:buFont typeface="Arial" pitchFamily="34" charset="0"/>
              <a:buChar char="•"/>
              <a:defRPr/>
            </a:pPr>
            <a:r>
              <a:rPr lang="en-US" sz="2600" dirty="0">
                <a:ea typeface="Gulim" pitchFamily="34" charset="-127"/>
              </a:rPr>
              <a:t>Was Simon baptized? (13)</a:t>
            </a:r>
          </a:p>
          <a:p>
            <a:pPr lvl="1" eaLnBrk="1" hangingPunct="1">
              <a:buFont typeface="Arial" pitchFamily="34" charset="0"/>
              <a:buChar char="•"/>
              <a:defRPr/>
            </a:pPr>
            <a:r>
              <a:rPr lang="en-US" sz="2600" dirty="0">
                <a:ea typeface="Gulim" pitchFamily="34" charset="-127"/>
              </a:rPr>
              <a:t>What amazed Simon? (13)</a:t>
            </a:r>
          </a:p>
          <a:p>
            <a:pPr eaLnBrk="1" hangingPunct="1">
              <a:buFont typeface="Arial" pitchFamily="34" charset="0"/>
              <a:buChar char="•"/>
              <a:defRPr/>
            </a:pPr>
            <a:endParaRPr lang="en-US" sz="2800" dirty="0">
              <a:ea typeface="Gulim" pitchFamily="34" charset="-127"/>
            </a:endParaRPr>
          </a:p>
        </p:txBody>
      </p:sp>
    </p:spTree>
    <p:extLst>
      <p:ext uri="{BB962C8B-B14F-4D97-AF65-F5344CB8AC3E}">
        <p14:creationId xmlns:p14="http://schemas.microsoft.com/office/powerpoint/2010/main" val="26613998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fade">
                                      <p:cBhvr>
                                        <p:cTn id="57" dur="500"/>
                                        <p:tgtEl>
                                          <p:spTgt spid="7171">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7171">
                                            <p:txEl>
                                              <p:pRg st="11" end="11"/>
                                            </p:txEl>
                                          </p:spTgt>
                                        </p:tgtEl>
                                        <p:attrNameLst>
                                          <p:attrName>style.visibility</p:attrName>
                                        </p:attrNameLst>
                                      </p:cBhvr>
                                      <p:to>
                                        <p:strVal val="visible"/>
                                      </p:to>
                                    </p:set>
                                    <p:animEffect transition="in" filter="fade">
                                      <p:cBhvr>
                                        <p:cTn id="62" dur="500"/>
                                        <p:tgtEl>
                                          <p:spTgt spid="717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2027239" y="36513"/>
            <a:ext cx="8207375" cy="692150"/>
          </a:xfrm>
        </p:spPr>
        <p:txBody>
          <a:bodyPr/>
          <a:lstStyle/>
          <a:p>
            <a:pPr algn="ctr" eaLnBrk="1" hangingPunct="1"/>
            <a:r>
              <a:rPr lang="en-US" dirty="0"/>
              <a:t>Acts 8:14-18 “Receive the HS”</a:t>
            </a:r>
            <a:endParaRPr lang="en-US" sz="3600" dirty="0"/>
          </a:p>
        </p:txBody>
      </p:sp>
      <p:sp>
        <p:nvSpPr>
          <p:cNvPr id="7171" name="Rectangle 3"/>
          <p:cNvSpPr>
            <a:spLocks noGrp="1" noChangeArrowheads="1"/>
          </p:cNvSpPr>
          <p:nvPr>
            <p:ph idx="1"/>
          </p:nvPr>
        </p:nvSpPr>
        <p:spPr>
          <a:xfrm>
            <a:off x="1550988" y="873125"/>
            <a:ext cx="8964612" cy="4521200"/>
          </a:xfrm>
        </p:spPr>
        <p:txBody>
          <a:bodyPr/>
          <a:lstStyle/>
          <a:p>
            <a:pPr eaLnBrk="1" hangingPunct="1">
              <a:buFont typeface="Arial" pitchFamily="34" charset="0"/>
              <a:buChar char="•"/>
              <a:defRPr/>
            </a:pPr>
            <a:r>
              <a:rPr lang="en-US" sz="2800" dirty="0">
                <a:ea typeface="Gulim" pitchFamily="34" charset="-127"/>
              </a:rPr>
              <a:t>Where were the apostles still? (14)</a:t>
            </a:r>
          </a:p>
          <a:p>
            <a:pPr lvl="1" eaLnBrk="1" hangingPunct="1">
              <a:buFont typeface="Arial" pitchFamily="34" charset="0"/>
              <a:buChar char="•"/>
              <a:defRPr/>
            </a:pPr>
            <a:r>
              <a:rPr lang="en-US" sz="2600" dirty="0">
                <a:ea typeface="Gulim" pitchFamily="34" charset="-127"/>
              </a:rPr>
              <a:t>What did they do when they heard? (14)</a:t>
            </a:r>
          </a:p>
          <a:p>
            <a:pPr lvl="1" eaLnBrk="1" hangingPunct="1">
              <a:buFont typeface="Arial" pitchFamily="34" charset="0"/>
              <a:buChar char="•"/>
              <a:defRPr/>
            </a:pPr>
            <a:r>
              <a:rPr lang="en-US" sz="2600" dirty="0">
                <a:ea typeface="Gulim" pitchFamily="34" charset="-127"/>
              </a:rPr>
              <a:t>Did they resent the Samaritans? (Jn. 4:9)</a:t>
            </a:r>
          </a:p>
          <a:p>
            <a:pPr eaLnBrk="1" hangingPunct="1">
              <a:buFont typeface="Arial" pitchFamily="34" charset="0"/>
              <a:buChar char="•"/>
              <a:defRPr/>
            </a:pPr>
            <a:r>
              <a:rPr lang="en-US" sz="2800" dirty="0">
                <a:ea typeface="Gulim" pitchFamily="34" charset="-127"/>
              </a:rPr>
              <a:t>What did Peter and John do? (15, 17)</a:t>
            </a:r>
          </a:p>
          <a:p>
            <a:pPr lvl="1" eaLnBrk="1" hangingPunct="1">
              <a:buFont typeface="Arial" pitchFamily="34" charset="0"/>
              <a:buChar char="•"/>
              <a:defRPr/>
            </a:pPr>
            <a:r>
              <a:rPr lang="en-US" sz="2600" dirty="0">
                <a:ea typeface="Gulim" pitchFamily="34" charset="-127"/>
              </a:rPr>
              <a:t>What does “</a:t>
            </a:r>
            <a:r>
              <a:rPr lang="en-US" sz="2600" dirty="0">
                <a:solidFill>
                  <a:srgbClr val="FFC000"/>
                </a:solidFill>
                <a:ea typeface="Gulim" pitchFamily="34" charset="-127"/>
              </a:rPr>
              <a:t>receive the Holy Spirit</a:t>
            </a:r>
            <a:r>
              <a:rPr lang="en-US" sz="2600" dirty="0">
                <a:ea typeface="Gulim" pitchFamily="34" charset="-127"/>
              </a:rPr>
              <a:t>” mean here?</a:t>
            </a:r>
          </a:p>
          <a:p>
            <a:pPr lvl="1" eaLnBrk="1" hangingPunct="1">
              <a:buFont typeface="Arial" pitchFamily="34" charset="0"/>
              <a:buChar char="•"/>
              <a:defRPr/>
            </a:pPr>
            <a:r>
              <a:rPr lang="en-US" sz="2600" dirty="0">
                <a:ea typeface="Gulim" pitchFamily="34" charset="-127"/>
              </a:rPr>
              <a:t>Miraculous: 8:15, 17-19; 10:47; 19:2</a:t>
            </a:r>
          </a:p>
          <a:p>
            <a:pPr lvl="1" eaLnBrk="1" hangingPunct="1">
              <a:buFont typeface="Arial" pitchFamily="34" charset="0"/>
              <a:buChar char="•"/>
              <a:defRPr/>
            </a:pPr>
            <a:r>
              <a:rPr lang="en-US" sz="2600" dirty="0">
                <a:ea typeface="Gulim" pitchFamily="34" charset="-127"/>
              </a:rPr>
              <a:t>What had they been baptized into? (16)</a:t>
            </a:r>
          </a:p>
          <a:p>
            <a:pPr lvl="1" eaLnBrk="1" hangingPunct="1">
              <a:buFont typeface="Arial" pitchFamily="34" charset="0"/>
              <a:buChar char="•"/>
              <a:defRPr/>
            </a:pPr>
            <a:r>
              <a:rPr lang="en-US" sz="2600" dirty="0">
                <a:ea typeface="Gulim" pitchFamily="34" charset="-127"/>
              </a:rPr>
              <a:t>Did this give them miraculous gifts? </a:t>
            </a:r>
          </a:p>
          <a:p>
            <a:pPr eaLnBrk="1" hangingPunct="1">
              <a:buFont typeface="Arial" pitchFamily="34" charset="0"/>
              <a:buChar char="•"/>
              <a:defRPr/>
            </a:pPr>
            <a:r>
              <a:rPr lang="en-US" sz="2800" dirty="0">
                <a:ea typeface="Gulim" pitchFamily="34" charset="-127"/>
              </a:rPr>
              <a:t>How was the miraculous imparted? </a:t>
            </a:r>
            <a:r>
              <a:rPr lang="en-US" dirty="0">
                <a:ea typeface="Gulim" pitchFamily="34" charset="-127"/>
              </a:rPr>
              <a:t>(17-18)</a:t>
            </a:r>
            <a:endParaRPr lang="en-US" sz="2800" dirty="0">
              <a:ea typeface="Gulim" pitchFamily="34" charset="-127"/>
            </a:endParaRPr>
          </a:p>
          <a:p>
            <a:pPr lvl="1" eaLnBrk="1" hangingPunct="1">
              <a:buFont typeface="Arial" pitchFamily="34" charset="0"/>
              <a:buChar char="•"/>
              <a:defRPr/>
            </a:pPr>
            <a:r>
              <a:rPr lang="en-US" sz="2600" dirty="0">
                <a:ea typeface="Gulim" pitchFamily="34" charset="-127"/>
              </a:rPr>
              <a:t>Is “</a:t>
            </a:r>
            <a:r>
              <a:rPr lang="en-US" sz="2600" dirty="0">
                <a:solidFill>
                  <a:srgbClr val="FFC000"/>
                </a:solidFill>
                <a:ea typeface="Gulim" pitchFamily="34" charset="-127"/>
              </a:rPr>
              <a:t>gift of the HS</a:t>
            </a:r>
            <a:r>
              <a:rPr lang="en-US" sz="2600" dirty="0">
                <a:ea typeface="Gulim" pitchFamily="34" charset="-127"/>
              </a:rPr>
              <a:t>” always miraculous?</a:t>
            </a:r>
          </a:p>
          <a:p>
            <a:pPr lvl="1" eaLnBrk="1" hangingPunct="1">
              <a:buFont typeface="Arial" pitchFamily="34" charset="0"/>
              <a:buChar char="•"/>
              <a:defRPr/>
            </a:pPr>
            <a:r>
              <a:rPr lang="en-US" sz="2600" dirty="0">
                <a:ea typeface="Gulim" pitchFamily="34" charset="-127"/>
              </a:rPr>
              <a:t>Not miraculous 2:37; 5:32; Rom. 5:5</a:t>
            </a:r>
          </a:p>
          <a:p>
            <a:pPr lvl="1" eaLnBrk="1" hangingPunct="1">
              <a:buFont typeface="Arial" pitchFamily="34" charset="0"/>
              <a:buChar char="•"/>
              <a:defRPr/>
            </a:pPr>
            <a:r>
              <a:rPr lang="en-US" sz="2600" dirty="0">
                <a:ea typeface="Gulim" pitchFamily="34" charset="-127"/>
              </a:rPr>
              <a:t>Miraculous 8:18; 10:45; 11:17</a:t>
            </a:r>
          </a:p>
          <a:p>
            <a:pPr eaLnBrk="1" hangingPunct="1">
              <a:buFont typeface="Arial" pitchFamily="34" charset="0"/>
              <a:buChar char="•"/>
              <a:defRPr/>
            </a:pPr>
            <a:endParaRPr lang="en-US" sz="2800" dirty="0">
              <a:ea typeface="Gulim" pitchFamily="34" charset="-127"/>
            </a:endParaRPr>
          </a:p>
        </p:txBody>
      </p:sp>
    </p:spTree>
    <p:extLst>
      <p:ext uri="{BB962C8B-B14F-4D97-AF65-F5344CB8AC3E}">
        <p14:creationId xmlns:p14="http://schemas.microsoft.com/office/powerpoint/2010/main" val="27759884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7171">
                                            <p:txEl>
                                              <p:pRg st="6" end="6"/>
                                            </p:txEl>
                                          </p:spTgt>
                                        </p:tgtEl>
                                        <p:attrNameLst>
                                          <p:attrName>style.visibility</p:attrName>
                                        </p:attrNameLst>
                                      </p:cBhvr>
                                      <p:to>
                                        <p:strVal val="visible"/>
                                      </p:to>
                                    </p:set>
                                    <p:animEffect transition="in" filter="fade">
                                      <p:cBhvr>
                                        <p:cTn id="33" dur="500"/>
                                        <p:tgtEl>
                                          <p:spTgt spid="7171">
                                            <p:txEl>
                                              <p:pRg st="6" end="6"/>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7171">
                                            <p:txEl>
                                              <p:pRg st="7" end="7"/>
                                            </p:txEl>
                                          </p:spTgt>
                                        </p:tgtEl>
                                        <p:attrNameLst>
                                          <p:attrName>style.visibility</p:attrName>
                                        </p:attrNameLst>
                                      </p:cBhvr>
                                      <p:to>
                                        <p:strVal val="visible"/>
                                      </p:to>
                                    </p:set>
                                    <p:animEffect transition="in" filter="fade">
                                      <p:cBhvr>
                                        <p:cTn id="38" dur="500"/>
                                        <p:tgtEl>
                                          <p:spTgt spid="7171">
                                            <p:txEl>
                                              <p:pRg st="7" end="7"/>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7171">
                                            <p:txEl>
                                              <p:pRg st="8" end="8"/>
                                            </p:txEl>
                                          </p:spTgt>
                                        </p:tgtEl>
                                        <p:attrNameLst>
                                          <p:attrName>style.visibility</p:attrName>
                                        </p:attrNameLst>
                                      </p:cBhvr>
                                      <p:to>
                                        <p:strVal val="visible"/>
                                      </p:to>
                                    </p:set>
                                    <p:animEffect transition="in" filter="fade">
                                      <p:cBhvr>
                                        <p:cTn id="43" dur="500"/>
                                        <p:tgtEl>
                                          <p:spTgt spid="7171">
                                            <p:txEl>
                                              <p:pRg st="8" end="8"/>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7171">
                                            <p:txEl>
                                              <p:pRg st="9" end="9"/>
                                            </p:txEl>
                                          </p:spTgt>
                                        </p:tgtEl>
                                        <p:attrNameLst>
                                          <p:attrName>style.visibility</p:attrName>
                                        </p:attrNameLst>
                                      </p:cBhvr>
                                      <p:to>
                                        <p:strVal val="visible"/>
                                      </p:to>
                                    </p:set>
                                    <p:animEffect transition="in" filter="fade">
                                      <p:cBhvr>
                                        <p:cTn id="48" dur="500"/>
                                        <p:tgtEl>
                                          <p:spTgt spid="7171">
                                            <p:txEl>
                                              <p:pRg st="9" end="9"/>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7171">
                                            <p:txEl>
                                              <p:pRg st="10" end="1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17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2027239" y="36513"/>
            <a:ext cx="8207375" cy="692150"/>
          </a:xfrm>
        </p:spPr>
        <p:txBody>
          <a:bodyPr/>
          <a:lstStyle/>
          <a:p>
            <a:pPr algn="ctr" eaLnBrk="1" hangingPunct="1"/>
            <a:r>
              <a:rPr lang="en-US" dirty="0" err="1"/>
              <a:t>Polyseme</a:t>
            </a:r>
            <a:endParaRPr lang="en-US" sz="3600" dirty="0"/>
          </a:p>
        </p:txBody>
      </p:sp>
      <p:sp>
        <p:nvSpPr>
          <p:cNvPr id="7171" name="Rectangle 3"/>
          <p:cNvSpPr>
            <a:spLocks noGrp="1" noChangeArrowheads="1"/>
          </p:cNvSpPr>
          <p:nvPr>
            <p:ph idx="1"/>
          </p:nvPr>
        </p:nvSpPr>
        <p:spPr>
          <a:xfrm>
            <a:off x="1703389" y="873125"/>
            <a:ext cx="8785225" cy="4521200"/>
          </a:xfrm>
        </p:spPr>
        <p:txBody>
          <a:bodyPr/>
          <a:lstStyle/>
          <a:p>
            <a:pPr eaLnBrk="1" hangingPunct="1">
              <a:buFont typeface="Arial" pitchFamily="34" charset="0"/>
              <a:buChar char="•"/>
              <a:defRPr/>
            </a:pPr>
            <a:r>
              <a:rPr lang="en-US" sz="2800" dirty="0"/>
              <a:t>A </a:t>
            </a:r>
            <a:r>
              <a:rPr lang="en-US" sz="2800" dirty="0" err="1"/>
              <a:t>polyseme</a:t>
            </a:r>
            <a:r>
              <a:rPr lang="en-US" sz="2800" dirty="0"/>
              <a:t> is a word or phrase with different, but related senses</a:t>
            </a:r>
          </a:p>
          <a:p>
            <a:pPr eaLnBrk="1" hangingPunct="1">
              <a:buFont typeface="Arial" pitchFamily="34" charset="0"/>
              <a:buChar char="•"/>
              <a:defRPr/>
            </a:pPr>
            <a:endParaRPr lang="en-US" sz="2800" dirty="0"/>
          </a:p>
          <a:p>
            <a:pPr eaLnBrk="1" hangingPunct="1">
              <a:buFont typeface="Arial" pitchFamily="34" charset="0"/>
              <a:buChar char="•"/>
              <a:defRPr/>
            </a:pPr>
            <a:r>
              <a:rPr lang="en-US" sz="2800" dirty="0"/>
              <a:t>For example the verb "to get" can mean "procure" (</a:t>
            </a:r>
            <a:r>
              <a:rPr lang="en-US" sz="2800" i="1" dirty="0"/>
              <a:t>I‘ll get the nails</a:t>
            </a:r>
            <a:r>
              <a:rPr lang="en-US" sz="2800" dirty="0"/>
              <a:t>), "becomes" (</a:t>
            </a:r>
            <a:r>
              <a:rPr lang="en-US" sz="2800" i="1" dirty="0"/>
              <a:t>she gets scared</a:t>
            </a:r>
            <a:r>
              <a:rPr lang="en-US" sz="2800" dirty="0"/>
              <a:t>), "have" (</a:t>
            </a:r>
            <a:r>
              <a:rPr lang="en-US" sz="2800" i="1" dirty="0"/>
              <a:t>I've got three dollars</a:t>
            </a:r>
            <a:r>
              <a:rPr lang="en-US" sz="2800" dirty="0"/>
              <a:t>), "understand" (</a:t>
            </a:r>
            <a:r>
              <a:rPr lang="en-US" sz="2800" i="1" dirty="0"/>
              <a:t>I get it</a:t>
            </a:r>
            <a:r>
              <a:rPr lang="en-US" sz="2800" dirty="0"/>
              <a:t>) etc.</a:t>
            </a:r>
          </a:p>
          <a:p>
            <a:pPr eaLnBrk="1" hangingPunct="1">
              <a:buFont typeface="Arial" pitchFamily="34" charset="0"/>
              <a:buChar char="•"/>
              <a:defRPr/>
            </a:pPr>
            <a:endParaRPr lang="en-US" sz="2800" dirty="0">
              <a:ea typeface="Gulim" pitchFamily="34" charset="-127"/>
            </a:endParaRPr>
          </a:p>
          <a:p>
            <a:pPr eaLnBrk="1" hangingPunct="1">
              <a:buFont typeface="Arial" pitchFamily="34" charset="0"/>
              <a:buChar char="•"/>
              <a:defRPr/>
            </a:pPr>
            <a:r>
              <a:rPr lang="en-US" sz="2800" dirty="0">
                <a:ea typeface="Gulim" pitchFamily="34" charset="-127"/>
              </a:rPr>
              <a:t>The specific meaning is usually  determined quite clearly by the context.</a:t>
            </a:r>
          </a:p>
          <a:p>
            <a:pPr eaLnBrk="1" hangingPunct="1">
              <a:buFont typeface="Arial" pitchFamily="34" charset="0"/>
              <a:buChar char="•"/>
              <a:defRPr/>
            </a:pPr>
            <a:endParaRPr lang="en-US" sz="2800" dirty="0">
              <a:ea typeface="Gulim" pitchFamily="34" charset="-127"/>
            </a:endParaRPr>
          </a:p>
        </p:txBody>
      </p:sp>
    </p:spTree>
    <p:extLst>
      <p:ext uri="{BB962C8B-B14F-4D97-AF65-F5344CB8AC3E}">
        <p14:creationId xmlns:p14="http://schemas.microsoft.com/office/powerpoint/2010/main" val="26661372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2027239" y="36513"/>
            <a:ext cx="8207375" cy="692150"/>
          </a:xfrm>
        </p:spPr>
        <p:txBody>
          <a:bodyPr/>
          <a:lstStyle/>
          <a:p>
            <a:pPr algn="ctr" eaLnBrk="1" hangingPunct="1"/>
            <a:r>
              <a:rPr lang="en-US"/>
              <a:t>Acts 8:18-25 Simon’s Error</a:t>
            </a:r>
            <a:endParaRPr lang="en-US" sz="3600"/>
          </a:p>
        </p:txBody>
      </p:sp>
      <p:sp>
        <p:nvSpPr>
          <p:cNvPr id="7171" name="Rectangle 3"/>
          <p:cNvSpPr>
            <a:spLocks noGrp="1" noChangeArrowheads="1"/>
          </p:cNvSpPr>
          <p:nvPr>
            <p:ph idx="1"/>
          </p:nvPr>
        </p:nvSpPr>
        <p:spPr>
          <a:xfrm>
            <a:off x="1703389" y="873125"/>
            <a:ext cx="8785225" cy="4521200"/>
          </a:xfrm>
        </p:spPr>
        <p:txBody>
          <a:bodyPr/>
          <a:lstStyle/>
          <a:p>
            <a:pPr eaLnBrk="1" hangingPunct="1">
              <a:buFont typeface="Arial" pitchFamily="34" charset="0"/>
              <a:buChar char="•"/>
              <a:defRPr/>
            </a:pPr>
            <a:r>
              <a:rPr lang="en-US" sz="2800" dirty="0">
                <a:ea typeface="Gulim" pitchFamily="34" charset="-127"/>
              </a:rPr>
              <a:t>What motivated Simon? (18)</a:t>
            </a:r>
          </a:p>
          <a:p>
            <a:pPr lvl="1" eaLnBrk="1" hangingPunct="1">
              <a:buFont typeface="Arial" pitchFamily="34" charset="0"/>
              <a:buChar char="•"/>
              <a:defRPr/>
            </a:pPr>
            <a:r>
              <a:rPr lang="en-US" sz="2600" dirty="0">
                <a:ea typeface="Gulim" pitchFamily="34" charset="-127"/>
              </a:rPr>
              <a:t>What did he want? (19)</a:t>
            </a:r>
          </a:p>
          <a:p>
            <a:pPr lvl="1" eaLnBrk="1" hangingPunct="1">
              <a:buFont typeface="Arial" pitchFamily="34" charset="0"/>
              <a:buChar char="•"/>
              <a:defRPr/>
            </a:pPr>
            <a:r>
              <a:rPr lang="en-US" sz="2600" dirty="0">
                <a:ea typeface="Gulim" pitchFamily="34" charset="-127"/>
              </a:rPr>
              <a:t>How did he think he could obtain it?</a:t>
            </a:r>
          </a:p>
          <a:p>
            <a:pPr eaLnBrk="1" hangingPunct="1">
              <a:buFont typeface="Arial" pitchFamily="34" charset="0"/>
              <a:buChar char="•"/>
              <a:defRPr/>
            </a:pPr>
            <a:r>
              <a:rPr lang="en-US" sz="2800" dirty="0">
                <a:ea typeface="Gulim" pitchFamily="34" charset="-127"/>
              </a:rPr>
              <a:t>What was Peter’s rebuke to him? (20)</a:t>
            </a:r>
          </a:p>
          <a:p>
            <a:pPr lvl="1" eaLnBrk="1" hangingPunct="1">
              <a:buFont typeface="Arial" pitchFamily="34" charset="0"/>
              <a:buChar char="•"/>
              <a:defRPr/>
            </a:pPr>
            <a:r>
              <a:rPr lang="en-US" sz="2600" dirty="0">
                <a:ea typeface="Gulim" pitchFamily="34" charset="-127"/>
              </a:rPr>
              <a:t>What is the “</a:t>
            </a:r>
            <a:r>
              <a:rPr lang="en-US" sz="2600" dirty="0">
                <a:solidFill>
                  <a:srgbClr val="FFC000"/>
                </a:solidFill>
                <a:ea typeface="Gulim" pitchFamily="34" charset="-127"/>
              </a:rPr>
              <a:t>gift of God</a:t>
            </a:r>
            <a:r>
              <a:rPr lang="en-US" sz="2600" dirty="0">
                <a:ea typeface="Gulim" pitchFamily="34" charset="-127"/>
              </a:rPr>
              <a:t>” here?</a:t>
            </a:r>
          </a:p>
          <a:p>
            <a:pPr lvl="1" eaLnBrk="1" hangingPunct="1">
              <a:buFont typeface="Arial" pitchFamily="34" charset="0"/>
              <a:buChar char="•"/>
              <a:defRPr/>
            </a:pPr>
            <a:r>
              <a:rPr lang="en-US" sz="2600" dirty="0">
                <a:ea typeface="Gulim" pitchFamily="34" charset="-127"/>
              </a:rPr>
              <a:t>What would be the fate of Simon … (23)</a:t>
            </a:r>
          </a:p>
          <a:p>
            <a:pPr lvl="2" eaLnBrk="1" hangingPunct="1">
              <a:buFont typeface="Arial" pitchFamily="34" charset="0"/>
              <a:buChar char="•"/>
              <a:defRPr/>
            </a:pPr>
            <a:r>
              <a:rPr lang="en-US" sz="2600" dirty="0">
                <a:ea typeface="Gulim" pitchFamily="34" charset="-127"/>
              </a:rPr>
              <a:t>If he repented?  What was the remedy?</a:t>
            </a:r>
          </a:p>
          <a:p>
            <a:pPr lvl="2" eaLnBrk="1" hangingPunct="1">
              <a:buFont typeface="Arial" pitchFamily="34" charset="0"/>
              <a:buChar char="•"/>
              <a:defRPr/>
            </a:pPr>
            <a:r>
              <a:rPr lang="en-US" sz="2600" dirty="0">
                <a:ea typeface="Gulim" pitchFamily="34" charset="-127"/>
              </a:rPr>
              <a:t>If he failed to repent? (24)</a:t>
            </a:r>
          </a:p>
          <a:p>
            <a:pPr eaLnBrk="1" hangingPunct="1">
              <a:buFont typeface="Arial" pitchFamily="34" charset="0"/>
              <a:buChar char="•"/>
              <a:defRPr/>
            </a:pPr>
            <a:r>
              <a:rPr lang="en-US" sz="2800" dirty="0">
                <a:ea typeface="Gulim" pitchFamily="34" charset="-127"/>
              </a:rPr>
              <a:t>What significance of many villages? (25)</a:t>
            </a:r>
            <a:endParaRPr lang="en-US" sz="2600" dirty="0">
              <a:ea typeface="Gulim" pitchFamily="34" charset="-127"/>
            </a:endParaRPr>
          </a:p>
          <a:p>
            <a:pPr eaLnBrk="1" hangingPunct="1">
              <a:buFont typeface="Arial" pitchFamily="34" charset="0"/>
              <a:buChar char="•"/>
              <a:defRPr/>
            </a:pPr>
            <a:endParaRPr lang="en-US" sz="2800" dirty="0">
              <a:ea typeface="Gulim" pitchFamily="34" charset="-127"/>
            </a:endParaRPr>
          </a:p>
        </p:txBody>
      </p:sp>
    </p:spTree>
    <p:extLst>
      <p:ext uri="{BB962C8B-B14F-4D97-AF65-F5344CB8AC3E}">
        <p14:creationId xmlns:p14="http://schemas.microsoft.com/office/powerpoint/2010/main" val="17385047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7171">
                                            <p:txEl>
                                              <p:pRg st="6" end="6"/>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7171">
                                            <p:txEl>
                                              <p:pRg st="7" end="7"/>
                                            </p:txEl>
                                          </p:spTgt>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7171">
                                            <p:txEl>
                                              <p:pRg st="8" end="8"/>
                                            </p:txEl>
                                          </p:spTgt>
                                        </p:tgtEl>
                                        <p:attrNameLst>
                                          <p:attrName>style.visibility</p:attrName>
                                        </p:attrNameLst>
                                      </p:cBhvr>
                                      <p:to>
                                        <p:strVal val="visible"/>
                                      </p:to>
                                    </p:set>
                                    <p:animEffect transition="in" filter="fade">
                                      <p:cBhvr>
                                        <p:cTn id="40" dur="500"/>
                                        <p:tgtEl>
                                          <p:spTgt spid="717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2027239" y="36513"/>
            <a:ext cx="8207375" cy="692150"/>
          </a:xfrm>
        </p:spPr>
        <p:txBody>
          <a:bodyPr/>
          <a:lstStyle/>
          <a:p>
            <a:pPr algn="ctr" eaLnBrk="1" hangingPunct="1"/>
            <a:r>
              <a:rPr lang="en-US"/>
              <a:t>Acts 8:26-31 Ethiopian </a:t>
            </a:r>
            <a:endParaRPr lang="en-US" sz="3600"/>
          </a:p>
        </p:txBody>
      </p:sp>
      <p:sp>
        <p:nvSpPr>
          <p:cNvPr id="7171" name="Rectangle 3"/>
          <p:cNvSpPr>
            <a:spLocks noGrp="1" noChangeArrowheads="1"/>
          </p:cNvSpPr>
          <p:nvPr>
            <p:ph idx="1"/>
          </p:nvPr>
        </p:nvSpPr>
        <p:spPr>
          <a:xfrm>
            <a:off x="1703389" y="873125"/>
            <a:ext cx="8785225" cy="4521200"/>
          </a:xfrm>
        </p:spPr>
        <p:txBody>
          <a:bodyPr/>
          <a:lstStyle/>
          <a:p>
            <a:pPr eaLnBrk="1" hangingPunct="1">
              <a:buFont typeface="Arial" pitchFamily="34" charset="0"/>
              <a:buChar char="•"/>
              <a:defRPr/>
            </a:pPr>
            <a:r>
              <a:rPr lang="en-US" sz="2800" dirty="0">
                <a:ea typeface="Gulim" pitchFamily="34" charset="-127"/>
              </a:rPr>
              <a:t>Who spoke to Philip? (26)</a:t>
            </a:r>
          </a:p>
          <a:p>
            <a:pPr lvl="1" eaLnBrk="1" hangingPunct="1">
              <a:buFont typeface="Arial" pitchFamily="34" charset="0"/>
              <a:buChar char="•"/>
              <a:defRPr/>
            </a:pPr>
            <a:r>
              <a:rPr lang="en-US" sz="2600" dirty="0">
                <a:ea typeface="Gulim" pitchFamily="34" charset="-127"/>
              </a:rPr>
              <a:t>What did the angel tell him?  Why?</a:t>
            </a:r>
          </a:p>
          <a:p>
            <a:pPr lvl="1" eaLnBrk="1" hangingPunct="1">
              <a:buFont typeface="Arial" pitchFamily="34" charset="0"/>
              <a:buChar char="•"/>
              <a:defRPr/>
            </a:pPr>
            <a:r>
              <a:rPr lang="en-US" sz="2600" dirty="0">
                <a:ea typeface="Gulim" pitchFamily="34" charset="-127"/>
              </a:rPr>
              <a:t>What was different about this convert? (27)</a:t>
            </a:r>
          </a:p>
          <a:p>
            <a:pPr lvl="1" eaLnBrk="1" hangingPunct="1">
              <a:buFont typeface="Arial" pitchFamily="34" charset="0"/>
              <a:buChar char="•"/>
              <a:defRPr/>
            </a:pPr>
            <a:r>
              <a:rPr lang="en-US" sz="2600" dirty="0">
                <a:ea typeface="Gulim" pitchFamily="34" charset="-127"/>
              </a:rPr>
              <a:t>Why does Luke include nationality?</a:t>
            </a:r>
          </a:p>
          <a:p>
            <a:pPr lvl="2" eaLnBrk="1" hangingPunct="1">
              <a:buFont typeface="Arial" pitchFamily="34" charset="0"/>
              <a:buChar char="•"/>
              <a:defRPr/>
            </a:pPr>
            <a:r>
              <a:rPr lang="en-US" sz="2400" dirty="0">
                <a:ea typeface="Gulim" pitchFamily="34" charset="-127"/>
              </a:rPr>
              <a:t>Mt. 28:18 “… make disciples of all nations …”</a:t>
            </a:r>
            <a:endParaRPr lang="en-US" sz="2600" dirty="0">
              <a:ea typeface="Gulim" pitchFamily="34" charset="-127"/>
            </a:endParaRPr>
          </a:p>
          <a:p>
            <a:pPr eaLnBrk="1" hangingPunct="1">
              <a:buFont typeface="Arial" pitchFamily="34" charset="0"/>
              <a:buChar char="•"/>
              <a:defRPr/>
            </a:pPr>
            <a:r>
              <a:rPr lang="en-US" sz="2800" dirty="0">
                <a:ea typeface="Gulim" pitchFamily="34" charset="-127"/>
              </a:rPr>
              <a:t>What was the Ethiopian reading? (28)</a:t>
            </a:r>
          </a:p>
          <a:p>
            <a:pPr lvl="1" eaLnBrk="1" hangingPunct="1">
              <a:buFont typeface="Arial" pitchFamily="34" charset="0"/>
              <a:buChar char="•"/>
              <a:defRPr/>
            </a:pPr>
            <a:r>
              <a:rPr lang="en-US" sz="2600" dirty="0">
                <a:ea typeface="Gulim" pitchFamily="34" charset="-127"/>
              </a:rPr>
              <a:t>What did the Spirit command Philip? (29)</a:t>
            </a:r>
          </a:p>
          <a:p>
            <a:pPr lvl="1" eaLnBrk="1" hangingPunct="1">
              <a:buFont typeface="Arial" pitchFamily="34" charset="0"/>
              <a:buChar char="•"/>
              <a:defRPr/>
            </a:pPr>
            <a:r>
              <a:rPr lang="en-US" sz="2600" dirty="0">
                <a:ea typeface="Gulim" pitchFamily="34" charset="-127"/>
              </a:rPr>
              <a:t>What question did Philip ask? (30)</a:t>
            </a:r>
          </a:p>
          <a:p>
            <a:pPr lvl="2" eaLnBrk="1" hangingPunct="1">
              <a:buFont typeface="Arial" pitchFamily="34" charset="0"/>
              <a:buChar char="•"/>
              <a:defRPr/>
            </a:pPr>
            <a:r>
              <a:rPr lang="en-US" sz="2600" dirty="0">
                <a:ea typeface="Gulim" pitchFamily="34" charset="-127"/>
              </a:rPr>
              <a:t>What was his response? (31)</a:t>
            </a:r>
          </a:p>
          <a:p>
            <a:pPr lvl="2" eaLnBrk="1" hangingPunct="1">
              <a:buFont typeface="Arial" pitchFamily="34" charset="0"/>
              <a:buChar char="•"/>
              <a:defRPr/>
            </a:pPr>
            <a:r>
              <a:rPr lang="en-US" sz="2600" dirty="0">
                <a:ea typeface="Gulim" pitchFamily="34" charset="-127"/>
              </a:rPr>
              <a:t>How did he ask Philip to do? (31)</a:t>
            </a:r>
          </a:p>
          <a:p>
            <a:pPr eaLnBrk="1" hangingPunct="1">
              <a:buFont typeface="Arial" pitchFamily="34" charset="0"/>
              <a:buChar char="•"/>
              <a:defRPr/>
            </a:pPr>
            <a:endParaRPr lang="en-US" sz="2800" dirty="0">
              <a:ea typeface="Gulim" pitchFamily="34" charset="-127"/>
            </a:endParaRPr>
          </a:p>
        </p:txBody>
      </p:sp>
    </p:spTree>
    <p:extLst>
      <p:ext uri="{BB962C8B-B14F-4D97-AF65-F5344CB8AC3E}">
        <p14:creationId xmlns:p14="http://schemas.microsoft.com/office/powerpoint/2010/main" val="6786336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027239" y="36513"/>
            <a:ext cx="8207375" cy="692150"/>
          </a:xfrm>
        </p:spPr>
        <p:txBody>
          <a:bodyPr/>
          <a:lstStyle/>
          <a:p>
            <a:pPr algn="ctr" eaLnBrk="1" hangingPunct="1"/>
            <a:r>
              <a:rPr lang="en-US"/>
              <a:t>Acts 8:34-40  Plan of Salvation</a:t>
            </a:r>
            <a:endParaRPr lang="en-US" sz="3600"/>
          </a:p>
        </p:txBody>
      </p:sp>
      <p:sp>
        <p:nvSpPr>
          <p:cNvPr id="7171" name="Rectangle 3"/>
          <p:cNvSpPr>
            <a:spLocks noGrp="1" noChangeArrowheads="1"/>
          </p:cNvSpPr>
          <p:nvPr>
            <p:ph idx="1"/>
          </p:nvPr>
        </p:nvSpPr>
        <p:spPr>
          <a:xfrm>
            <a:off x="1703389" y="873125"/>
            <a:ext cx="8785225" cy="4521200"/>
          </a:xfrm>
        </p:spPr>
        <p:txBody>
          <a:bodyPr/>
          <a:lstStyle/>
          <a:p>
            <a:pPr eaLnBrk="1" hangingPunct="1">
              <a:buFont typeface="Arial" pitchFamily="34" charset="0"/>
              <a:buChar char="•"/>
              <a:defRPr/>
            </a:pPr>
            <a:r>
              <a:rPr lang="en-US" sz="2800" dirty="0">
                <a:ea typeface="Gulim" pitchFamily="34" charset="-127"/>
              </a:rPr>
              <a:t>What was his question? (34)</a:t>
            </a:r>
          </a:p>
          <a:p>
            <a:pPr lvl="1" eaLnBrk="1" hangingPunct="1">
              <a:buFont typeface="Arial" pitchFamily="34" charset="0"/>
              <a:buChar char="•"/>
              <a:defRPr/>
            </a:pPr>
            <a:r>
              <a:rPr lang="en-US" sz="2600" dirty="0">
                <a:ea typeface="Gulim" pitchFamily="34" charset="-127"/>
              </a:rPr>
              <a:t>Why would this be an appropriate question?</a:t>
            </a:r>
          </a:p>
          <a:p>
            <a:pPr eaLnBrk="1" hangingPunct="1">
              <a:buFont typeface="Arial" pitchFamily="34" charset="0"/>
              <a:buChar char="•"/>
              <a:defRPr/>
            </a:pPr>
            <a:r>
              <a:rPr lang="en-US" sz="2800" dirty="0">
                <a:ea typeface="Gulim" pitchFamily="34" charset="-127"/>
              </a:rPr>
              <a:t>What did Philip preach? (35)</a:t>
            </a:r>
          </a:p>
          <a:p>
            <a:pPr lvl="1" eaLnBrk="1" hangingPunct="1">
              <a:buFont typeface="Arial" pitchFamily="34" charset="0"/>
              <a:buChar char="•"/>
              <a:defRPr/>
            </a:pPr>
            <a:r>
              <a:rPr lang="en-US" sz="2600" dirty="0">
                <a:ea typeface="Gulim" pitchFamily="34" charset="-127"/>
              </a:rPr>
              <a:t>What did this include? (36)</a:t>
            </a:r>
          </a:p>
          <a:p>
            <a:pPr lvl="1" eaLnBrk="1" hangingPunct="1">
              <a:buFont typeface="Arial" pitchFamily="34" charset="0"/>
              <a:buChar char="•"/>
              <a:defRPr/>
            </a:pPr>
            <a:r>
              <a:rPr lang="en-US" sz="2600" dirty="0">
                <a:ea typeface="Gulim" pitchFamily="34" charset="-127"/>
              </a:rPr>
              <a:t>What type of baptism was this? (36)</a:t>
            </a:r>
          </a:p>
          <a:p>
            <a:pPr lvl="2" eaLnBrk="1" hangingPunct="1">
              <a:buFont typeface="Arial" pitchFamily="34" charset="0"/>
              <a:buChar char="•"/>
              <a:defRPr/>
            </a:pPr>
            <a:r>
              <a:rPr lang="en-US" sz="2600" dirty="0">
                <a:ea typeface="Gulim" pitchFamily="34" charset="-127"/>
              </a:rPr>
              <a:t>[What was the condition of baptism? (37)]</a:t>
            </a:r>
          </a:p>
          <a:p>
            <a:pPr lvl="2" eaLnBrk="1" hangingPunct="1">
              <a:buFont typeface="Arial" pitchFamily="34" charset="0"/>
              <a:buChar char="•"/>
              <a:defRPr/>
            </a:pPr>
            <a:r>
              <a:rPr lang="en-US" sz="2600" dirty="0">
                <a:ea typeface="Gulim" pitchFamily="34" charset="-127"/>
              </a:rPr>
              <a:t>[How did the Ethiopian respond? (37)]</a:t>
            </a:r>
          </a:p>
          <a:p>
            <a:pPr eaLnBrk="1" hangingPunct="1">
              <a:buFont typeface="Arial" pitchFamily="34" charset="0"/>
              <a:buChar char="•"/>
              <a:defRPr/>
            </a:pPr>
            <a:r>
              <a:rPr lang="en-US" sz="2800" dirty="0">
                <a:ea typeface="Gulim" pitchFamily="34" charset="-127"/>
              </a:rPr>
              <a:t>The most detailed case of conversion</a:t>
            </a:r>
          </a:p>
          <a:p>
            <a:pPr lvl="1" eaLnBrk="1" hangingPunct="1">
              <a:buFont typeface="Arial" pitchFamily="34" charset="0"/>
              <a:buChar char="•"/>
              <a:defRPr/>
            </a:pPr>
            <a:r>
              <a:rPr lang="en-US" sz="2400" dirty="0">
                <a:ea typeface="Gulim" pitchFamily="34" charset="-127"/>
              </a:rPr>
              <a:t>Hear, Believe, Repent, Confess, Baptism, Rejoice</a:t>
            </a:r>
            <a:endParaRPr lang="en-US" sz="2600" dirty="0">
              <a:ea typeface="Gulim" pitchFamily="34" charset="-127"/>
            </a:endParaRPr>
          </a:p>
          <a:p>
            <a:pPr eaLnBrk="1" hangingPunct="1">
              <a:buFont typeface="Arial" pitchFamily="34" charset="0"/>
              <a:buChar char="•"/>
              <a:defRPr/>
            </a:pPr>
            <a:r>
              <a:rPr lang="en-US" sz="2800" dirty="0">
                <a:ea typeface="Gulim" pitchFamily="34" charset="-127"/>
              </a:rPr>
              <a:t>What was the mode of baptism? (38-39)</a:t>
            </a:r>
          </a:p>
          <a:p>
            <a:pPr eaLnBrk="1" hangingPunct="1">
              <a:buFont typeface="Arial" pitchFamily="34" charset="0"/>
              <a:buChar char="•"/>
              <a:defRPr/>
            </a:pPr>
            <a:r>
              <a:rPr lang="en-US" sz="2800" dirty="0">
                <a:ea typeface="Gulim" pitchFamily="34" charset="-127"/>
              </a:rPr>
              <a:t>What happened then? (39 and 40)</a:t>
            </a:r>
          </a:p>
        </p:txBody>
      </p:sp>
    </p:spTree>
    <p:extLst>
      <p:ext uri="{BB962C8B-B14F-4D97-AF65-F5344CB8AC3E}">
        <p14:creationId xmlns:p14="http://schemas.microsoft.com/office/powerpoint/2010/main" val="12136915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fade">
                                      <p:cBhvr>
                                        <p:cTn id="57" dur="500"/>
                                        <p:tgtEl>
                                          <p:spTgt spid="717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2027239" y="-99392"/>
            <a:ext cx="8207375" cy="692151"/>
          </a:xfrm>
        </p:spPr>
        <p:txBody>
          <a:bodyPr/>
          <a:lstStyle/>
          <a:p>
            <a:pPr algn="ctr" eaLnBrk="1" hangingPunct="1"/>
            <a:r>
              <a:rPr lang="en-US" sz="2400" dirty="0"/>
              <a:t>Isaiah 53:1-8</a:t>
            </a:r>
            <a:r>
              <a:rPr lang="en-US" dirty="0"/>
              <a:t> </a:t>
            </a:r>
            <a:endParaRPr lang="en-US" sz="3600" dirty="0"/>
          </a:p>
        </p:txBody>
      </p:sp>
      <p:sp>
        <p:nvSpPr>
          <p:cNvPr id="7171" name="Rectangle 3"/>
          <p:cNvSpPr>
            <a:spLocks noGrp="1" noChangeArrowheads="1"/>
          </p:cNvSpPr>
          <p:nvPr>
            <p:ph idx="1"/>
          </p:nvPr>
        </p:nvSpPr>
        <p:spPr>
          <a:xfrm>
            <a:off x="1703389" y="368660"/>
            <a:ext cx="8785225" cy="4521200"/>
          </a:xfrm>
        </p:spPr>
        <p:txBody>
          <a:bodyPr/>
          <a:lstStyle/>
          <a:p>
            <a:pPr marL="0" indent="0">
              <a:buNone/>
              <a:defRPr/>
            </a:pPr>
            <a:r>
              <a:rPr lang="en-US" dirty="0"/>
              <a:t>53 </a:t>
            </a:r>
            <a:r>
              <a:rPr lang="en-US" b="0" dirty="0"/>
              <a:t>Who hath believed our message? and to whom hath the arm of Jehovah been revealed?  </a:t>
            </a:r>
            <a:r>
              <a:rPr lang="en-US" baseline="30000" dirty="0"/>
              <a:t>2</a:t>
            </a:r>
            <a:r>
              <a:rPr lang="en-US" dirty="0"/>
              <a:t> </a:t>
            </a:r>
            <a:r>
              <a:rPr lang="en-US" b="0" dirty="0"/>
              <a:t>For he grew up before him as a tender plant, and as a root out of a dry ground: he hath no form nor comeliness; and when we see him, there is no beauty that we should desire him.  </a:t>
            </a:r>
            <a:r>
              <a:rPr lang="en-US" baseline="30000" dirty="0"/>
              <a:t>3</a:t>
            </a:r>
            <a:r>
              <a:rPr lang="en-US" dirty="0"/>
              <a:t> </a:t>
            </a:r>
            <a:r>
              <a:rPr lang="en-US" b="0" dirty="0"/>
              <a:t>He was despised, and rejected of men; a man of sorrows, and acquainted with grief: and as one from whom men hide their face he was despised; and we esteemed him not.  </a:t>
            </a:r>
            <a:r>
              <a:rPr lang="en-US" baseline="30000" dirty="0"/>
              <a:t>4</a:t>
            </a:r>
            <a:r>
              <a:rPr lang="en-US" dirty="0"/>
              <a:t> </a:t>
            </a:r>
            <a:r>
              <a:rPr lang="en-US" b="0" dirty="0"/>
              <a:t>Surely he hath borne our </a:t>
            </a:r>
            <a:r>
              <a:rPr lang="en-US" b="0" dirty="0" err="1"/>
              <a:t>griefs</a:t>
            </a:r>
            <a:r>
              <a:rPr lang="en-US" b="0" dirty="0"/>
              <a:t>, and carried our sorrows; yet we did esteem him stricken, smitten of God, and afflicted.  </a:t>
            </a:r>
            <a:r>
              <a:rPr lang="en-US" baseline="30000" dirty="0"/>
              <a:t>5</a:t>
            </a:r>
            <a:r>
              <a:rPr lang="en-US" dirty="0"/>
              <a:t> </a:t>
            </a:r>
            <a:r>
              <a:rPr lang="en-US" b="0" dirty="0"/>
              <a:t>But he was wounded for our transgressions, he was bruised for our iniquities; the chastisement of our peace was upon him; and with his stripes we are healed.  </a:t>
            </a:r>
            <a:r>
              <a:rPr lang="en-US" baseline="30000" dirty="0"/>
              <a:t>6</a:t>
            </a:r>
            <a:r>
              <a:rPr lang="en-US" dirty="0"/>
              <a:t> </a:t>
            </a:r>
            <a:r>
              <a:rPr lang="en-US" b="0" dirty="0"/>
              <a:t>All we like sheep have gone astray; we have turned every one to his own way; and Jehovah hath laid on him the iniquity of us all.  </a:t>
            </a:r>
            <a:r>
              <a:rPr lang="en-US" baseline="30000" dirty="0"/>
              <a:t>7</a:t>
            </a:r>
            <a:r>
              <a:rPr lang="en-US" dirty="0"/>
              <a:t> </a:t>
            </a:r>
            <a:r>
              <a:rPr lang="en-US" b="0" dirty="0"/>
              <a:t>He was oppressed, yet when he was afflicted he opened not his mouth</a:t>
            </a:r>
            <a:r>
              <a:rPr lang="en-US" dirty="0">
                <a:solidFill>
                  <a:srgbClr val="FFC000"/>
                </a:solidFill>
              </a:rPr>
              <a:t>; as a lamb that is led to the slaughter, and as a sheep that before its shearers is dumb, so he opened not his mouth.  </a:t>
            </a:r>
            <a:r>
              <a:rPr lang="en-US" baseline="30000" dirty="0">
                <a:solidFill>
                  <a:srgbClr val="FFC000"/>
                </a:solidFill>
              </a:rPr>
              <a:t>8</a:t>
            </a:r>
            <a:r>
              <a:rPr lang="en-US" dirty="0">
                <a:solidFill>
                  <a:srgbClr val="FFC000"/>
                </a:solidFill>
              </a:rPr>
              <a:t> By oppression and judgment he was taken away; and as for his generation, who (among them) considered that he was cut off out of the land of the living </a:t>
            </a:r>
            <a:r>
              <a:rPr lang="en-US" b="0" dirty="0"/>
              <a:t>for the transgression of my people to whom the stroke (was due)?</a:t>
            </a:r>
          </a:p>
          <a:p>
            <a:pPr>
              <a:defRPr/>
            </a:pPr>
            <a:endParaRPr lang="en-US" sz="2800" b="0" dirty="0"/>
          </a:p>
        </p:txBody>
      </p:sp>
    </p:spTree>
    <p:extLst>
      <p:ext uri="{BB962C8B-B14F-4D97-AF65-F5344CB8AC3E}">
        <p14:creationId xmlns:p14="http://schemas.microsoft.com/office/powerpoint/2010/main" val="6630957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330721" y="1447800"/>
            <a:ext cx="7041879" cy="4572000"/>
          </a:xfrm>
          <a:prstGeom prst="rect">
            <a:avLst/>
          </a:prstGeom>
          <a:solidFill>
            <a:srgbClr val="C3FF57"/>
          </a:solidFill>
          <a:ln w="762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t" anchorCtr="0">
            <a:normAutofit/>
          </a:bodyPr>
          <a:lstStyle/>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rPr>
              <a:t>Chapter</a:t>
            </a: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Calibri"/>
              </a:rPr>
              <a:t> 1 – “Jesus’ Work On Earth Is Done”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lang="en-US" sz="2800" b="1" baseline="0" dirty="0">
                <a:solidFill>
                  <a:prstClr val="black"/>
                </a:solidFill>
                <a:effectLst>
                  <a:outerShdw blurRad="38100" dist="38100" dir="2700000" algn="tl">
                    <a:srgbClr val="000000">
                      <a:alpha val="43137"/>
                    </a:srgbClr>
                  </a:outerShdw>
                </a:effectLst>
                <a:latin typeface="Calibri"/>
              </a:rPr>
              <a:t>Chapter 2 – “Peter Baptizes</a:t>
            </a:r>
            <a:r>
              <a:rPr lang="en-US" sz="2800" b="1" dirty="0">
                <a:solidFill>
                  <a:prstClr val="black"/>
                </a:solidFill>
                <a:effectLst>
                  <a:outerShdw blurRad="38100" dist="38100" dir="2700000" algn="tl">
                    <a:srgbClr val="000000">
                      <a:alpha val="43137"/>
                    </a:srgbClr>
                  </a:outerShdw>
                </a:effectLst>
                <a:latin typeface="Calibri"/>
              </a:rPr>
              <a:t> A Crew”</a:t>
            </a:r>
            <a:endParaRPr lang="en-US" sz="2800" b="1" baseline="0" dirty="0">
              <a:solidFill>
                <a:prstClr val="black"/>
              </a:solidFill>
              <a:effectLst>
                <a:outerShdw blurRad="38100" dist="38100" dir="2700000" algn="tl">
                  <a:srgbClr val="000000">
                    <a:alpha val="43137"/>
                  </a:srgbClr>
                </a:outerShdw>
              </a:effectLst>
              <a:latin typeface="Calibri"/>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Calibri"/>
              </a:rPr>
              <a:t>Chapter 3 – “A Beggar’s Plea”</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lang="en-US" sz="2800" b="1" baseline="0" dirty="0">
                <a:solidFill>
                  <a:prstClr val="black"/>
                </a:solidFill>
                <a:effectLst>
                  <a:outerShdw blurRad="38100" dist="38100" dir="2700000" algn="tl">
                    <a:srgbClr val="000000">
                      <a:alpha val="43137"/>
                    </a:srgbClr>
                  </a:outerShdw>
                </a:effectLst>
                <a:latin typeface="Calibri"/>
              </a:rPr>
              <a:t>Chapter 4 – “A Jailhouse Door”</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Calibri"/>
              </a:rPr>
              <a:t>Chapter 5 – “</a:t>
            </a:r>
            <a:r>
              <a:rPr kumimoji="0" lang="en-US" sz="24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Calibri"/>
              </a:rPr>
              <a:t>Ananias &amp; Sapphira Don’t Survive”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lang="en-US" sz="2800" b="1" baseline="0" dirty="0">
                <a:solidFill>
                  <a:prstClr val="black"/>
                </a:solidFill>
                <a:effectLst>
                  <a:outerShdw blurRad="38100" dist="38100" dir="2700000" algn="tl">
                    <a:srgbClr val="000000">
                      <a:alpha val="43137"/>
                    </a:srgbClr>
                  </a:outerShdw>
                </a:effectLst>
                <a:latin typeface="Calibri"/>
              </a:rPr>
              <a:t>Chapter 6 – “The Widow’s Fix”</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Calibri"/>
              </a:rPr>
              <a:t>Chapter 8 – “Stephen Looks Into Heaven”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lang="en-US" sz="2800" b="1" baseline="0" dirty="0">
                <a:solidFill>
                  <a:prstClr val="black"/>
                </a:solidFill>
                <a:effectLst>
                  <a:outerShdw blurRad="38100" dist="38100" dir="2700000" algn="tl">
                    <a:srgbClr val="000000">
                      <a:alpha val="43137"/>
                    </a:srgbClr>
                  </a:outerShdw>
                </a:effectLst>
                <a:latin typeface="Calibri"/>
              </a:rPr>
              <a:t>Chapter 9 – “Saul Struck</a:t>
            </a:r>
            <a:r>
              <a:rPr lang="en-US" sz="2800" b="1" dirty="0">
                <a:solidFill>
                  <a:prstClr val="black"/>
                </a:solidFill>
                <a:effectLst>
                  <a:outerShdw blurRad="38100" dist="38100" dir="2700000" algn="tl">
                    <a:srgbClr val="000000">
                      <a:alpha val="43137"/>
                    </a:srgbClr>
                  </a:outerShdw>
                </a:effectLst>
                <a:latin typeface="Calibri"/>
              </a:rPr>
              <a:t> Blind”</a:t>
            </a:r>
            <a:endParaRPr lang="en-US" sz="2800" b="1" baseline="0" dirty="0">
              <a:solidFill>
                <a:prstClr val="black"/>
              </a:solidFill>
              <a:effectLst>
                <a:outerShdw blurRad="38100" dist="38100" dir="2700000" algn="tl">
                  <a:srgbClr val="000000">
                    <a:alpha val="43137"/>
                  </a:srgbClr>
                </a:outerShdw>
              </a:effectLst>
              <a:latin typeface="Calibri"/>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0" i="1"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20"/>
          <p:cNvSpPr/>
          <p:nvPr/>
        </p:nvSpPr>
        <p:spPr>
          <a:xfrm>
            <a:off x="1411550" y="838200"/>
            <a:ext cx="7546018" cy="762000"/>
          </a:xfrm>
          <a:prstGeom prst="rect">
            <a:avLst/>
          </a:prstGeom>
          <a:solidFill>
            <a:srgbClr val="3399FF"/>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5475"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effectLst>
                  <a:outerShdw blurRad="38100" dist="38100" dir="2700000" algn="tl">
                    <a:srgbClr val="000000">
                      <a:alpha val="43137"/>
                    </a:srgbClr>
                  </a:outerShdw>
                </a:effectLst>
                <a:latin typeface="Calibri"/>
              </a:rPr>
              <a:t>L.D. CARY &amp; SAM HOLT CATCH PHRASES</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ndParaRPr>
          </a:p>
        </p:txBody>
      </p:sp>
      <p:grpSp>
        <p:nvGrpSpPr>
          <p:cNvPr id="7" name="Group 6">
            <a:extLst>
              <a:ext uri="{FF2B5EF4-FFF2-40B4-BE49-F238E27FC236}">
                <a16:creationId xmlns:a16="http://schemas.microsoft.com/office/drawing/2014/main" id="{EE770738-2E1A-4A17-905C-B7993B35B18F}"/>
              </a:ext>
            </a:extLst>
          </p:cNvPr>
          <p:cNvGrpSpPr/>
          <p:nvPr/>
        </p:nvGrpSpPr>
        <p:grpSpPr>
          <a:xfrm>
            <a:off x="2330721" y="1674796"/>
            <a:ext cx="6951241" cy="4273617"/>
            <a:chOff x="4144646" y="-3457847"/>
            <a:chExt cx="4245376" cy="9553847"/>
          </a:xfrm>
        </p:grpSpPr>
        <p:sp>
          <p:nvSpPr>
            <p:cNvPr id="8" name="Oval 7">
              <a:extLst>
                <a:ext uri="{FF2B5EF4-FFF2-40B4-BE49-F238E27FC236}">
                  <a16:creationId xmlns:a16="http://schemas.microsoft.com/office/drawing/2014/main" id="{DA89C463-1519-4310-9F7B-7C732C919D13}"/>
                </a:ext>
              </a:extLst>
            </p:cNvPr>
            <p:cNvSpPr/>
            <p:nvPr/>
          </p:nvSpPr>
          <p:spPr>
            <a:xfrm>
              <a:off x="4200002" y="-3457847"/>
              <a:ext cx="4190020" cy="9553847"/>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45D30F8-0629-4059-92E9-34D73434E6B4}"/>
                </a:ext>
              </a:extLst>
            </p:cNvPr>
            <p:cNvSpPr txBox="1"/>
            <p:nvPr/>
          </p:nvSpPr>
          <p:spPr>
            <a:xfrm>
              <a:off x="4144646" y="-918762"/>
              <a:ext cx="4119003" cy="4793828"/>
            </a:xfrm>
            <a:prstGeom prst="rect">
              <a:avLst/>
            </a:prstGeom>
            <a:noFill/>
          </p:spPr>
          <p:txBody>
            <a:bodyPr wrap="square" rtlCol="0">
              <a:spAutoFit/>
            </a:bodyPr>
            <a:lstStyle/>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a:t>
              </a:r>
              <a:r>
                <a:rPr lang="en-US" sz="4400" b="1" i="1" dirty="0">
                  <a:ln w="6350">
                    <a:solidFill>
                      <a:prstClr val="black"/>
                    </a:solidFill>
                  </a:ln>
                  <a:solidFill>
                    <a:prstClr val="white"/>
                  </a:solidFill>
                  <a:effectLst>
                    <a:outerShdw blurRad="50800" dist="38100" dir="2700000" algn="tl" rotWithShape="0">
                      <a:prstClr val="black">
                        <a:alpha val="40000"/>
                      </a:prstClr>
                    </a:outerShdw>
                  </a:effectLst>
                  <a:uFill>
                    <a:solidFill>
                      <a:prstClr val="white"/>
                    </a:solidFill>
                  </a:uFill>
                  <a:latin typeface="Arial" pitchFamily="34" charset="0"/>
                  <a:cs typeface="Arial" pitchFamily="34" charset="0"/>
                </a:rPr>
                <a:t>Saul Struck Blind</a:t>
              </a: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a:t>
              </a:r>
            </a:p>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 </a:t>
              </a:r>
              <a:r>
                <a:rPr lang="en-US" sz="5400" b="1" i="1" dirty="0">
                  <a:ln w="19050">
                    <a:solidFill>
                      <a:prstClr val="black"/>
                    </a:solidFill>
                  </a:ln>
                  <a:solidFill>
                    <a:srgbClr val="B2FF4D"/>
                  </a:solidFill>
                  <a:effectLst>
                    <a:outerShdw blurRad="50800" dist="38100" dir="2700000" algn="tl" rotWithShape="0">
                      <a:prstClr val="black">
                        <a:alpha val="40000"/>
                      </a:prstClr>
                    </a:outerShdw>
                  </a:effectLst>
                  <a:uFill>
                    <a:solidFill>
                      <a:prstClr val="white"/>
                    </a:solidFill>
                  </a:uFill>
                  <a:latin typeface="Bookman Old Style" pitchFamily="18" charset="0"/>
                </a:rPr>
                <a:t>Catch Phrase</a:t>
              </a:r>
              <a:endParaRPr kumimoji="0" lang="en-US" sz="5400" b="1" i="1" u="none" strike="noStrike" kern="1200" cap="none" spc="0" normalizeH="0" baseline="0" noProof="0" dirty="0">
                <a:ln w="19050">
                  <a:solidFill>
                    <a:prstClr val="black"/>
                  </a:solidFill>
                </a:ln>
                <a:solidFill>
                  <a:srgbClr val="B2FF4D"/>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endParaRPr>
            </a:p>
            <a:p>
              <a:pPr marL="0" marR="0" lvl="0" indent="0" algn="ctr" defTabSz="914400" rtl="0" eaLnBrk="1" fontAlgn="auto" latinLnBrk="0" hangingPunct="1">
                <a:lnSpc>
                  <a:spcPts val="5200"/>
                </a:lnSpc>
                <a:spcBef>
                  <a:spcPts val="0"/>
                </a:spcBef>
                <a:spcAft>
                  <a:spcPts val="0"/>
                </a:spcAft>
                <a:buClrTx/>
                <a:buSzTx/>
                <a:buFontTx/>
                <a:buNone/>
                <a:tabLst/>
                <a:defRPr/>
              </a:pPr>
              <a:r>
                <a:rPr kumimoji="0" lang="en-US" sz="72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Chapter </a:t>
              </a:r>
              <a:r>
                <a:rPr lang="en-US" sz="7200" b="1" i="1" dirty="0">
                  <a:ln w="19050">
                    <a:solidFill>
                      <a:prstClr val="black"/>
                    </a:solidFill>
                  </a:ln>
                  <a:solidFill>
                    <a:srgbClr val="FF9900"/>
                  </a:solidFill>
                  <a:effectLst>
                    <a:outerShdw blurRad="50800" dist="38100" dir="2700000" algn="tl" rotWithShape="0">
                      <a:prstClr val="black">
                        <a:alpha val="40000"/>
                      </a:prstClr>
                    </a:outerShdw>
                  </a:effectLst>
                  <a:uFill>
                    <a:solidFill>
                      <a:prstClr val="white"/>
                    </a:solidFill>
                  </a:uFill>
                  <a:latin typeface="Bookman Old Style" pitchFamily="18" charset="0"/>
                </a:rPr>
                <a:t>Nine</a:t>
              </a:r>
              <a:endParaRPr kumimoji="0" lang="en-US" sz="72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endParaRPr>
            </a:p>
          </p:txBody>
        </p:sp>
      </p:grpSp>
    </p:spTree>
    <p:extLst>
      <p:ext uri="{BB962C8B-B14F-4D97-AF65-F5344CB8AC3E}">
        <p14:creationId xmlns:p14="http://schemas.microsoft.com/office/powerpoint/2010/main" val="227531266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ppt_w/2"/>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ppt_w</p:attrName>
                                        </p:attrNameLst>
                                      </p:cBhvr>
                                      <p:tavLst>
                                        <p:tav tm="0">
                                          <p:val>
                                            <p:fltVal val="0"/>
                                          </p:val>
                                        </p:tav>
                                        <p:tav tm="100000">
                                          <p:val>
                                            <p:strVal val="#ppt_w"/>
                                          </p:val>
                                        </p:tav>
                                      </p:tavLst>
                                    </p:anim>
                                    <p:anim calcmode="lin" valueType="num">
                                      <p:cBhvr>
                                        <p:cTn id="10" dur="500" fill="hold"/>
                                        <p:tgtEl>
                                          <p:spTgt spid="21"/>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3">
                                            <p:bg/>
                                          </p:spTgt>
                                        </p:tgtEl>
                                        <p:attrNameLst>
                                          <p:attrName>style.visibility</p:attrName>
                                        </p:attrNameLst>
                                      </p:cBhvr>
                                      <p:to>
                                        <p:strVal val="visible"/>
                                      </p:to>
                                    </p:set>
                                    <p:anim calcmode="lin" valueType="num">
                                      <p:cBhvr>
                                        <p:cTn id="14" dur="500" fill="hold"/>
                                        <p:tgtEl>
                                          <p:spTgt spid="23">
                                            <p:bg/>
                                          </p:spTgt>
                                        </p:tgtEl>
                                        <p:attrNameLst>
                                          <p:attrName>ppt_x</p:attrName>
                                        </p:attrNameLst>
                                      </p:cBhvr>
                                      <p:tavLst>
                                        <p:tav tm="0">
                                          <p:val>
                                            <p:strVal val="#ppt_x"/>
                                          </p:val>
                                        </p:tav>
                                        <p:tav tm="100000">
                                          <p:val>
                                            <p:strVal val="#ppt_x"/>
                                          </p:val>
                                        </p:tav>
                                      </p:tavLst>
                                    </p:anim>
                                    <p:anim calcmode="lin" valueType="num">
                                      <p:cBhvr>
                                        <p:cTn id="15" dur="500" fill="hold"/>
                                        <p:tgtEl>
                                          <p:spTgt spid="23">
                                            <p:bg/>
                                          </p:spTgt>
                                        </p:tgtEl>
                                        <p:attrNameLst>
                                          <p:attrName>ppt_y</p:attrName>
                                        </p:attrNameLst>
                                      </p:cBhvr>
                                      <p:tavLst>
                                        <p:tav tm="0">
                                          <p:val>
                                            <p:strVal val="#ppt_y-#ppt_h/2"/>
                                          </p:val>
                                        </p:tav>
                                        <p:tav tm="100000">
                                          <p:val>
                                            <p:strVal val="#ppt_y"/>
                                          </p:val>
                                        </p:tav>
                                      </p:tavLst>
                                    </p:anim>
                                    <p:anim calcmode="lin" valueType="num">
                                      <p:cBhvr>
                                        <p:cTn id="16" dur="500" fill="hold"/>
                                        <p:tgtEl>
                                          <p:spTgt spid="23">
                                            <p:bg/>
                                          </p:spTgt>
                                        </p:tgtEl>
                                        <p:attrNameLst>
                                          <p:attrName>ppt_w</p:attrName>
                                        </p:attrNameLst>
                                      </p:cBhvr>
                                      <p:tavLst>
                                        <p:tav tm="0">
                                          <p:val>
                                            <p:strVal val="#ppt_w"/>
                                          </p:val>
                                        </p:tav>
                                        <p:tav tm="100000">
                                          <p:val>
                                            <p:strVal val="#ppt_w"/>
                                          </p:val>
                                        </p:tav>
                                      </p:tavLst>
                                    </p:anim>
                                    <p:anim calcmode="lin" valueType="num">
                                      <p:cBhvr>
                                        <p:cTn id="17" dur="500" fill="hold"/>
                                        <p:tgtEl>
                                          <p:spTgt spid="23">
                                            <p:bg/>
                                          </p:spTgt>
                                        </p:tgtEl>
                                        <p:attrNameLst>
                                          <p:attrName>ppt_h</p:attrName>
                                        </p:attrNameLst>
                                      </p:cBhvr>
                                      <p:tavLst>
                                        <p:tav tm="0">
                                          <p:val>
                                            <p:fltVal val="0"/>
                                          </p:val>
                                        </p:tav>
                                        <p:tav tm="100000">
                                          <p:val>
                                            <p:strVal val="#ppt_h"/>
                                          </p:val>
                                        </p:tav>
                                      </p:tavLst>
                                    </p:anim>
                                  </p:childTnLst>
                                </p:cTn>
                              </p:par>
                              <p:par>
                                <p:cTn id="18" presetID="17" presetClass="exit" presetSubtype="1" fill="hold" nodeType="withEffect">
                                  <p:stCondLst>
                                    <p:cond delay="0"/>
                                  </p:stCondLst>
                                  <p:childTnLst>
                                    <p:anim calcmode="lin" valueType="num">
                                      <p:cBhvr>
                                        <p:cTn id="19" dur="500"/>
                                        <p:tgtEl>
                                          <p:spTgt spid="23">
                                            <p:bg/>
                                          </p:spTgt>
                                        </p:tgtEl>
                                        <p:attrNameLst>
                                          <p:attrName>ppt_x</p:attrName>
                                        </p:attrNameLst>
                                      </p:cBhvr>
                                      <p:tavLst>
                                        <p:tav tm="0">
                                          <p:val>
                                            <p:strVal val="ppt_x"/>
                                          </p:val>
                                        </p:tav>
                                        <p:tav tm="100000">
                                          <p:val>
                                            <p:strVal val="ppt_x"/>
                                          </p:val>
                                        </p:tav>
                                      </p:tavLst>
                                    </p:anim>
                                    <p:anim calcmode="lin" valueType="num">
                                      <p:cBhvr>
                                        <p:cTn id="20" dur="500"/>
                                        <p:tgtEl>
                                          <p:spTgt spid="23">
                                            <p:bg/>
                                          </p:spTgt>
                                        </p:tgtEl>
                                        <p:attrNameLst>
                                          <p:attrName>ppt_y</p:attrName>
                                        </p:attrNameLst>
                                      </p:cBhvr>
                                      <p:tavLst>
                                        <p:tav tm="0">
                                          <p:val>
                                            <p:strVal val="ppt_y"/>
                                          </p:val>
                                        </p:tav>
                                        <p:tav tm="100000">
                                          <p:val>
                                            <p:strVal val="ppt_y-ppt_h/2"/>
                                          </p:val>
                                        </p:tav>
                                      </p:tavLst>
                                    </p:anim>
                                    <p:anim calcmode="lin" valueType="num">
                                      <p:cBhvr>
                                        <p:cTn id="21" dur="500"/>
                                        <p:tgtEl>
                                          <p:spTgt spid="23">
                                            <p:bg/>
                                          </p:spTgt>
                                        </p:tgtEl>
                                        <p:attrNameLst>
                                          <p:attrName>ppt_w</p:attrName>
                                        </p:attrNameLst>
                                      </p:cBhvr>
                                      <p:tavLst>
                                        <p:tav tm="0">
                                          <p:val>
                                            <p:strVal val="ppt_w"/>
                                          </p:val>
                                        </p:tav>
                                        <p:tav tm="100000">
                                          <p:val>
                                            <p:strVal val="ppt_w"/>
                                          </p:val>
                                        </p:tav>
                                      </p:tavLst>
                                    </p:anim>
                                    <p:anim calcmode="lin" valueType="num">
                                      <p:cBhvr>
                                        <p:cTn id="22" dur="500"/>
                                        <p:tgtEl>
                                          <p:spTgt spid="23">
                                            <p:bg/>
                                          </p:spTgt>
                                        </p:tgtEl>
                                        <p:attrNameLst>
                                          <p:attrName>ppt_h</p:attrName>
                                        </p:attrNameLst>
                                      </p:cBhvr>
                                      <p:tavLst>
                                        <p:tav tm="0">
                                          <p:val>
                                            <p:strVal val="ppt_h"/>
                                          </p:val>
                                        </p:tav>
                                        <p:tav tm="100000">
                                          <p:val>
                                            <p:fltVal val="0"/>
                                          </p:val>
                                        </p:tav>
                                      </p:tavLst>
                                    </p:anim>
                                    <p:set>
                                      <p:cBhvr>
                                        <p:cTn id="23" dur="1" fill="hold">
                                          <p:stCondLst>
                                            <p:cond delay="499"/>
                                          </p:stCondLst>
                                        </p:cTn>
                                        <p:tgtEl>
                                          <p:spTgt spid="23">
                                            <p:bg/>
                                          </p:spTgt>
                                        </p:tgtEl>
                                        <p:attrNameLst>
                                          <p:attrName>style.visibility</p:attrName>
                                        </p:attrNameLst>
                                      </p:cBhvr>
                                      <p:to>
                                        <p:strVal val="hidden"/>
                                      </p:to>
                                    </p:set>
                                  </p:childTnLst>
                                </p:cTn>
                              </p:par>
                            </p:childTnLst>
                          </p:cTn>
                        </p:par>
                        <p:par>
                          <p:cTn id="24" fill="hold">
                            <p:stCondLst>
                              <p:cond delay="1000"/>
                            </p:stCondLst>
                            <p:childTnLst>
                              <p:par>
                                <p:cTn id="25" presetID="17" presetClass="exit" presetSubtype="2" fill="hold" grpId="1" nodeType="afterEffect">
                                  <p:stCondLst>
                                    <p:cond delay="0"/>
                                  </p:stCondLst>
                                  <p:childTnLst>
                                    <p:anim calcmode="lin" valueType="num">
                                      <p:cBhvr>
                                        <p:cTn id="26" dur="500"/>
                                        <p:tgtEl>
                                          <p:spTgt spid="21"/>
                                        </p:tgtEl>
                                        <p:attrNameLst>
                                          <p:attrName>ppt_x</p:attrName>
                                        </p:attrNameLst>
                                      </p:cBhvr>
                                      <p:tavLst>
                                        <p:tav tm="0">
                                          <p:val>
                                            <p:strVal val="ppt_x"/>
                                          </p:val>
                                        </p:tav>
                                        <p:tav tm="100000">
                                          <p:val>
                                            <p:strVal val="ppt_x+ppt_w/2"/>
                                          </p:val>
                                        </p:tav>
                                      </p:tavLst>
                                    </p:anim>
                                    <p:anim calcmode="lin" valueType="num">
                                      <p:cBhvr>
                                        <p:cTn id="27" dur="500"/>
                                        <p:tgtEl>
                                          <p:spTgt spid="21"/>
                                        </p:tgtEl>
                                        <p:attrNameLst>
                                          <p:attrName>ppt_y</p:attrName>
                                        </p:attrNameLst>
                                      </p:cBhvr>
                                      <p:tavLst>
                                        <p:tav tm="0">
                                          <p:val>
                                            <p:strVal val="ppt_y"/>
                                          </p:val>
                                        </p:tav>
                                        <p:tav tm="100000">
                                          <p:val>
                                            <p:strVal val="ppt_y"/>
                                          </p:val>
                                        </p:tav>
                                      </p:tavLst>
                                    </p:anim>
                                    <p:anim calcmode="lin" valueType="num">
                                      <p:cBhvr>
                                        <p:cTn id="28" dur="500"/>
                                        <p:tgtEl>
                                          <p:spTgt spid="21"/>
                                        </p:tgtEl>
                                        <p:attrNameLst>
                                          <p:attrName>ppt_w</p:attrName>
                                        </p:attrNameLst>
                                      </p:cBhvr>
                                      <p:tavLst>
                                        <p:tav tm="0">
                                          <p:val>
                                            <p:strVal val="ppt_w"/>
                                          </p:val>
                                        </p:tav>
                                        <p:tav tm="100000">
                                          <p:val>
                                            <p:fltVal val="0"/>
                                          </p:val>
                                        </p:tav>
                                      </p:tavLst>
                                    </p:anim>
                                    <p:anim calcmode="lin" valueType="num">
                                      <p:cBhvr>
                                        <p:cTn id="29" dur="500"/>
                                        <p:tgtEl>
                                          <p:spTgt spid="21"/>
                                        </p:tgtEl>
                                        <p:attrNameLst>
                                          <p:attrName>ppt_h</p:attrName>
                                        </p:attrNameLst>
                                      </p:cBhvr>
                                      <p:tavLst>
                                        <p:tav tm="0">
                                          <p:val>
                                            <p:strVal val="ppt_h"/>
                                          </p:val>
                                        </p:tav>
                                        <p:tav tm="100000">
                                          <p:val>
                                            <p:strVal val="ppt_h"/>
                                          </p:val>
                                        </p:tav>
                                      </p:tavLst>
                                    </p:anim>
                                    <p:set>
                                      <p:cBhvr>
                                        <p:cTn id="30" dur="1" fill="hold">
                                          <p:stCondLst>
                                            <p:cond delay="499"/>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9" presetClass="emph" presetSubtype="0" nodeType="withEffect">
                                  <p:stCondLst>
                                    <p:cond delay="0"/>
                                  </p:stCondLst>
                                  <p:childTnLst>
                                    <p:set>
                                      <p:cBhvr rctx="PPT">
                                        <p:cTn id="36" dur="indefinite"/>
                                        <p:tgtEl>
                                          <p:spTgt spid="7"/>
                                        </p:tgtEl>
                                        <p:attrNameLst>
                                          <p:attrName>style.opacity</p:attrName>
                                        </p:attrNameLst>
                                      </p:cBhvr>
                                      <p:to>
                                        <p:strVal val="0.85"/>
                                      </p:to>
                                    </p:set>
                                    <p:animEffect filter="image" prLst="opacity: 0.85">
                                      <p:cBhvr rctx="IE">
                                        <p:cTn id="37" dur="indefinite"/>
                                        <p:tgtEl>
                                          <p:spTgt spid="7"/>
                                        </p:tgtEl>
                                      </p:cBhvr>
                                    </p:animEffect>
                                  </p:childTnLst>
                                </p:cTn>
                              </p:par>
                              <p:par>
                                <p:cTn id="38" presetID="56" presetClass="path" presetSubtype="0" accel="50000" decel="50000" fill="hold" nodeType="withEffect">
                                  <p:stCondLst>
                                    <p:cond delay="0"/>
                                  </p:stCondLst>
                                  <p:childTnLst>
                                    <p:animMotion origin="layout" path="M -3.95833E-6 1.48148E-6 L 0.34167 -0.27222 " pathEditMode="relative" rAng="0" ptsTypes="AA">
                                      <p:cBhvr>
                                        <p:cTn id="39" dur="2000" fill="hold"/>
                                        <p:tgtEl>
                                          <p:spTgt spid="7"/>
                                        </p:tgtEl>
                                        <p:attrNameLst>
                                          <p:attrName>ppt_x</p:attrName>
                                          <p:attrName>ppt_y</p:attrName>
                                        </p:attrNameLst>
                                      </p:cBhvr>
                                      <p:rCtr x="17083" y="-13611"/>
                                    </p:animMotion>
                                  </p:childTnLst>
                                </p:cTn>
                              </p:par>
                              <p:par>
                                <p:cTn id="40" presetID="6" presetClass="emph" presetSubtype="0" fill="hold" nodeType="withEffect">
                                  <p:stCondLst>
                                    <p:cond delay="0"/>
                                  </p:stCondLst>
                                  <p:childTnLst>
                                    <p:animScale>
                                      <p:cBhvr>
                                        <p:cTn id="41" dur="2000" fill="hold"/>
                                        <p:tgtEl>
                                          <p:spTgt spid="7"/>
                                        </p:tgtEl>
                                      </p:cBhvr>
                                      <p:by x="30000" y="30000"/>
                                    </p:animScale>
                                  </p:childTnLst>
                                </p:cTn>
                              </p:par>
                            </p:childTnLst>
                          </p:cTn>
                        </p:par>
                        <p:par>
                          <p:cTn id="42" fill="hold">
                            <p:stCondLst>
                              <p:cond delay="2000"/>
                            </p:stCondLst>
                            <p:childTnLst>
                              <p:par>
                                <p:cTn id="43" presetID="53" presetClass="exit" presetSubtype="0" fill="hold" nodeType="afterEffect">
                                  <p:stCondLst>
                                    <p:cond delay="0"/>
                                  </p:stCondLst>
                                  <p:childTnLst>
                                    <p:anim calcmode="lin" valueType="num">
                                      <p:cBhvr>
                                        <p:cTn id="44" dur="2000"/>
                                        <p:tgtEl>
                                          <p:spTgt spid="7"/>
                                        </p:tgtEl>
                                        <p:attrNameLst>
                                          <p:attrName>ppt_w</p:attrName>
                                        </p:attrNameLst>
                                      </p:cBhvr>
                                      <p:tavLst>
                                        <p:tav tm="0">
                                          <p:val>
                                            <p:strVal val="ppt_w"/>
                                          </p:val>
                                        </p:tav>
                                        <p:tav tm="100000">
                                          <p:val>
                                            <p:fltVal val="0"/>
                                          </p:val>
                                        </p:tav>
                                      </p:tavLst>
                                    </p:anim>
                                    <p:anim calcmode="lin" valueType="num">
                                      <p:cBhvr>
                                        <p:cTn id="45" dur="2000"/>
                                        <p:tgtEl>
                                          <p:spTgt spid="7"/>
                                        </p:tgtEl>
                                        <p:attrNameLst>
                                          <p:attrName>ppt_h</p:attrName>
                                        </p:attrNameLst>
                                      </p:cBhvr>
                                      <p:tavLst>
                                        <p:tav tm="0">
                                          <p:val>
                                            <p:strVal val="ppt_h"/>
                                          </p:val>
                                        </p:tav>
                                        <p:tav tm="100000">
                                          <p:val>
                                            <p:fltVal val="0"/>
                                          </p:val>
                                        </p:tav>
                                      </p:tavLst>
                                    </p:anim>
                                    <p:animEffect transition="out" filter="fade">
                                      <p:cBhvr>
                                        <p:cTn id="46" dur="2000"/>
                                        <p:tgtEl>
                                          <p:spTgt spid="7"/>
                                        </p:tgtEl>
                                      </p:cBhvr>
                                    </p:animEffect>
                                    <p:set>
                                      <p:cBhvr>
                                        <p:cTn id="4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allAtOnce" animBg="1"/>
      <p:bldP spid="21" grpId="0" animBg="1"/>
      <p:bldP spid="21" grpId="1" animBg="1"/>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42661" y="198780"/>
            <a:ext cx="9024731" cy="1635200"/>
          </a:xfrm>
          <a:noFill/>
        </p:spPr>
        <p:txBody>
          <a:bodyPr>
            <a:normAutofit fontScale="90000"/>
          </a:bodyPr>
          <a:lstStyle/>
          <a:p>
            <a:r>
              <a:rPr lang="en-US" dirty="0">
                <a:solidFill>
                  <a:schemeClr val="bg1"/>
                </a:solidFill>
                <a:latin typeface="Times New Roman" panose="02020603050405020304" pitchFamily="18" charset="0"/>
                <a:cs typeface="Times New Roman" panose="02020603050405020304" pitchFamily="18" charset="0"/>
              </a:rPr>
              <a:t>Acts of the Apostles</a:t>
            </a:r>
            <a:br>
              <a:rPr lang="en-US" dirty="0">
                <a:solidFill>
                  <a:schemeClr val="bg1"/>
                </a:solidFill>
                <a:latin typeface="Times New Roman" panose="02020603050405020304" pitchFamily="18" charset="0"/>
                <a:cs typeface="Times New Roman" panose="02020603050405020304" pitchFamily="18" charset="0"/>
              </a:rPr>
            </a:br>
            <a:r>
              <a:rPr lang="en-US" dirty="0">
                <a:solidFill>
                  <a:schemeClr val="bg1"/>
                </a:solidFill>
                <a:latin typeface="Times New Roman" panose="02020603050405020304" pitchFamily="18" charset="0"/>
                <a:cs typeface="Times New Roman" panose="02020603050405020304" pitchFamily="18" charset="0"/>
              </a:rPr>
              <a:t>Chapter 9</a:t>
            </a:r>
          </a:p>
        </p:txBody>
      </p:sp>
    </p:spTree>
    <p:extLst>
      <p:ext uri="{BB962C8B-B14F-4D97-AF65-F5344CB8AC3E}">
        <p14:creationId xmlns:p14="http://schemas.microsoft.com/office/powerpoint/2010/main" val="54014206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D2370-9A5C-45EF-9F31-89046A706C51}"/>
              </a:ext>
            </a:extLst>
          </p:cNvPr>
          <p:cNvSpPr txBox="1"/>
          <p:nvPr/>
        </p:nvSpPr>
        <p:spPr>
          <a:xfrm>
            <a:off x="0" y="33262"/>
            <a:ext cx="12192000" cy="6709529"/>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9:1-5 (NASB)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Now Saul, still breathing threats and murder against the disciples of the Lord, went to 	the high priest,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asked for letters from him to the synagogues at Damascus, so that if he found any 	belonging to the Way, both men and women, he might bring them bound to Jerusalem.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As he was traveling, it happened that he was approaching Damascus, and suddenly a 	light from heaven flashed around him;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he fell to the ground and heard a voice saying to him, "Saul, Saul, why are you 	persecuting Me?"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he said, "Who are You, Lord?" And He </a:t>
            </a:r>
            <a:r>
              <a:rPr kumimoji="0" lang="en-US" sz="2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said,</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 am Jesus whom you are persecuting, </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persecution that Saul begins in chapter 8 continues to escalate:</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Phil 3:4-5; 	Acts 8:1-3; Acts 22:3-5; 26:9-12; Gal 1:13 </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Murder, emboldened by Stephen’s death:</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Jn</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18:31; Mt 28:11-14; Ac 25:1-12</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Asked for letters from the High Priest. His actions must be authorized:</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Why are you persecuting me?</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Zech</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2:8; </a:t>
            </a:r>
            <a:r>
              <a:rPr kumimoji="0" lang="en-US" sz="2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Eph</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1:22-23; 5:25-27</a:t>
            </a:r>
            <a:endPar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66070698-F9D8-4276-84FE-C82C3B85AF7B}"/>
                  </a:ext>
                </a:extLst>
              </p:cNvPr>
              <p:cNvGraphicFramePr>
                <a:graphicFrameLocks noChangeAspect="1"/>
              </p:cNvGraphicFramePr>
              <p:nvPr/>
            </p:nvGraphicFramePr>
            <p:xfrm>
              <a:off x="6151566" y="4623862"/>
              <a:ext cx="540372" cy="303959"/>
            </p:xfrm>
            <a:graphic>
              <a:graphicData uri="http://schemas.microsoft.com/office/powerpoint/2016/slidezoom">
                <pslz:sldZm>
                  <pslz:sldZmObj sldId="4866" cId="1815478533">
                    <pslz:zmPr id="{ADA46C28-C5C3-470B-AE1F-1D0333488FE7}" returnToParent="0" transitionDur="1000">
                      <p166:blipFill xmlns:p166="http://schemas.microsoft.com/office/powerpoint/2016/6/main">
                        <a:blip r:embed="rId2"/>
                        <a:stretch>
                          <a:fillRect/>
                        </a:stretch>
                      </p166:blipFill>
                      <p166:spPr xmlns:p166="http://schemas.microsoft.com/office/powerpoint/2016/6/main">
                        <a:xfrm>
                          <a:off x="0" y="0"/>
                          <a:ext cx="540372" cy="303959"/>
                        </a:xfrm>
                        <a:prstGeom prst="rect">
                          <a:avLst/>
                        </a:prstGeom>
                        <a:ln w="3175">
                          <a:solidFill>
                            <a:prstClr val="ltGray"/>
                          </a:solidFill>
                        </a:ln>
                      </p166:spPr>
                    </pslz:zmPr>
                  </pslz:sldZmObj>
                </pslz:sldZm>
              </a:graphicData>
            </a:graphic>
          </p:graphicFrame>
        </mc:Choice>
        <mc:Fallback xmlns="">
          <p:pic>
            <p:nvPicPr>
              <p:cNvPr id="8" name="Slide Zoom 7">
                <a:extLst>
                  <a:ext uri="{FF2B5EF4-FFF2-40B4-BE49-F238E27FC236}">
                    <a16:creationId xmlns:a16="http://schemas.microsoft.com/office/drawing/2014/main" id="{66070698-F9D8-4276-84FE-C82C3B85AF7B}"/>
                  </a:ext>
                </a:extLst>
              </p:cNvPr>
              <p:cNvPicPr>
                <a:picLocks noGrp="1" noRot="1" noChangeAspect="1" noMove="1" noResize="1" noEditPoints="1" noAdjustHandles="1" noChangeArrowheads="1" noChangeShapeType="1"/>
              </p:cNvPicPr>
              <p:nvPr/>
            </p:nvPicPr>
            <p:blipFill>
              <a:blip r:embed="rId3"/>
              <a:stretch>
                <a:fillRect/>
              </a:stretch>
            </p:blipFill>
            <p:spPr>
              <a:xfrm>
                <a:off x="6151566" y="4623862"/>
                <a:ext cx="540372" cy="303959"/>
              </a:xfrm>
              <a:prstGeom prst="rect">
                <a:avLst/>
              </a:prstGeom>
              <a:ln w="3175">
                <a:solidFill>
                  <a:prstClr val="ltGray"/>
                </a:solidFill>
              </a:ln>
            </p:spPr>
          </p:pic>
        </mc:Fallback>
      </mc:AlternateContent>
      <p:sp>
        <p:nvSpPr>
          <p:cNvPr id="9" name="TextBox 8">
            <a:extLst>
              <a:ext uri="{FF2B5EF4-FFF2-40B4-BE49-F238E27FC236}">
                <a16:creationId xmlns:a16="http://schemas.microsoft.com/office/drawing/2014/main" id="{30E9F644-F4C6-4D3F-9510-570205BBEF18}"/>
              </a:ext>
            </a:extLst>
          </p:cNvPr>
          <p:cNvSpPr txBox="1"/>
          <p:nvPr/>
        </p:nvSpPr>
        <p:spPr>
          <a:xfrm>
            <a:off x="0" y="25358"/>
            <a:ext cx="12192000" cy="4154984"/>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Acts 8:1-3 (NASB)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1  Saul was in hearty agreement with putting him to death. And on that day a great 	persecution began against the church in Jerusalem, and they were all scattered 	throughout the regions of Judea and Samaria, except the apostles.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Some</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devout men buried Stephen, and made loud lamentation over him.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3  But Saul </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began</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ravaging the church, entering house after house, and dragging off men 	and women, he would put them in prison.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6EA3CD3-BA10-4646-ACA9-6C75B7E0458D}"/>
              </a:ext>
            </a:extLst>
          </p:cNvPr>
          <p:cNvSpPr txBox="1"/>
          <p:nvPr/>
        </p:nvSpPr>
        <p:spPr>
          <a:xfrm>
            <a:off x="0" y="104870"/>
            <a:ext cx="12192000" cy="3970318"/>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22:3-5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3  "I am a Jew, born in Tarsus of Cilicia, but brought up in this city, educated under 	Gamaliel, strictly according to the law of our fathers, being zealous for God just 	as you all are today.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  "I persecuted this Way to the death, binding and putting both men and women 	into prisons,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5  as also the high priest and all the Council of the elders can testify. From them I 	also received letters to the brethren, and started off for Damascus in order to 	bring even those who were there to Jerusalem as prisoners to be punished. </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57198682-871D-4232-B6A8-D0245F2D2A6A}"/>
              </a:ext>
            </a:extLst>
          </p:cNvPr>
          <p:cNvSpPr txBox="1"/>
          <p:nvPr/>
        </p:nvSpPr>
        <p:spPr>
          <a:xfrm>
            <a:off x="13252" y="65114"/>
            <a:ext cx="12192000" cy="4832092"/>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26:9-12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9  "So then, I thought to myself that I had to do many things hostile to the name of 	Jesus of Nazareth.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10  "And this is just what I did in Jerusalem; not only did I lock up many of the 	saints in prisons, having received authority from the chief priests, but also when 	they were being put to death I cast my vote against them.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11  "And as I punished them often in all the synagogues, I tried to force them to 	blaspheme; and being furiously enraged at them, I kept pursuing them even to 	foreign cities.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12  "While so engaged as I was journeying to Damascus with the authority and 	commission of the chief priests, </a:t>
            </a:r>
          </a:p>
        </p:txBody>
      </p:sp>
      <p:sp>
        <p:nvSpPr>
          <p:cNvPr id="12" name="TextBox 11">
            <a:extLst>
              <a:ext uri="{FF2B5EF4-FFF2-40B4-BE49-F238E27FC236}">
                <a16:creationId xmlns:a16="http://schemas.microsoft.com/office/drawing/2014/main" id="{ADD1C537-1D45-4088-8454-6D4EFC7902BD}"/>
              </a:ext>
            </a:extLst>
          </p:cNvPr>
          <p:cNvSpPr txBox="1"/>
          <p:nvPr/>
        </p:nvSpPr>
        <p:spPr>
          <a:xfrm>
            <a:off x="0" y="5035826"/>
            <a:ext cx="12192000" cy="1384995"/>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Galatians 1:13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13  For you have heard of my former manner of life in Judaism, how I used to 	persecute the church of God beyond measure and tried to destroy it; </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7F63C8E0-7035-454B-BD3E-862324B8ED2E}"/>
              </a:ext>
            </a:extLst>
          </p:cNvPr>
          <p:cNvSpPr txBox="1"/>
          <p:nvPr/>
        </p:nvSpPr>
        <p:spPr>
          <a:xfrm>
            <a:off x="13252" y="5526157"/>
            <a:ext cx="12178748" cy="1292662"/>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John 18:31 (NASB)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31  So Pilate said to them, "Take Him yourselves, and judge Him according to your 	law." 	The Jews said to him, "We are not permitted to put anyone to death," </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1368A51B-D372-4EE9-A95A-6755F5BA655E}"/>
              </a:ext>
            </a:extLst>
          </p:cNvPr>
          <p:cNvSpPr txBox="1"/>
          <p:nvPr/>
        </p:nvSpPr>
        <p:spPr>
          <a:xfrm>
            <a:off x="0" y="65114"/>
            <a:ext cx="12192000" cy="5032147"/>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Matthew 28:11-14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11  Now while they were on their way, some of the guard came into the city and 	reported to the chief priests all that had happened.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12  And when they had assembled with the elders and consulted together, they 	gave a large sum of money to the soldiers,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13  and said, "You are to say, 'His disciples came by night and stole Him away while 	we were asleep.'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14  "And if this should come to the governor's ears, we will win him over and keep 	you out of trouble."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36EA97D8-9FE7-418D-B5C1-CAD8B0163578}"/>
              </a:ext>
            </a:extLst>
          </p:cNvPr>
          <p:cNvSpPr txBox="1"/>
          <p:nvPr/>
        </p:nvSpPr>
        <p:spPr>
          <a:xfrm>
            <a:off x="13252" y="126026"/>
            <a:ext cx="12178748" cy="4832092"/>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25:1-12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  Festus then, having arrived in the province, three days later went up to 	Jerusalem from Caesarea.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  And the chief priests and the leading men of the Jews brought charges against 	Paul, and they were urging him,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3  requesting a concession against Paul, that he might have him brought to 	Jerusalem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at the same time,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setting an ambush to kill him on the way).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  Festus then answered that Paul was being kept in custody at Caesarea and that 	he himself was about to leave shortly.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5  "Therefore," he *said, "let the influential men among you go there with me, and 	if there is anything wrong about the man, let them prosecute him." </a:t>
            </a:r>
          </a:p>
        </p:txBody>
      </p:sp>
      <p:sp>
        <p:nvSpPr>
          <p:cNvPr id="16" name="TextBox 15">
            <a:extLst>
              <a:ext uri="{FF2B5EF4-FFF2-40B4-BE49-F238E27FC236}">
                <a16:creationId xmlns:a16="http://schemas.microsoft.com/office/drawing/2014/main" id="{7C3BBCC6-649A-4F11-9239-4D70F9960B2E}"/>
              </a:ext>
            </a:extLst>
          </p:cNvPr>
          <p:cNvSpPr txBox="1"/>
          <p:nvPr/>
        </p:nvSpPr>
        <p:spPr>
          <a:xfrm>
            <a:off x="13252" y="636103"/>
            <a:ext cx="12178748" cy="4401205"/>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6  After he had spent not more than eight or ten days among them, he went down 	to Caesarea, and on the next day he took his seat on the tribunal and ordered 	Paul to be brought.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7  After Paul arrived, the Jews who had come down from Jerusalem stood around 	him, bringing many and serious charges against him which they could not prove,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8  while Paul said in his own defense, "I have committed no offense either against 	the Law of the Jews or against the temple or against Caesar."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9  But Festus, wishing to do the Jews a favor, answered Paul and said, "Are you 	willing to go up to Jerusalem and stand trial before me on these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charges?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id="{ED0D0ED0-93FD-49A1-932E-1E1AC169A122}"/>
              </a:ext>
            </a:extLst>
          </p:cNvPr>
          <p:cNvSpPr txBox="1"/>
          <p:nvPr/>
        </p:nvSpPr>
        <p:spPr>
          <a:xfrm>
            <a:off x="13252" y="662609"/>
            <a:ext cx="12178748" cy="4431983"/>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10  But Paul said, "I am standing before Caesar's tribunal, where I ought to be 	tried. I have done no wrong to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the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Jews, as you also very well know.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11  "If, then, I am a wrongdoer and have committed anything worthy of death, I do 	not refuse to die; but if none of those things is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true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of which these men accuse 	me, no one can hand me over to them. I appeal to Caesar."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12  Then when Festus had conferred with his council, he answered, "You have 	appealed to Caesar, to Caesar you shall go.“</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CC81C037-A261-46A8-94C2-2F67A2D87244}"/>
              </a:ext>
            </a:extLst>
          </p:cNvPr>
          <p:cNvSpPr txBox="1"/>
          <p:nvPr/>
        </p:nvSpPr>
        <p:spPr>
          <a:xfrm>
            <a:off x="13252" y="4075188"/>
            <a:ext cx="12178748" cy="2015936"/>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Zechariah 2:8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8  For thus says the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of hosts, "After glory He has sent me against the nations 	which plunder you, for </a:t>
            </a:r>
            <a:r>
              <a:rPr kumimoji="0" lang="en-US" sz="280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he who touches you, touches the apple of His eye.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highlight>
                <a:srgbClr val="00FF00"/>
              </a:highlight>
              <a:uLnTx/>
              <a:uFillTx/>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id="{C5CD65FC-9831-44AE-8828-39B6BD7B43E5}"/>
              </a:ext>
            </a:extLst>
          </p:cNvPr>
          <p:cNvSpPr txBox="1"/>
          <p:nvPr/>
        </p:nvSpPr>
        <p:spPr>
          <a:xfrm>
            <a:off x="13252" y="4061936"/>
            <a:ext cx="12178748" cy="2215991"/>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Ephesians 1:22-23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22  And He put all things in subjection under His feet, and gave Him as head over 	all things to the church,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23  which is His body, the fullness of Him who fills all in all.</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3E816EEB-5E85-45A0-86A5-CF6CD64046E0}"/>
              </a:ext>
            </a:extLst>
          </p:cNvPr>
          <p:cNvSpPr txBox="1"/>
          <p:nvPr/>
        </p:nvSpPr>
        <p:spPr>
          <a:xfrm>
            <a:off x="13252" y="33262"/>
            <a:ext cx="12178748" cy="6155531"/>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Ephesians 5:25-27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25  Husbands, love your wives, just as Christ also loved the church and gave 	Himself up for her,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26  so that He might sanctify her, having cleansed her by the washing of water with 	the word,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27  that He might present to Himself the church in all her glory, having no spot or 	wrinkle or any such thing; but that she would be holy and blameless.</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a:extLst>
              <a:ext uri="{FF2B5EF4-FFF2-40B4-BE49-F238E27FC236}">
                <a16:creationId xmlns:a16="http://schemas.microsoft.com/office/drawing/2014/main" id="{C46AA0D7-C79F-4025-9FAB-E1A61E8CC23B}"/>
              </a:ext>
            </a:extLst>
          </p:cNvPr>
          <p:cNvSpPr txBox="1"/>
          <p:nvPr/>
        </p:nvSpPr>
        <p:spPr>
          <a:xfrm>
            <a:off x="0" y="4600314"/>
            <a:ext cx="12205252" cy="2246769"/>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Philippians 3:4-5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  although I myself might have confidence even in the flesh. If anyone else has a 	mind to put confidence in the flesh, I far more: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5  circumcised the eighth day, of the nation of Israel, of the tribe of Benjamin, a 	Hebrew of Hebrews; as to the Law, a Pharisee;</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755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21"/>
                                        </p:tgtEl>
                                        <p:attrNameLst>
                                          <p:attrName>ppt_w</p:attrName>
                                        </p:attrNameLst>
                                      </p:cBhvr>
                                      <p:tavLst>
                                        <p:tav tm="0">
                                          <p:val>
                                            <p:strVal val="ppt_w"/>
                                          </p:val>
                                        </p:tav>
                                        <p:tav tm="100000">
                                          <p:val>
                                            <p:fltVal val="0"/>
                                          </p:val>
                                        </p:tav>
                                      </p:tavLst>
                                    </p:anim>
                                    <p:anim calcmode="lin" valueType="num">
                                      <p:cBhvr>
                                        <p:cTn id="18" dur="500"/>
                                        <p:tgtEl>
                                          <p:spTgt spid="21"/>
                                        </p:tgtEl>
                                        <p:attrNameLst>
                                          <p:attrName>ppt_h</p:attrName>
                                        </p:attrNameLst>
                                      </p:cBhvr>
                                      <p:tavLst>
                                        <p:tav tm="0">
                                          <p:val>
                                            <p:strVal val="ppt_h"/>
                                          </p:val>
                                        </p:tav>
                                        <p:tav tm="100000">
                                          <p:val>
                                            <p:fltVal val="0"/>
                                          </p:val>
                                        </p:tav>
                                      </p:tavLst>
                                    </p:anim>
                                    <p:animEffect transition="out" filter="fade">
                                      <p:cBhvr>
                                        <p:cTn id="19" dur="500"/>
                                        <p:tgtEl>
                                          <p:spTgt spid="21"/>
                                        </p:tgtEl>
                                      </p:cBhvr>
                                    </p:animEffect>
                                    <p:set>
                                      <p:cBhvr>
                                        <p:cTn id="20" dur="1" fill="hold">
                                          <p:stCondLst>
                                            <p:cond delay="499"/>
                                          </p:stCondLst>
                                        </p:cTn>
                                        <p:tgtEl>
                                          <p:spTgt spid="2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9"/>
                                        </p:tgtEl>
                                        <p:attrNameLst>
                                          <p:attrName>ppt_w</p:attrName>
                                        </p:attrNameLst>
                                      </p:cBhvr>
                                      <p:tavLst>
                                        <p:tav tm="0">
                                          <p:val>
                                            <p:strVal val="ppt_w"/>
                                          </p:val>
                                        </p:tav>
                                        <p:tav tm="100000">
                                          <p:val>
                                            <p:fltVal val="0"/>
                                          </p:val>
                                        </p:tav>
                                      </p:tavLst>
                                    </p:anim>
                                    <p:anim calcmode="lin" valueType="num">
                                      <p:cBhvr>
                                        <p:cTn id="32" dur="500"/>
                                        <p:tgtEl>
                                          <p:spTgt spid="9"/>
                                        </p:tgtEl>
                                        <p:attrNameLst>
                                          <p:attrName>ppt_h</p:attrName>
                                        </p:attrNameLst>
                                      </p:cBhvr>
                                      <p:tavLst>
                                        <p:tav tm="0">
                                          <p:val>
                                            <p:strVal val="ppt_h"/>
                                          </p:val>
                                        </p:tav>
                                        <p:tav tm="100000">
                                          <p:val>
                                            <p:fltVal val="0"/>
                                          </p:val>
                                        </p:tav>
                                      </p:tavLst>
                                    </p:anim>
                                    <p:animEffect transition="out" filter="fade">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grpId="1" nodeType="clickEffect">
                                  <p:stCondLst>
                                    <p:cond delay="0"/>
                                  </p:stCondLst>
                                  <p:childTnLst>
                                    <p:anim calcmode="lin" valueType="num">
                                      <p:cBhvr>
                                        <p:cTn id="45" dur="500"/>
                                        <p:tgtEl>
                                          <p:spTgt spid="10"/>
                                        </p:tgtEl>
                                        <p:attrNameLst>
                                          <p:attrName>ppt_w</p:attrName>
                                        </p:attrNameLst>
                                      </p:cBhvr>
                                      <p:tavLst>
                                        <p:tav tm="0">
                                          <p:val>
                                            <p:strVal val="ppt_w"/>
                                          </p:val>
                                        </p:tav>
                                        <p:tav tm="100000">
                                          <p:val>
                                            <p:fltVal val="0"/>
                                          </p:val>
                                        </p:tav>
                                      </p:tavLst>
                                    </p:anim>
                                    <p:anim calcmode="lin" valueType="num">
                                      <p:cBhvr>
                                        <p:cTn id="46" dur="500"/>
                                        <p:tgtEl>
                                          <p:spTgt spid="10"/>
                                        </p:tgtEl>
                                        <p:attrNameLst>
                                          <p:attrName>ppt_h</p:attrName>
                                        </p:attrNameLst>
                                      </p:cBhvr>
                                      <p:tavLst>
                                        <p:tav tm="0">
                                          <p:val>
                                            <p:strVal val="ppt_h"/>
                                          </p:val>
                                        </p:tav>
                                        <p:tav tm="100000">
                                          <p:val>
                                            <p:fltVal val="0"/>
                                          </p:val>
                                        </p:tav>
                                      </p:tavLst>
                                    </p:anim>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p:cTn id="53" dur="500" fill="hold"/>
                                        <p:tgtEl>
                                          <p:spTgt spid="11"/>
                                        </p:tgtEl>
                                        <p:attrNameLst>
                                          <p:attrName>ppt_w</p:attrName>
                                        </p:attrNameLst>
                                      </p:cBhvr>
                                      <p:tavLst>
                                        <p:tav tm="0">
                                          <p:val>
                                            <p:fltVal val="0"/>
                                          </p:val>
                                        </p:tav>
                                        <p:tav tm="100000">
                                          <p:val>
                                            <p:strVal val="#ppt_w"/>
                                          </p:val>
                                        </p:tav>
                                      </p:tavLst>
                                    </p:anim>
                                    <p:anim calcmode="lin" valueType="num">
                                      <p:cBhvr>
                                        <p:cTn id="54" dur="500" fill="hold"/>
                                        <p:tgtEl>
                                          <p:spTgt spid="11"/>
                                        </p:tgtEl>
                                        <p:attrNameLst>
                                          <p:attrName>ppt_h</p:attrName>
                                        </p:attrNameLst>
                                      </p:cBhvr>
                                      <p:tavLst>
                                        <p:tav tm="0">
                                          <p:val>
                                            <p:fltVal val="0"/>
                                          </p:val>
                                        </p:tav>
                                        <p:tav tm="100000">
                                          <p:val>
                                            <p:strVal val="#ppt_h"/>
                                          </p:val>
                                        </p:tav>
                                      </p:tavLst>
                                    </p:anim>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xit" presetSubtype="32" fill="hold" grpId="1" nodeType="clickEffect">
                                  <p:stCondLst>
                                    <p:cond delay="0"/>
                                  </p:stCondLst>
                                  <p:childTnLst>
                                    <p:anim calcmode="lin" valueType="num">
                                      <p:cBhvr>
                                        <p:cTn id="59" dur="500"/>
                                        <p:tgtEl>
                                          <p:spTgt spid="11"/>
                                        </p:tgtEl>
                                        <p:attrNameLst>
                                          <p:attrName>ppt_w</p:attrName>
                                        </p:attrNameLst>
                                      </p:cBhvr>
                                      <p:tavLst>
                                        <p:tav tm="0">
                                          <p:val>
                                            <p:strVal val="ppt_w"/>
                                          </p:val>
                                        </p:tav>
                                        <p:tav tm="100000">
                                          <p:val>
                                            <p:fltVal val="0"/>
                                          </p:val>
                                        </p:tav>
                                      </p:tavLst>
                                    </p:anim>
                                    <p:anim calcmode="lin" valueType="num">
                                      <p:cBhvr>
                                        <p:cTn id="60" dur="500"/>
                                        <p:tgtEl>
                                          <p:spTgt spid="11"/>
                                        </p:tgtEl>
                                        <p:attrNameLst>
                                          <p:attrName>ppt_h</p:attrName>
                                        </p:attrNameLst>
                                      </p:cBhvr>
                                      <p:tavLst>
                                        <p:tav tm="0">
                                          <p:val>
                                            <p:strVal val="ppt_h"/>
                                          </p:val>
                                        </p:tav>
                                        <p:tav tm="100000">
                                          <p:val>
                                            <p:fltVal val="0"/>
                                          </p:val>
                                        </p:tav>
                                      </p:tavLst>
                                    </p:anim>
                                    <p:animEffect transition="out" filter="fade">
                                      <p:cBhvr>
                                        <p:cTn id="61" dur="500"/>
                                        <p:tgtEl>
                                          <p:spTgt spid="11"/>
                                        </p:tgtEl>
                                      </p:cBhvr>
                                    </p:animEffect>
                                    <p:set>
                                      <p:cBhvr>
                                        <p:cTn id="62" dur="1" fill="hold">
                                          <p:stCondLst>
                                            <p:cond delay="499"/>
                                          </p:stCondLst>
                                        </p:cTn>
                                        <p:tgtEl>
                                          <p:spTgt spid="1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500" fill="hold"/>
                                        <p:tgtEl>
                                          <p:spTgt spid="12"/>
                                        </p:tgtEl>
                                        <p:attrNameLst>
                                          <p:attrName>ppt_w</p:attrName>
                                        </p:attrNameLst>
                                      </p:cBhvr>
                                      <p:tavLst>
                                        <p:tav tm="0">
                                          <p:val>
                                            <p:fltVal val="0"/>
                                          </p:val>
                                        </p:tav>
                                        <p:tav tm="100000">
                                          <p:val>
                                            <p:strVal val="#ppt_w"/>
                                          </p:val>
                                        </p:tav>
                                      </p:tavLst>
                                    </p:anim>
                                    <p:anim calcmode="lin" valueType="num">
                                      <p:cBhvr>
                                        <p:cTn id="68" dur="500" fill="hold"/>
                                        <p:tgtEl>
                                          <p:spTgt spid="12"/>
                                        </p:tgtEl>
                                        <p:attrNameLst>
                                          <p:attrName>ppt_h</p:attrName>
                                        </p:attrNameLst>
                                      </p:cBhvr>
                                      <p:tavLst>
                                        <p:tav tm="0">
                                          <p:val>
                                            <p:fltVal val="0"/>
                                          </p:val>
                                        </p:tav>
                                        <p:tav tm="100000">
                                          <p:val>
                                            <p:strVal val="#ppt_h"/>
                                          </p:val>
                                        </p:tav>
                                      </p:tavLst>
                                    </p:anim>
                                    <p:animEffect transition="in" filter="fade">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xit" presetSubtype="32" fill="hold" grpId="1" nodeType="clickEffect">
                                  <p:stCondLst>
                                    <p:cond delay="0"/>
                                  </p:stCondLst>
                                  <p:childTnLst>
                                    <p:anim calcmode="lin" valueType="num">
                                      <p:cBhvr>
                                        <p:cTn id="73" dur="500"/>
                                        <p:tgtEl>
                                          <p:spTgt spid="12"/>
                                        </p:tgtEl>
                                        <p:attrNameLst>
                                          <p:attrName>ppt_w</p:attrName>
                                        </p:attrNameLst>
                                      </p:cBhvr>
                                      <p:tavLst>
                                        <p:tav tm="0">
                                          <p:val>
                                            <p:strVal val="ppt_w"/>
                                          </p:val>
                                        </p:tav>
                                        <p:tav tm="100000">
                                          <p:val>
                                            <p:fltVal val="0"/>
                                          </p:val>
                                        </p:tav>
                                      </p:tavLst>
                                    </p:anim>
                                    <p:anim calcmode="lin" valueType="num">
                                      <p:cBhvr>
                                        <p:cTn id="74" dur="500"/>
                                        <p:tgtEl>
                                          <p:spTgt spid="12"/>
                                        </p:tgtEl>
                                        <p:attrNameLst>
                                          <p:attrName>ppt_h</p:attrName>
                                        </p:attrNameLst>
                                      </p:cBhvr>
                                      <p:tavLst>
                                        <p:tav tm="0">
                                          <p:val>
                                            <p:strVal val="ppt_h"/>
                                          </p:val>
                                        </p:tav>
                                        <p:tav tm="100000">
                                          <p:val>
                                            <p:fltVal val="0"/>
                                          </p:val>
                                        </p:tav>
                                      </p:tavLst>
                                    </p:anim>
                                    <p:animEffect transition="out" filter="fade">
                                      <p:cBhvr>
                                        <p:cTn id="75" dur="500"/>
                                        <p:tgtEl>
                                          <p:spTgt spid="12"/>
                                        </p:tgtEl>
                                      </p:cBhvr>
                                    </p:animEffect>
                                    <p:set>
                                      <p:cBhvr>
                                        <p:cTn id="76" dur="1" fill="hold">
                                          <p:stCondLst>
                                            <p:cond delay="499"/>
                                          </p:stCondLst>
                                        </p:cTn>
                                        <p:tgtEl>
                                          <p:spTgt spid="12"/>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13"/>
                                        </p:tgtEl>
                                        <p:attrNameLst>
                                          <p:attrName>style.visibility</p:attrName>
                                        </p:attrNameLst>
                                      </p:cBhvr>
                                      <p:to>
                                        <p:strVal val="visible"/>
                                      </p:to>
                                    </p:set>
                                    <p:anim calcmode="lin" valueType="num">
                                      <p:cBhvr>
                                        <p:cTn id="87" dur="500" fill="hold"/>
                                        <p:tgtEl>
                                          <p:spTgt spid="13"/>
                                        </p:tgtEl>
                                        <p:attrNameLst>
                                          <p:attrName>ppt_w</p:attrName>
                                        </p:attrNameLst>
                                      </p:cBhvr>
                                      <p:tavLst>
                                        <p:tav tm="0">
                                          <p:val>
                                            <p:fltVal val="0"/>
                                          </p:val>
                                        </p:tav>
                                        <p:tav tm="100000">
                                          <p:val>
                                            <p:strVal val="#ppt_w"/>
                                          </p:val>
                                        </p:tav>
                                      </p:tavLst>
                                    </p:anim>
                                    <p:anim calcmode="lin" valueType="num">
                                      <p:cBhvr>
                                        <p:cTn id="88" dur="500" fill="hold"/>
                                        <p:tgtEl>
                                          <p:spTgt spid="13"/>
                                        </p:tgtEl>
                                        <p:attrNameLst>
                                          <p:attrName>ppt_h</p:attrName>
                                        </p:attrNameLst>
                                      </p:cBhvr>
                                      <p:tavLst>
                                        <p:tav tm="0">
                                          <p:val>
                                            <p:fltVal val="0"/>
                                          </p:val>
                                        </p:tav>
                                        <p:tav tm="100000">
                                          <p:val>
                                            <p:strVal val="#ppt_h"/>
                                          </p:val>
                                        </p:tav>
                                      </p:tavLst>
                                    </p:anim>
                                    <p:animEffect transition="in" filter="fade">
                                      <p:cBhvr>
                                        <p:cTn id="89" dur="500"/>
                                        <p:tgtEl>
                                          <p:spTgt spid="13"/>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xit" presetSubtype="32" fill="hold" grpId="1" nodeType="clickEffect">
                                  <p:stCondLst>
                                    <p:cond delay="0"/>
                                  </p:stCondLst>
                                  <p:childTnLst>
                                    <p:anim calcmode="lin" valueType="num">
                                      <p:cBhvr>
                                        <p:cTn id="93" dur="500"/>
                                        <p:tgtEl>
                                          <p:spTgt spid="13"/>
                                        </p:tgtEl>
                                        <p:attrNameLst>
                                          <p:attrName>ppt_w</p:attrName>
                                        </p:attrNameLst>
                                      </p:cBhvr>
                                      <p:tavLst>
                                        <p:tav tm="0">
                                          <p:val>
                                            <p:strVal val="ppt_w"/>
                                          </p:val>
                                        </p:tav>
                                        <p:tav tm="100000">
                                          <p:val>
                                            <p:fltVal val="0"/>
                                          </p:val>
                                        </p:tav>
                                      </p:tavLst>
                                    </p:anim>
                                    <p:anim calcmode="lin" valueType="num">
                                      <p:cBhvr>
                                        <p:cTn id="94" dur="500"/>
                                        <p:tgtEl>
                                          <p:spTgt spid="13"/>
                                        </p:tgtEl>
                                        <p:attrNameLst>
                                          <p:attrName>ppt_h</p:attrName>
                                        </p:attrNameLst>
                                      </p:cBhvr>
                                      <p:tavLst>
                                        <p:tav tm="0">
                                          <p:val>
                                            <p:strVal val="ppt_h"/>
                                          </p:val>
                                        </p:tav>
                                        <p:tav tm="100000">
                                          <p:val>
                                            <p:fltVal val="0"/>
                                          </p:val>
                                        </p:tav>
                                      </p:tavLst>
                                    </p:anim>
                                    <p:animEffect transition="out" filter="fade">
                                      <p:cBhvr>
                                        <p:cTn id="95" dur="500"/>
                                        <p:tgtEl>
                                          <p:spTgt spid="13"/>
                                        </p:tgtEl>
                                      </p:cBhvr>
                                    </p:animEffect>
                                    <p:set>
                                      <p:cBhvr>
                                        <p:cTn id="96" dur="1" fill="hold">
                                          <p:stCondLst>
                                            <p:cond delay="499"/>
                                          </p:stCondLst>
                                        </p:cTn>
                                        <p:tgtEl>
                                          <p:spTgt spid="13"/>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14"/>
                                        </p:tgtEl>
                                        <p:attrNameLst>
                                          <p:attrName>style.visibility</p:attrName>
                                        </p:attrNameLst>
                                      </p:cBhvr>
                                      <p:to>
                                        <p:strVal val="visible"/>
                                      </p:to>
                                    </p:set>
                                    <p:anim calcmode="lin" valueType="num">
                                      <p:cBhvr>
                                        <p:cTn id="101" dur="500" fill="hold"/>
                                        <p:tgtEl>
                                          <p:spTgt spid="14"/>
                                        </p:tgtEl>
                                        <p:attrNameLst>
                                          <p:attrName>ppt_w</p:attrName>
                                        </p:attrNameLst>
                                      </p:cBhvr>
                                      <p:tavLst>
                                        <p:tav tm="0">
                                          <p:val>
                                            <p:fltVal val="0"/>
                                          </p:val>
                                        </p:tav>
                                        <p:tav tm="100000">
                                          <p:val>
                                            <p:strVal val="#ppt_w"/>
                                          </p:val>
                                        </p:tav>
                                      </p:tavLst>
                                    </p:anim>
                                    <p:anim calcmode="lin" valueType="num">
                                      <p:cBhvr>
                                        <p:cTn id="102" dur="500" fill="hold"/>
                                        <p:tgtEl>
                                          <p:spTgt spid="14"/>
                                        </p:tgtEl>
                                        <p:attrNameLst>
                                          <p:attrName>ppt_h</p:attrName>
                                        </p:attrNameLst>
                                      </p:cBhvr>
                                      <p:tavLst>
                                        <p:tav tm="0">
                                          <p:val>
                                            <p:fltVal val="0"/>
                                          </p:val>
                                        </p:tav>
                                        <p:tav tm="100000">
                                          <p:val>
                                            <p:strVal val="#ppt_h"/>
                                          </p:val>
                                        </p:tav>
                                      </p:tavLst>
                                    </p:anim>
                                    <p:animEffect transition="in" filter="fade">
                                      <p:cBhvr>
                                        <p:cTn id="103" dur="500"/>
                                        <p:tgtEl>
                                          <p:spTgt spid="14"/>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xit" presetSubtype="32" fill="hold" grpId="1" nodeType="clickEffect">
                                  <p:stCondLst>
                                    <p:cond delay="0"/>
                                  </p:stCondLst>
                                  <p:childTnLst>
                                    <p:anim calcmode="lin" valueType="num">
                                      <p:cBhvr>
                                        <p:cTn id="107" dur="500"/>
                                        <p:tgtEl>
                                          <p:spTgt spid="14"/>
                                        </p:tgtEl>
                                        <p:attrNameLst>
                                          <p:attrName>ppt_w</p:attrName>
                                        </p:attrNameLst>
                                      </p:cBhvr>
                                      <p:tavLst>
                                        <p:tav tm="0">
                                          <p:val>
                                            <p:strVal val="ppt_w"/>
                                          </p:val>
                                        </p:tav>
                                        <p:tav tm="100000">
                                          <p:val>
                                            <p:fltVal val="0"/>
                                          </p:val>
                                        </p:tav>
                                      </p:tavLst>
                                    </p:anim>
                                    <p:anim calcmode="lin" valueType="num">
                                      <p:cBhvr>
                                        <p:cTn id="108" dur="500"/>
                                        <p:tgtEl>
                                          <p:spTgt spid="14"/>
                                        </p:tgtEl>
                                        <p:attrNameLst>
                                          <p:attrName>ppt_h</p:attrName>
                                        </p:attrNameLst>
                                      </p:cBhvr>
                                      <p:tavLst>
                                        <p:tav tm="0">
                                          <p:val>
                                            <p:strVal val="ppt_h"/>
                                          </p:val>
                                        </p:tav>
                                        <p:tav tm="100000">
                                          <p:val>
                                            <p:fltVal val="0"/>
                                          </p:val>
                                        </p:tav>
                                      </p:tavLst>
                                    </p:anim>
                                    <p:animEffect transition="out" filter="fade">
                                      <p:cBhvr>
                                        <p:cTn id="109" dur="500"/>
                                        <p:tgtEl>
                                          <p:spTgt spid="14"/>
                                        </p:tgtEl>
                                      </p:cBhvr>
                                    </p:animEffect>
                                    <p:set>
                                      <p:cBhvr>
                                        <p:cTn id="110" dur="1" fill="hold">
                                          <p:stCondLst>
                                            <p:cond delay="499"/>
                                          </p:stCondLst>
                                        </p:cTn>
                                        <p:tgtEl>
                                          <p:spTgt spid="14"/>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15"/>
                                        </p:tgtEl>
                                        <p:attrNameLst>
                                          <p:attrName>style.visibility</p:attrName>
                                        </p:attrNameLst>
                                      </p:cBhvr>
                                      <p:to>
                                        <p:strVal val="visible"/>
                                      </p:to>
                                    </p:set>
                                    <p:anim calcmode="lin" valueType="num">
                                      <p:cBhvr>
                                        <p:cTn id="115" dur="500" fill="hold"/>
                                        <p:tgtEl>
                                          <p:spTgt spid="15"/>
                                        </p:tgtEl>
                                        <p:attrNameLst>
                                          <p:attrName>ppt_w</p:attrName>
                                        </p:attrNameLst>
                                      </p:cBhvr>
                                      <p:tavLst>
                                        <p:tav tm="0">
                                          <p:val>
                                            <p:fltVal val="0"/>
                                          </p:val>
                                        </p:tav>
                                        <p:tav tm="100000">
                                          <p:val>
                                            <p:strVal val="#ppt_w"/>
                                          </p:val>
                                        </p:tav>
                                      </p:tavLst>
                                    </p:anim>
                                    <p:anim calcmode="lin" valueType="num">
                                      <p:cBhvr>
                                        <p:cTn id="116" dur="500" fill="hold"/>
                                        <p:tgtEl>
                                          <p:spTgt spid="15"/>
                                        </p:tgtEl>
                                        <p:attrNameLst>
                                          <p:attrName>ppt_h</p:attrName>
                                        </p:attrNameLst>
                                      </p:cBhvr>
                                      <p:tavLst>
                                        <p:tav tm="0">
                                          <p:val>
                                            <p:fltVal val="0"/>
                                          </p:val>
                                        </p:tav>
                                        <p:tav tm="100000">
                                          <p:val>
                                            <p:strVal val="#ppt_h"/>
                                          </p:val>
                                        </p:tav>
                                      </p:tavLst>
                                    </p:anim>
                                    <p:animEffect transition="in" filter="fade">
                                      <p:cBhvr>
                                        <p:cTn id="117" dur="500"/>
                                        <p:tgtEl>
                                          <p:spTgt spid="15"/>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ntr" presetSubtype="16" fill="hold" grpId="0" nodeType="clickEffect">
                                  <p:stCondLst>
                                    <p:cond delay="0"/>
                                  </p:stCondLst>
                                  <p:childTnLst>
                                    <p:set>
                                      <p:cBhvr>
                                        <p:cTn id="121" dur="1" fill="hold">
                                          <p:stCondLst>
                                            <p:cond delay="0"/>
                                          </p:stCondLst>
                                        </p:cTn>
                                        <p:tgtEl>
                                          <p:spTgt spid="16"/>
                                        </p:tgtEl>
                                        <p:attrNameLst>
                                          <p:attrName>style.visibility</p:attrName>
                                        </p:attrNameLst>
                                      </p:cBhvr>
                                      <p:to>
                                        <p:strVal val="visible"/>
                                      </p:to>
                                    </p:set>
                                    <p:anim calcmode="lin" valueType="num">
                                      <p:cBhvr>
                                        <p:cTn id="122" dur="500" fill="hold"/>
                                        <p:tgtEl>
                                          <p:spTgt spid="16"/>
                                        </p:tgtEl>
                                        <p:attrNameLst>
                                          <p:attrName>ppt_w</p:attrName>
                                        </p:attrNameLst>
                                      </p:cBhvr>
                                      <p:tavLst>
                                        <p:tav tm="0">
                                          <p:val>
                                            <p:fltVal val="0"/>
                                          </p:val>
                                        </p:tav>
                                        <p:tav tm="100000">
                                          <p:val>
                                            <p:strVal val="#ppt_w"/>
                                          </p:val>
                                        </p:tav>
                                      </p:tavLst>
                                    </p:anim>
                                    <p:anim calcmode="lin" valueType="num">
                                      <p:cBhvr>
                                        <p:cTn id="123" dur="500" fill="hold"/>
                                        <p:tgtEl>
                                          <p:spTgt spid="16"/>
                                        </p:tgtEl>
                                        <p:attrNameLst>
                                          <p:attrName>ppt_h</p:attrName>
                                        </p:attrNameLst>
                                      </p:cBhvr>
                                      <p:tavLst>
                                        <p:tav tm="0">
                                          <p:val>
                                            <p:fltVal val="0"/>
                                          </p:val>
                                        </p:tav>
                                        <p:tav tm="100000">
                                          <p:val>
                                            <p:strVal val="#ppt_h"/>
                                          </p:val>
                                        </p:tav>
                                      </p:tavLst>
                                    </p:anim>
                                    <p:animEffect transition="in" filter="fade">
                                      <p:cBhvr>
                                        <p:cTn id="124" dur="500"/>
                                        <p:tgtEl>
                                          <p:spTgt spid="16"/>
                                        </p:tgtEl>
                                      </p:cBhvr>
                                    </p:animEffect>
                                  </p:childTnLst>
                                </p:cTn>
                              </p:par>
                            </p:childTnLst>
                          </p:cTn>
                        </p:par>
                      </p:childTnLst>
                    </p:cTn>
                  </p:par>
                  <p:par>
                    <p:cTn id="125" fill="hold">
                      <p:stCondLst>
                        <p:cond delay="indefinite"/>
                      </p:stCondLst>
                      <p:childTnLst>
                        <p:par>
                          <p:cTn id="126" fill="hold">
                            <p:stCondLst>
                              <p:cond delay="0"/>
                            </p:stCondLst>
                            <p:childTnLst>
                              <p:par>
                                <p:cTn id="127" presetID="53" presetClass="entr" presetSubtype="16" fill="hold" grpId="0" nodeType="clickEffect">
                                  <p:stCondLst>
                                    <p:cond delay="0"/>
                                  </p:stCondLst>
                                  <p:childTnLst>
                                    <p:set>
                                      <p:cBhvr>
                                        <p:cTn id="128" dur="1" fill="hold">
                                          <p:stCondLst>
                                            <p:cond delay="0"/>
                                          </p:stCondLst>
                                        </p:cTn>
                                        <p:tgtEl>
                                          <p:spTgt spid="17"/>
                                        </p:tgtEl>
                                        <p:attrNameLst>
                                          <p:attrName>style.visibility</p:attrName>
                                        </p:attrNameLst>
                                      </p:cBhvr>
                                      <p:to>
                                        <p:strVal val="visible"/>
                                      </p:to>
                                    </p:set>
                                    <p:anim calcmode="lin" valueType="num">
                                      <p:cBhvr>
                                        <p:cTn id="129" dur="500" fill="hold"/>
                                        <p:tgtEl>
                                          <p:spTgt spid="17"/>
                                        </p:tgtEl>
                                        <p:attrNameLst>
                                          <p:attrName>ppt_w</p:attrName>
                                        </p:attrNameLst>
                                      </p:cBhvr>
                                      <p:tavLst>
                                        <p:tav tm="0">
                                          <p:val>
                                            <p:fltVal val="0"/>
                                          </p:val>
                                        </p:tav>
                                        <p:tav tm="100000">
                                          <p:val>
                                            <p:strVal val="#ppt_w"/>
                                          </p:val>
                                        </p:tav>
                                      </p:tavLst>
                                    </p:anim>
                                    <p:anim calcmode="lin" valueType="num">
                                      <p:cBhvr>
                                        <p:cTn id="130" dur="500" fill="hold"/>
                                        <p:tgtEl>
                                          <p:spTgt spid="17"/>
                                        </p:tgtEl>
                                        <p:attrNameLst>
                                          <p:attrName>ppt_h</p:attrName>
                                        </p:attrNameLst>
                                      </p:cBhvr>
                                      <p:tavLst>
                                        <p:tav tm="0">
                                          <p:val>
                                            <p:fltVal val="0"/>
                                          </p:val>
                                        </p:tav>
                                        <p:tav tm="100000">
                                          <p:val>
                                            <p:strVal val="#ppt_h"/>
                                          </p:val>
                                        </p:tav>
                                      </p:tavLst>
                                    </p:anim>
                                    <p:animEffect transition="in" filter="fade">
                                      <p:cBhvr>
                                        <p:cTn id="131" dur="500"/>
                                        <p:tgtEl>
                                          <p:spTgt spid="17"/>
                                        </p:tgtEl>
                                      </p:cBhvr>
                                    </p:animEffect>
                                  </p:childTnLst>
                                </p:cTn>
                              </p:par>
                            </p:childTnLst>
                          </p:cTn>
                        </p:par>
                      </p:childTnLst>
                    </p:cTn>
                  </p:par>
                  <p:par>
                    <p:cTn id="132" fill="hold">
                      <p:stCondLst>
                        <p:cond delay="indefinite"/>
                      </p:stCondLst>
                      <p:childTnLst>
                        <p:par>
                          <p:cTn id="133" fill="hold">
                            <p:stCondLst>
                              <p:cond delay="0"/>
                            </p:stCondLst>
                            <p:childTnLst>
                              <p:par>
                                <p:cTn id="134" presetID="53" presetClass="exit" presetSubtype="32" fill="hold" grpId="1" nodeType="clickEffect">
                                  <p:stCondLst>
                                    <p:cond delay="0"/>
                                  </p:stCondLst>
                                  <p:childTnLst>
                                    <p:anim calcmode="lin" valueType="num">
                                      <p:cBhvr>
                                        <p:cTn id="135" dur="500"/>
                                        <p:tgtEl>
                                          <p:spTgt spid="17"/>
                                        </p:tgtEl>
                                        <p:attrNameLst>
                                          <p:attrName>ppt_w</p:attrName>
                                        </p:attrNameLst>
                                      </p:cBhvr>
                                      <p:tavLst>
                                        <p:tav tm="0">
                                          <p:val>
                                            <p:strVal val="ppt_w"/>
                                          </p:val>
                                        </p:tav>
                                        <p:tav tm="100000">
                                          <p:val>
                                            <p:fltVal val="0"/>
                                          </p:val>
                                        </p:tav>
                                      </p:tavLst>
                                    </p:anim>
                                    <p:anim calcmode="lin" valueType="num">
                                      <p:cBhvr>
                                        <p:cTn id="136" dur="500"/>
                                        <p:tgtEl>
                                          <p:spTgt spid="17"/>
                                        </p:tgtEl>
                                        <p:attrNameLst>
                                          <p:attrName>ppt_h</p:attrName>
                                        </p:attrNameLst>
                                      </p:cBhvr>
                                      <p:tavLst>
                                        <p:tav tm="0">
                                          <p:val>
                                            <p:strVal val="ppt_h"/>
                                          </p:val>
                                        </p:tav>
                                        <p:tav tm="100000">
                                          <p:val>
                                            <p:fltVal val="0"/>
                                          </p:val>
                                        </p:tav>
                                      </p:tavLst>
                                    </p:anim>
                                    <p:animEffect transition="out" filter="fade">
                                      <p:cBhvr>
                                        <p:cTn id="137" dur="500"/>
                                        <p:tgtEl>
                                          <p:spTgt spid="17"/>
                                        </p:tgtEl>
                                      </p:cBhvr>
                                    </p:animEffect>
                                    <p:set>
                                      <p:cBhvr>
                                        <p:cTn id="138" dur="1" fill="hold">
                                          <p:stCondLst>
                                            <p:cond delay="499"/>
                                          </p:stCondLst>
                                        </p:cTn>
                                        <p:tgtEl>
                                          <p:spTgt spid="17"/>
                                        </p:tgtEl>
                                        <p:attrNameLst>
                                          <p:attrName>style.visibility</p:attrName>
                                        </p:attrNameLst>
                                      </p:cBhvr>
                                      <p:to>
                                        <p:strVal val="hidden"/>
                                      </p:to>
                                    </p:set>
                                  </p:childTnLst>
                                </p:cTn>
                              </p:par>
                              <p:par>
                                <p:cTn id="139" presetID="53" presetClass="exit" presetSubtype="32" fill="hold" grpId="1" nodeType="withEffect">
                                  <p:stCondLst>
                                    <p:cond delay="0"/>
                                  </p:stCondLst>
                                  <p:childTnLst>
                                    <p:anim calcmode="lin" valueType="num">
                                      <p:cBhvr>
                                        <p:cTn id="140" dur="500"/>
                                        <p:tgtEl>
                                          <p:spTgt spid="16"/>
                                        </p:tgtEl>
                                        <p:attrNameLst>
                                          <p:attrName>ppt_w</p:attrName>
                                        </p:attrNameLst>
                                      </p:cBhvr>
                                      <p:tavLst>
                                        <p:tav tm="0">
                                          <p:val>
                                            <p:strVal val="ppt_w"/>
                                          </p:val>
                                        </p:tav>
                                        <p:tav tm="100000">
                                          <p:val>
                                            <p:fltVal val="0"/>
                                          </p:val>
                                        </p:tav>
                                      </p:tavLst>
                                    </p:anim>
                                    <p:anim calcmode="lin" valueType="num">
                                      <p:cBhvr>
                                        <p:cTn id="141" dur="500"/>
                                        <p:tgtEl>
                                          <p:spTgt spid="16"/>
                                        </p:tgtEl>
                                        <p:attrNameLst>
                                          <p:attrName>ppt_h</p:attrName>
                                        </p:attrNameLst>
                                      </p:cBhvr>
                                      <p:tavLst>
                                        <p:tav tm="0">
                                          <p:val>
                                            <p:strVal val="ppt_h"/>
                                          </p:val>
                                        </p:tav>
                                        <p:tav tm="100000">
                                          <p:val>
                                            <p:fltVal val="0"/>
                                          </p:val>
                                        </p:tav>
                                      </p:tavLst>
                                    </p:anim>
                                    <p:animEffect transition="out" filter="fade">
                                      <p:cBhvr>
                                        <p:cTn id="142" dur="500"/>
                                        <p:tgtEl>
                                          <p:spTgt spid="16"/>
                                        </p:tgtEl>
                                      </p:cBhvr>
                                    </p:animEffect>
                                    <p:set>
                                      <p:cBhvr>
                                        <p:cTn id="143" dur="1" fill="hold">
                                          <p:stCondLst>
                                            <p:cond delay="499"/>
                                          </p:stCondLst>
                                        </p:cTn>
                                        <p:tgtEl>
                                          <p:spTgt spid="16"/>
                                        </p:tgtEl>
                                        <p:attrNameLst>
                                          <p:attrName>style.visibility</p:attrName>
                                        </p:attrNameLst>
                                      </p:cBhvr>
                                      <p:to>
                                        <p:strVal val="hidden"/>
                                      </p:to>
                                    </p:set>
                                  </p:childTnLst>
                                </p:cTn>
                              </p:par>
                              <p:par>
                                <p:cTn id="144" presetID="53" presetClass="exit" presetSubtype="32" fill="hold" grpId="1" nodeType="withEffect">
                                  <p:stCondLst>
                                    <p:cond delay="0"/>
                                  </p:stCondLst>
                                  <p:childTnLst>
                                    <p:anim calcmode="lin" valueType="num">
                                      <p:cBhvr>
                                        <p:cTn id="145" dur="500"/>
                                        <p:tgtEl>
                                          <p:spTgt spid="15"/>
                                        </p:tgtEl>
                                        <p:attrNameLst>
                                          <p:attrName>ppt_w</p:attrName>
                                        </p:attrNameLst>
                                      </p:cBhvr>
                                      <p:tavLst>
                                        <p:tav tm="0">
                                          <p:val>
                                            <p:strVal val="ppt_w"/>
                                          </p:val>
                                        </p:tav>
                                        <p:tav tm="100000">
                                          <p:val>
                                            <p:fltVal val="0"/>
                                          </p:val>
                                        </p:tav>
                                      </p:tavLst>
                                    </p:anim>
                                    <p:anim calcmode="lin" valueType="num">
                                      <p:cBhvr>
                                        <p:cTn id="146" dur="500"/>
                                        <p:tgtEl>
                                          <p:spTgt spid="15"/>
                                        </p:tgtEl>
                                        <p:attrNameLst>
                                          <p:attrName>ppt_h</p:attrName>
                                        </p:attrNameLst>
                                      </p:cBhvr>
                                      <p:tavLst>
                                        <p:tav tm="0">
                                          <p:val>
                                            <p:strVal val="ppt_h"/>
                                          </p:val>
                                        </p:tav>
                                        <p:tav tm="100000">
                                          <p:val>
                                            <p:fltVal val="0"/>
                                          </p:val>
                                        </p:tav>
                                      </p:tavLst>
                                    </p:anim>
                                    <p:animEffect transition="out" filter="fade">
                                      <p:cBhvr>
                                        <p:cTn id="147" dur="500"/>
                                        <p:tgtEl>
                                          <p:spTgt spid="15"/>
                                        </p:tgtEl>
                                      </p:cBhvr>
                                    </p:animEffect>
                                    <p:set>
                                      <p:cBhvr>
                                        <p:cTn id="148" dur="1" fill="hold">
                                          <p:stCondLst>
                                            <p:cond delay="499"/>
                                          </p:stCondLst>
                                        </p:cTn>
                                        <p:tgtEl>
                                          <p:spTgt spid="15"/>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nodeType="clickEffect">
                                  <p:stCondLst>
                                    <p:cond delay="0"/>
                                  </p:stCondLst>
                                  <p:childTnLst>
                                    <p:set>
                                      <p:cBhvr>
                                        <p:cTn id="15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nodeType="clickEffect">
                                  <p:stCondLst>
                                    <p:cond delay="0"/>
                                  </p:stCondLst>
                                  <p:childTnLst>
                                    <p:set>
                                      <p:cBhvr>
                                        <p:cTn id="15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53" presetClass="entr" presetSubtype="16" fill="hold" grpId="0" nodeType="clickEffect">
                                  <p:stCondLst>
                                    <p:cond delay="0"/>
                                  </p:stCondLst>
                                  <p:childTnLst>
                                    <p:set>
                                      <p:cBhvr>
                                        <p:cTn id="160" dur="1" fill="hold">
                                          <p:stCondLst>
                                            <p:cond delay="0"/>
                                          </p:stCondLst>
                                        </p:cTn>
                                        <p:tgtEl>
                                          <p:spTgt spid="18"/>
                                        </p:tgtEl>
                                        <p:attrNameLst>
                                          <p:attrName>style.visibility</p:attrName>
                                        </p:attrNameLst>
                                      </p:cBhvr>
                                      <p:to>
                                        <p:strVal val="visible"/>
                                      </p:to>
                                    </p:set>
                                    <p:anim calcmode="lin" valueType="num">
                                      <p:cBhvr>
                                        <p:cTn id="161" dur="500" fill="hold"/>
                                        <p:tgtEl>
                                          <p:spTgt spid="18"/>
                                        </p:tgtEl>
                                        <p:attrNameLst>
                                          <p:attrName>ppt_w</p:attrName>
                                        </p:attrNameLst>
                                      </p:cBhvr>
                                      <p:tavLst>
                                        <p:tav tm="0">
                                          <p:val>
                                            <p:fltVal val="0"/>
                                          </p:val>
                                        </p:tav>
                                        <p:tav tm="100000">
                                          <p:val>
                                            <p:strVal val="#ppt_w"/>
                                          </p:val>
                                        </p:tav>
                                      </p:tavLst>
                                    </p:anim>
                                    <p:anim calcmode="lin" valueType="num">
                                      <p:cBhvr>
                                        <p:cTn id="162" dur="500" fill="hold"/>
                                        <p:tgtEl>
                                          <p:spTgt spid="18"/>
                                        </p:tgtEl>
                                        <p:attrNameLst>
                                          <p:attrName>ppt_h</p:attrName>
                                        </p:attrNameLst>
                                      </p:cBhvr>
                                      <p:tavLst>
                                        <p:tav tm="0">
                                          <p:val>
                                            <p:fltVal val="0"/>
                                          </p:val>
                                        </p:tav>
                                        <p:tav tm="100000">
                                          <p:val>
                                            <p:strVal val="#ppt_h"/>
                                          </p:val>
                                        </p:tav>
                                      </p:tavLst>
                                    </p:anim>
                                    <p:animEffect transition="in" filter="fade">
                                      <p:cBhvr>
                                        <p:cTn id="163" dur="500"/>
                                        <p:tgtEl>
                                          <p:spTgt spid="18"/>
                                        </p:tgtEl>
                                      </p:cBhvr>
                                    </p:animEffect>
                                  </p:childTnLst>
                                </p:cTn>
                              </p:par>
                            </p:childTnLst>
                          </p:cTn>
                        </p:par>
                      </p:childTnLst>
                    </p:cTn>
                  </p:par>
                  <p:par>
                    <p:cTn id="164" fill="hold">
                      <p:stCondLst>
                        <p:cond delay="indefinite"/>
                      </p:stCondLst>
                      <p:childTnLst>
                        <p:par>
                          <p:cTn id="165" fill="hold">
                            <p:stCondLst>
                              <p:cond delay="0"/>
                            </p:stCondLst>
                            <p:childTnLst>
                              <p:par>
                                <p:cTn id="166" presetID="53" presetClass="exit" presetSubtype="32" fill="hold" grpId="1" nodeType="clickEffect">
                                  <p:stCondLst>
                                    <p:cond delay="0"/>
                                  </p:stCondLst>
                                  <p:childTnLst>
                                    <p:anim calcmode="lin" valueType="num">
                                      <p:cBhvr>
                                        <p:cTn id="167" dur="500"/>
                                        <p:tgtEl>
                                          <p:spTgt spid="18"/>
                                        </p:tgtEl>
                                        <p:attrNameLst>
                                          <p:attrName>ppt_w</p:attrName>
                                        </p:attrNameLst>
                                      </p:cBhvr>
                                      <p:tavLst>
                                        <p:tav tm="0">
                                          <p:val>
                                            <p:strVal val="ppt_w"/>
                                          </p:val>
                                        </p:tav>
                                        <p:tav tm="100000">
                                          <p:val>
                                            <p:fltVal val="0"/>
                                          </p:val>
                                        </p:tav>
                                      </p:tavLst>
                                    </p:anim>
                                    <p:anim calcmode="lin" valueType="num">
                                      <p:cBhvr>
                                        <p:cTn id="168" dur="500"/>
                                        <p:tgtEl>
                                          <p:spTgt spid="18"/>
                                        </p:tgtEl>
                                        <p:attrNameLst>
                                          <p:attrName>ppt_h</p:attrName>
                                        </p:attrNameLst>
                                      </p:cBhvr>
                                      <p:tavLst>
                                        <p:tav tm="0">
                                          <p:val>
                                            <p:strVal val="ppt_h"/>
                                          </p:val>
                                        </p:tav>
                                        <p:tav tm="100000">
                                          <p:val>
                                            <p:fltVal val="0"/>
                                          </p:val>
                                        </p:tav>
                                      </p:tavLst>
                                    </p:anim>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53" presetClass="entr" presetSubtype="16" fill="hold" grpId="0" nodeType="clickEffect">
                                  <p:stCondLst>
                                    <p:cond delay="0"/>
                                  </p:stCondLst>
                                  <p:childTnLst>
                                    <p:set>
                                      <p:cBhvr>
                                        <p:cTn id="174" dur="1" fill="hold">
                                          <p:stCondLst>
                                            <p:cond delay="0"/>
                                          </p:stCondLst>
                                        </p:cTn>
                                        <p:tgtEl>
                                          <p:spTgt spid="19"/>
                                        </p:tgtEl>
                                        <p:attrNameLst>
                                          <p:attrName>style.visibility</p:attrName>
                                        </p:attrNameLst>
                                      </p:cBhvr>
                                      <p:to>
                                        <p:strVal val="visible"/>
                                      </p:to>
                                    </p:set>
                                    <p:anim calcmode="lin" valueType="num">
                                      <p:cBhvr>
                                        <p:cTn id="175" dur="500" fill="hold"/>
                                        <p:tgtEl>
                                          <p:spTgt spid="19"/>
                                        </p:tgtEl>
                                        <p:attrNameLst>
                                          <p:attrName>ppt_w</p:attrName>
                                        </p:attrNameLst>
                                      </p:cBhvr>
                                      <p:tavLst>
                                        <p:tav tm="0">
                                          <p:val>
                                            <p:fltVal val="0"/>
                                          </p:val>
                                        </p:tav>
                                        <p:tav tm="100000">
                                          <p:val>
                                            <p:strVal val="#ppt_w"/>
                                          </p:val>
                                        </p:tav>
                                      </p:tavLst>
                                    </p:anim>
                                    <p:anim calcmode="lin" valueType="num">
                                      <p:cBhvr>
                                        <p:cTn id="176" dur="500" fill="hold"/>
                                        <p:tgtEl>
                                          <p:spTgt spid="19"/>
                                        </p:tgtEl>
                                        <p:attrNameLst>
                                          <p:attrName>ppt_h</p:attrName>
                                        </p:attrNameLst>
                                      </p:cBhvr>
                                      <p:tavLst>
                                        <p:tav tm="0">
                                          <p:val>
                                            <p:fltVal val="0"/>
                                          </p:val>
                                        </p:tav>
                                        <p:tav tm="100000">
                                          <p:val>
                                            <p:strVal val="#ppt_h"/>
                                          </p:val>
                                        </p:tav>
                                      </p:tavLst>
                                    </p:anim>
                                    <p:animEffect transition="in" filter="fade">
                                      <p:cBhvr>
                                        <p:cTn id="177" dur="500"/>
                                        <p:tgtEl>
                                          <p:spTgt spid="19"/>
                                        </p:tgtEl>
                                      </p:cBhvr>
                                    </p:animEffect>
                                  </p:childTnLst>
                                </p:cTn>
                              </p:par>
                            </p:childTnLst>
                          </p:cTn>
                        </p:par>
                      </p:childTnLst>
                    </p:cTn>
                  </p:par>
                  <p:par>
                    <p:cTn id="178" fill="hold">
                      <p:stCondLst>
                        <p:cond delay="indefinite"/>
                      </p:stCondLst>
                      <p:childTnLst>
                        <p:par>
                          <p:cTn id="179" fill="hold">
                            <p:stCondLst>
                              <p:cond delay="0"/>
                            </p:stCondLst>
                            <p:childTnLst>
                              <p:par>
                                <p:cTn id="180" presetID="53" presetClass="exit" presetSubtype="32" fill="hold" grpId="1" nodeType="clickEffect">
                                  <p:stCondLst>
                                    <p:cond delay="0"/>
                                  </p:stCondLst>
                                  <p:childTnLst>
                                    <p:anim calcmode="lin" valueType="num">
                                      <p:cBhvr>
                                        <p:cTn id="181" dur="500"/>
                                        <p:tgtEl>
                                          <p:spTgt spid="19"/>
                                        </p:tgtEl>
                                        <p:attrNameLst>
                                          <p:attrName>ppt_w</p:attrName>
                                        </p:attrNameLst>
                                      </p:cBhvr>
                                      <p:tavLst>
                                        <p:tav tm="0">
                                          <p:val>
                                            <p:strVal val="ppt_w"/>
                                          </p:val>
                                        </p:tav>
                                        <p:tav tm="100000">
                                          <p:val>
                                            <p:fltVal val="0"/>
                                          </p:val>
                                        </p:tav>
                                      </p:tavLst>
                                    </p:anim>
                                    <p:anim calcmode="lin" valueType="num">
                                      <p:cBhvr>
                                        <p:cTn id="182" dur="500"/>
                                        <p:tgtEl>
                                          <p:spTgt spid="19"/>
                                        </p:tgtEl>
                                        <p:attrNameLst>
                                          <p:attrName>ppt_h</p:attrName>
                                        </p:attrNameLst>
                                      </p:cBhvr>
                                      <p:tavLst>
                                        <p:tav tm="0">
                                          <p:val>
                                            <p:strVal val="ppt_h"/>
                                          </p:val>
                                        </p:tav>
                                        <p:tav tm="100000">
                                          <p:val>
                                            <p:fltVal val="0"/>
                                          </p:val>
                                        </p:tav>
                                      </p:tavLst>
                                    </p:anim>
                                    <p:animEffect transition="out" filter="fade">
                                      <p:cBhvr>
                                        <p:cTn id="183" dur="500"/>
                                        <p:tgtEl>
                                          <p:spTgt spid="19"/>
                                        </p:tgtEl>
                                      </p:cBhvr>
                                    </p:animEffect>
                                    <p:set>
                                      <p:cBhvr>
                                        <p:cTn id="184" dur="1" fill="hold">
                                          <p:stCondLst>
                                            <p:cond delay="499"/>
                                          </p:stCondLst>
                                        </p:cTn>
                                        <p:tgtEl>
                                          <p:spTgt spid="19"/>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53" presetClass="entr" presetSubtype="16" fill="hold" grpId="0" nodeType="clickEffect">
                                  <p:stCondLst>
                                    <p:cond delay="0"/>
                                  </p:stCondLst>
                                  <p:childTnLst>
                                    <p:set>
                                      <p:cBhvr>
                                        <p:cTn id="188" dur="1" fill="hold">
                                          <p:stCondLst>
                                            <p:cond delay="0"/>
                                          </p:stCondLst>
                                        </p:cTn>
                                        <p:tgtEl>
                                          <p:spTgt spid="20"/>
                                        </p:tgtEl>
                                        <p:attrNameLst>
                                          <p:attrName>style.visibility</p:attrName>
                                        </p:attrNameLst>
                                      </p:cBhvr>
                                      <p:to>
                                        <p:strVal val="visible"/>
                                      </p:to>
                                    </p:set>
                                    <p:anim calcmode="lin" valueType="num">
                                      <p:cBhvr>
                                        <p:cTn id="189" dur="500" fill="hold"/>
                                        <p:tgtEl>
                                          <p:spTgt spid="20"/>
                                        </p:tgtEl>
                                        <p:attrNameLst>
                                          <p:attrName>ppt_w</p:attrName>
                                        </p:attrNameLst>
                                      </p:cBhvr>
                                      <p:tavLst>
                                        <p:tav tm="0">
                                          <p:val>
                                            <p:fltVal val="0"/>
                                          </p:val>
                                        </p:tav>
                                        <p:tav tm="100000">
                                          <p:val>
                                            <p:strVal val="#ppt_w"/>
                                          </p:val>
                                        </p:tav>
                                      </p:tavLst>
                                    </p:anim>
                                    <p:anim calcmode="lin" valueType="num">
                                      <p:cBhvr>
                                        <p:cTn id="190" dur="500" fill="hold"/>
                                        <p:tgtEl>
                                          <p:spTgt spid="20"/>
                                        </p:tgtEl>
                                        <p:attrNameLst>
                                          <p:attrName>ppt_h</p:attrName>
                                        </p:attrNameLst>
                                      </p:cBhvr>
                                      <p:tavLst>
                                        <p:tav tm="0">
                                          <p:val>
                                            <p:fltVal val="0"/>
                                          </p:val>
                                        </p:tav>
                                        <p:tav tm="100000">
                                          <p:val>
                                            <p:strVal val="#ppt_h"/>
                                          </p:val>
                                        </p:tav>
                                      </p:tavLst>
                                    </p:anim>
                                    <p:animEffect transition="in" filter="fade">
                                      <p:cBhvr>
                                        <p:cTn id="191" dur="500"/>
                                        <p:tgtEl>
                                          <p:spTgt spid="20"/>
                                        </p:tgtEl>
                                      </p:cBhvr>
                                    </p:animEffect>
                                  </p:childTnLst>
                                </p:cTn>
                              </p:par>
                            </p:childTnLst>
                          </p:cTn>
                        </p:par>
                      </p:childTnLst>
                    </p:cTn>
                  </p:par>
                  <p:par>
                    <p:cTn id="192" fill="hold">
                      <p:stCondLst>
                        <p:cond delay="indefinite"/>
                      </p:stCondLst>
                      <p:childTnLst>
                        <p:par>
                          <p:cTn id="193" fill="hold">
                            <p:stCondLst>
                              <p:cond delay="0"/>
                            </p:stCondLst>
                            <p:childTnLst>
                              <p:par>
                                <p:cTn id="194" presetID="53" presetClass="exit" presetSubtype="32" fill="hold" grpId="1" nodeType="clickEffect">
                                  <p:stCondLst>
                                    <p:cond delay="0"/>
                                  </p:stCondLst>
                                  <p:childTnLst>
                                    <p:anim calcmode="lin" valueType="num">
                                      <p:cBhvr>
                                        <p:cTn id="195" dur="500"/>
                                        <p:tgtEl>
                                          <p:spTgt spid="20"/>
                                        </p:tgtEl>
                                        <p:attrNameLst>
                                          <p:attrName>ppt_w</p:attrName>
                                        </p:attrNameLst>
                                      </p:cBhvr>
                                      <p:tavLst>
                                        <p:tav tm="0">
                                          <p:val>
                                            <p:strVal val="ppt_w"/>
                                          </p:val>
                                        </p:tav>
                                        <p:tav tm="100000">
                                          <p:val>
                                            <p:fltVal val="0"/>
                                          </p:val>
                                        </p:tav>
                                      </p:tavLst>
                                    </p:anim>
                                    <p:anim calcmode="lin" valueType="num">
                                      <p:cBhvr>
                                        <p:cTn id="196" dur="500"/>
                                        <p:tgtEl>
                                          <p:spTgt spid="20"/>
                                        </p:tgtEl>
                                        <p:attrNameLst>
                                          <p:attrName>ppt_h</p:attrName>
                                        </p:attrNameLst>
                                      </p:cBhvr>
                                      <p:tavLst>
                                        <p:tav tm="0">
                                          <p:val>
                                            <p:strVal val="ppt_h"/>
                                          </p:val>
                                        </p:tav>
                                        <p:tav tm="100000">
                                          <p:val>
                                            <p:fltVal val="0"/>
                                          </p:val>
                                        </p:tav>
                                      </p:tavLst>
                                    </p:anim>
                                    <p:animEffect transition="out" filter="fade">
                                      <p:cBhvr>
                                        <p:cTn id="197" dur="500"/>
                                        <p:tgtEl>
                                          <p:spTgt spid="20"/>
                                        </p:tgtEl>
                                      </p:cBhvr>
                                    </p:animEffect>
                                    <p:set>
                                      <p:cBhvr>
                                        <p:cTn id="19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764BC5-D7B9-4FCA-A733-B6482AB8B3AE}"/>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8DE2D0E5-A71D-4400-9D80-A4C0034F540E}"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12</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6626" name="Text Box 2">
            <a:extLst>
              <a:ext uri="{FF2B5EF4-FFF2-40B4-BE49-F238E27FC236}">
                <a16:creationId xmlns:a16="http://schemas.microsoft.com/office/drawing/2014/main" id="{FD30077C-9604-4168-B119-2471991F065C}"/>
              </a:ext>
            </a:extLst>
          </p:cNvPr>
          <p:cNvSpPr txBox="1">
            <a:spLocks noChangeArrowheads="1"/>
          </p:cNvSpPr>
          <p:nvPr/>
        </p:nvSpPr>
        <p:spPr bwMode="auto">
          <a:xfrm>
            <a:off x="2743200" y="685800"/>
            <a:ext cx="76962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3.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The Work of Peter and the other Apostles</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(3.1-5.42):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Confrontation between the Apostles and the Jerusalem authorities (4.1-22);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Luke’s attitude towards both the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Sadducees</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and the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Pharisees </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(4.8-11);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6626">
                                            <p:txEl>
                                              <p:pRg st="0" end="0"/>
                                            </p:txEl>
                                          </p:spTgt>
                                        </p:tgtEl>
                                        <p:attrNameLst>
                                          <p:attrName>style.visibility</p:attrName>
                                        </p:attrNameLst>
                                      </p:cBhvr>
                                      <p:to>
                                        <p:strVal val="visible"/>
                                      </p:to>
                                    </p:set>
                                    <p:anim calcmode="lin" valueType="num">
                                      <p:cBhvr additive="base">
                                        <p:cTn id="7" dur="300" fill="hold"/>
                                        <p:tgtEl>
                                          <p:spTgt spid="26626">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662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6626">
                                            <p:txEl>
                                              <p:pRg st="1" end="1"/>
                                            </p:txEl>
                                          </p:spTgt>
                                        </p:tgtEl>
                                        <p:attrNameLst>
                                          <p:attrName>style.visibility</p:attrName>
                                        </p:attrNameLst>
                                      </p:cBhvr>
                                      <p:to>
                                        <p:strVal val="visible"/>
                                      </p:to>
                                    </p:set>
                                    <p:anim calcmode="lin" valueType="num">
                                      <p:cBhvr additive="base">
                                        <p:cTn id="13" dur="300" fill="hold"/>
                                        <p:tgtEl>
                                          <p:spTgt spid="26626">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662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6626">
                                            <p:txEl>
                                              <p:pRg st="2" end="2"/>
                                            </p:txEl>
                                          </p:spTgt>
                                        </p:tgtEl>
                                        <p:attrNameLst>
                                          <p:attrName>style.visibility</p:attrName>
                                        </p:attrNameLst>
                                      </p:cBhvr>
                                      <p:to>
                                        <p:strVal val="visible"/>
                                      </p:to>
                                    </p:set>
                                    <p:anim calcmode="lin" valueType="num">
                                      <p:cBhvr additive="base">
                                        <p:cTn id="19" dur="300" fill="hold"/>
                                        <p:tgtEl>
                                          <p:spTgt spid="26626">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662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uild="p"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D2370-9A5C-45EF-9F31-89046A706C51}"/>
              </a:ext>
            </a:extLst>
          </p:cNvPr>
          <p:cNvSpPr txBox="1"/>
          <p:nvPr/>
        </p:nvSpPr>
        <p:spPr>
          <a:xfrm>
            <a:off x="0" y="33262"/>
            <a:ext cx="12192000" cy="6848029"/>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9:6-9 (NASB)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6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get up and enter the city, and it will be told you what you must do."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7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 men who traveled with him stood speechless, hearing the voice but seeing no one.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8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Saul got up from the ground, and though his eyes were open, he could see nothing; and 	leading him by the hand, they brought him into Damascus.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9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he was three days without sight, and neither ate nor drank.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Paul must enter the city of Damascus and wait to learn </a:t>
            </a:r>
            <a:r>
              <a:rPr kumimoji="0" lang="en-US" sz="26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what he must do</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Paul’s traveling companions heard the voice but not seeing anyone:</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22:9; 	Acts 26:14; </a:t>
            </a:r>
            <a:r>
              <a:rPr kumimoji="0" lang="en-US" sz="2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Jn</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12:28-30</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Paul is blinded and his companions lead him by the hand to Damascus:</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Paul was wrong about the Jewish Christians and Jesus who raised from the dead 		and is the Christ:</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2:36; Mt 27:62-64;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His repentance had caused him to pray and fast, neither eating or drinking:</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Acts 9:11</a:t>
            </a:r>
          </a:p>
        </p:txBody>
      </p:sp>
      <p:sp>
        <p:nvSpPr>
          <p:cNvPr id="3" name="TextBox 2">
            <a:extLst>
              <a:ext uri="{FF2B5EF4-FFF2-40B4-BE49-F238E27FC236}">
                <a16:creationId xmlns:a16="http://schemas.microsoft.com/office/drawing/2014/main" id="{43494F5A-20ED-421B-A3DF-725EAF47F454}"/>
              </a:ext>
            </a:extLst>
          </p:cNvPr>
          <p:cNvSpPr txBox="1"/>
          <p:nvPr/>
        </p:nvSpPr>
        <p:spPr>
          <a:xfrm>
            <a:off x="0" y="4074459"/>
            <a:ext cx="12192000" cy="1384995"/>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22:9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9  "And those who were with me saw the light, to be sure, but did not understand 	the voice of the One who was speaking to me. </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0D9773C3-F76E-4CBF-9097-0E931AA0DFC2}"/>
              </a:ext>
            </a:extLst>
          </p:cNvPr>
          <p:cNvSpPr txBox="1"/>
          <p:nvPr/>
        </p:nvSpPr>
        <p:spPr>
          <a:xfrm>
            <a:off x="0" y="4074459"/>
            <a:ext cx="12192000" cy="1815882"/>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26:14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14  "And when we had all fallen to the ground, I heard a voice saying to me in the 	Hebrew dialect, 'Saul, Saul, why are you persecuting Me? It is hard for you to kick 	against the goads.' </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F6EDCC71-A209-4220-8679-E0956A529E9E}"/>
              </a:ext>
            </a:extLst>
          </p:cNvPr>
          <p:cNvSpPr txBox="1"/>
          <p:nvPr/>
        </p:nvSpPr>
        <p:spPr>
          <a:xfrm>
            <a:off x="0" y="3724837"/>
            <a:ext cx="12192000" cy="3108543"/>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John 12:28-30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28  "Father, glorify Your name." Then a voice came out of heaven: "I have both 	glorified it, and will glorify it again."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29  So the crowd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of people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who stood by and heard it were saying that it had 	thundered; others were saying, "An angel has spoken to Him."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30  Jesus answered and said, "This voice has not come for My sake, but for your 	sakes.</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DA645756-BF12-4DE6-952D-BE66BC7DD99F}"/>
              </a:ext>
            </a:extLst>
          </p:cNvPr>
          <p:cNvSpPr txBox="1"/>
          <p:nvPr/>
        </p:nvSpPr>
        <p:spPr>
          <a:xfrm>
            <a:off x="0" y="2689412"/>
            <a:ext cx="12192000" cy="3108543"/>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9:11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11  And the Lord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said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to him, "Get up and go to the street called Straight, and 	inquire at the house of Judas for a man from Tarsus named Saul, for he is praying,</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564845CB-D1A8-4E44-AD3B-1CFB20B1BB65}"/>
              </a:ext>
            </a:extLst>
          </p:cNvPr>
          <p:cNvSpPr txBox="1"/>
          <p:nvPr/>
        </p:nvSpPr>
        <p:spPr>
          <a:xfrm>
            <a:off x="0" y="2707893"/>
            <a:ext cx="12192000" cy="2246769"/>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2:36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36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"Therefore let all the house of Israel know for certain that God has made Him 	both Lord and Christ—this Jesus whom you crucified." </a:t>
            </a:r>
            <a:b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9E119EA-CCB7-428A-9C7F-3F0CAE9C913D}"/>
              </a:ext>
            </a:extLst>
          </p:cNvPr>
          <p:cNvSpPr txBox="1"/>
          <p:nvPr/>
        </p:nvSpPr>
        <p:spPr>
          <a:xfrm>
            <a:off x="0" y="47300"/>
            <a:ext cx="12192000" cy="4832092"/>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Matthew 27:62-64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62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Now on the next day, the day after the preparation, the chief priests and the 	Pharisees gathered together with Pilate,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63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said, "Sir, we remember that when He was still alive that deceiver said, 	'After three days I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am to</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rise again.'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64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"Therefore, give orders for the grave to be made secure until the third day, 	otherwise His disciples may come and steal Him away and say to the people, ‘He 	has risen from the dead,' and the last deception will be worse than the first."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3181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3"/>
                                        </p:tgtEl>
                                        <p:attrNameLst>
                                          <p:attrName>ppt_w</p:attrName>
                                        </p:attrNameLst>
                                      </p:cBhvr>
                                      <p:tavLst>
                                        <p:tav tm="0">
                                          <p:val>
                                            <p:strVal val="ppt_w"/>
                                          </p:val>
                                        </p:tav>
                                        <p:tav tm="100000">
                                          <p:val>
                                            <p:fltVal val="0"/>
                                          </p:val>
                                        </p:tav>
                                      </p:tavLst>
                                    </p:anim>
                                    <p:anim calcmode="lin" valueType="num">
                                      <p:cBhvr>
                                        <p:cTn id="22" dur="500"/>
                                        <p:tgtEl>
                                          <p:spTgt spid="3"/>
                                        </p:tgtEl>
                                        <p:attrNameLst>
                                          <p:attrName>ppt_h</p:attrName>
                                        </p:attrNameLst>
                                      </p:cBhvr>
                                      <p:tavLst>
                                        <p:tav tm="0">
                                          <p:val>
                                            <p:strVal val="ppt_h"/>
                                          </p:val>
                                        </p:tav>
                                        <p:tav tm="100000">
                                          <p:val>
                                            <p:fltVal val="0"/>
                                          </p:val>
                                        </p:tav>
                                      </p:tavLst>
                                    </p:anim>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4"/>
                                        </p:tgtEl>
                                        <p:attrNameLst>
                                          <p:attrName>ppt_w</p:attrName>
                                        </p:attrNameLst>
                                      </p:cBhvr>
                                      <p:tavLst>
                                        <p:tav tm="0">
                                          <p:val>
                                            <p:strVal val="ppt_w"/>
                                          </p:val>
                                        </p:tav>
                                        <p:tav tm="100000">
                                          <p:val>
                                            <p:fltVal val="0"/>
                                          </p:val>
                                        </p:tav>
                                      </p:tavLst>
                                    </p:anim>
                                    <p:anim calcmode="lin" valueType="num">
                                      <p:cBhvr>
                                        <p:cTn id="36" dur="500"/>
                                        <p:tgtEl>
                                          <p:spTgt spid="4"/>
                                        </p:tgtEl>
                                        <p:attrNameLst>
                                          <p:attrName>ppt_h</p:attrName>
                                        </p:attrNameLst>
                                      </p:cBhvr>
                                      <p:tavLst>
                                        <p:tav tm="0">
                                          <p:val>
                                            <p:strVal val="ppt_h"/>
                                          </p:val>
                                        </p:tav>
                                        <p:tav tm="100000">
                                          <p:val>
                                            <p:fltVal val="0"/>
                                          </p:val>
                                        </p:tav>
                                      </p:tavLst>
                                    </p:anim>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animEffect transition="in" filter="fade">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5"/>
                                        </p:tgtEl>
                                        <p:attrNameLst>
                                          <p:attrName>ppt_w</p:attrName>
                                        </p:attrNameLst>
                                      </p:cBhvr>
                                      <p:tavLst>
                                        <p:tav tm="0">
                                          <p:val>
                                            <p:strVal val="ppt_w"/>
                                          </p:val>
                                        </p:tav>
                                        <p:tav tm="100000">
                                          <p:val>
                                            <p:fltVal val="0"/>
                                          </p:val>
                                        </p:tav>
                                      </p:tavLst>
                                    </p:anim>
                                    <p:anim calcmode="lin" valueType="num">
                                      <p:cBhvr>
                                        <p:cTn id="50" dur="500"/>
                                        <p:tgtEl>
                                          <p:spTgt spid="5"/>
                                        </p:tgtEl>
                                        <p:attrNameLst>
                                          <p:attrName>ppt_h</p:attrName>
                                        </p:attrNameLst>
                                      </p:cBhvr>
                                      <p:tavLst>
                                        <p:tav tm="0">
                                          <p:val>
                                            <p:strVal val="ppt_h"/>
                                          </p:val>
                                        </p:tav>
                                        <p:tav tm="100000">
                                          <p:val>
                                            <p:fltVal val="0"/>
                                          </p:val>
                                        </p:tav>
                                      </p:tavLst>
                                    </p:anim>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p:cTn id="65" dur="500" fill="hold"/>
                                        <p:tgtEl>
                                          <p:spTgt spid="7"/>
                                        </p:tgtEl>
                                        <p:attrNameLst>
                                          <p:attrName>ppt_w</p:attrName>
                                        </p:attrNameLst>
                                      </p:cBhvr>
                                      <p:tavLst>
                                        <p:tav tm="0">
                                          <p:val>
                                            <p:fltVal val="0"/>
                                          </p:val>
                                        </p:tav>
                                        <p:tav tm="100000">
                                          <p:val>
                                            <p:strVal val="#ppt_w"/>
                                          </p:val>
                                        </p:tav>
                                      </p:tavLst>
                                    </p:anim>
                                    <p:anim calcmode="lin" valueType="num">
                                      <p:cBhvr>
                                        <p:cTn id="66" dur="500" fill="hold"/>
                                        <p:tgtEl>
                                          <p:spTgt spid="7"/>
                                        </p:tgtEl>
                                        <p:attrNameLst>
                                          <p:attrName>ppt_h</p:attrName>
                                        </p:attrNameLst>
                                      </p:cBhvr>
                                      <p:tavLst>
                                        <p:tav tm="0">
                                          <p:val>
                                            <p:fltVal val="0"/>
                                          </p:val>
                                        </p:tav>
                                        <p:tav tm="100000">
                                          <p:val>
                                            <p:strVal val="#ppt_h"/>
                                          </p:val>
                                        </p:tav>
                                      </p:tavLst>
                                    </p:anim>
                                    <p:animEffect transition="in" filter="fade">
                                      <p:cBhvr>
                                        <p:cTn id="67" dur="500"/>
                                        <p:tgtEl>
                                          <p:spTgt spid="7"/>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xit" presetSubtype="32" fill="hold" grpId="1" nodeType="clickEffect">
                                  <p:stCondLst>
                                    <p:cond delay="0"/>
                                  </p:stCondLst>
                                  <p:childTnLst>
                                    <p:anim calcmode="lin" valueType="num">
                                      <p:cBhvr>
                                        <p:cTn id="71" dur="500"/>
                                        <p:tgtEl>
                                          <p:spTgt spid="7"/>
                                        </p:tgtEl>
                                        <p:attrNameLst>
                                          <p:attrName>ppt_w</p:attrName>
                                        </p:attrNameLst>
                                      </p:cBhvr>
                                      <p:tavLst>
                                        <p:tav tm="0">
                                          <p:val>
                                            <p:strVal val="ppt_w"/>
                                          </p:val>
                                        </p:tav>
                                        <p:tav tm="100000">
                                          <p:val>
                                            <p:fltVal val="0"/>
                                          </p:val>
                                        </p:tav>
                                      </p:tavLst>
                                    </p:anim>
                                    <p:anim calcmode="lin" valueType="num">
                                      <p:cBhvr>
                                        <p:cTn id="72" dur="500"/>
                                        <p:tgtEl>
                                          <p:spTgt spid="7"/>
                                        </p:tgtEl>
                                        <p:attrNameLst>
                                          <p:attrName>ppt_h</p:attrName>
                                        </p:attrNameLst>
                                      </p:cBhvr>
                                      <p:tavLst>
                                        <p:tav tm="0">
                                          <p:val>
                                            <p:strVal val="ppt_h"/>
                                          </p:val>
                                        </p:tav>
                                        <p:tav tm="100000">
                                          <p:val>
                                            <p:fltVal val="0"/>
                                          </p:val>
                                        </p:tav>
                                      </p:tavLst>
                                    </p:anim>
                                    <p:animEffect transition="out" filter="fade">
                                      <p:cBhvr>
                                        <p:cTn id="73" dur="500"/>
                                        <p:tgtEl>
                                          <p:spTgt spid="7"/>
                                        </p:tgtEl>
                                      </p:cBhvr>
                                    </p:animEffect>
                                    <p:set>
                                      <p:cBhvr>
                                        <p:cTn id="74" dur="1" fill="hold">
                                          <p:stCondLst>
                                            <p:cond delay="499"/>
                                          </p:stCondLst>
                                        </p:cTn>
                                        <p:tgtEl>
                                          <p:spTgt spid="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 calcmode="lin" valueType="num">
                                      <p:cBhvr>
                                        <p:cTn id="79" dur="500" fill="hold"/>
                                        <p:tgtEl>
                                          <p:spTgt spid="8"/>
                                        </p:tgtEl>
                                        <p:attrNameLst>
                                          <p:attrName>ppt_w</p:attrName>
                                        </p:attrNameLst>
                                      </p:cBhvr>
                                      <p:tavLst>
                                        <p:tav tm="0">
                                          <p:val>
                                            <p:fltVal val="0"/>
                                          </p:val>
                                        </p:tav>
                                        <p:tav tm="100000">
                                          <p:val>
                                            <p:strVal val="#ppt_w"/>
                                          </p:val>
                                        </p:tav>
                                      </p:tavLst>
                                    </p:anim>
                                    <p:anim calcmode="lin" valueType="num">
                                      <p:cBhvr>
                                        <p:cTn id="80" dur="500" fill="hold"/>
                                        <p:tgtEl>
                                          <p:spTgt spid="8"/>
                                        </p:tgtEl>
                                        <p:attrNameLst>
                                          <p:attrName>ppt_h</p:attrName>
                                        </p:attrNameLst>
                                      </p:cBhvr>
                                      <p:tavLst>
                                        <p:tav tm="0">
                                          <p:val>
                                            <p:fltVal val="0"/>
                                          </p:val>
                                        </p:tav>
                                        <p:tav tm="100000">
                                          <p:val>
                                            <p:strVal val="#ppt_h"/>
                                          </p:val>
                                        </p:tav>
                                      </p:tavLst>
                                    </p:anim>
                                    <p:animEffect transition="in" filter="fade">
                                      <p:cBhvr>
                                        <p:cTn id="81" dur="500"/>
                                        <p:tgtEl>
                                          <p:spTgt spid="8"/>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xit" presetSubtype="32" fill="hold" grpId="1" nodeType="clickEffect">
                                  <p:stCondLst>
                                    <p:cond delay="0"/>
                                  </p:stCondLst>
                                  <p:childTnLst>
                                    <p:anim calcmode="lin" valueType="num">
                                      <p:cBhvr>
                                        <p:cTn id="85" dur="500"/>
                                        <p:tgtEl>
                                          <p:spTgt spid="8"/>
                                        </p:tgtEl>
                                        <p:attrNameLst>
                                          <p:attrName>ppt_w</p:attrName>
                                        </p:attrNameLst>
                                      </p:cBhvr>
                                      <p:tavLst>
                                        <p:tav tm="0">
                                          <p:val>
                                            <p:strVal val="ppt_w"/>
                                          </p:val>
                                        </p:tav>
                                        <p:tav tm="100000">
                                          <p:val>
                                            <p:fltVal val="0"/>
                                          </p:val>
                                        </p:tav>
                                      </p:tavLst>
                                    </p:anim>
                                    <p:anim calcmode="lin" valueType="num">
                                      <p:cBhvr>
                                        <p:cTn id="86" dur="500"/>
                                        <p:tgtEl>
                                          <p:spTgt spid="8"/>
                                        </p:tgtEl>
                                        <p:attrNameLst>
                                          <p:attrName>ppt_h</p:attrName>
                                        </p:attrNameLst>
                                      </p:cBhvr>
                                      <p:tavLst>
                                        <p:tav tm="0">
                                          <p:val>
                                            <p:strVal val="ppt_h"/>
                                          </p:val>
                                        </p:tav>
                                        <p:tav tm="100000">
                                          <p:val>
                                            <p:fltVal val="0"/>
                                          </p:val>
                                        </p:tav>
                                      </p:tavLst>
                                    </p:anim>
                                    <p:animEffect transition="out" filter="fade">
                                      <p:cBhvr>
                                        <p:cTn id="87" dur="500"/>
                                        <p:tgtEl>
                                          <p:spTgt spid="8"/>
                                        </p:tgtEl>
                                      </p:cBhvr>
                                    </p:animEffect>
                                    <p:set>
                                      <p:cBhvr>
                                        <p:cTn id="88" dur="1" fill="hold">
                                          <p:stCondLst>
                                            <p:cond delay="499"/>
                                          </p:stCondLst>
                                        </p:cTn>
                                        <p:tgtEl>
                                          <p:spTgt spid="8"/>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6"/>
                                        </p:tgtEl>
                                        <p:attrNameLst>
                                          <p:attrName>style.visibility</p:attrName>
                                        </p:attrNameLst>
                                      </p:cBhvr>
                                      <p:to>
                                        <p:strVal val="visible"/>
                                      </p:to>
                                    </p:set>
                                    <p:anim calcmode="lin" valueType="num">
                                      <p:cBhvr>
                                        <p:cTn id="97" dur="500" fill="hold"/>
                                        <p:tgtEl>
                                          <p:spTgt spid="6"/>
                                        </p:tgtEl>
                                        <p:attrNameLst>
                                          <p:attrName>ppt_w</p:attrName>
                                        </p:attrNameLst>
                                      </p:cBhvr>
                                      <p:tavLst>
                                        <p:tav tm="0">
                                          <p:val>
                                            <p:fltVal val="0"/>
                                          </p:val>
                                        </p:tav>
                                        <p:tav tm="100000">
                                          <p:val>
                                            <p:strVal val="#ppt_w"/>
                                          </p:val>
                                        </p:tav>
                                      </p:tavLst>
                                    </p:anim>
                                    <p:anim calcmode="lin" valueType="num">
                                      <p:cBhvr>
                                        <p:cTn id="98" dur="500" fill="hold"/>
                                        <p:tgtEl>
                                          <p:spTgt spid="6"/>
                                        </p:tgtEl>
                                        <p:attrNameLst>
                                          <p:attrName>ppt_h</p:attrName>
                                        </p:attrNameLst>
                                      </p:cBhvr>
                                      <p:tavLst>
                                        <p:tav tm="0">
                                          <p:val>
                                            <p:fltVal val="0"/>
                                          </p:val>
                                        </p:tav>
                                        <p:tav tm="100000">
                                          <p:val>
                                            <p:strVal val="#ppt_h"/>
                                          </p:val>
                                        </p:tav>
                                      </p:tavLst>
                                    </p:anim>
                                    <p:animEffect transition="in" filter="fade">
                                      <p:cBhvr>
                                        <p:cTn id="99" dur="500"/>
                                        <p:tgtEl>
                                          <p:spTgt spid="6"/>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xit" presetSubtype="32" fill="hold" grpId="1" nodeType="clickEffect">
                                  <p:stCondLst>
                                    <p:cond delay="0"/>
                                  </p:stCondLst>
                                  <p:childTnLst>
                                    <p:anim calcmode="lin" valueType="num">
                                      <p:cBhvr>
                                        <p:cTn id="103" dur="500"/>
                                        <p:tgtEl>
                                          <p:spTgt spid="6"/>
                                        </p:tgtEl>
                                        <p:attrNameLst>
                                          <p:attrName>ppt_w</p:attrName>
                                        </p:attrNameLst>
                                      </p:cBhvr>
                                      <p:tavLst>
                                        <p:tav tm="0">
                                          <p:val>
                                            <p:strVal val="ppt_w"/>
                                          </p:val>
                                        </p:tav>
                                        <p:tav tm="100000">
                                          <p:val>
                                            <p:fltVal val="0"/>
                                          </p:val>
                                        </p:tav>
                                      </p:tavLst>
                                    </p:anim>
                                    <p:anim calcmode="lin" valueType="num">
                                      <p:cBhvr>
                                        <p:cTn id="104" dur="500"/>
                                        <p:tgtEl>
                                          <p:spTgt spid="6"/>
                                        </p:tgtEl>
                                        <p:attrNameLst>
                                          <p:attrName>ppt_h</p:attrName>
                                        </p:attrNameLst>
                                      </p:cBhvr>
                                      <p:tavLst>
                                        <p:tav tm="0">
                                          <p:val>
                                            <p:strVal val="ppt_h"/>
                                          </p:val>
                                        </p:tav>
                                        <p:tav tm="100000">
                                          <p:val>
                                            <p:fltVal val="0"/>
                                          </p:val>
                                        </p:tav>
                                      </p:tavLst>
                                    </p:anim>
                                    <p:animEffect transition="out" filter="fade">
                                      <p:cBhvr>
                                        <p:cTn id="105" dur="500"/>
                                        <p:tgtEl>
                                          <p:spTgt spid="6"/>
                                        </p:tgtEl>
                                      </p:cBhvr>
                                    </p:animEffect>
                                    <p:set>
                                      <p:cBhvr>
                                        <p:cTn id="10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D2370-9A5C-45EF-9F31-89046A706C51}"/>
              </a:ext>
            </a:extLst>
          </p:cNvPr>
          <p:cNvSpPr txBox="1"/>
          <p:nvPr/>
        </p:nvSpPr>
        <p:spPr>
          <a:xfrm>
            <a:off x="0" y="0"/>
            <a:ext cx="12192000" cy="5755422"/>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9:10-12 (NASB)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10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Now there was a disciple at Damascus named Ananias; and the Lord said to him in a 	vision, "Ananias." And he said, "Here I am, Lord."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11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the Lord </a:t>
            </a:r>
            <a:r>
              <a:rPr kumimoji="0" lang="en-US" sz="2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said</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him, "Get up and go to the street called Straight, and inquire at the 	house of Judas for a man from Tarsus named Saul, for he is praying,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12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he has seen in a vision a man named Ananias come in and lay his hands on him, so 	that he might regain his sight."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In the city of Damascus, on a street named Straight, in the house of Judas was a man 	from Tarsus named Saul:</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a vision: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Visions have been frequently used by God in the conversion of Saul. 	Visions appear to be God’s means of showing realities which would otherwise be 	invisible to men, while they are awake. These waking dreams may be figures or 	illustrations of divine truth.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 2:17; 9:10, 12; 26:19</a:t>
            </a: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65288DA0-9F0F-4361-A200-AD2CC13CFB9D}"/>
                  </a:ext>
                </a:extLst>
              </p:cNvPr>
              <p:cNvGraphicFramePr>
                <a:graphicFrameLocks noChangeAspect="1"/>
              </p:cNvGraphicFramePr>
              <p:nvPr/>
            </p:nvGraphicFramePr>
            <p:xfrm>
              <a:off x="3846786" y="3506914"/>
              <a:ext cx="800887" cy="450499"/>
            </p:xfrm>
            <a:graphic>
              <a:graphicData uri="http://schemas.microsoft.com/office/powerpoint/2016/slidezoom">
                <pslz:sldZm>
                  <pslz:sldZmObj sldId="4867" cId="513689141">
                    <pslz:zmPr id="{99AF9E3B-621C-4932-84F6-E6DD89551524}" returnToParent="0" transitionDur="1000">
                      <p166:blipFill xmlns:p166="http://schemas.microsoft.com/office/powerpoint/2016/6/main">
                        <a:blip r:embed="rId2"/>
                        <a:stretch>
                          <a:fillRect/>
                        </a:stretch>
                      </p166:blipFill>
                      <p166:spPr xmlns:p166="http://schemas.microsoft.com/office/powerpoint/2016/6/main">
                        <a:xfrm>
                          <a:off x="0" y="0"/>
                          <a:ext cx="800887" cy="450499"/>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65288DA0-9F0F-4361-A200-AD2CC13CFB9D}"/>
                  </a:ext>
                </a:extLst>
              </p:cNvPr>
              <p:cNvPicPr>
                <a:picLocks noGrp="1" noRot="1" noChangeAspect="1" noMove="1" noResize="1" noEditPoints="1" noAdjustHandles="1" noChangeArrowheads="1" noChangeShapeType="1"/>
              </p:cNvPicPr>
              <p:nvPr/>
            </p:nvPicPr>
            <p:blipFill>
              <a:blip r:embed="rId3"/>
              <a:stretch>
                <a:fillRect/>
              </a:stretch>
            </p:blipFill>
            <p:spPr>
              <a:xfrm>
                <a:off x="3846786" y="3506914"/>
                <a:ext cx="800887" cy="450499"/>
              </a:xfrm>
              <a:prstGeom prst="rect">
                <a:avLst/>
              </a:prstGeom>
              <a:ln w="3175">
                <a:solidFill>
                  <a:prstClr val="ltGray"/>
                </a:solidFill>
              </a:ln>
            </p:spPr>
          </p:pic>
        </mc:Fallback>
      </mc:AlternateContent>
      <p:sp>
        <p:nvSpPr>
          <p:cNvPr id="5" name="TextBox 4">
            <a:extLst>
              <a:ext uri="{FF2B5EF4-FFF2-40B4-BE49-F238E27FC236}">
                <a16:creationId xmlns:a16="http://schemas.microsoft.com/office/drawing/2014/main" id="{12206A0D-EF98-4130-96F4-33E3EE5F94EF}"/>
              </a:ext>
            </a:extLst>
          </p:cNvPr>
          <p:cNvSpPr txBox="1"/>
          <p:nvPr/>
        </p:nvSpPr>
        <p:spPr>
          <a:xfrm>
            <a:off x="0" y="0"/>
            <a:ext cx="12192000" cy="4324261"/>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Tarsus received the position of an independent and duty-free state (civitas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libera</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et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immunis</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became for some time Antony's place of residence. This privileged status was confirmed by Augustus after the victory of Actium had made him sole master of the Roman Empire (31 BC). It did not by itself bestow Roman citizenship on the </a:t>
            </a:r>
            <a:r>
              <a:rPr kumimoji="0" lang="en-US" sz="2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Tarsinas</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doubtless there were many natives of the city to whom Pompey, Caesar, Antony and Augustus granted that honor for themselves and, as a consequence, for their descendants……… On what occasion and for what service Roman civitas had been conferred on one of Paul's ancestors we cannot say; this only we know, that before his birth his father had possessed the coveted privilege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22:28)</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r"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International Standard Bible Encyclopedia</a:t>
            </a:r>
          </a:p>
        </p:txBody>
      </p:sp>
      <p:sp>
        <p:nvSpPr>
          <p:cNvPr id="6" name="TextBox 5">
            <a:extLst>
              <a:ext uri="{FF2B5EF4-FFF2-40B4-BE49-F238E27FC236}">
                <a16:creationId xmlns:a16="http://schemas.microsoft.com/office/drawing/2014/main" id="{3D51B600-A3DD-4EFA-A3A5-C0FD37DB3A2B}"/>
              </a:ext>
            </a:extLst>
          </p:cNvPr>
          <p:cNvSpPr txBox="1"/>
          <p:nvPr/>
        </p:nvSpPr>
        <p:spPr>
          <a:xfrm>
            <a:off x="0" y="4382823"/>
            <a:ext cx="12192000" cy="1384995"/>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22:28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28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 commander answered, "I acquired this citizenship with a large sum of 	money." And Paul said, "But I was actually born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a citizen.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3F49028E-0E89-484E-8E22-CA1CCC047C99}"/>
              </a:ext>
            </a:extLst>
          </p:cNvPr>
          <p:cNvSpPr txBox="1"/>
          <p:nvPr/>
        </p:nvSpPr>
        <p:spPr>
          <a:xfrm>
            <a:off x="0" y="0"/>
            <a:ext cx="12192000" cy="4001095"/>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2:17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17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AND IT SHALL BE IN THE LAST DAYS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God says,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THAT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I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WILL POUR FORTH OF</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MY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SPIRIT ON ALL</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MANKIND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AND YOUR SONS AND YOUR DAUGHTERS SHALL 	PROPHESY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AND </a:t>
            </a:r>
            <a:r>
              <a:rPr kumimoji="0" lang="en-US" sz="2800" b="1" i="0" u="sng" strike="noStrike" kern="1200" cap="small" spc="0" normalizeH="0" baseline="0" noProof="0" dirty="0">
                <a:ln>
                  <a:noFill/>
                </a:ln>
                <a:solidFill>
                  <a:srgbClr val="FF0000"/>
                </a:solidFill>
                <a:effectLst/>
                <a:uLnTx/>
                <a:uFillTx/>
                <a:latin typeface="Calibri" panose="020F0502020204030204"/>
                <a:ea typeface="+mn-ea"/>
                <a:cs typeface="+mn-cs"/>
              </a:rPr>
              <a:t>YOUR YOUNG MEN SHALL SEE VISIONS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AND YOUR OLD MEN 	SHALL DREAM DREAMS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CFA43B5-96CC-4326-9D0F-511667115373}"/>
              </a:ext>
            </a:extLst>
          </p:cNvPr>
          <p:cNvSpPr txBox="1"/>
          <p:nvPr/>
        </p:nvSpPr>
        <p:spPr>
          <a:xfrm>
            <a:off x="0" y="-27030"/>
            <a:ext cx="12192000" cy="3970318"/>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9:10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10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Now there was a disciple at Damascus named Ananias; and the Lord said to him 	</a:t>
            </a:r>
            <a:r>
              <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rPr>
              <a:t>in a vision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"Ananias." And he said, "Here I am, Lord."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9:12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12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he </a:t>
            </a:r>
            <a:r>
              <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rPr>
              <a:t>has seen in a vision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 man named Ananias come in and lay his hands on 	him, so that he might regain his sight."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98BB401B-9ACA-42F2-8F6B-4F00E7E09ACC}"/>
              </a:ext>
            </a:extLst>
          </p:cNvPr>
          <p:cNvSpPr txBox="1"/>
          <p:nvPr/>
        </p:nvSpPr>
        <p:spPr>
          <a:xfrm>
            <a:off x="0" y="5755422"/>
            <a:ext cx="12192000" cy="954107"/>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26:19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19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"So, King Agrippa, I did not prove disobedient to the </a:t>
            </a:r>
            <a:r>
              <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rPr>
              <a:t>heavenly vision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0901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grpId="1" nodeType="clickEffect">
                                  <p:stCondLst>
                                    <p:cond delay="0"/>
                                  </p:stCondLst>
                                  <p:childTnLst>
                                    <p:anim calcmode="lin" valueType="num">
                                      <p:cBhvr>
                                        <p:cTn id="24" dur="500"/>
                                        <p:tgtEl>
                                          <p:spTgt spid="6"/>
                                        </p:tgtEl>
                                        <p:attrNameLst>
                                          <p:attrName>ppt_w</p:attrName>
                                        </p:attrNameLst>
                                      </p:cBhvr>
                                      <p:tavLst>
                                        <p:tav tm="0">
                                          <p:val>
                                            <p:strVal val="ppt_w"/>
                                          </p:val>
                                        </p:tav>
                                        <p:tav tm="100000">
                                          <p:val>
                                            <p:fltVal val="0"/>
                                          </p:val>
                                        </p:tav>
                                      </p:tavLst>
                                    </p:anim>
                                    <p:anim calcmode="lin" valueType="num">
                                      <p:cBhvr>
                                        <p:cTn id="25" dur="500"/>
                                        <p:tgtEl>
                                          <p:spTgt spid="6"/>
                                        </p:tgtEl>
                                        <p:attrNameLst>
                                          <p:attrName>ppt_h</p:attrName>
                                        </p:attrNameLst>
                                      </p:cBhvr>
                                      <p:tavLst>
                                        <p:tav tm="0">
                                          <p:val>
                                            <p:strVal val="ppt_h"/>
                                          </p:val>
                                        </p:tav>
                                        <p:tav tm="100000">
                                          <p:val>
                                            <p:fltVal val="0"/>
                                          </p:val>
                                        </p:tav>
                                      </p:tavLst>
                                    </p:anim>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par>
                                <p:cTn id="28" presetID="53" presetClass="exit" presetSubtype="32" fill="hold" grpId="1" nodeType="withEffect">
                                  <p:stCondLst>
                                    <p:cond delay="0"/>
                                  </p:stCondLst>
                                  <p:childTnLst>
                                    <p:anim calcmode="lin" valueType="num">
                                      <p:cBhvr>
                                        <p:cTn id="29" dur="500"/>
                                        <p:tgtEl>
                                          <p:spTgt spid="5"/>
                                        </p:tgtEl>
                                        <p:attrNameLst>
                                          <p:attrName>ppt_w</p:attrName>
                                        </p:attrNameLst>
                                      </p:cBhvr>
                                      <p:tavLst>
                                        <p:tav tm="0">
                                          <p:val>
                                            <p:strVal val="ppt_w"/>
                                          </p:val>
                                        </p:tav>
                                        <p:tav tm="100000">
                                          <p:val>
                                            <p:fltVal val="0"/>
                                          </p:val>
                                        </p:tav>
                                      </p:tavLst>
                                    </p:anim>
                                    <p:anim calcmode="lin" valueType="num">
                                      <p:cBhvr>
                                        <p:cTn id="30" dur="500"/>
                                        <p:tgtEl>
                                          <p:spTgt spid="5"/>
                                        </p:tgtEl>
                                        <p:attrNameLst>
                                          <p:attrName>ppt_h</p:attrName>
                                        </p:attrNameLst>
                                      </p:cBhvr>
                                      <p:tavLst>
                                        <p:tav tm="0">
                                          <p:val>
                                            <p:strVal val="ppt_h"/>
                                          </p:val>
                                        </p:tav>
                                        <p:tav tm="100000">
                                          <p:val>
                                            <p:fltVal val="0"/>
                                          </p:val>
                                        </p:tav>
                                      </p:tavLst>
                                    </p:anim>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fill="hold"/>
                                        <p:tgtEl>
                                          <p:spTgt spid="3"/>
                                        </p:tgtEl>
                                        <p:attrNameLst>
                                          <p:attrName>ppt_w</p:attrName>
                                        </p:attrNameLst>
                                      </p:cBhvr>
                                      <p:tavLst>
                                        <p:tav tm="0">
                                          <p:val>
                                            <p:fltVal val="0"/>
                                          </p:val>
                                        </p:tav>
                                        <p:tav tm="100000">
                                          <p:val>
                                            <p:strVal val="#ppt_w"/>
                                          </p:val>
                                        </p:tav>
                                      </p:tavLst>
                                    </p:anim>
                                    <p:anim calcmode="lin" valueType="num">
                                      <p:cBhvr>
                                        <p:cTn id="44" dur="500" fill="hold"/>
                                        <p:tgtEl>
                                          <p:spTgt spid="3"/>
                                        </p:tgtEl>
                                        <p:attrNameLst>
                                          <p:attrName>ppt_h</p:attrName>
                                        </p:attrNameLst>
                                      </p:cBhvr>
                                      <p:tavLst>
                                        <p:tav tm="0">
                                          <p:val>
                                            <p:fltVal val="0"/>
                                          </p:val>
                                        </p:tav>
                                        <p:tav tm="100000">
                                          <p:val>
                                            <p:strVal val="#ppt_h"/>
                                          </p:val>
                                        </p:tav>
                                      </p:tavLst>
                                    </p:anim>
                                    <p:animEffect transition="in" filter="fade">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3"/>
                                        </p:tgtEl>
                                        <p:attrNameLst>
                                          <p:attrName>ppt_w</p:attrName>
                                        </p:attrNameLst>
                                      </p:cBhvr>
                                      <p:tavLst>
                                        <p:tav tm="0">
                                          <p:val>
                                            <p:strVal val="ppt_w"/>
                                          </p:val>
                                        </p:tav>
                                        <p:tav tm="100000">
                                          <p:val>
                                            <p:fltVal val="0"/>
                                          </p:val>
                                        </p:tav>
                                      </p:tavLst>
                                    </p:anim>
                                    <p:anim calcmode="lin" valueType="num">
                                      <p:cBhvr>
                                        <p:cTn id="50" dur="500"/>
                                        <p:tgtEl>
                                          <p:spTgt spid="3"/>
                                        </p:tgtEl>
                                        <p:attrNameLst>
                                          <p:attrName>ppt_h</p:attrName>
                                        </p:attrNameLst>
                                      </p:cBhvr>
                                      <p:tavLst>
                                        <p:tav tm="0">
                                          <p:val>
                                            <p:strVal val="ppt_h"/>
                                          </p:val>
                                        </p:tav>
                                        <p:tav tm="100000">
                                          <p:val>
                                            <p:fltVal val="0"/>
                                          </p:val>
                                        </p:tav>
                                      </p:tavLst>
                                    </p:anim>
                                    <p:animEffect transition="out" filter="fade">
                                      <p:cBhvr>
                                        <p:cTn id="51" dur="500"/>
                                        <p:tgtEl>
                                          <p:spTgt spid="3"/>
                                        </p:tgtEl>
                                      </p:cBhvr>
                                    </p:animEffect>
                                    <p:set>
                                      <p:cBhvr>
                                        <p:cTn id="52" dur="1" fill="hold">
                                          <p:stCondLst>
                                            <p:cond delay="499"/>
                                          </p:stCondLst>
                                        </p:cTn>
                                        <p:tgtEl>
                                          <p:spTgt spid="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500" fill="hold"/>
                                        <p:tgtEl>
                                          <p:spTgt spid="7"/>
                                        </p:tgtEl>
                                        <p:attrNameLst>
                                          <p:attrName>ppt_w</p:attrName>
                                        </p:attrNameLst>
                                      </p:cBhvr>
                                      <p:tavLst>
                                        <p:tav tm="0">
                                          <p:val>
                                            <p:fltVal val="0"/>
                                          </p:val>
                                        </p:tav>
                                        <p:tav tm="100000">
                                          <p:val>
                                            <p:strVal val="#ppt_w"/>
                                          </p:val>
                                        </p:tav>
                                      </p:tavLst>
                                    </p:anim>
                                    <p:anim calcmode="lin" valueType="num">
                                      <p:cBhvr>
                                        <p:cTn id="58" dur="500" fill="hold"/>
                                        <p:tgtEl>
                                          <p:spTgt spid="7"/>
                                        </p:tgtEl>
                                        <p:attrNameLst>
                                          <p:attrName>ppt_h</p:attrName>
                                        </p:attrNameLst>
                                      </p:cBhvr>
                                      <p:tavLst>
                                        <p:tav tm="0">
                                          <p:val>
                                            <p:fltVal val="0"/>
                                          </p:val>
                                        </p:tav>
                                        <p:tav tm="100000">
                                          <p:val>
                                            <p:strVal val="#ppt_h"/>
                                          </p:val>
                                        </p:tav>
                                      </p:tavLst>
                                    </p:anim>
                                    <p:animEffect transition="in" filter="fade">
                                      <p:cBhvr>
                                        <p:cTn id="59" dur="500"/>
                                        <p:tgtEl>
                                          <p:spTgt spid="7"/>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xit" presetSubtype="32" fill="hold" grpId="1" nodeType="clickEffect">
                                  <p:stCondLst>
                                    <p:cond delay="0"/>
                                  </p:stCondLst>
                                  <p:childTnLst>
                                    <p:anim calcmode="lin" valueType="num">
                                      <p:cBhvr>
                                        <p:cTn id="63" dur="500"/>
                                        <p:tgtEl>
                                          <p:spTgt spid="7"/>
                                        </p:tgtEl>
                                        <p:attrNameLst>
                                          <p:attrName>ppt_w</p:attrName>
                                        </p:attrNameLst>
                                      </p:cBhvr>
                                      <p:tavLst>
                                        <p:tav tm="0">
                                          <p:val>
                                            <p:strVal val="ppt_w"/>
                                          </p:val>
                                        </p:tav>
                                        <p:tav tm="100000">
                                          <p:val>
                                            <p:fltVal val="0"/>
                                          </p:val>
                                        </p:tav>
                                      </p:tavLst>
                                    </p:anim>
                                    <p:anim calcmode="lin" valueType="num">
                                      <p:cBhvr>
                                        <p:cTn id="64" dur="500"/>
                                        <p:tgtEl>
                                          <p:spTgt spid="7"/>
                                        </p:tgtEl>
                                        <p:attrNameLst>
                                          <p:attrName>ppt_h</p:attrName>
                                        </p:attrNameLst>
                                      </p:cBhvr>
                                      <p:tavLst>
                                        <p:tav tm="0">
                                          <p:val>
                                            <p:strVal val="ppt_h"/>
                                          </p:val>
                                        </p:tav>
                                        <p:tav tm="100000">
                                          <p:val>
                                            <p:fltVal val="0"/>
                                          </p:val>
                                        </p:tav>
                                      </p:tavLst>
                                    </p:anim>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p:cTn id="71" dur="500" fill="hold"/>
                                        <p:tgtEl>
                                          <p:spTgt spid="8"/>
                                        </p:tgtEl>
                                        <p:attrNameLst>
                                          <p:attrName>ppt_w</p:attrName>
                                        </p:attrNameLst>
                                      </p:cBhvr>
                                      <p:tavLst>
                                        <p:tav tm="0">
                                          <p:val>
                                            <p:fltVal val="0"/>
                                          </p:val>
                                        </p:tav>
                                        <p:tav tm="100000">
                                          <p:val>
                                            <p:strVal val="#ppt_w"/>
                                          </p:val>
                                        </p:tav>
                                      </p:tavLst>
                                    </p:anim>
                                    <p:anim calcmode="lin" valueType="num">
                                      <p:cBhvr>
                                        <p:cTn id="72" dur="500" fill="hold"/>
                                        <p:tgtEl>
                                          <p:spTgt spid="8"/>
                                        </p:tgtEl>
                                        <p:attrNameLst>
                                          <p:attrName>ppt_h</p:attrName>
                                        </p:attrNameLst>
                                      </p:cBhvr>
                                      <p:tavLst>
                                        <p:tav tm="0">
                                          <p:val>
                                            <p:fltVal val="0"/>
                                          </p:val>
                                        </p:tav>
                                        <p:tav tm="100000">
                                          <p:val>
                                            <p:strVal val="#ppt_h"/>
                                          </p:val>
                                        </p:tav>
                                      </p:tavLst>
                                    </p:anim>
                                    <p:animEffect transition="in" filter="fade">
                                      <p:cBhvr>
                                        <p:cTn id="73" dur="500"/>
                                        <p:tgtEl>
                                          <p:spTgt spid="8"/>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grpId="1" nodeType="clickEffect">
                                  <p:stCondLst>
                                    <p:cond delay="0"/>
                                  </p:stCondLst>
                                  <p:childTnLst>
                                    <p:anim calcmode="lin" valueType="num">
                                      <p:cBhvr>
                                        <p:cTn id="77" dur="500"/>
                                        <p:tgtEl>
                                          <p:spTgt spid="8"/>
                                        </p:tgtEl>
                                        <p:attrNameLst>
                                          <p:attrName>ppt_w</p:attrName>
                                        </p:attrNameLst>
                                      </p:cBhvr>
                                      <p:tavLst>
                                        <p:tav tm="0">
                                          <p:val>
                                            <p:strVal val="ppt_w"/>
                                          </p:val>
                                        </p:tav>
                                        <p:tav tm="100000">
                                          <p:val>
                                            <p:fltVal val="0"/>
                                          </p:val>
                                        </p:tav>
                                      </p:tavLst>
                                    </p:anim>
                                    <p:anim calcmode="lin" valueType="num">
                                      <p:cBhvr>
                                        <p:cTn id="78" dur="500"/>
                                        <p:tgtEl>
                                          <p:spTgt spid="8"/>
                                        </p:tgtEl>
                                        <p:attrNameLst>
                                          <p:attrName>ppt_h</p:attrName>
                                        </p:attrNameLst>
                                      </p:cBhvr>
                                      <p:tavLst>
                                        <p:tav tm="0">
                                          <p:val>
                                            <p:strVal val="ppt_h"/>
                                          </p:val>
                                        </p:tav>
                                        <p:tav tm="100000">
                                          <p:val>
                                            <p:fltVal val="0"/>
                                          </p:val>
                                        </p:tav>
                                      </p:tavLst>
                                    </p:anim>
                                    <p:animEffect transition="out" filter="fade">
                                      <p:cBhvr>
                                        <p:cTn id="79" dur="500"/>
                                        <p:tgtEl>
                                          <p:spTgt spid="8"/>
                                        </p:tgtEl>
                                      </p:cBhvr>
                                    </p:animEffect>
                                    <p:set>
                                      <p:cBhvr>
                                        <p:cTn id="8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3" grpId="0" animBg="1"/>
      <p:bldP spid="3" grpId="1" animBg="1"/>
      <p:bldP spid="7" grpId="0" animBg="1"/>
      <p:bldP spid="7" grpId="1" animBg="1"/>
      <p:bldP spid="8" grpId="0" animBg="1"/>
      <p:bldP spid="8" grpId="1"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D2370-9A5C-45EF-9F31-89046A706C51}"/>
              </a:ext>
            </a:extLst>
          </p:cNvPr>
          <p:cNvSpPr txBox="1"/>
          <p:nvPr/>
        </p:nvSpPr>
        <p:spPr>
          <a:xfrm>
            <a:off x="0" y="0"/>
            <a:ext cx="12192000" cy="6678751"/>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9:13-16 (NASB)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13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Ananias answered, "Lord, I have heard from many about this man, how much harm 	he did to Your saints at Jerusalem;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14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here he has authority from the chief priests to bind all who call on Your name."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15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the Lord said to him, "Go, for he is a chosen instrument of Mine, to bear My name 	before the Gentiles and kings and the sons of Israel;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16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for I will show him how much he must suffer for My name's sake."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Ananias tries to inform the Lord about Paul but to no avail. The Lord already knows.</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Paul is a chosen container of the Lords who will bear the Lord’s name:</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before the Gentiles:</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not until Acts 10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11:18-19)</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before Kings:</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26:1-2</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before the sons of Israel:</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Which Paul immediately does at Damascus</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Lord would show him how much he must suffer for His name:</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2Cor 11:23-28</a:t>
            </a:r>
          </a:p>
        </p:txBody>
      </p:sp>
      <p:sp>
        <p:nvSpPr>
          <p:cNvPr id="3" name="TextBox 2">
            <a:extLst>
              <a:ext uri="{FF2B5EF4-FFF2-40B4-BE49-F238E27FC236}">
                <a16:creationId xmlns:a16="http://schemas.microsoft.com/office/drawing/2014/main" id="{BC84A2EA-6D10-47D8-BA50-34E794556D92}"/>
              </a:ext>
            </a:extLst>
          </p:cNvPr>
          <p:cNvSpPr txBox="1"/>
          <p:nvPr/>
        </p:nvSpPr>
        <p:spPr>
          <a:xfrm>
            <a:off x="0" y="0"/>
            <a:ext cx="12192000" cy="3508653"/>
          </a:xfrm>
          <a:prstGeom prst="rect">
            <a:avLst/>
          </a:prstGeom>
          <a:solidFill>
            <a:srgbClr val="FFFF00"/>
          </a:solidFill>
          <a:ln w="57150">
            <a:solidFill>
              <a:schemeClr val="tx1"/>
            </a:solidFill>
          </a:ln>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Verdana" panose="020B0604030504040204" pitchFamily="34" charset="0"/>
                <a:ea typeface="+mn-ea"/>
                <a:cs typeface="+mn-cs"/>
              </a:rPr>
              <a:t>CHOSEN:</a:t>
            </a:r>
            <a:br>
              <a:rPr kumimoji="0" lang="en-US" sz="26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br>
            <a:r>
              <a:rPr kumimoji="0" lang="en-US" sz="26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Greek NASB Number: 1589</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Greek Word: </a:t>
            </a:r>
            <a:r>
              <a:rPr kumimoji="0" lang="en-US" sz="2600" b="0" i="0" u="none" strike="noStrike" kern="1200" cap="none" spc="0" normalizeH="0" baseline="0" noProof="0" dirty="0" err="1">
                <a:ln>
                  <a:noFill/>
                </a:ln>
                <a:solidFill>
                  <a:srgbClr val="0000FF"/>
                </a:solidFill>
                <a:effectLst/>
                <a:uLnTx/>
                <a:uFillTx/>
                <a:latin typeface="Galatia SIL" panose="02000600020000020004" pitchFamily="2" charset="0"/>
                <a:ea typeface="+mn-ea"/>
                <a:cs typeface="+mn-cs"/>
              </a:rPr>
              <a:t>ἐκλογή</a:t>
            </a:r>
            <a:endParaRPr kumimoji="0" lang="en-US" sz="2600" b="0" i="0" u="none" strike="noStrike" kern="1200" cap="none" spc="0" normalizeH="0" baseline="0" noProof="0" dirty="0">
              <a:ln>
                <a:noFill/>
              </a:ln>
              <a:solidFill>
                <a:srgbClr val="0000FF"/>
              </a:solidFill>
              <a:effectLst/>
              <a:uLnTx/>
              <a:uFillTx/>
              <a:latin typeface="Galatia SIL" panose="02000600020000020004" pitchFamily="2" charset="0"/>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Definition: </a:t>
            </a:r>
            <a: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t>a (divine)</a:t>
            </a:r>
            <a:r>
              <a:rPr kumimoji="0" lang="en-US" sz="2600" b="0" i="1" u="none" strike="noStrike" kern="1200" cap="none" spc="0" normalizeH="0" baseline="0" noProof="0" dirty="0">
                <a:ln>
                  <a:noFill/>
                </a:ln>
                <a:solidFill>
                  <a:srgbClr val="FF0000"/>
                </a:solidFill>
                <a:effectLst/>
                <a:uLnTx/>
                <a:uFillTx/>
                <a:latin typeface="Calibri" panose="020F0502020204030204"/>
                <a:ea typeface="+mn-ea"/>
                <a:cs typeface="+mn-cs"/>
              </a:rPr>
              <a:t> selection:--</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List of English Words and Number of Times Used</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choice (4), 	choosing (1), 	chosen (1), 		those who were chosen (1) </a:t>
            </a:r>
          </a:p>
          <a:p>
            <a:pPr marL="0" marR="0" lvl="0" indent="0" algn="r" defTabSz="914400" rtl="0" eaLnBrk="1" fontAlgn="auto" latinLnBrk="0" hangingPunct="1">
              <a:lnSpc>
                <a:spcPct val="100000"/>
              </a:lnSpc>
              <a:spcBef>
                <a:spcPts val="12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New American Standard Exhaustive Concordance of the Bible</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E8722C48-B713-4BEF-99C6-9D231FA873F0}"/>
              </a:ext>
            </a:extLst>
          </p:cNvPr>
          <p:cNvSpPr txBox="1"/>
          <p:nvPr/>
        </p:nvSpPr>
        <p:spPr>
          <a:xfrm>
            <a:off x="0" y="0"/>
            <a:ext cx="12192000" cy="3693319"/>
          </a:xfrm>
          <a:prstGeom prst="rect">
            <a:avLst/>
          </a:prstGeom>
          <a:solidFill>
            <a:srgbClr val="FFFF00"/>
          </a:solidFill>
          <a:ln w="571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Verdana" panose="020B0604030504040204" pitchFamily="34" charset="0"/>
                <a:ea typeface="+mn-ea"/>
                <a:cs typeface="+mn-cs"/>
              </a:rPr>
              <a:t>INSTRUMENT:</a:t>
            </a:r>
            <a:br>
              <a:rPr kumimoji="0" lang="en-US" sz="26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br>
            <a:r>
              <a:rPr kumimoji="0" lang="en-US" sz="26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Greek NASB Number: 4632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Greek Word: </a:t>
            </a:r>
            <a:r>
              <a:rPr kumimoji="0" lang="el-GR" sz="2600" b="0" i="0" u="none" strike="noStrike" kern="1200" cap="none" spc="0" normalizeH="0" baseline="0" noProof="0" dirty="0">
                <a:ln>
                  <a:noFill/>
                </a:ln>
                <a:solidFill>
                  <a:srgbClr val="0000FF"/>
                </a:solidFill>
                <a:effectLst/>
                <a:uLnTx/>
                <a:uFillTx/>
                <a:latin typeface="Galatia SIL" panose="02000600020000020004" pitchFamily="2" charset="0"/>
                <a:ea typeface="+mn-ea"/>
                <a:cs typeface="+mn-cs"/>
              </a:rPr>
              <a:t>σκεῦος</a:t>
            </a:r>
            <a:endParaRPr kumimoji="0" lang="en-US" sz="2600" b="0" i="0" u="none" strike="noStrike" kern="1200" cap="none" spc="0" normalizeH="0" baseline="0" noProof="0" dirty="0">
              <a:ln>
                <a:noFill/>
              </a:ln>
              <a:solidFill>
                <a:srgbClr val="0000FF"/>
              </a:solidFill>
              <a:effectLst/>
              <a:uLnTx/>
              <a:uFillTx/>
              <a:latin typeface="Galatia SIL" panose="0200060002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Definition: </a:t>
            </a:r>
            <a:r>
              <a:rPr kumimoji="0" lang="en-US" sz="2600" b="0" i="1" u="none" strike="noStrike" kern="1200" cap="none" spc="0" normalizeH="0" baseline="0" noProof="0" dirty="0">
                <a:ln>
                  <a:noFill/>
                </a:ln>
                <a:solidFill>
                  <a:srgbClr val="FF0000"/>
                </a:solidFill>
                <a:effectLst/>
                <a:uLnTx/>
                <a:uFillTx/>
                <a:latin typeface="Calibri" panose="020F0502020204030204"/>
                <a:ea typeface="+mn-ea"/>
                <a:cs typeface="+mn-cs"/>
              </a:rPr>
              <a:t>a vessel, implement, </a:t>
            </a:r>
            <a: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t>pl. </a:t>
            </a:r>
            <a:r>
              <a:rPr kumimoji="0" lang="en-US" sz="2600" b="0" i="1" u="none" strike="noStrike" kern="1200" cap="none" spc="0" normalizeH="0" baseline="0" noProof="0" dirty="0">
                <a:ln>
                  <a:noFill/>
                </a:ln>
                <a:solidFill>
                  <a:srgbClr val="FF0000"/>
                </a:solidFill>
                <a:effectLst/>
                <a:uLnTx/>
                <a:uFillTx/>
                <a:latin typeface="Calibri" panose="020F0502020204030204"/>
                <a:ea typeface="+mn-ea"/>
                <a:cs typeface="+mn-cs"/>
              </a:rPr>
              <a:t>goods:--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List of English Words and Number of Times Used</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article (2), 		container (1), 	goods (1), 	instrument (1), 	jar (1),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merchandise (1), 	object (3), 		property (2), 	sea anchor (1), 	someone (1),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vessel (3), 		vessels (6).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New American Standard Exhaustive Concordance of the Bible</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C2151380-4DD3-485C-A031-FDCCDBD85FDF}"/>
              </a:ext>
            </a:extLst>
          </p:cNvPr>
          <p:cNvSpPr txBox="1"/>
          <p:nvPr/>
        </p:nvSpPr>
        <p:spPr>
          <a:xfrm>
            <a:off x="0" y="0"/>
            <a:ext cx="12192000" cy="4154984"/>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Acts 11:18-19 (NASB)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30000" noProof="0" dirty="0">
                <a:ln>
                  <a:noFill/>
                </a:ln>
                <a:solidFill>
                  <a:prstClr val="black"/>
                </a:solidFill>
                <a:effectLst/>
                <a:uLnTx/>
                <a:uFillTx/>
                <a:latin typeface="Calibri" panose="020F0502020204030204"/>
                <a:ea typeface="+mn-ea"/>
                <a:cs typeface="+mn-cs"/>
              </a:rPr>
              <a:t>18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When they heard this, they quieted down and glorified God, saying, "Well then, God 	has granted to the Gentiles also the repentance </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that leads</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to life."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30000" noProof="0" dirty="0">
                <a:ln>
                  <a:noFill/>
                </a:ln>
                <a:solidFill>
                  <a:prstClr val="black"/>
                </a:solidFill>
                <a:effectLst/>
                <a:uLnTx/>
                <a:uFillTx/>
                <a:latin typeface="Calibri" panose="020F0502020204030204"/>
                <a:ea typeface="+mn-ea"/>
                <a:cs typeface="+mn-cs"/>
              </a:rPr>
              <a:t>19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So then those who were scattered because of the persecution that occurred in 	connection with Stephen made their way to Phoenicia and Cyprus and Antioch, 	speaking the word to no one except to Jews alone.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B48D720-6173-49E2-859B-59B2F0F1AE6A}"/>
              </a:ext>
            </a:extLst>
          </p:cNvPr>
          <p:cNvSpPr txBox="1"/>
          <p:nvPr/>
        </p:nvSpPr>
        <p:spPr>
          <a:xfrm>
            <a:off x="0" y="31532"/>
            <a:ext cx="12192000" cy="4616648"/>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Acts 26:1-2 (NASB)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30000" noProof="0" dirty="0">
                <a:ln>
                  <a:noFill/>
                </a:ln>
                <a:solidFill>
                  <a:prstClr val="black"/>
                </a:solidFill>
                <a:effectLst/>
                <a:uLnTx/>
                <a:uFillTx/>
                <a:latin typeface="Calibri" panose="020F0502020204030204"/>
                <a:ea typeface="+mn-ea"/>
                <a:cs typeface="+mn-cs"/>
              </a:rPr>
              <a:t>1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Agrippa said to Paul, "You are permitted to speak for yourself." Then Paul stretched out 	his hand and </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proceeded</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to make his defense: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"In regard to all the things of which I am accused by the Jews, I consider myself 	fortunate, King Agrippa, that I am about to make my defense before you today;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3EA8FB9-BA04-4931-ABB3-F89846D9D114}"/>
              </a:ext>
            </a:extLst>
          </p:cNvPr>
          <p:cNvSpPr txBox="1"/>
          <p:nvPr/>
        </p:nvSpPr>
        <p:spPr>
          <a:xfrm>
            <a:off x="0" y="15766"/>
            <a:ext cx="12192000" cy="6093976"/>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2 Corinthians 11:23-28 (NASB)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30000" noProof="0" dirty="0">
                <a:ln>
                  <a:noFill/>
                </a:ln>
                <a:solidFill>
                  <a:prstClr val="black"/>
                </a:solidFill>
                <a:effectLst/>
                <a:uLnTx/>
                <a:uFillTx/>
                <a:latin typeface="Calibri" panose="020F0502020204030204"/>
                <a:ea typeface="+mn-ea"/>
                <a:cs typeface="+mn-cs"/>
              </a:rPr>
              <a:t>23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Are they servants of Christ?—I speak as if insane—I more so; in far more labors, in far 	more imprisonments, beaten times without number, often in danger of death.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30000" noProof="0" dirty="0">
                <a:ln>
                  <a:noFill/>
                </a:ln>
                <a:solidFill>
                  <a:prstClr val="black"/>
                </a:solidFill>
                <a:effectLst/>
                <a:uLnTx/>
                <a:uFillTx/>
                <a:latin typeface="Calibri" panose="020F0502020204030204"/>
                <a:ea typeface="+mn-ea"/>
                <a:cs typeface="+mn-cs"/>
              </a:rPr>
              <a:t>24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Five times I received from the Jews thirty-nine </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lashes.</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30000" noProof="0" dirty="0">
                <a:ln>
                  <a:noFill/>
                </a:ln>
                <a:solidFill>
                  <a:prstClr val="black"/>
                </a:solidFill>
                <a:effectLst/>
                <a:uLnTx/>
                <a:uFillTx/>
                <a:latin typeface="Calibri" panose="020F0502020204030204"/>
                <a:ea typeface="+mn-ea"/>
                <a:cs typeface="+mn-cs"/>
              </a:rPr>
              <a:t>25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Three times I was beaten with rods, once I was stoned, three times I was shipwrecked, 	a night and a day I have spent in the deep.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30000" noProof="0" dirty="0">
                <a:ln>
                  <a:noFill/>
                </a:ln>
                <a:solidFill>
                  <a:prstClr val="black"/>
                </a:solidFill>
                <a:effectLst/>
                <a:uLnTx/>
                <a:uFillTx/>
                <a:latin typeface="Calibri" panose="020F0502020204030204"/>
                <a:ea typeface="+mn-ea"/>
                <a:cs typeface="+mn-cs"/>
              </a:rPr>
              <a:t>26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I have been</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on frequent journeys, in dangers from rivers, dangers from robbers, 	dangers from </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my</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countrymen, dangers from the Gentiles, dangers in the city, dangers 	in the wilderness, dangers on the sea, dangers among false brethren;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30000" noProof="0" dirty="0">
                <a:ln>
                  <a:noFill/>
                </a:ln>
                <a:solidFill>
                  <a:prstClr val="black"/>
                </a:solidFill>
                <a:effectLst/>
                <a:uLnTx/>
                <a:uFillTx/>
                <a:latin typeface="Calibri" panose="020F0502020204030204"/>
                <a:ea typeface="+mn-ea"/>
                <a:cs typeface="+mn-cs"/>
              </a:rPr>
              <a:t>27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I have been</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in labor and hardship, through many sleepless nights, in hunger and thirst, 	often without food, in cold and exposure.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30000" noProof="0" dirty="0">
                <a:ln>
                  <a:noFill/>
                </a:ln>
                <a:solidFill>
                  <a:prstClr val="black"/>
                </a:solidFill>
                <a:effectLst/>
                <a:uLnTx/>
                <a:uFillTx/>
                <a:latin typeface="Calibri" panose="020F0502020204030204"/>
                <a:ea typeface="+mn-ea"/>
                <a:cs typeface="+mn-cs"/>
              </a:rPr>
              <a:t>28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Apart from </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such</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external things, there is the daily pressure on me </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of</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concern for all the 	churches.</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005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3"/>
                                        </p:tgtEl>
                                        <p:attrNameLst>
                                          <p:attrName>ppt_w</p:attrName>
                                        </p:attrNameLst>
                                      </p:cBhvr>
                                      <p:tavLst>
                                        <p:tav tm="0">
                                          <p:val>
                                            <p:strVal val="ppt_w"/>
                                          </p:val>
                                        </p:tav>
                                        <p:tav tm="100000">
                                          <p:val>
                                            <p:fltVal val="0"/>
                                          </p:val>
                                        </p:tav>
                                      </p:tavLst>
                                    </p:anim>
                                    <p:anim calcmode="lin" valueType="num">
                                      <p:cBhvr>
                                        <p:cTn id="22" dur="500"/>
                                        <p:tgtEl>
                                          <p:spTgt spid="3"/>
                                        </p:tgtEl>
                                        <p:attrNameLst>
                                          <p:attrName>ppt_h</p:attrName>
                                        </p:attrNameLst>
                                      </p:cBhvr>
                                      <p:tavLst>
                                        <p:tav tm="0">
                                          <p:val>
                                            <p:strVal val="ppt_h"/>
                                          </p:val>
                                        </p:tav>
                                        <p:tav tm="100000">
                                          <p:val>
                                            <p:fltVal val="0"/>
                                          </p:val>
                                        </p:tav>
                                      </p:tavLst>
                                    </p:anim>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4"/>
                                        </p:tgtEl>
                                        <p:attrNameLst>
                                          <p:attrName>ppt_w</p:attrName>
                                        </p:attrNameLst>
                                      </p:cBhvr>
                                      <p:tavLst>
                                        <p:tav tm="0">
                                          <p:val>
                                            <p:strVal val="ppt_w"/>
                                          </p:val>
                                        </p:tav>
                                        <p:tav tm="100000">
                                          <p:val>
                                            <p:fltVal val="0"/>
                                          </p:val>
                                        </p:tav>
                                      </p:tavLst>
                                    </p:anim>
                                    <p:anim calcmode="lin" valueType="num">
                                      <p:cBhvr>
                                        <p:cTn id="36" dur="500"/>
                                        <p:tgtEl>
                                          <p:spTgt spid="4"/>
                                        </p:tgtEl>
                                        <p:attrNameLst>
                                          <p:attrName>ppt_h</p:attrName>
                                        </p:attrNameLst>
                                      </p:cBhvr>
                                      <p:tavLst>
                                        <p:tav tm="0">
                                          <p:val>
                                            <p:strVal val="ppt_h"/>
                                          </p:val>
                                        </p:tav>
                                        <p:tav tm="100000">
                                          <p:val>
                                            <p:fltVal val="0"/>
                                          </p:val>
                                        </p:tav>
                                      </p:tavLst>
                                    </p:anim>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1" nodeType="clickEffect">
                                  <p:stCondLst>
                                    <p:cond delay="0"/>
                                  </p:stCondLst>
                                  <p:childTnLst>
                                    <p:anim calcmode="lin" valueType="num">
                                      <p:cBhvr>
                                        <p:cTn id="53" dur="500"/>
                                        <p:tgtEl>
                                          <p:spTgt spid="5"/>
                                        </p:tgtEl>
                                        <p:attrNameLst>
                                          <p:attrName>ppt_w</p:attrName>
                                        </p:attrNameLst>
                                      </p:cBhvr>
                                      <p:tavLst>
                                        <p:tav tm="0">
                                          <p:val>
                                            <p:strVal val="ppt_w"/>
                                          </p:val>
                                        </p:tav>
                                        <p:tav tm="100000">
                                          <p:val>
                                            <p:fltVal val="0"/>
                                          </p:val>
                                        </p:tav>
                                      </p:tavLst>
                                    </p:anim>
                                    <p:anim calcmode="lin" valueType="num">
                                      <p:cBhvr>
                                        <p:cTn id="54" dur="500"/>
                                        <p:tgtEl>
                                          <p:spTgt spid="5"/>
                                        </p:tgtEl>
                                        <p:attrNameLst>
                                          <p:attrName>ppt_h</p:attrName>
                                        </p:attrNameLst>
                                      </p:cBhvr>
                                      <p:tavLst>
                                        <p:tav tm="0">
                                          <p:val>
                                            <p:strVal val="ppt_h"/>
                                          </p:val>
                                        </p:tav>
                                        <p:tav tm="100000">
                                          <p:val>
                                            <p:fltVal val="0"/>
                                          </p:val>
                                        </p:tav>
                                      </p:tavLst>
                                    </p:anim>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p:cTn id="65" dur="500" fill="hold"/>
                                        <p:tgtEl>
                                          <p:spTgt spid="6"/>
                                        </p:tgtEl>
                                        <p:attrNameLst>
                                          <p:attrName>ppt_w</p:attrName>
                                        </p:attrNameLst>
                                      </p:cBhvr>
                                      <p:tavLst>
                                        <p:tav tm="0">
                                          <p:val>
                                            <p:fltVal val="0"/>
                                          </p:val>
                                        </p:tav>
                                        <p:tav tm="100000">
                                          <p:val>
                                            <p:strVal val="#ppt_w"/>
                                          </p:val>
                                        </p:tav>
                                      </p:tavLst>
                                    </p:anim>
                                    <p:anim calcmode="lin" valueType="num">
                                      <p:cBhvr>
                                        <p:cTn id="66" dur="500" fill="hold"/>
                                        <p:tgtEl>
                                          <p:spTgt spid="6"/>
                                        </p:tgtEl>
                                        <p:attrNameLst>
                                          <p:attrName>ppt_h</p:attrName>
                                        </p:attrNameLst>
                                      </p:cBhvr>
                                      <p:tavLst>
                                        <p:tav tm="0">
                                          <p:val>
                                            <p:fltVal val="0"/>
                                          </p:val>
                                        </p:tav>
                                        <p:tav tm="100000">
                                          <p:val>
                                            <p:strVal val="#ppt_h"/>
                                          </p:val>
                                        </p:tav>
                                      </p:tavLst>
                                    </p:anim>
                                    <p:animEffect transition="in" filter="fade">
                                      <p:cBhvr>
                                        <p:cTn id="67" dur="500"/>
                                        <p:tgtEl>
                                          <p:spTgt spid="6"/>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xit" presetSubtype="32" fill="hold" grpId="1" nodeType="clickEffect">
                                  <p:stCondLst>
                                    <p:cond delay="0"/>
                                  </p:stCondLst>
                                  <p:childTnLst>
                                    <p:anim calcmode="lin" valueType="num">
                                      <p:cBhvr>
                                        <p:cTn id="71" dur="500"/>
                                        <p:tgtEl>
                                          <p:spTgt spid="6"/>
                                        </p:tgtEl>
                                        <p:attrNameLst>
                                          <p:attrName>ppt_w</p:attrName>
                                        </p:attrNameLst>
                                      </p:cBhvr>
                                      <p:tavLst>
                                        <p:tav tm="0">
                                          <p:val>
                                            <p:strVal val="ppt_w"/>
                                          </p:val>
                                        </p:tav>
                                        <p:tav tm="100000">
                                          <p:val>
                                            <p:fltVal val="0"/>
                                          </p:val>
                                        </p:tav>
                                      </p:tavLst>
                                    </p:anim>
                                    <p:anim calcmode="lin" valueType="num">
                                      <p:cBhvr>
                                        <p:cTn id="72" dur="500"/>
                                        <p:tgtEl>
                                          <p:spTgt spid="6"/>
                                        </p:tgtEl>
                                        <p:attrNameLst>
                                          <p:attrName>ppt_h</p:attrName>
                                        </p:attrNameLst>
                                      </p:cBhvr>
                                      <p:tavLst>
                                        <p:tav tm="0">
                                          <p:val>
                                            <p:strVal val="ppt_h"/>
                                          </p:val>
                                        </p:tav>
                                        <p:tav tm="100000">
                                          <p:val>
                                            <p:fltVal val="0"/>
                                          </p:val>
                                        </p:tav>
                                      </p:tavLst>
                                    </p:anim>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7"/>
                                        </p:tgtEl>
                                        <p:attrNameLst>
                                          <p:attrName>style.visibility</p:attrName>
                                        </p:attrNameLst>
                                      </p:cBhvr>
                                      <p:to>
                                        <p:strVal val="visible"/>
                                      </p:to>
                                    </p:set>
                                    <p:anim calcmode="lin" valueType="num">
                                      <p:cBhvr>
                                        <p:cTn id="87" dur="500" fill="hold"/>
                                        <p:tgtEl>
                                          <p:spTgt spid="7"/>
                                        </p:tgtEl>
                                        <p:attrNameLst>
                                          <p:attrName>ppt_w</p:attrName>
                                        </p:attrNameLst>
                                      </p:cBhvr>
                                      <p:tavLst>
                                        <p:tav tm="0">
                                          <p:val>
                                            <p:fltVal val="0"/>
                                          </p:val>
                                        </p:tav>
                                        <p:tav tm="100000">
                                          <p:val>
                                            <p:strVal val="#ppt_w"/>
                                          </p:val>
                                        </p:tav>
                                      </p:tavLst>
                                    </p:anim>
                                    <p:anim calcmode="lin" valueType="num">
                                      <p:cBhvr>
                                        <p:cTn id="88" dur="500" fill="hold"/>
                                        <p:tgtEl>
                                          <p:spTgt spid="7"/>
                                        </p:tgtEl>
                                        <p:attrNameLst>
                                          <p:attrName>ppt_h</p:attrName>
                                        </p:attrNameLst>
                                      </p:cBhvr>
                                      <p:tavLst>
                                        <p:tav tm="0">
                                          <p:val>
                                            <p:fltVal val="0"/>
                                          </p:val>
                                        </p:tav>
                                        <p:tav tm="100000">
                                          <p:val>
                                            <p:strVal val="#ppt_h"/>
                                          </p:val>
                                        </p:tav>
                                      </p:tavLst>
                                    </p:anim>
                                    <p:animEffect transition="in" filter="fade">
                                      <p:cBhvr>
                                        <p:cTn id="89" dur="500"/>
                                        <p:tgtEl>
                                          <p:spTgt spid="7"/>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xit" presetSubtype="32" fill="hold" grpId="1" nodeType="clickEffect">
                                  <p:stCondLst>
                                    <p:cond delay="0"/>
                                  </p:stCondLst>
                                  <p:childTnLst>
                                    <p:anim calcmode="lin" valueType="num">
                                      <p:cBhvr>
                                        <p:cTn id="93" dur="500"/>
                                        <p:tgtEl>
                                          <p:spTgt spid="7"/>
                                        </p:tgtEl>
                                        <p:attrNameLst>
                                          <p:attrName>ppt_w</p:attrName>
                                        </p:attrNameLst>
                                      </p:cBhvr>
                                      <p:tavLst>
                                        <p:tav tm="0">
                                          <p:val>
                                            <p:strVal val="ppt_w"/>
                                          </p:val>
                                        </p:tav>
                                        <p:tav tm="100000">
                                          <p:val>
                                            <p:fltVal val="0"/>
                                          </p:val>
                                        </p:tav>
                                      </p:tavLst>
                                    </p:anim>
                                    <p:anim calcmode="lin" valueType="num">
                                      <p:cBhvr>
                                        <p:cTn id="94" dur="500"/>
                                        <p:tgtEl>
                                          <p:spTgt spid="7"/>
                                        </p:tgtEl>
                                        <p:attrNameLst>
                                          <p:attrName>ppt_h</p:attrName>
                                        </p:attrNameLst>
                                      </p:cBhvr>
                                      <p:tavLst>
                                        <p:tav tm="0">
                                          <p:val>
                                            <p:strVal val="ppt_h"/>
                                          </p:val>
                                        </p:tav>
                                        <p:tav tm="100000">
                                          <p:val>
                                            <p:fltVal val="0"/>
                                          </p:val>
                                        </p:tav>
                                      </p:tavLst>
                                    </p:anim>
                                    <p:animEffect transition="out" filter="fade">
                                      <p:cBhvr>
                                        <p:cTn id="95" dur="500"/>
                                        <p:tgtEl>
                                          <p:spTgt spid="7"/>
                                        </p:tgtEl>
                                      </p:cBhvr>
                                    </p:animEffect>
                                    <p:set>
                                      <p:cBhvr>
                                        <p:cTn id="9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D2370-9A5C-45EF-9F31-89046A706C51}"/>
              </a:ext>
            </a:extLst>
          </p:cNvPr>
          <p:cNvSpPr txBox="1"/>
          <p:nvPr/>
        </p:nvSpPr>
        <p:spPr>
          <a:xfrm>
            <a:off x="0" y="0"/>
            <a:ext cx="12192000" cy="6386364"/>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9:17-19 (NASB)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17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So Ananias departed and entered the house, and after laying his hands on him said, 	"Brother Saul, the Lord Jesus, who appeared to you on the road by which you were 	coming, has sent me so that you may regain your sight and be filled with the Holy 	Spirit."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18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immediately there fell from his eyes something like scales, and he regained his 	sight, and he got up and was baptized;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19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he took food and was strengthened. Now for several days he was with the disciples 	who were at Damascus,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Paul was told to go into the city of Damascus and it would be told what he must 	do: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9:6</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He had seen Ananias in a vision come to him so he might regain his sight: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9:12</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Ananias informs him that he will be filled with the Holy Spirit. Obviously after he 			obeys the command of baptism.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22:12-16</a:t>
            </a:r>
          </a:p>
        </p:txBody>
      </p:sp>
      <p:sp>
        <p:nvSpPr>
          <p:cNvPr id="3" name="TextBox 2">
            <a:extLst>
              <a:ext uri="{FF2B5EF4-FFF2-40B4-BE49-F238E27FC236}">
                <a16:creationId xmlns:a16="http://schemas.microsoft.com/office/drawing/2014/main" id="{D5DF46B4-DAF1-4D49-90CB-E1F3917F5C6B}"/>
              </a:ext>
            </a:extLst>
          </p:cNvPr>
          <p:cNvSpPr txBox="1"/>
          <p:nvPr/>
        </p:nvSpPr>
        <p:spPr>
          <a:xfrm>
            <a:off x="0" y="4650825"/>
            <a:ext cx="12192000" cy="892552"/>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Acts 9:6 (NASB)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30000" noProof="0" dirty="0">
                <a:ln>
                  <a:noFill/>
                </a:ln>
                <a:solidFill>
                  <a:prstClr val="black"/>
                </a:solidFill>
                <a:effectLst/>
                <a:uLnTx/>
                <a:uFillTx/>
                <a:latin typeface="Calibri" panose="020F0502020204030204"/>
                <a:ea typeface="+mn-ea"/>
                <a:cs typeface="+mn-cs"/>
              </a:rPr>
              <a:t>6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but get up and enter the city, and it will be told you what you must do." </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9E583A9B-DF3E-43EF-B4CF-D12B1547D8DA}"/>
              </a:ext>
            </a:extLst>
          </p:cNvPr>
          <p:cNvSpPr txBox="1"/>
          <p:nvPr/>
        </p:nvSpPr>
        <p:spPr>
          <a:xfrm>
            <a:off x="0" y="5312979"/>
            <a:ext cx="12192000" cy="1292662"/>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Acts 9:12 (NASB)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30000" noProof="0" dirty="0">
                <a:ln>
                  <a:noFill/>
                </a:ln>
                <a:solidFill>
                  <a:prstClr val="black"/>
                </a:solidFill>
                <a:effectLst/>
                <a:uLnTx/>
                <a:uFillTx/>
                <a:latin typeface="Calibri" panose="020F0502020204030204"/>
                <a:ea typeface="+mn-ea"/>
                <a:cs typeface="+mn-cs"/>
              </a:rPr>
              <a:t>12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and he has seen in a vision a man named Ananias come in and lay his hands on him, so 	that he might regain his sight." </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DDAA4202-CD34-40BE-848C-B880826AD608}"/>
              </a:ext>
            </a:extLst>
          </p:cNvPr>
          <p:cNvSpPr txBox="1"/>
          <p:nvPr/>
        </p:nvSpPr>
        <p:spPr>
          <a:xfrm>
            <a:off x="0" y="0"/>
            <a:ext cx="12192000" cy="5355312"/>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Acts 22:12-16 (NASB)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30000" noProof="0" dirty="0">
                <a:ln>
                  <a:noFill/>
                </a:ln>
                <a:solidFill>
                  <a:prstClr val="black"/>
                </a:solidFill>
                <a:effectLst/>
                <a:uLnTx/>
                <a:uFillTx/>
                <a:latin typeface="Calibri" panose="020F0502020204030204"/>
                <a:ea typeface="+mn-ea"/>
                <a:cs typeface="+mn-cs"/>
              </a:rPr>
              <a:t>12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 certain Ananias, a man who was devout by the standard of the Law, </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and</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well spoken 	of by all the Jews who lived there,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30000" noProof="0" dirty="0">
                <a:ln>
                  <a:noFill/>
                </a:ln>
                <a:solidFill>
                  <a:prstClr val="black"/>
                </a:solidFill>
                <a:effectLst/>
                <a:uLnTx/>
                <a:uFillTx/>
                <a:latin typeface="Calibri" panose="020F0502020204030204"/>
                <a:ea typeface="+mn-ea"/>
                <a:cs typeface="+mn-cs"/>
              </a:rPr>
              <a:t>13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came to me, and standing near said to me, 'Brother Saul, receive your sight!' And at 	that very time I looked up at him.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30000" noProof="0" dirty="0">
                <a:ln>
                  <a:noFill/>
                </a:ln>
                <a:solidFill>
                  <a:prstClr val="black"/>
                </a:solidFill>
                <a:effectLst/>
                <a:uLnTx/>
                <a:uFillTx/>
                <a:latin typeface="Calibri" panose="020F0502020204030204"/>
                <a:ea typeface="+mn-ea"/>
                <a:cs typeface="+mn-cs"/>
              </a:rPr>
              <a:t>14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"And he said, 'The God of our fathers has appointed you to know His will and to see 	the Righteous One and to hear an utterance from His mouth.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30000" noProof="0" dirty="0">
                <a:ln>
                  <a:noFill/>
                </a:ln>
                <a:solidFill>
                  <a:prstClr val="black"/>
                </a:solidFill>
                <a:effectLst/>
                <a:uLnTx/>
                <a:uFillTx/>
                <a:latin typeface="Calibri" panose="020F0502020204030204"/>
                <a:ea typeface="+mn-ea"/>
                <a:cs typeface="+mn-cs"/>
              </a:rPr>
              <a:t>15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'For you will be a witness for Him to all men of what you have seen and heard.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30000" noProof="0" dirty="0">
                <a:ln>
                  <a:noFill/>
                </a:ln>
                <a:solidFill>
                  <a:prstClr val="black"/>
                </a:solidFill>
                <a:effectLst/>
                <a:uLnTx/>
                <a:uFillTx/>
                <a:latin typeface="Calibri" panose="020F0502020204030204"/>
                <a:ea typeface="+mn-ea"/>
                <a:cs typeface="+mn-cs"/>
              </a:rPr>
              <a:t>16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t>'Now why do you delay? Get up and be baptized, and wash away your sins, calling on 	His name.’</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6103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4"/>
                                        </p:tgtEl>
                                        <p:attrNameLst>
                                          <p:attrName>ppt_w</p:attrName>
                                        </p:attrNameLst>
                                      </p:cBhvr>
                                      <p:tavLst>
                                        <p:tav tm="0">
                                          <p:val>
                                            <p:strVal val="ppt_w"/>
                                          </p:val>
                                        </p:tav>
                                        <p:tav tm="100000">
                                          <p:val>
                                            <p:fltVal val="0"/>
                                          </p:val>
                                        </p:tav>
                                      </p:tavLst>
                                    </p:anim>
                                    <p:anim calcmode="lin" valueType="num">
                                      <p:cBhvr>
                                        <p:cTn id="36" dur="500"/>
                                        <p:tgtEl>
                                          <p:spTgt spid="4"/>
                                        </p:tgtEl>
                                        <p:attrNameLst>
                                          <p:attrName>ppt_h</p:attrName>
                                        </p:attrNameLst>
                                      </p:cBhvr>
                                      <p:tavLst>
                                        <p:tav tm="0">
                                          <p:val>
                                            <p:strVal val="ppt_h"/>
                                          </p:val>
                                        </p:tav>
                                        <p:tav tm="100000">
                                          <p:val>
                                            <p:fltVal val="0"/>
                                          </p:val>
                                        </p:tav>
                                      </p:tavLst>
                                    </p:anim>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1" nodeType="clickEffect">
                                  <p:stCondLst>
                                    <p:cond delay="0"/>
                                  </p:stCondLst>
                                  <p:childTnLst>
                                    <p:anim calcmode="lin" valueType="num">
                                      <p:cBhvr>
                                        <p:cTn id="53" dur="500"/>
                                        <p:tgtEl>
                                          <p:spTgt spid="5"/>
                                        </p:tgtEl>
                                        <p:attrNameLst>
                                          <p:attrName>ppt_w</p:attrName>
                                        </p:attrNameLst>
                                      </p:cBhvr>
                                      <p:tavLst>
                                        <p:tav tm="0">
                                          <p:val>
                                            <p:strVal val="ppt_w"/>
                                          </p:val>
                                        </p:tav>
                                        <p:tav tm="100000">
                                          <p:val>
                                            <p:fltVal val="0"/>
                                          </p:val>
                                        </p:tav>
                                      </p:tavLst>
                                    </p:anim>
                                    <p:anim calcmode="lin" valueType="num">
                                      <p:cBhvr>
                                        <p:cTn id="54" dur="500"/>
                                        <p:tgtEl>
                                          <p:spTgt spid="5"/>
                                        </p:tgtEl>
                                        <p:attrNameLst>
                                          <p:attrName>ppt_h</p:attrName>
                                        </p:attrNameLst>
                                      </p:cBhvr>
                                      <p:tavLst>
                                        <p:tav tm="0">
                                          <p:val>
                                            <p:strVal val="ppt_h"/>
                                          </p:val>
                                        </p:tav>
                                        <p:tav tm="100000">
                                          <p:val>
                                            <p:fltVal val="0"/>
                                          </p:val>
                                        </p:tav>
                                      </p:tavLst>
                                    </p:anim>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D2370-9A5C-45EF-9F31-89046A706C51}"/>
              </a:ext>
            </a:extLst>
          </p:cNvPr>
          <p:cNvSpPr txBox="1"/>
          <p:nvPr/>
        </p:nvSpPr>
        <p:spPr>
          <a:xfrm>
            <a:off x="0" y="33262"/>
            <a:ext cx="12192000" cy="6617196"/>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9:20-22 (NASB)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20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immediately he </a:t>
            </a:r>
            <a:r>
              <a:rPr kumimoji="0" lang="en-US" sz="2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began</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to proclaim Jesus in the synagogues, saying, "He is the Son 	of God."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21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All those hearing him continued to be amazed, and were saying, "Is this not he who in 	Jerusalem destroyed those who called on this name, and </a:t>
            </a:r>
            <a:r>
              <a:rPr kumimoji="0" lang="en-US" sz="2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who</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had come here for the 	purpose of bringing them bound before the chief priests?"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22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Saul kept increasing in strength and confounding the Jews who lived at Damascus 	by proving that this </a:t>
            </a:r>
            <a:r>
              <a:rPr kumimoji="0" lang="en-US" sz="2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Jesus</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is the Christ.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Immediately proclaim Jesus is the Son of God:</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Gal 1:11-17; </a:t>
            </a:r>
            <a:r>
              <a:rPr kumimoji="0" lang="en-US" sz="2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Jn</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10:31-39; </a:t>
            </a:r>
            <a:r>
              <a:rPr kumimoji="0" lang="en-US" sz="2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Psa</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2:7, 12</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Paul’s mission was well known among the Jews which at first, would have given 		him access to the synagogues that no others would have:</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 Paul’s spiritual strength (boldness) increased he confounded the Jews of 	Damascus:</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Eph</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6:18-20; Acts 18:5; 1Cor 14:30-32</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Proving that Jesus is the Christ:</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1Pet 1:10-12</a:t>
            </a:r>
            <a:endPar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D40F354D-2A24-4E86-8AF3-5ACD76036533}"/>
              </a:ext>
            </a:extLst>
          </p:cNvPr>
          <p:cNvSpPr txBox="1"/>
          <p:nvPr/>
        </p:nvSpPr>
        <p:spPr>
          <a:xfrm>
            <a:off x="0" y="173426"/>
            <a:ext cx="12192000" cy="5693866"/>
          </a:xfrm>
          <a:prstGeom prst="rect">
            <a:avLst/>
          </a:prstGeom>
          <a:solidFill>
            <a:srgbClr val="FFFF00"/>
          </a:solidFill>
          <a:ln w="571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600" b="1" i="0" u="sng" strike="noStrike" kern="1200" cap="none" spc="0" normalizeH="0" baseline="0" noProof="0" dirty="0">
                <a:ln>
                  <a:noFill/>
                </a:ln>
                <a:solidFill>
                  <a:srgbClr val="FF0000"/>
                </a:solidFill>
                <a:effectLst/>
                <a:uLnTx/>
                <a:uFillTx/>
                <a:latin typeface="Verdana" panose="020B0604030504040204" pitchFamily="34" charset="0"/>
                <a:ea typeface="+mn-ea"/>
                <a:cs typeface="+mn-cs"/>
              </a:rPr>
            </a:br>
            <a:r>
              <a:rPr kumimoji="0" lang="en-US" sz="2600" b="1" i="0" u="sng" strike="noStrike" kern="1200" cap="none" spc="0" normalizeH="0" baseline="0" noProof="0" dirty="0">
                <a:ln>
                  <a:noFill/>
                </a:ln>
                <a:solidFill>
                  <a:srgbClr val="FF0000"/>
                </a:solidFill>
                <a:effectLst/>
                <a:uLnTx/>
                <a:uFillTx/>
                <a:latin typeface="Verdana" panose="020B0604030504040204" pitchFamily="34" charset="0"/>
                <a:ea typeface="+mn-ea"/>
                <a:cs typeface="+mn-cs"/>
              </a:rPr>
              <a:t>PROVING</a:t>
            </a:r>
            <a:r>
              <a:rPr kumimoji="0" lang="en-US" sz="2600" b="1" i="0" u="none" strike="noStrike" kern="1200" cap="none" spc="0" normalizeH="0" baseline="0" noProof="0" dirty="0">
                <a:ln>
                  <a:noFill/>
                </a:ln>
                <a:solidFill>
                  <a:srgbClr val="FF0000"/>
                </a:solidFill>
                <a:effectLst/>
                <a:uLnTx/>
                <a:uFillTx/>
                <a:latin typeface="Verdana" panose="020B0604030504040204" pitchFamily="34" charset="0"/>
                <a:ea typeface="+mn-ea"/>
                <a:cs typeface="+mn-cs"/>
              </a:rPr>
              <a:t>:</a:t>
            </a:r>
            <a:br>
              <a:rPr kumimoji="0" lang="en-US" sz="26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br>
            <a:r>
              <a:rPr kumimoji="0" lang="en-US" sz="26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Greek NASB Number: 4822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Greek Word: </a:t>
            </a:r>
            <a:r>
              <a:rPr kumimoji="0" lang="en-US" sz="2600" b="0" i="0" u="none" strike="noStrike" kern="1200" cap="none" spc="0" normalizeH="0" baseline="0" noProof="0" dirty="0" err="1">
                <a:ln>
                  <a:noFill/>
                </a:ln>
                <a:solidFill>
                  <a:srgbClr val="0000FF"/>
                </a:solidFill>
                <a:effectLst/>
                <a:uLnTx/>
                <a:uFillTx/>
                <a:latin typeface="Galatia SIL" panose="02000600020000020004" pitchFamily="2" charset="0"/>
                <a:ea typeface="+mn-ea"/>
                <a:cs typeface="+mn-cs"/>
              </a:rPr>
              <a:t>συμ</a:t>
            </a:r>
            <a:r>
              <a:rPr kumimoji="0" lang="en-US" sz="2600" b="0" i="0" u="none" strike="noStrike" kern="1200" cap="none" spc="0" normalizeH="0" baseline="0" noProof="0" dirty="0">
                <a:ln>
                  <a:noFill/>
                </a:ln>
                <a:solidFill>
                  <a:srgbClr val="0000FF"/>
                </a:solidFill>
                <a:effectLst/>
                <a:uLnTx/>
                <a:uFillTx/>
                <a:latin typeface="Galatia SIL" panose="02000600020000020004" pitchFamily="2" charset="0"/>
                <a:ea typeface="+mn-ea"/>
                <a:cs typeface="+mn-cs"/>
              </a:rPr>
              <a:t>βιβάζω</a:t>
            </a: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Definition: </a:t>
            </a:r>
            <a: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t>to join together, hence </a:t>
            </a:r>
            <a:r>
              <a:rPr kumimoji="0" lang="en-US" sz="2600" b="0" i="1" u="none" strike="noStrike" kern="1200" cap="none" spc="0" normalizeH="0" baseline="0" noProof="0" dirty="0">
                <a:ln>
                  <a:noFill/>
                </a:ln>
                <a:solidFill>
                  <a:srgbClr val="FF0000"/>
                </a:solidFill>
                <a:effectLst/>
                <a:uLnTx/>
                <a:uFillTx/>
                <a:latin typeface="Calibri" panose="020F0502020204030204"/>
                <a:ea typeface="+mn-ea"/>
                <a:cs typeface="+mn-cs"/>
              </a:rPr>
              <a:t>to consider, </a:t>
            </a:r>
            <a: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t>by ext. </a:t>
            </a:r>
            <a:r>
              <a:rPr kumimoji="0" lang="en-US" sz="2600" b="0" i="1" u="none" strike="noStrike" kern="1200" cap="none" spc="0" normalizeH="0" baseline="0" noProof="0" dirty="0">
                <a:ln>
                  <a:noFill/>
                </a:ln>
                <a:solidFill>
                  <a:srgbClr val="FF0000"/>
                </a:solidFill>
                <a:effectLst/>
                <a:uLnTx/>
                <a:uFillTx/>
                <a:latin typeface="Calibri" panose="020F0502020204030204"/>
                <a:ea typeface="+mn-ea"/>
                <a:cs typeface="+mn-cs"/>
              </a:rPr>
              <a:t>to teach:--</a:t>
            </a:r>
            <a:endPar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List of English Words and Number of Times Used</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concluded (1), 		concluding (1), 		held (1),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held together (1), 		instruct (1), 			knit together (1),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proving (1), 			together* (1). </a:t>
            </a:r>
          </a:p>
          <a:p>
            <a:pPr marL="0" marR="0" lvl="0" indent="0" algn="r" defTabSz="914400" rtl="0" eaLnBrk="1" fontAlgn="auto" latinLnBrk="0" hangingPunct="1">
              <a:lnSpc>
                <a:spcPct val="100000"/>
              </a:lnSpc>
              <a:spcBef>
                <a:spcPts val="0"/>
              </a:spcBef>
              <a:spcAft>
                <a:spcPts val="0"/>
              </a:spcAft>
              <a:buClrTx/>
              <a:buSzTx/>
              <a:buFontTx/>
              <a:buNone/>
              <a:tabLst/>
              <a:defRPr/>
            </a:pP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New American Standard Exhaustive Concordance of the Bible</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AE6C4C9C-0347-40B2-826C-C82A6B49006F}"/>
              </a:ext>
            </a:extLst>
          </p:cNvPr>
          <p:cNvSpPr txBox="1"/>
          <p:nvPr/>
        </p:nvSpPr>
        <p:spPr>
          <a:xfrm>
            <a:off x="7882" y="3878318"/>
            <a:ext cx="12176236" cy="2893100"/>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Galatians 1:11-17 (NASB)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30000" noProof="0" dirty="0">
                <a:ln>
                  <a:noFill/>
                </a:ln>
                <a:solidFill>
                  <a:prstClr val="black"/>
                </a:solidFill>
                <a:effectLst/>
                <a:uLnTx/>
                <a:uFillTx/>
                <a:latin typeface="Calibri" panose="020F0502020204030204"/>
                <a:ea typeface="+mn-ea"/>
                <a:cs typeface="+mn-cs"/>
              </a:rPr>
              <a:t>11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For I would have you know, brethren, that the gospel which was preached by me is not 	according to man.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30000" noProof="0" dirty="0">
                <a:ln>
                  <a:noFill/>
                </a:ln>
                <a:solidFill>
                  <a:prstClr val="black"/>
                </a:solidFill>
                <a:effectLst/>
                <a:uLnTx/>
                <a:uFillTx/>
                <a:latin typeface="Calibri" panose="020F0502020204030204"/>
                <a:ea typeface="+mn-ea"/>
                <a:cs typeface="+mn-cs"/>
              </a:rPr>
              <a:t>12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For I neither received it from man, nor was I taught it, but </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I received it</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through a 	revelation of Jesus Christ.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30000" noProof="0" dirty="0">
                <a:ln>
                  <a:noFill/>
                </a:ln>
                <a:solidFill>
                  <a:prstClr val="black"/>
                </a:solidFill>
                <a:effectLst/>
                <a:uLnTx/>
                <a:uFillTx/>
                <a:latin typeface="Calibri" panose="020F0502020204030204"/>
                <a:ea typeface="+mn-ea"/>
                <a:cs typeface="+mn-cs"/>
              </a:rPr>
              <a:t>13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For you have heard of my former manner of life in Judaism, how I used to persecute 	the church of God beyond measure and tried to destroy it; </a:t>
            </a:r>
          </a:p>
        </p:txBody>
      </p:sp>
      <p:sp>
        <p:nvSpPr>
          <p:cNvPr id="6" name="TextBox 5">
            <a:extLst>
              <a:ext uri="{FF2B5EF4-FFF2-40B4-BE49-F238E27FC236}">
                <a16:creationId xmlns:a16="http://schemas.microsoft.com/office/drawing/2014/main" id="{C56C9786-899F-4305-8187-461A29118DDA}"/>
              </a:ext>
            </a:extLst>
          </p:cNvPr>
          <p:cNvSpPr txBox="1"/>
          <p:nvPr/>
        </p:nvSpPr>
        <p:spPr>
          <a:xfrm>
            <a:off x="15764" y="4303986"/>
            <a:ext cx="12192000" cy="2492990"/>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30000" noProof="0" dirty="0">
                <a:ln>
                  <a:noFill/>
                </a:ln>
                <a:solidFill>
                  <a:prstClr val="black"/>
                </a:solidFill>
                <a:effectLst/>
                <a:uLnTx/>
                <a:uFillTx/>
                <a:latin typeface="Calibri" panose="020F0502020204030204"/>
                <a:ea typeface="+mn-ea"/>
                <a:cs typeface="+mn-cs"/>
              </a:rPr>
              <a:t>14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and I was advancing in Judaism beyond many of my contemporaries among my 	countrymen, being more extremely zealous for my ancestral traditions.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30000" noProof="0" dirty="0">
                <a:ln>
                  <a:noFill/>
                </a:ln>
                <a:solidFill>
                  <a:prstClr val="black"/>
                </a:solidFill>
                <a:effectLst/>
                <a:uLnTx/>
                <a:uFillTx/>
                <a:latin typeface="Calibri" panose="020F0502020204030204"/>
                <a:ea typeface="+mn-ea"/>
                <a:cs typeface="+mn-cs"/>
              </a:rPr>
              <a:t>15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But when God, who had set me apart </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even</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from my mother's womb and called me 	through His grace, was pleased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30000" noProof="0" dirty="0">
                <a:ln>
                  <a:noFill/>
                </a:ln>
                <a:solidFill>
                  <a:prstClr val="black"/>
                </a:solidFill>
                <a:effectLst/>
                <a:uLnTx/>
                <a:uFillTx/>
                <a:latin typeface="Calibri" panose="020F0502020204030204"/>
                <a:ea typeface="+mn-ea"/>
                <a:cs typeface="+mn-cs"/>
              </a:rPr>
              <a:t>16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to reveal His Son in me so that I might preach Him among the Gentiles, I did not 	immediately consult with flesh and blood, </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6E1C011A-3BB5-4223-8CB7-3BA6DACA3BA0}"/>
              </a:ext>
            </a:extLst>
          </p:cNvPr>
          <p:cNvSpPr txBox="1"/>
          <p:nvPr/>
        </p:nvSpPr>
        <p:spPr>
          <a:xfrm>
            <a:off x="15764" y="4319752"/>
            <a:ext cx="12168354" cy="2554545"/>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30000" noProof="0" dirty="0">
                <a:ln>
                  <a:noFill/>
                </a:ln>
                <a:solidFill>
                  <a:prstClr val="black"/>
                </a:solidFill>
                <a:effectLst/>
                <a:uLnTx/>
                <a:uFillTx/>
                <a:latin typeface="Calibri" panose="020F0502020204030204"/>
                <a:ea typeface="+mn-ea"/>
                <a:cs typeface="+mn-cs"/>
              </a:rPr>
              <a:t>17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nor did I go up to Jerusalem to those who were apostles before me; but I went away to 	Arabia, and returned once more to Damascus.</a:t>
            </a: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AE5DB9D7-1D13-4803-9591-6EDF4817B360}"/>
              </a:ext>
            </a:extLst>
          </p:cNvPr>
          <p:cNvSpPr txBox="1"/>
          <p:nvPr/>
        </p:nvSpPr>
        <p:spPr>
          <a:xfrm>
            <a:off x="15764" y="3878318"/>
            <a:ext cx="12168354" cy="2677656"/>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John 10:31-39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31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 Jews picked up stones again to stone Him.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32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Jesus answered them, "I showed you many good works from the Father; for 	which of them are you stoning Me?"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33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 Jews answered Him, "For a good work we do not stone You, but for 	blasphemy; and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because You, being a man, make Yourself out </a:t>
            </a: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to be</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God." </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E38DC6FF-319D-4AFC-82E8-D89719D93909}"/>
              </a:ext>
            </a:extLst>
          </p:cNvPr>
          <p:cNvSpPr txBox="1"/>
          <p:nvPr/>
        </p:nvSpPr>
        <p:spPr>
          <a:xfrm>
            <a:off x="15764" y="4319752"/>
            <a:ext cx="12192000" cy="2308324"/>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34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Jesus answered them, "Has it not been written in your Law, 'I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SAID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small" spc="0" normalizeH="0" baseline="0" noProof="0" dirty="0">
                <a:ln>
                  <a:noFill/>
                </a:ln>
                <a:solidFill>
                  <a:prstClr val="black"/>
                </a:solidFill>
                <a:effectLst/>
                <a:uLnTx/>
                <a:uFillTx/>
                <a:latin typeface="Calibri" panose="020F0502020204030204"/>
                <a:ea typeface="+mn-ea"/>
                <a:cs typeface="+mn-cs"/>
              </a:rPr>
              <a:t>YOU ARE 	GODS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35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"If he called them gods, to whom the word of God came (and the Scripture 	cannot be broken),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do you say of Him, whom the Father sanctified and sent into the world, 'You are 	blaspheming,'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because I said, 'I am the Son of God'? </a:t>
            </a:r>
            <a:b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37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"If I do not do the works of My Father, do not believe Me; </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F534C8F6-2EC1-40D7-8028-FB54BAC52A93}"/>
              </a:ext>
            </a:extLst>
          </p:cNvPr>
          <p:cNvSpPr txBox="1"/>
          <p:nvPr/>
        </p:nvSpPr>
        <p:spPr>
          <a:xfrm>
            <a:off x="0" y="4319752"/>
            <a:ext cx="12184118" cy="2677656"/>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38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but if I do them, though you do not believe Me, believe the works, so that you 	may know and understand that the Father is in Me, and I in the Father."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39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Therefore they were seeking again to seize Him, and He eluded their grasp.</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03F18A3D-0363-4F6F-9DE5-62FA5F0D0898}"/>
              </a:ext>
            </a:extLst>
          </p:cNvPr>
          <p:cNvSpPr txBox="1"/>
          <p:nvPr/>
        </p:nvSpPr>
        <p:spPr>
          <a:xfrm>
            <a:off x="0" y="3878318"/>
            <a:ext cx="12184118" cy="2677656"/>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Psalm 2:7, 12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7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"I will surely tell of the decree of the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He said to Me,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'You are My Son, 	Today I have begotten You.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12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Do homage to the Son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that He not become angry, and you perish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in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 way, For 	His wrath may soon be kindled. How blessed are all who take refuge in Him! </a:t>
            </a:r>
          </a:p>
        </p:txBody>
      </p:sp>
      <p:sp>
        <p:nvSpPr>
          <p:cNvPr id="13" name="TextBox 12">
            <a:extLst>
              <a:ext uri="{FF2B5EF4-FFF2-40B4-BE49-F238E27FC236}">
                <a16:creationId xmlns:a16="http://schemas.microsoft.com/office/drawing/2014/main" id="{69B74D56-DCE2-4408-85B1-EDB7036D7A5C}"/>
              </a:ext>
            </a:extLst>
          </p:cNvPr>
          <p:cNvSpPr txBox="1"/>
          <p:nvPr/>
        </p:nvSpPr>
        <p:spPr>
          <a:xfrm>
            <a:off x="15764" y="7704"/>
            <a:ext cx="12168354" cy="5062924"/>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1 Corinthians 14:30-32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30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But if a revelation is made to another who is seated, the first one must keep 	silent.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31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For you can all prophesy one by one, so that all may learn and all may be 	exhorted;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32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the spirits of prophets are subject to prophets;</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755CC2BC-E982-49E4-88E9-D422DA9CD0FE}"/>
              </a:ext>
            </a:extLst>
          </p:cNvPr>
          <p:cNvSpPr txBox="1"/>
          <p:nvPr/>
        </p:nvSpPr>
        <p:spPr>
          <a:xfrm>
            <a:off x="15764" y="0"/>
            <a:ext cx="12168354" cy="5062924"/>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Ephesians 6:18-20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18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With all prayer and petition pray at all times in the Spirit, and with this in view, 	be on the alert with all perseverance and petition for all the saints,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19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pray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on my behalf,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that utterance may be given to me in the opening of my 	mouth, to make known with boldness the mystery of the gospel, </a:t>
            </a:r>
            <a:b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20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for which I am an ambassador in chains; that in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proclaiming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it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I may speak 	boldly, as I ought to speak.</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18:5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5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But when Silas and Timothy came down from Macedonia,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Paul </a:t>
            </a: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began</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devoting 	himself completely to the word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solemnly testifying to the Jews that Jesus was 	the Christ. </a:t>
            </a:r>
            <a:endPar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B5C17D2A-0B38-431D-B512-F703F6BC23F6}"/>
              </a:ext>
            </a:extLst>
          </p:cNvPr>
          <p:cNvSpPr txBox="1"/>
          <p:nvPr/>
        </p:nvSpPr>
        <p:spPr>
          <a:xfrm>
            <a:off x="15764" y="7704"/>
            <a:ext cx="12168354" cy="5924699"/>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1 Peter 1:10-12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10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As to this salvation,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the prophets who prophesied of the grace that </a:t>
            </a: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would come</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to you made careful searches and inquiries,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11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seeking to know what person or time the Spirit of Christ within them was 	indicating as He predicted the sufferings of Christ and the glories to follow.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12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It was revealed to them that they were not serving themselves, but you, in these 	things which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now have been announced to you through those who preached the 	gospel to you by the Holy Spirit sent from heaven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—things into which angels long 	to look.</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96DCA0CB-64E9-4E83-9EC4-94C650FE31A7}"/>
              </a:ext>
            </a:extLst>
          </p:cNvPr>
          <p:cNvSpPr txBox="1"/>
          <p:nvPr/>
        </p:nvSpPr>
        <p:spPr>
          <a:xfrm>
            <a:off x="15764" y="0"/>
            <a:ext cx="12192000" cy="4878259"/>
          </a:xfrm>
          <a:prstGeom prst="rect">
            <a:avLst/>
          </a:prstGeom>
          <a:solidFill>
            <a:srgbClr val="FFFF00"/>
          </a:solidFill>
          <a:ln w="571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80"/>
                </a:solidFill>
                <a:effectLst/>
                <a:uLnTx/>
                <a:uFillTx/>
                <a:latin typeface="Verdana" panose="020B0604030504040204" pitchFamily="34" charset="0"/>
                <a:ea typeface="+mn-ea"/>
                <a:cs typeface="+mn-cs"/>
              </a:rPr>
              <a:t>Con-found’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v. t.</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imp. &amp; p. p.</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600" b="1" i="0" u="none" strike="noStrike" kern="1200" cap="none" spc="0" normalizeH="0" baseline="0" noProof="0" dirty="0">
                <a:ln>
                  <a:noFill/>
                </a:ln>
                <a:solidFill>
                  <a:srgbClr val="000080"/>
                </a:solidFill>
                <a:effectLst/>
                <a:uLnTx/>
                <a:uFillTx/>
                <a:latin typeface="Verdana" panose="020B0604030504040204" pitchFamily="34" charset="0"/>
                <a:ea typeface="+mn-ea"/>
                <a:cs typeface="+mn-cs"/>
              </a:rPr>
              <a:t>Confounded</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p. pr. &amp; vb. n.</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600" b="1" i="0" u="none" strike="noStrike" kern="1200" cap="none" spc="0" normalizeH="0" baseline="0" noProof="0" dirty="0">
                <a:ln>
                  <a:noFill/>
                </a:ln>
                <a:solidFill>
                  <a:srgbClr val="000080"/>
                </a:solidFill>
                <a:effectLst/>
                <a:uLnTx/>
                <a:uFillTx/>
                <a:latin typeface="Verdana" panose="020B0604030504040204" pitchFamily="34" charset="0"/>
                <a:ea typeface="+mn-ea"/>
                <a:cs typeface="+mn-cs"/>
              </a:rPr>
              <a:t>Confounding</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[F. </a:t>
            </a:r>
            <a:r>
              <a:rPr kumimoji="0" lang="en-US" sz="2600" b="0" i="1" u="none" strike="noStrike" kern="1200" cap="none" spc="0" normalizeH="0" baseline="0" noProof="0" dirty="0" err="1">
                <a:ln>
                  <a:noFill/>
                </a:ln>
                <a:solidFill>
                  <a:prstClr val="black"/>
                </a:solidFill>
                <a:effectLst/>
                <a:uLnTx/>
                <a:uFillTx/>
                <a:latin typeface="Gentium" panose="02000503060000020004" pitchFamily="2" charset="0"/>
                <a:ea typeface="+mn-ea"/>
                <a:cs typeface="+mn-cs"/>
              </a:rPr>
              <a:t>confondre</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600" b="0" i="0" u="none" strike="noStrike" kern="1200" cap="none" spc="0" normalizeH="0" baseline="0" noProof="0" dirty="0" err="1">
                <a:ln>
                  <a:noFill/>
                </a:ln>
                <a:solidFill>
                  <a:prstClr val="black"/>
                </a:solidFill>
                <a:effectLst/>
                <a:uLnTx/>
                <a:uFillTx/>
                <a:latin typeface="Calibri" panose="020F0502020204030204"/>
                <a:ea typeface="+mn-ea"/>
                <a:cs typeface="+mn-cs"/>
              </a:rPr>
              <a:t>fr.</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L. </a:t>
            </a:r>
            <a:r>
              <a:rPr kumimoji="0" lang="en-US" sz="2600" b="0" i="1" u="none" strike="noStrike" kern="1200" cap="none" spc="0" normalizeH="0" baseline="0" noProof="0" dirty="0" err="1">
                <a:ln>
                  <a:noFill/>
                </a:ln>
                <a:solidFill>
                  <a:prstClr val="black"/>
                </a:solidFill>
                <a:effectLst/>
                <a:uLnTx/>
                <a:uFillTx/>
                <a:latin typeface="Gentium" panose="02000503060000020004" pitchFamily="2" charset="0"/>
                <a:ea typeface="+mn-ea"/>
                <a:cs typeface="+mn-cs"/>
              </a:rPr>
              <a:t>confundere</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600" b="0" i="1" u="none" strike="noStrike" kern="1200" cap="none" spc="0" normalizeH="0" baseline="0" noProof="0" dirty="0">
                <a:ln>
                  <a:noFill/>
                </a:ln>
                <a:solidFill>
                  <a:prstClr val="black"/>
                </a:solidFill>
                <a:effectLst/>
                <a:uLnTx/>
                <a:uFillTx/>
                <a:latin typeface="Gentium" panose="02000503060000020004" pitchFamily="2" charset="0"/>
                <a:ea typeface="+mn-ea"/>
                <a:cs typeface="+mn-cs"/>
              </a:rPr>
              <a:t>-</a:t>
            </a:r>
            <a:r>
              <a:rPr kumimoji="0" lang="en-US" sz="2600" b="0" i="1" u="none" strike="noStrike" kern="1200" cap="none" spc="0" normalizeH="0" baseline="0" noProof="0" dirty="0" err="1">
                <a:ln>
                  <a:noFill/>
                </a:ln>
                <a:solidFill>
                  <a:prstClr val="black"/>
                </a:solidFill>
                <a:effectLst/>
                <a:uLnTx/>
                <a:uFillTx/>
                <a:latin typeface="Gentium" panose="02000503060000020004" pitchFamily="2" charset="0"/>
                <a:ea typeface="+mn-ea"/>
                <a:cs typeface="+mn-cs"/>
              </a:rPr>
              <a:t>fusum</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to pour together; </a:t>
            </a:r>
            <a:r>
              <a:rPr kumimoji="0" lang="en-US" sz="2600" b="0" i="1" u="none" strike="noStrike" kern="1200" cap="none" spc="0" normalizeH="0" baseline="0" noProof="0" dirty="0">
                <a:ln>
                  <a:noFill/>
                </a:ln>
                <a:solidFill>
                  <a:prstClr val="black"/>
                </a:solidFill>
                <a:effectLst/>
                <a:uLnTx/>
                <a:uFillTx/>
                <a:latin typeface="Gentium" panose="02000503060000020004" pitchFamily="2" charset="0"/>
                <a:ea typeface="+mn-ea"/>
                <a:cs typeface="+mn-cs"/>
              </a:rPr>
              <a:t>con- + </a:t>
            </a:r>
            <a:r>
              <a:rPr kumimoji="0" lang="en-US" sz="2600" b="0" i="1" u="none" strike="noStrike" kern="1200" cap="none" spc="0" normalizeH="0" baseline="0" noProof="0" dirty="0" err="1">
                <a:ln>
                  <a:noFill/>
                </a:ln>
                <a:solidFill>
                  <a:prstClr val="black"/>
                </a:solidFill>
                <a:effectLst/>
                <a:uLnTx/>
                <a:uFillTx/>
                <a:latin typeface="Gentium" panose="02000503060000020004" pitchFamily="2" charset="0"/>
                <a:ea typeface="+mn-ea"/>
                <a:cs typeface="+mn-cs"/>
              </a:rPr>
              <a:t>fundere</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to pour. See </a:t>
            </a:r>
            <a:r>
              <a:rPr kumimoji="0" lang="en-US" sz="2600" b="0" i="0" u="none" strike="noStrike" kern="1200" cap="small" spc="0" normalizeH="0" baseline="0" noProof="0" dirty="0">
                <a:ln>
                  <a:noFill/>
                </a:ln>
                <a:solidFill>
                  <a:prstClr val="black"/>
                </a:solidFill>
                <a:effectLst/>
                <a:uLnTx/>
                <a:uFillTx/>
                <a:latin typeface="Calibri" panose="020F0502020204030204"/>
                <a:ea typeface="+mn-ea"/>
                <a:cs typeface="+mn-cs"/>
                <a:hlinkClick r:id="rId2"/>
              </a:rPr>
              <a:t>Fuse</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to melt, and cf. </a:t>
            </a:r>
            <a:r>
              <a:rPr kumimoji="0" lang="en-US" sz="2600" b="0" i="0" u="none" strike="noStrike" kern="1200" cap="small" spc="0" normalizeH="0" baseline="0" noProof="0" dirty="0">
                <a:ln>
                  <a:noFill/>
                </a:ln>
                <a:solidFill>
                  <a:prstClr val="black"/>
                </a:solidFill>
                <a:effectLst/>
                <a:uLnTx/>
                <a:uFillTx/>
                <a:latin typeface="Calibri" panose="020F0502020204030204"/>
                <a:ea typeface="+mn-ea"/>
                <a:cs typeface="+mn-cs"/>
                <a:hlinkClick r:id="rId3"/>
              </a:rPr>
              <a:t>Confuse</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1.</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t>To mingle and blend, so that different elements can not be distinguished; to confuse.</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2.</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To mistake for another; to identify falsely.</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3.</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t>To throw into confusion or disorder; to perplex; to strike with amazement; to dismay.</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4.</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To destroy; to ruin; to waste.</a:t>
            </a:r>
            <a: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t> [Obs.]</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Syn</a:t>
            </a:r>
            <a:r>
              <a:rPr kumimoji="0" lang="en-US" sz="2600" b="1" i="0" u="none" strike="noStrike" kern="1200" cap="none" spc="0" normalizeH="0" baseline="0" noProof="0" dirty="0">
                <a:ln>
                  <a:noFill/>
                </a:ln>
                <a:solidFill>
                  <a:srgbClr val="FF0000"/>
                </a:solidFill>
                <a:effectLst/>
                <a:uLnTx/>
                <a:uFillTx/>
                <a:latin typeface="Calibri" panose="020F0502020204030204"/>
                <a:ea typeface="+mn-ea"/>
                <a:cs typeface="+mn-cs"/>
              </a:rPr>
              <a:t>.</a:t>
            </a:r>
            <a: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t>—To abash; confuse; baffle; dismay; astonish; defeat; terrify; mix; blend; intermingle.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See </a:t>
            </a:r>
            <a:r>
              <a:rPr kumimoji="0" lang="en-US" sz="2600" b="0" i="0" u="none" strike="noStrike" kern="1200" cap="small" spc="0" normalizeH="0" baseline="0" noProof="0" dirty="0">
                <a:ln>
                  <a:noFill/>
                </a:ln>
                <a:solidFill>
                  <a:prstClr val="black"/>
                </a:solidFill>
                <a:effectLst/>
                <a:uLnTx/>
                <a:uFillTx/>
                <a:latin typeface="Calibri" panose="020F0502020204030204"/>
                <a:ea typeface="+mn-ea"/>
                <a:cs typeface="+mn-cs"/>
                <a:hlinkClick r:id="rId4"/>
              </a:rPr>
              <a:t>Abash</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Webster's 1913 Unabridged English Dictionary</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5194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7"/>
                                        </p:tgtEl>
                                        <p:attrNameLst>
                                          <p:attrName>ppt_w</p:attrName>
                                        </p:attrNameLst>
                                      </p:cBhvr>
                                      <p:tavLst>
                                        <p:tav tm="0">
                                          <p:val>
                                            <p:strVal val="ppt_w"/>
                                          </p:val>
                                        </p:tav>
                                        <p:tav tm="100000">
                                          <p:val>
                                            <p:fltVal val="0"/>
                                          </p:val>
                                        </p:tav>
                                      </p:tavLst>
                                    </p:anim>
                                    <p:anim calcmode="lin" valueType="num">
                                      <p:cBhvr>
                                        <p:cTn id="32" dur="500"/>
                                        <p:tgtEl>
                                          <p:spTgt spid="7"/>
                                        </p:tgtEl>
                                        <p:attrNameLst>
                                          <p:attrName>ppt_h</p:attrName>
                                        </p:attrNameLst>
                                      </p:cBhvr>
                                      <p:tavLst>
                                        <p:tav tm="0">
                                          <p:val>
                                            <p:strVal val="ppt_h"/>
                                          </p:val>
                                        </p:tav>
                                        <p:tav tm="100000">
                                          <p:val>
                                            <p:fltVal val="0"/>
                                          </p:val>
                                        </p:tav>
                                      </p:tavLst>
                                    </p:anim>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par>
                                <p:cTn id="35" presetID="53" presetClass="exit" presetSubtype="32" fill="hold" grpId="1" nodeType="withEffect">
                                  <p:stCondLst>
                                    <p:cond delay="0"/>
                                  </p:stCondLst>
                                  <p:childTnLst>
                                    <p:anim calcmode="lin" valueType="num">
                                      <p:cBhvr>
                                        <p:cTn id="36" dur="500"/>
                                        <p:tgtEl>
                                          <p:spTgt spid="6"/>
                                        </p:tgtEl>
                                        <p:attrNameLst>
                                          <p:attrName>ppt_w</p:attrName>
                                        </p:attrNameLst>
                                      </p:cBhvr>
                                      <p:tavLst>
                                        <p:tav tm="0">
                                          <p:val>
                                            <p:strVal val="ppt_w"/>
                                          </p:val>
                                        </p:tav>
                                        <p:tav tm="100000">
                                          <p:val>
                                            <p:fltVal val="0"/>
                                          </p:val>
                                        </p:tav>
                                      </p:tavLst>
                                    </p:anim>
                                    <p:anim calcmode="lin" valueType="num">
                                      <p:cBhvr>
                                        <p:cTn id="37" dur="500"/>
                                        <p:tgtEl>
                                          <p:spTgt spid="6"/>
                                        </p:tgtEl>
                                        <p:attrNameLst>
                                          <p:attrName>ppt_h</p:attrName>
                                        </p:attrNameLst>
                                      </p:cBhvr>
                                      <p:tavLst>
                                        <p:tav tm="0">
                                          <p:val>
                                            <p:strVal val="ppt_h"/>
                                          </p:val>
                                        </p:tav>
                                        <p:tav tm="100000">
                                          <p:val>
                                            <p:fltVal val="0"/>
                                          </p:val>
                                        </p:tav>
                                      </p:tavLst>
                                    </p:anim>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53" presetClass="exit" presetSubtype="32" fill="hold" grpId="1" nodeType="withEffect">
                                  <p:stCondLst>
                                    <p:cond delay="0"/>
                                  </p:stCondLst>
                                  <p:childTnLst>
                                    <p:anim calcmode="lin" valueType="num">
                                      <p:cBhvr>
                                        <p:cTn id="41" dur="500"/>
                                        <p:tgtEl>
                                          <p:spTgt spid="5"/>
                                        </p:tgtEl>
                                        <p:attrNameLst>
                                          <p:attrName>ppt_w</p:attrName>
                                        </p:attrNameLst>
                                      </p:cBhvr>
                                      <p:tavLst>
                                        <p:tav tm="0">
                                          <p:val>
                                            <p:strVal val="ppt_w"/>
                                          </p:val>
                                        </p:tav>
                                        <p:tav tm="100000">
                                          <p:val>
                                            <p:fltVal val="0"/>
                                          </p:val>
                                        </p:tav>
                                      </p:tavLst>
                                    </p:anim>
                                    <p:anim calcmode="lin" valueType="num">
                                      <p:cBhvr>
                                        <p:cTn id="42" dur="500"/>
                                        <p:tgtEl>
                                          <p:spTgt spid="5"/>
                                        </p:tgtEl>
                                        <p:attrNameLst>
                                          <p:attrName>ppt_h</p:attrName>
                                        </p:attrNameLst>
                                      </p:cBhvr>
                                      <p:tavLst>
                                        <p:tav tm="0">
                                          <p:val>
                                            <p:strVal val="ppt_h"/>
                                          </p:val>
                                        </p:tav>
                                        <p:tav tm="100000">
                                          <p:val>
                                            <p:fltVal val="0"/>
                                          </p:val>
                                        </p:tav>
                                      </p:tavLst>
                                    </p:anim>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Effect transition="in" filter="fade">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fltVal val="0"/>
                                          </p:val>
                                        </p:tav>
                                        <p:tav tm="100000">
                                          <p:val>
                                            <p:strVal val="#ppt_h"/>
                                          </p:val>
                                        </p:tav>
                                      </p:tavLst>
                                    </p:anim>
                                    <p:animEffect transition="in" filter="fade">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500" fill="hold"/>
                                        <p:tgtEl>
                                          <p:spTgt spid="10"/>
                                        </p:tgtEl>
                                        <p:attrNameLst>
                                          <p:attrName>ppt_w</p:attrName>
                                        </p:attrNameLst>
                                      </p:cBhvr>
                                      <p:tavLst>
                                        <p:tav tm="0">
                                          <p:val>
                                            <p:fltVal val="0"/>
                                          </p:val>
                                        </p:tav>
                                        <p:tav tm="100000">
                                          <p:val>
                                            <p:strVal val="#ppt_w"/>
                                          </p:val>
                                        </p:tav>
                                      </p:tavLst>
                                    </p:anim>
                                    <p:anim calcmode="lin" valueType="num">
                                      <p:cBhvr>
                                        <p:cTn id="64" dur="500" fill="hold"/>
                                        <p:tgtEl>
                                          <p:spTgt spid="10"/>
                                        </p:tgtEl>
                                        <p:attrNameLst>
                                          <p:attrName>ppt_h</p:attrName>
                                        </p:attrNameLst>
                                      </p:cBhvr>
                                      <p:tavLst>
                                        <p:tav tm="0">
                                          <p:val>
                                            <p:fltVal val="0"/>
                                          </p:val>
                                        </p:tav>
                                        <p:tav tm="100000">
                                          <p:val>
                                            <p:strVal val="#ppt_h"/>
                                          </p:val>
                                        </p:tav>
                                      </p:tavLst>
                                    </p:anim>
                                    <p:animEffect transition="in" filter="fade">
                                      <p:cBhvr>
                                        <p:cTn id="65" dur="500"/>
                                        <p:tgtEl>
                                          <p:spTgt spid="10"/>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grpId="1" nodeType="clickEffect">
                                  <p:stCondLst>
                                    <p:cond delay="0"/>
                                  </p:stCondLst>
                                  <p:childTnLst>
                                    <p:anim calcmode="lin" valueType="num">
                                      <p:cBhvr>
                                        <p:cTn id="69" dur="500"/>
                                        <p:tgtEl>
                                          <p:spTgt spid="10"/>
                                        </p:tgtEl>
                                        <p:attrNameLst>
                                          <p:attrName>ppt_w</p:attrName>
                                        </p:attrNameLst>
                                      </p:cBhvr>
                                      <p:tavLst>
                                        <p:tav tm="0">
                                          <p:val>
                                            <p:strVal val="ppt_w"/>
                                          </p:val>
                                        </p:tav>
                                        <p:tav tm="100000">
                                          <p:val>
                                            <p:fltVal val="0"/>
                                          </p:val>
                                        </p:tav>
                                      </p:tavLst>
                                    </p:anim>
                                    <p:anim calcmode="lin" valueType="num">
                                      <p:cBhvr>
                                        <p:cTn id="70" dur="500"/>
                                        <p:tgtEl>
                                          <p:spTgt spid="10"/>
                                        </p:tgtEl>
                                        <p:attrNameLst>
                                          <p:attrName>ppt_h</p:attrName>
                                        </p:attrNameLst>
                                      </p:cBhvr>
                                      <p:tavLst>
                                        <p:tav tm="0">
                                          <p:val>
                                            <p:strVal val="ppt_h"/>
                                          </p:val>
                                        </p:tav>
                                        <p:tav tm="100000">
                                          <p:val>
                                            <p:fltVal val="0"/>
                                          </p:val>
                                        </p:tav>
                                      </p:tavLst>
                                    </p:anim>
                                    <p:animEffect transition="out" filter="fade">
                                      <p:cBhvr>
                                        <p:cTn id="71" dur="500"/>
                                        <p:tgtEl>
                                          <p:spTgt spid="10"/>
                                        </p:tgtEl>
                                      </p:cBhvr>
                                    </p:animEffect>
                                    <p:set>
                                      <p:cBhvr>
                                        <p:cTn id="72" dur="1" fill="hold">
                                          <p:stCondLst>
                                            <p:cond delay="499"/>
                                          </p:stCondLst>
                                        </p:cTn>
                                        <p:tgtEl>
                                          <p:spTgt spid="10"/>
                                        </p:tgtEl>
                                        <p:attrNameLst>
                                          <p:attrName>style.visibility</p:attrName>
                                        </p:attrNameLst>
                                      </p:cBhvr>
                                      <p:to>
                                        <p:strVal val="hidden"/>
                                      </p:to>
                                    </p:set>
                                  </p:childTnLst>
                                </p:cTn>
                              </p:par>
                              <p:par>
                                <p:cTn id="73" presetID="53" presetClass="exit" presetSubtype="32" fill="hold" grpId="1" nodeType="withEffect">
                                  <p:stCondLst>
                                    <p:cond delay="0"/>
                                  </p:stCondLst>
                                  <p:childTnLst>
                                    <p:anim calcmode="lin" valueType="num">
                                      <p:cBhvr>
                                        <p:cTn id="74" dur="500"/>
                                        <p:tgtEl>
                                          <p:spTgt spid="9"/>
                                        </p:tgtEl>
                                        <p:attrNameLst>
                                          <p:attrName>ppt_w</p:attrName>
                                        </p:attrNameLst>
                                      </p:cBhvr>
                                      <p:tavLst>
                                        <p:tav tm="0">
                                          <p:val>
                                            <p:strVal val="ppt_w"/>
                                          </p:val>
                                        </p:tav>
                                        <p:tav tm="100000">
                                          <p:val>
                                            <p:fltVal val="0"/>
                                          </p:val>
                                        </p:tav>
                                      </p:tavLst>
                                    </p:anim>
                                    <p:anim calcmode="lin" valueType="num">
                                      <p:cBhvr>
                                        <p:cTn id="75" dur="500"/>
                                        <p:tgtEl>
                                          <p:spTgt spid="9"/>
                                        </p:tgtEl>
                                        <p:attrNameLst>
                                          <p:attrName>ppt_h</p:attrName>
                                        </p:attrNameLst>
                                      </p:cBhvr>
                                      <p:tavLst>
                                        <p:tav tm="0">
                                          <p:val>
                                            <p:strVal val="ppt_h"/>
                                          </p:val>
                                        </p:tav>
                                        <p:tav tm="100000">
                                          <p:val>
                                            <p:fltVal val="0"/>
                                          </p:val>
                                        </p:tav>
                                      </p:tavLst>
                                    </p:anim>
                                    <p:animEffect transition="out" filter="fade">
                                      <p:cBhvr>
                                        <p:cTn id="76" dur="500"/>
                                        <p:tgtEl>
                                          <p:spTgt spid="9"/>
                                        </p:tgtEl>
                                      </p:cBhvr>
                                    </p:animEffect>
                                    <p:set>
                                      <p:cBhvr>
                                        <p:cTn id="77" dur="1" fill="hold">
                                          <p:stCondLst>
                                            <p:cond delay="499"/>
                                          </p:stCondLst>
                                        </p:cTn>
                                        <p:tgtEl>
                                          <p:spTgt spid="9"/>
                                        </p:tgtEl>
                                        <p:attrNameLst>
                                          <p:attrName>style.visibility</p:attrName>
                                        </p:attrNameLst>
                                      </p:cBhvr>
                                      <p:to>
                                        <p:strVal val="hidden"/>
                                      </p:to>
                                    </p:set>
                                  </p:childTnLst>
                                </p:cTn>
                              </p:par>
                              <p:par>
                                <p:cTn id="78" presetID="53" presetClass="exit" presetSubtype="32" fill="hold" grpId="1" nodeType="withEffect">
                                  <p:stCondLst>
                                    <p:cond delay="0"/>
                                  </p:stCondLst>
                                  <p:childTnLst>
                                    <p:anim calcmode="lin" valueType="num">
                                      <p:cBhvr>
                                        <p:cTn id="79" dur="500"/>
                                        <p:tgtEl>
                                          <p:spTgt spid="8"/>
                                        </p:tgtEl>
                                        <p:attrNameLst>
                                          <p:attrName>ppt_w</p:attrName>
                                        </p:attrNameLst>
                                      </p:cBhvr>
                                      <p:tavLst>
                                        <p:tav tm="0">
                                          <p:val>
                                            <p:strVal val="ppt_w"/>
                                          </p:val>
                                        </p:tav>
                                        <p:tav tm="100000">
                                          <p:val>
                                            <p:fltVal val="0"/>
                                          </p:val>
                                        </p:tav>
                                      </p:tavLst>
                                    </p:anim>
                                    <p:anim calcmode="lin" valueType="num">
                                      <p:cBhvr>
                                        <p:cTn id="80" dur="500"/>
                                        <p:tgtEl>
                                          <p:spTgt spid="8"/>
                                        </p:tgtEl>
                                        <p:attrNameLst>
                                          <p:attrName>ppt_h</p:attrName>
                                        </p:attrNameLst>
                                      </p:cBhvr>
                                      <p:tavLst>
                                        <p:tav tm="0">
                                          <p:val>
                                            <p:strVal val="ppt_h"/>
                                          </p:val>
                                        </p:tav>
                                        <p:tav tm="100000">
                                          <p:val>
                                            <p:fltVal val="0"/>
                                          </p:val>
                                        </p:tav>
                                      </p:tavLst>
                                    </p:anim>
                                    <p:animEffect transition="out" filter="fade">
                                      <p:cBhvr>
                                        <p:cTn id="81" dur="500"/>
                                        <p:tgtEl>
                                          <p:spTgt spid="8"/>
                                        </p:tgtEl>
                                      </p:cBhvr>
                                    </p:animEffect>
                                    <p:set>
                                      <p:cBhvr>
                                        <p:cTn id="82" dur="1" fill="hold">
                                          <p:stCondLst>
                                            <p:cond delay="499"/>
                                          </p:stCondLst>
                                        </p:cTn>
                                        <p:tgtEl>
                                          <p:spTgt spid="8"/>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11"/>
                                        </p:tgtEl>
                                        <p:attrNameLst>
                                          <p:attrName>style.visibility</p:attrName>
                                        </p:attrNameLst>
                                      </p:cBhvr>
                                      <p:to>
                                        <p:strVal val="visible"/>
                                      </p:to>
                                    </p:set>
                                    <p:anim calcmode="lin" valueType="num">
                                      <p:cBhvr>
                                        <p:cTn id="87" dur="500" fill="hold"/>
                                        <p:tgtEl>
                                          <p:spTgt spid="11"/>
                                        </p:tgtEl>
                                        <p:attrNameLst>
                                          <p:attrName>ppt_w</p:attrName>
                                        </p:attrNameLst>
                                      </p:cBhvr>
                                      <p:tavLst>
                                        <p:tav tm="0">
                                          <p:val>
                                            <p:fltVal val="0"/>
                                          </p:val>
                                        </p:tav>
                                        <p:tav tm="100000">
                                          <p:val>
                                            <p:strVal val="#ppt_w"/>
                                          </p:val>
                                        </p:tav>
                                      </p:tavLst>
                                    </p:anim>
                                    <p:anim calcmode="lin" valueType="num">
                                      <p:cBhvr>
                                        <p:cTn id="88" dur="500" fill="hold"/>
                                        <p:tgtEl>
                                          <p:spTgt spid="11"/>
                                        </p:tgtEl>
                                        <p:attrNameLst>
                                          <p:attrName>ppt_h</p:attrName>
                                        </p:attrNameLst>
                                      </p:cBhvr>
                                      <p:tavLst>
                                        <p:tav tm="0">
                                          <p:val>
                                            <p:fltVal val="0"/>
                                          </p:val>
                                        </p:tav>
                                        <p:tav tm="100000">
                                          <p:val>
                                            <p:strVal val="#ppt_h"/>
                                          </p:val>
                                        </p:tav>
                                      </p:tavLst>
                                    </p:anim>
                                    <p:animEffect transition="in" filter="fade">
                                      <p:cBhvr>
                                        <p:cTn id="89" dur="500"/>
                                        <p:tgtEl>
                                          <p:spTgt spid="11"/>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xit" presetSubtype="32" fill="hold" grpId="1" nodeType="clickEffect">
                                  <p:stCondLst>
                                    <p:cond delay="0"/>
                                  </p:stCondLst>
                                  <p:childTnLst>
                                    <p:anim calcmode="lin" valueType="num">
                                      <p:cBhvr>
                                        <p:cTn id="93" dur="500"/>
                                        <p:tgtEl>
                                          <p:spTgt spid="11"/>
                                        </p:tgtEl>
                                        <p:attrNameLst>
                                          <p:attrName>ppt_w</p:attrName>
                                        </p:attrNameLst>
                                      </p:cBhvr>
                                      <p:tavLst>
                                        <p:tav tm="0">
                                          <p:val>
                                            <p:strVal val="ppt_w"/>
                                          </p:val>
                                        </p:tav>
                                        <p:tav tm="100000">
                                          <p:val>
                                            <p:fltVal val="0"/>
                                          </p:val>
                                        </p:tav>
                                      </p:tavLst>
                                    </p:anim>
                                    <p:anim calcmode="lin" valueType="num">
                                      <p:cBhvr>
                                        <p:cTn id="94" dur="500"/>
                                        <p:tgtEl>
                                          <p:spTgt spid="11"/>
                                        </p:tgtEl>
                                        <p:attrNameLst>
                                          <p:attrName>ppt_h</p:attrName>
                                        </p:attrNameLst>
                                      </p:cBhvr>
                                      <p:tavLst>
                                        <p:tav tm="0">
                                          <p:val>
                                            <p:strVal val="ppt_h"/>
                                          </p:val>
                                        </p:tav>
                                        <p:tav tm="100000">
                                          <p:val>
                                            <p:fltVal val="0"/>
                                          </p:val>
                                        </p:tav>
                                      </p:tavLst>
                                    </p:anim>
                                    <p:animEffect transition="out" filter="fade">
                                      <p:cBhvr>
                                        <p:cTn id="95" dur="500"/>
                                        <p:tgtEl>
                                          <p:spTgt spid="11"/>
                                        </p:tgtEl>
                                      </p:cBhvr>
                                    </p:animEffect>
                                    <p:set>
                                      <p:cBhvr>
                                        <p:cTn id="96" dur="1" fill="hold">
                                          <p:stCondLst>
                                            <p:cond delay="499"/>
                                          </p:stCondLst>
                                        </p:cTn>
                                        <p:tgtEl>
                                          <p:spTgt spid="11"/>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3"/>
                                        </p:tgtEl>
                                        <p:attrNameLst>
                                          <p:attrName>style.visibility</p:attrName>
                                        </p:attrNameLst>
                                      </p:cBhvr>
                                      <p:to>
                                        <p:strVal val="visible"/>
                                      </p:to>
                                    </p:set>
                                    <p:anim calcmode="lin" valueType="num">
                                      <p:cBhvr>
                                        <p:cTn id="109" dur="500" fill="hold"/>
                                        <p:tgtEl>
                                          <p:spTgt spid="3"/>
                                        </p:tgtEl>
                                        <p:attrNameLst>
                                          <p:attrName>ppt_w</p:attrName>
                                        </p:attrNameLst>
                                      </p:cBhvr>
                                      <p:tavLst>
                                        <p:tav tm="0">
                                          <p:val>
                                            <p:fltVal val="0"/>
                                          </p:val>
                                        </p:tav>
                                        <p:tav tm="100000">
                                          <p:val>
                                            <p:strVal val="#ppt_w"/>
                                          </p:val>
                                        </p:tav>
                                      </p:tavLst>
                                    </p:anim>
                                    <p:anim calcmode="lin" valueType="num">
                                      <p:cBhvr>
                                        <p:cTn id="110" dur="500" fill="hold"/>
                                        <p:tgtEl>
                                          <p:spTgt spid="3"/>
                                        </p:tgtEl>
                                        <p:attrNameLst>
                                          <p:attrName>ppt_h</p:attrName>
                                        </p:attrNameLst>
                                      </p:cBhvr>
                                      <p:tavLst>
                                        <p:tav tm="0">
                                          <p:val>
                                            <p:fltVal val="0"/>
                                          </p:val>
                                        </p:tav>
                                        <p:tav tm="100000">
                                          <p:val>
                                            <p:strVal val="#ppt_h"/>
                                          </p:val>
                                        </p:tav>
                                      </p:tavLst>
                                    </p:anim>
                                    <p:animEffect transition="in" filter="fade">
                                      <p:cBhvr>
                                        <p:cTn id="111" dur="500"/>
                                        <p:tgtEl>
                                          <p:spTgt spid="3"/>
                                        </p:tgtEl>
                                      </p:cBhvr>
                                    </p:animEffect>
                                  </p:childTnLst>
                                </p:cTn>
                              </p:par>
                            </p:childTnLst>
                          </p:cTn>
                        </p:par>
                      </p:childTnLst>
                    </p:cTn>
                  </p:par>
                  <p:par>
                    <p:cTn id="112" fill="hold">
                      <p:stCondLst>
                        <p:cond delay="indefinite"/>
                      </p:stCondLst>
                      <p:childTnLst>
                        <p:par>
                          <p:cTn id="113" fill="hold">
                            <p:stCondLst>
                              <p:cond delay="0"/>
                            </p:stCondLst>
                            <p:childTnLst>
                              <p:par>
                                <p:cTn id="114" presetID="53" presetClass="exit" presetSubtype="32" fill="hold" grpId="1" nodeType="clickEffect">
                                  <p:stCondLst>
                                    <p:cond delay="0"/>
                                  </p:stCondLst>
                                  <p:childTnLst>
                                    <p:anim calcmode="lin" valueType="num">
                                      <p:cBhvr>
                                        <p:cTn id="115" dur="500"/>
                                        <p:tgtEl>
                                          <p:spTgt spid="3"/>
                                        </p:tgtEl>
                                        <p:attrNameLst>
                                          <p:attrName>ppt_w</p:attrName>
                                        </p:attrNameLst>
                                      </p:cBhvr>
                                      <p:tavLst>
                                        <p:tav tm="0">
                                          <p:val>
                                            <p:strVal val="ppt_w"/>
                                          </p:val>
                                        </p:tav>
                                        <p:tav tm="100000">
                                          <p:val>
                                            <p:fltVal val="0"/>
                                          </p:val>
                                        </p:tav>
                                      </p:tavLst>
                                    </p:anim>
                                    <p:anim calcmode="lin" valueType="num">
                                      <p:cBhvr>
                                        <p:cTn id="116" dur="500"/>
                                        <p:tgtEl>
                                          <p:spTgt spid="3"/>
                                        </p:tgtEl>
                                        <p:attrNameLst>
                                          <p:attrName>ppt_h</p:attrName>
                                        </p:attrNameLst>
                                      </p:cBhvr>
                                      <p:tavLst>
                                        <p:tav tm="0">
                                          <p:val>
                                            <p:strVal val="ppt_h"/>
                                          </p:val>
                                        </p:tav>
                                        <p:tav tm="100000">
                                          <p:val>
                                            <p:fltVal val="0"/>
                                          </p:val>
                                        </p:tav>
                                      </p:tavLst>
                                    </p:anim>
                                    <p:animEffect transition="out" filter="fade">
                                      <p:cBhvr>
                                        <p:cTn id="117" dur="500"/>
                                        <p:tgtEl>
                                          <p:spTgt spid="3"/>
                                        </p:tgtEl>
                                      </p:cBhvr>
                                    </p:animEffect>
                                    <p:set>
                                      <p:cBhvr>
                                        <p:cTn id="118" dur="1" fill="hold">
                                          <p:stCondLst>
                                            <p:cond delay="499"/>
                                          </p:stCondLst>
                                        </p:cTn>
                                        <p:tgtEl>
                                          <p:spTgt spid="3"/>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53" presetClass="entr" presetSubtype="16" fill="hold" grpId="0" nodeType="clickEffect">
                                  <p:stCondLst>
                                    <p:cond delay="0"/>
                                  </p:stCondLst>
                                  <p:childTnLst>
                                    <p:set>
                                      <p:cBhvr>
                                        <p:cTn id="122" dur="1" fill="hold">
                                          <p:stCondLst>
                                            <p:cond delay="0"/>
                                          </p:stCondLst>
                                        </p:cTn>
                                        <p:tgtEl>
                                          <p:spTgt spid="12"/>
                                        </p:tgtEl>
                                        <p:attrNameLst>
                                          <p:attrName>style.visibility</p:attrName>
                                        </p:attrNameLst>
                                      </p:cBhvr>
                                      <p:to>
                                        <p:strVal val="visible"/>
                                      </p:to>
                                    </p:set>
                                    <p:anim calcmode="lin" valueType="num">
                                      <p:cBhvr>
                                        <p:cTn id="123" dur="500" fill="hold"/>
                                        <p:tgtEl>
                                          <p:spTgt spid="12"/>
                                        </p:tgtEl>
                                        <p:attrNameLst>
                                          <p:attrName>ppt_w</p:attrName>
                                        </p:attrNameLst>
                                      </p:cBhvr>
                                      <p:tavLst>
                                        <p:tav tm="0">
                                          <p:val>
                                            <p:fltVal val="0"/>
                                          </p:val>
                                        </p:tav>
                                        <p:tav tm="100000">
                                          <p:val>
                                            <p:strVal val="#ppt_w"/>
                                          </p:val>
                                        </p:tav>
                                      </p:tavLst>
                                    </p:anim>
                                    <p:anim calcmode="lin" valueType="num">
                                      <p:cBhvr>
                                        <p:cTn id="124" dur="500" fill="hold"/>
                                        <p:tgtEl>
                                          <p:spTgt spid="12"/>
                                        </p:tgtEl>
                                        <p:attrNameLst>
                                          <p:attrName>ppt_h</p:attrName>
                                        </p:attrNameLst>
                                      </p:cBhvr>
                                      <p:tavLst>
                                        <p:tav tm="0">
                                          <p:val>
                                            <p:fltVal val="0"/>
                                          </p:val>
                                        </p:tav>
                                        <p:tav tm="100000">
                                          <p:val>
                                            <p:strVal val="#ppt_h"/>
                                          </p:val>
                                        </p:tav>
                                      </p:tavLst>
                                    </p:anim>
                                    <p:animEffect transition="in" filter="fade">
                                      <p:cBhvr>
                                        <p:cTn id="125" dur="500"/>
                                        <p:tgtEl>
                                          <p:spTgt spid="12"/>
                                        </p:tgtEl>
                                      </p:cBhvr>
                                    </p:animEffect>
                                  </p:childTnLst>
                                </p:cTn>
                              </p:par>
                            </p:childTnLst>
                          </p:cTn>
                        </p:par>
                      </p:childTnLst>
                    </p:cTn>
                  </p:par>
                  <p:par>
                    <p:cTn id="126" fill="hold">
                      <p:stCondLst>
                        <p:cond delay="indefinite"/>
                      </p:stCondLst>
                      <p:childTnLst>
                        <p:par>
                          <p:cTn id="127" fill="hold">
                            <p:stCondLst>
                              <p:cond delay="0"/>
                            </p:stCondLst>
                            <p:childTnLst>
                              <p:par>
                                <p:cTn id="128" presetID="53" presetClass="exit" presetSubtype="32" fill="hold" grpId="1" nodeType="clickEffect">
                                  <p:stCondLst>
                                    <p:cond delay="0"/>
                                  </p:stCondLst>
                                  <p:childTnLst>
                                    <p:anim calcmode="lin" valueType="num">
                                      <p:cBhvr>
                                        <p:cTn id="129" dur="500"/>
                                        <p:tgtEl>
                                          <p:spTgt spid="12"/>
                                        </p:tgtEl>
                                        <p:attrNameLst>
                                          <p:attrName>ppt_w</p:attrName>
                                        </p:attrNameLst>
                                      </p:cBhvr>
                                      <p:tavLst>
                                        <p:tav tm="0">
                                          <p:val>
                                            <p:strVal val="ppt_w"/>
                                          </p:val>
                                        </p:tav>
                                        <p:tav tm="100000">
                                          <p:val>
                                            <p:fltVal val="0"/>
                                          </p:val>
                                        </p:tav>
                                      </p:tavLst>
                                    </p:anim>
                                    <p:anim calcmode="lin" valueType="num">
                                      <p:cBhvr>
                                        <p:cTn id="130" dur="500"/>
                                        <p:tgtEl>
                                          <p:spTgt spid="12"/>
                                        </p:tgtEl>
                                        <p:attrNameLst>
                                          <p:attrName>ppt_h</p:attrName>
                                        </p:attrNameLst>
                                      </p:cBhvr>
                                      <p:tavLst>
                                        <p:tav tm="0">
                                          <p:val>
                                            <p:strVal val="ppt_h"/>
                                          </p:val>
                                        </p:tav>
                                        <p:tav tm="100000">
                                          <p:val>
                                            <p:fltVal val="0"/>
                                          </p:val>
                                        </p:tav>
                                      </p:tavLst>
                                    </p:anim>
                                    <p:animEffect transition="out" filter="fade">
                                      <p:cBhvr>
                                        <p:cTn id="131" dur="500"/>
                                        <p:tgtEl>
                                          <p:spTgt spid="12"/>
                                        </p:tgtEl>
                                      </p:cBhvr>
                                    </p:animEffect>
                                    <p:set>
                                      <p:cBhvr>
                                        <p:cTn id="132" dur="1" fill="hold">
                                          <p:stCondLst>
                                            <p:cond delay="499"/>
                                          </p:stCondLst>
                                        </p:cTn>
                                        <p:tgtEl>
                                          <p:spTgt spid="12"/>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53" presetClass="entr" presetSubtype="16" fill="hold" grpId="0" nodeType="clickEffect">
                                  <p:stCondLst>
                                    <p:cond delay="0"/>
                                  </p:stCondLst>
                                  <p:childTnLst>
                                    <p:set>
                                      <p:cBhvr>
                                        <p:cTn id="136" dur="1" fill="hold">
                                          <p:stCondLst>
                                            <p:cond delay="0"/>
                                          </p:stCondLst>
                                        </p:cTn>
                                        <p:tgtEl>
                                          <p:spTgt spid="13"/>
                                        </p:tgtEl>
                                        <p:attrNameLst>
                                          <p:attrName>style.visibility</p:attrName>
                                        </p:attrNameLst>
                                      </p:cBhvr>
                                      <p:to>
                                        <p:strVal val="visible"/>
                                      </p:to>
                                    </p:set>
                                    <p:anim calcmode="lin" valueType="num">
                                      <p:cBhvr>
                                        <p:cTn id="137" dur="500" fill="hold"/>
                                        <p:tgtEl>
                                          <p:spTgt spid="13"/>
                                        </p:tgtEl>
                                        <p:attrNameLst>
                                          <p:attrName>ppt_w</p:attrName>
                                        </p:attrNameLst>
                                      </p:cBhvr>
                                      <p:tavLst>
                                        <p:tav tm="0">
                                          <p:val>
                                            <p:fltVal val="0"/>
                                          </p:val>
                                        </p:tav>
                                        <p:tav tm="100000">
                                          <p:val>
                                            <p:strVal val="#ppt_w"/>
                                          </p:val>
                                        </p:tav>
                                      </p:tavLst>
                                    </p:anim>
                                    <p:anim calcmode="lin" valueType="num">
                                      <p:cBhvr>
                                        <p:cTn id="138" dur="500" fill="hold"/>
                                        <p:tgtEl>
                                          <p:spTgt spid="13"/>
                                        </p:tgtEl>
                                        <p:attrNameLst>
                                          <p:attrName>ppt_h</p:attrName>
                                        </p:attrNameLst>
                                      </p:cBhvr>
                                      <p:tavLst>
                                        <p:tav tm="0">
                                          <p:val>
                                            <p:fltVal val="0"/>
                                          </p:val>
                                        </p:tav>
                                        <p:tav tm="100000">
                                          <p:val>
                                            <p:strVal val="#ppt_h"/>
                                          </p:val>
                                        </p:tav>
                                      </p:tavLst>
                                    </p:anim>
                                    <p:animEffect transition="in" filter="fade">
                                      <p:cBhvr>
                                        <p:cTn id="139" dur="500"/>
                                        <p:tgtEl>
                                          <p:spTgt spid="13"/>
                                        </p:tgtEl>
                                      </p:cBhvr>
                                    </p:animEffect>
                                  </p:childTnLst>
                                </p:cTn>
                              </p:par>
                            </p:childTnLst>
                          </p:cTn>
                        </p:par>
                      </p:childTnLst>
                    </p:cTn>
                  </p:par>
                  <p:par>
                    <p:cTn id="140" fill="hold">
                      <p:stCondLst>
                        <p:cond delay="indefinite"/>
                      </p:stCondLst>
                      <p:childTnLst>
                        <p:par>
                          <p:cTn id="141" fill="hold">
                            <p:stCondLst>
                              <p:cond delay="0"/>
                            </p:stCondLst>
                            <p:childTnLst>
                              <p:par>
                                <p:cTn id="142" presetID="53" presetClass="exit" presetSubtype="32" fill="hold" grpId="1" nodeType="clickEffect">
                                  <p:stCondLst>
                                    <p:cond delay="0"/>
                                  </p:stCondLst>
                                  <p:childTnLst>
                                    <p:anim calcmode="lin" valueType="num">
                                      <p:cBhvr>
                                        <p:cTn id="143" dur="500"/>
                                        <p:tgtEl>
                                          <p:spTgt spid="13"/>
                                        </p:tgtEl>
                                        <p:attrNameLst>
                                          <p:attrName>ppt_w</p:attrName>
                                        </p:attrNameLst>
                                      </p:cBhvr>
                                      <p:tavLst>
                                        <p:tav tm="0">
                                          <p:val>
                                            <p:strVal val="ppt_w"/>
                                          </p:val>
                                        </p:tav>
                                        <p:tav tm="100000">
                                          <p:val>
                                            <p:fltVal val="0"/>
                                          </p:val>
                                        </p:tav>
                                      </p:tavLst>
                                    </p:anim>
                                    <p:anim calcmode="lin" valueType="num">
                                      <p:cBhvr>
                                        <p:cTn id="144" dur="500"/>
                                        <p:tgtEl>
                                          <p:spTgt spid="13"/>
                                        </p:tgtEl>
                                        <p:attrNameLst>
                                          <p:attrName>ppt_h</p:attrName>
                                        </p:attrNameLst>
                                      </p:cBhvr>
                                      <p:tavLst>
                                        <p:tav tm="0">
                                          <p:val>
                                            <p:strVal val="ppt_h"/>
                                          </p:val>
                                        </p:tav>
                                        <p:tav tm="100000">
                                          <p:val>
                                            <p:fltVal val="0"/>
                                          </p:val>
                                        </p:tav>
                                      </p:tavLst>
                                    </p:anim>
                                    <p:animEffect transition="out" filter="fade">
                                      <p:cBhvr>
                                        <p:cTn id="145" dur="500"/>
                                        <p:tgtEl>
                                          <p:spTgt spid="13"/>
                                        </p:tgtEl>
                                      </p:cBhvr>
                                    </p:animEffect>
                                    <p:set>
                                      <p:cBhvr>
                                        <p:cTn id="146" dur="1" fill="hold">
                                          <p:stCondLst>
                                            <p:cond delay="499"/>
                                          </p:stCondLst>
                                        </p:cTn>
                                        <p:tgtEl>
                                          <p:spTgt spid="13"/>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53" presetClass="entr" presetSubtype="16" fill="hold" grpId="0" nodeType="clickEffect">
                                  <p:stCondLst>
                                    <p:cond delay="0"/>
                                  </p:stCondLst>
                                  <p:childTnLst>
                                    <p:set>
                                      <p:cBhvr>
                                        <p:cTn id="154" dur="1" fill="hold">
                                          <p:stCondLst>
                                            <p:cond delay="0"/>
                                          </p:stCondLst>
                                        </p:cTn>
                                        <p:tgtEl>
                                          <p:spTgt spid="4"/>
                                        </p:tgtEl>
                                        <p:attrNameLst>
                                          <p:attrName>style.visibility</p:attrName>
                                        </p:attrNameLst>
                                      </p:cBhvr>
                                      <p:to>
                                        <p:strVal val="visible"/>
                                      </p:to>
                                    </p:set>
                                    <p:anim calcmode="lin" valueType="num">
                                      <p:cBhvr>
                                        <p:cTn id="155" dur="500" fill="hold"/>
                                        <p:tgtEl>
                                          <p:spTgt spid="4"/>
                                        </p:tgtEl>
                                        <p:attrNameLst>
                                          <p:attrName>ppt_w</p:attrName>
                                        </p:attrNameLst>
                                      </p:cBhvr>
                                      <p:tavLst>
                                        <p:tav tm="0">
                                          <p:val>
                                            <p:fltVal val="0"/>
                                          </p:val>
                                        </p:tav>
                                        <p:tav tm="100000">
                                          <p:val>
                                            <p:strVal val="#ppt_w"/>
                                          </p:val>
                                        </p:tav>
                                      </p:tavLst>
                                    </p:anim>
                                    <p:anim calcmode="lin" valueType="num">
                                      <p:cBhvr>
                                        <p:cTn id="156" dur="500" fill="hold"/>
                                        <p:tgtEl>
                                          <p:spTgt spid="4"/>
                                        </p:tgtEl>
                                        <p:attrNameLst>
                                          <p:attrName>ppt_h</p:attrName>
                                        </p:attrNameLst>
                                      </p:cBhvr>
                                      <p:tavLst>
                                        <p:tav tm="0">
                                          <p:val>
                                            <p:fltVal val="0"/>
                                          </p:val>
                                        </p:tav>
                                        <p:tav tm="100000">
                                          <p:val>
                                            <p:strVal val="#ppt_h"/>
                                          </p:val>
                                        </p:tav>
                                      </p:tavLst>
                                    </p:anim>
                                    <p:animEffect transition="in" filter="fade">
                                      <p:cBhvr>
                                        <p:cTn id="157" dur="500"/>
                                        <p:tgtEl>
                                          <p:spTgt spid="4"/>
                                        </p:tgtEl>
                                      </p:cBhvr>
                                    </p:animEffect>
                                  </p:childTnLst>
                                </p:cTn>
                              </p:par>
                            </p:childTnLst>
                          </p:cTn>
                        </p:par>
                      </p:childTnLst>
                    </p:cTn>
                  </p:par>
                  <p:par>
                    <p:cTn id="158" fill="hold">
                      <p:stCondLst>
                        <p:cond delay="indefinite"/>
                      </p:stCondLst>
                      <p:childTnLst>
                        <p:par>
                          <p:cTn id="159" fill="hold">
                            <p:stCondLst>
                              <p:cond delay="0"/>
                            </p:stCondLst>
                            <p:childTnLst>
                              <p:par>
                                <p:cTn id="160" presetID="53" presetClass="exit" presetSubtype="32" fill="hold" grpId="1" nodeType="clickEffect">
                                  <p:stCondLst>
                                    <p:cond delay="0"/>
                                  </p:stCondLst>
                                  <p:childTnLst>
                                    <p:anim calcmode="lin" valueType="num">
                                      <p:cBhvr>
                                        <p:cTn id="161" dur="500"/>
                                        <p:tgtEl>
                                          <p:spTgt spid="4"/>
                                        </p:tgtEl>
                                        <p:attrNameLst>
                                          <p:attrName>ppt_w</p:attrName>
                                        </p:attrNameLst>
                                      </p:cBhvr>
                                      <p:tavLst>
                                        <p:tav tm="0">
                                          <p:val>
                                            <p:strVal val="ppt_w"/>
                                          </p:val>
                                        </p:tav>
                                        <p:tav tm="100000">
                                          <p:val>
                                            <p:fltVal val="0"/>
                                          </p:val>
                                        </p:tav>
                                      </p:tavLst>
                                    </p:anim>
                                    <p:anim calcmode="lin" valueType="num">
                                      <p:cBhvr>
                                        <p:cTn id="162" dur="500"/>
                                        <p:tgtEl>
                                          <p:spTgt spid="4"/>
                                        </p:tgtEl>
                                        <p:attrNameLst>
                                          <p:attrName>ppt_h</p:attrName>
                                        </p:attrNameLst>
                                      </p:cBhvr>
                                      <p:tavLst>
                                        <p:tav tm="0">
                                          <p:val>
                                            <p:strVal val="ppt_h"/>
                                          </p:val>
                                        </p:tav>
                                        <p:tav tm="100000">
                                          <p:val>
                                            <p:fltVal val="0"/>
                                          </p:val>
                                        </p:tav>
                                      </p:tavLst>
                                    </p:anim>
                                    <p:animEffect transition="out" filter="fade">
                                      <p:cBhvr>
                                        <p:cTn id="163" dur="500"/>
                                        <p:tgtEl>
                                          <p:spTgt spid="4"/>
                                        </p:tgtEl>
                                      </p:cBhvr>
                                    </p:animEffect>
                                    <p:set>
                                      <p:cBhvr>
                                        <p:cTn id="164" dur="1" fill="hold">
                                          <p:stCondLst>
                                            <p:cond delay="499"/>
                                          </p:stCondLst>
                                        </p:cTn>
                                        <p:tgtEl>
                                          <p:spTgt spid="4"/>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53" presetClass="entr" presetSubtype="16" fill="hold" grpId="0" nodeType="clickEffect">
                                  <p:stCondLst>
                                    <p:cond delay="0"/>
                                  </p:stCondLst>
                                  <p:childTnLst>
                                    <p:set>
                                      <p:cBhvr>
                                        <p:cTn id="168" dur="1" fill="hold">
                                          <p:stCondLst>
                                            <p:cond delay="0"/>
                                          </p:stCondLst>
                                        </p:cTn>
                                        <p:tgtEl>
                                          <p:spTgt spid="14"/>
                                        </p:tgtEl>
                                        <p:attrNameLst>
                                          <p:attrName>style.visibility</p:attrName>
                                        </p:attrNameLst>
                                      </p:cBhvr>
                                      <p:to>
                                        <p:strVal val="visible"/>
                                      </p:to>
                                    </p:set>
                                    <p:anim calcmode="lin" valueType="num">
                                      <p:cBhvr>
                                        <p:cTn id="169" dur="500" fill="hold"/>
                                        <p:tgtEl>
                                          <p:spTgt spid="14"/>
                                        </p:tgtEl>
                                        <p:attrNameLst>
                                          <p:attrName>ppt_w</p:attrName>
                                        </p:attrNameLst>
                                      </p:cBhvr>
                                      <p:tavLst>
                                        <p:tav tm="0">
                                          <p:val>
                                            <p:fltVal val="0"/>
                                          </p:val>
                                        </p:tav>
                                        <p:tav tm="100000">
                                          <p:val>
                                            <p:strVal val="#ppt_w"/>
                                          </p:val>
                                        </p:tav>
                                      </p:tavLst>
                                    </p:anim>
                                    <p:anim calcmode="lin" valueType="num">
                                      <p:cBhvr>
                                        <p:cTn id="170" dur="500" fill="hold"/>
                                        <p:tgtEl>
                                          <p:spTgt spid="14"/>
                                        </p:tgtEl>
                                        <p:attrNameLst>
                                          <p:attrName>ppt_h</p:attrName>
                                        </p:attrNameLst>
                                      </p:cBhvr>
                                      <p:tavLst>
                                        <p:tav tm="0">
                                          <p:val>
                                            <p:fltVal val="0"/>
                                          </p:val>
                                        </p:tav>
                                        <p:tav tm="100000">
                                          <p:val>
                                            <p:strVal val="#ppt_h"/>
                                          </p:val>
                                        </p:tav>
                                      </p:tavLst>
                                    </p:anim>
                                    <p:animEffect transition="in" filter="fade">
                                      <p:cBhvr>
                                        <p:cTn id="171" dur="500"/>
                                        <p:tgtEl>
                                          <p:spTgt spid="14"/>
                                        </p:tgtEl>
                                      </p:cBhvr>
                                    </p:animEffect>
                                  </p:childTnLst>
                                </p:cTn>
                              </p:par>
                            </p:childTnLst>
                          </p:cTn>
                        </p:par>
                      </p:childTnLst>
                    </p:cTn>
                  </p:par>
                  <p:par>
                    <p:cTn id="172" fill="hold">
                      <p:stCondLst>
                        <p:cond delay="indefinite"/>
                      </p:stCondLst>
                      <p:childTnLst>
                        <p:par>
                          <p:cTn id="173" fill="hold">
                            <p:stCondLst>
                              <p:cond delay="0"/>
                            </p:stCondLst>
                            <p:childTnLst>
                              <p:par>
                                <p:cTn id="174" presetID="53" presetClass="exit" presetSubtype="32" fill="hold" grpId="1" nodeType="clickEffect">
                                  <p:stCondLst>
                                    <p:cond delay="0"/>
                                  </p:stCondLst>
                                  <p:childTnLst>
                                    <p:anim calcmode="lin" valueType="num">
                                      <p:cBhvr>
                                        <p:cTn id="175" dur="500"/>
                                        <p:tgtEl>
                                          <p:spTgt spid="14"/>
                                        </p:tgtEl>
                                        <p:attrNameLst>
                                          <p:attrName>ppt_w</p:attrName>
                                        </p:attrNameLst>
                                      </p:cBhvr>
                                      <p:tavLst>
                                        <p:tav tm="0">
                                          <p:val>
                                            <p:strVal val="ppt_w"/>
                                          </p:val>
                                        </p:tav>
                                        <p:tav tm="100000">
                                          <p:val>
                                            <p:fltVal val="0"/>
                                          </p:val>
                                        </p:tav>
                                      </p:tavLst>
                                    </p:anim>
                                    <p:anim calcmode="lin" valueType="num">
                                      <p:cBhvr>
                                        <p:cTn id="176" dur="500"/>
                                        <p:tgtEl>
                                          <p:spTgt spid="14"/>
                                        </p:tgtEl>
                                        <p:attrNameLst>
                                          <p:attrName>ppt_h</p:attrName>
                                        </p:attrNameLst>
                                      </p:cBhvr>
                                      <p:tavLst>
                                        <p:tav tm="0">
                                          <p:val>
                                            <p:strVal val="ppt_h"/>
                                          </p:val>
                                        </p:tav>
                                        <p:tav tm="100000">
                                          <p:val>
                                            <p:fltVal val="0"/>
                                          </p:val>
                                        </p:tav>
                                      </p:tavLst>
                                    </p:anim>
                                    <p:animEffect transition="out" filter="fade">
                                      <p:cBhvr>
                                        <p:cTn id="177" dur="500"/>
                                        <p:tgtEl>
                                          <p:spTgt spid="14"/>
                                        </p:tgtEl>
                                      </p:cBhvr>
                                    </p:animEffect>
                                    <p:set>
                                      <p:cBhvr>
                                        <p:cTn id="17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3" grpId="0" animBg="1"/>
      <p:bldP spid="13" grpId="1" animBg="1"/>
      <p:bldP spid="12" grpId="0" animBg="1"/>
      <p:bldP spid="12" grpId="1" animBg="1"/>
      <p:bldP spid="14" grpId="0" animBg="1"/>
      <p:bldP spid="14" grpId="1" animBg="1"/>
      <p:bldP spid="3" grpId="0" animBg="1"/>
      <p:bldP spid="3" grpId="1"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D2370-9A5C-45EF-9F31-89046A706C51}"/>
              </a:ext>
            </a:extLst>
          </p:cNvPr>
          <p:cNvSpPr txBox="1"/>
          <p:nvPr/>
        </p:nvSpPr>
        <p:spPr>
          <a:xfrm>
            <a:off x="0" y="33262"/>
            <a:ext cx="12192000" cy="5186035"/>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9:23-25 (NASB)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23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When many days had elapsed, the Jews plotted together to do away with him,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24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their plot became known to Saul. They were also watching the gates day and night 	so that they might put him to death;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25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his disciples took him by night and let him down through </a:t>
            </a:r>
            <a:r>
              <a:rPr kumimoji="0" lang="en-US" sz="2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 opening in</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 wall, 	lowering him in a large basket.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The Jews plotted to kill Paul according to the pattern they established with Jesus and 	Stephen. When they could not stand before their teachings they turned to violence: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20:3, 19; 23:12, 30; 25:3; Pro 2:12-15; 4:14-17</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The plot became known to Saul.</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The disciples saved Paul by lowering him in a basket over the wall: </a:t>
            </a:r>
            <a:endPar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EA1E7A83-0429-439B-A467-7FAB29BD4CBD}"/>
              </a:ext>
            </a:extLst>
          </p:cNvPr>
          <p:cNvSpPr txBox="1"/>
          <p:nvPr/>
        </p:nvSpPr>
        <p:spPr>
          <a:xfrm>
            <a:off x="0" y="3909848"/>
            <a:ext cx="12192000" cy="2723823"/>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Acts 20:3 (NASB)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30000" noProof="0" dirty="0">
                <a:ln>
                  <a:noFill/>
                </a:ln>
                <a:solidFill>
                  <a:prstClr val="black"/>
                </a:solidFill>
                <a:effectLst/>
                <a:uLnTx/>
                <a:uFillTx/>
                <a:latin typeface="Calibri" panose="020F0502020204030204"/>
                <a:ea typeface="+mn-ea"/>
                <a:cs typeface="+mn-cs"/>
              </a:rPr>
              <a:t>3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there</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he spent three months, and when a </a:t>
            </a:r>
            <a:r>
              <a:rPr kumimoji="0" lang="en-US" sz="2600" b="0" i="0" u="sng" strike="noStrike" kern="1200" cap="none" spc="0" normalizeH="0" baseline="0" noProof="0" dirty="0">
                <a:ln>
                  <a:noFill/>
                </a:ln>
                <a:solidFill>
                  <a:srgbClr val="FF0000"/>
                </a:solidFill>
                <a:effectLst/>
                <a:uLnTx/>
                <a:uFillTx/>
                <a:latin typeface="Calibri" panose="020F0502020204030204"/>
                <a:ea typeface="+mn-ea"/>
                <a:cs typeface="+mn-cs"/>
              </a:rPr>
              <a:t>plot was formed against him by the Jews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as he was about to set sail for Syria, he decided to return through Macedonia.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Acts 20:19 (NASB)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30000" noProof="0" dirty="0">
                <a:ln>
                  <a:noFill/>
                </a:ln>
                <a:solidFill>
                  <a:prstClr val="black"/>
                </a:solidFill>
                <a:effectLst/>
                <a:uLnTx/>
                <a:uFillTx/>
                <a:latin typeface="Calibri" panose="020F0502020204030204"/>
                <a:ea typeface="+mn-ea"/>
                <a:cs typeface="+mn-cs"/>
              </a:rPr>
              <a:t>19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serving the Lord with all humility and with tears and with trials which came upon me 	through the </a:t>
            </a:r>
            <a:r>
              <a:rPr kumimoji="0" lang="en-US" sz="2600" b="0" i="0" u="sng" strike="noStrike" kern="1200" cap="none" spc="0" normalizeH="0" baseline="0" noProof="0" dirty="0">
                <a:ln>
                  <a:noFill/>
                </a:ln>
                <a:solidFill>
                  <a:srgbClr val="FF0000"/>
                </a:solidFill>
                <a:effectLst/>
                <a:uLnTx/>
                <a:uFillTx/>
                <a:latin typeface="Calibri" panose="020F0502020204030204"/>
                <a:ea typeface="+mn-ea"/>
                <a:cs typeface="+mn-cs"/>
              </a:rPr>
              <a:t>plots of the Jews</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E5DE5D8F-AC10-4C68-9251-601D89640756}"/>
              </a:ext>
            </a:extLst>
          </p:cNvPr>
          <p:cNvSpPr txBox="1"/>
          <p:nvPr/>
        </p:nvSpPr>
        <p:spPr>
          <a:xfrm>
            <a:off x="0" y="3909848"/>
            <a:ext cx="12192000" cy="2723823"/>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Acts 23:12 (NASB)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30000" noProof="0" dirty="0">
                <a:ln>
                  <a:noFill/>
                </a:ln>
                <a:solidFill>
                  <a:prstClr val="black"/>
                </a:solidFill>
                <a:effectLst/>
                <a:uLnTx/>
                <a:uFillTx/>
                <a:latin typeface="Calibri" panose="020F0502020204030204"/>
                <a:ea typeface="+mn-ea"/>
                <a:cs typeface="+mn-cs"/>
              </a:rPr>
              <a:t>12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When it was day, </a:t>
            </a:r>
            <a:r>
              <a:rPr kumimoji="0" lang="en-US" sz="2600" b="0" i="0" u="sng" strike="noStrike" kern="1200" cap="none" spc="0" normalizeH="0" baseline="0" noProof="0" dirty="0">
                <a:ln>
                  <a:noFill/>
                </a:ln>
                <a:solidFill>
                  <a:srgbClr val="FF0000"/>
                </a:solidFill>
                <a:effectLst/>
                <a:uLnTx/>
                <a:uFillTx/>
                <a:latin typeface="Calibri" panose="020F0502020204030204"/>
                <a:ea typeface="+mn-ea"/>
                <a:cs typeface="+mn-cs"/>
              </a:rPr>
              <a:t>the Jews formed a conspiracy</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and bound themselves under an oath, 	saying that </a:t>
            </a:r>
            <a:r>
              <a:rPr kumimoji="0" lang="en-US" sz="2600" b="0" i="0" u="sng" strike="noStrike" kern="1200" cap="none" spc="0" normalizeH="0" baseline="0" noProof="0" dirty="0">
                <a:ln>
                  <a:noFill/>
                </a:ln>
                <a:solidFill>
                  <a:srgbClr val="FF0000"/>
                </a:solidFill>
                <a:effectLst/>
                <a:uLnTx/>
                <a:uFillTx/>
                <a:latin typeface="Calibri" panose="020F0502020204030204"/>
                <a:ea typeface="+mn-ea"/>
                <a:cs typeface="+mn-cs"/>
              </a:rPr>
              <a:t>they would neither eat nor drink until they had killed Paul</a:t>
            </a:r>
            <a: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t>.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Acts 23:30 (NASB)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30000" noProof="0" dirty="0">
                <a:ln>
                  <a:noFill/>
                </a:ln>
                <a:solidFill>
                  <a:prstClr val="black"/>
                </a:solidFill>
                <a:effectLst/>
                <a:uLnTx/>
                <a:uFillTx/>
                <a:latin typeface="Calibri" panose="020F0502020204030204"/>
                <a:ea typeface="+mn-ea"/>
                <a:cs typeface="+mn-cs"/>
              </a:rPr>
              <a:t>30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"When I was informed </a:t>
            </a:r>
            <a:r>
              <a:rPr kumimoji="0" lang="en-US" sz="2600" b="0" i="0" u="sng" strike="noStrike" kern="1200" cap="none" spc="0" normalizeH="0" baseline="0" noProof="0" dirty="0">
                <a:ln>
                  <a:noFill/>
                </a:ln>
                <a:solidFill>
                  <a:srgbClr val="FF0000"/>
                </a:solidFill>
                <a:effectLst/>
                <a:uLnTx/>
                <a:uFillTx/>
                <a:latin typeface="Calibri" panose="020F0502020204030204"/>
                <a:ea typeface="+mn-ea"/>
                <a:cs typeface="+mn-cs"/>
              </a:rPr>
              <a:t>that there would be a plot against the man</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I sent him to you at 	once, also instructing his accusers to bring charges against him before you." </a:t>
            </a:r>
          </a:p>
        </p:txBody>
      </p:sp>
      <p:sp>
        <p:nvSpPr>
          <p:cNvPr id="6" name="TextBox 5">
            <a:extLst>
              <a:ext uri="{FF2B5EF4-FFF2-40B4-BE49-F238E27FC236}">
                <a16:creationId xmlns:a16="http://schemas.microsoft.com/office/drawing/2014/main" id="{737DA274-8EF5-4525-8F38-065C8D5A8F0C}"/>
              </a:ext>
            </a:extLst>
          </p:cNvPr>
          <p:cNvSpPr txBox="1"/>
          <p:nvPr/>
        </p:nvSpPr>
        <p:spPr>
          <a:xfrm>
            <a:off x="0" y="3909848"/>
            <a:ext cx="12192000" cy="1384995"/>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25:3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3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requesting a concession against Paul, that he might have him brought to 	Jerusalem (</a:t>
            </a:r>
            <a:r>
              <a:rPr kumimoji="0" lang="en-US" sz="2800" b="0" i="1" u="sng" strike="noStrike" kern="1200" cap="none" spc="0" normalizeH="0" baseline="0" noProof="0" dirty="0">
                <a:ln>
                  <a:noFill/>
                </a:ln>
                <a:solidFill>
                  <a:srgbClr val="FF0000"/>
                </a:solidFill>
                <a:effectLst/>
                <a:uLnTx/>
                <a:uFillTx/>
                <a:latin typeface="Calibri" panose="020F0502020204030204"/>
                <a:ea typeface="+mn-ea"/>
                <a:cs typeface="+mn-cs"/>
              </a:rPr>
              <a:t>at the same time,</a:t>
            </a:r>
            <a:r>
              <a:rPr kumimoji="0" lang="en-US" sz="2800" b="0" i="0" u="sng" strike="noStrike" kern="1200" cap="none" spc="0" normalizeH="0" baseline="0" noProof="0" dirty="0">
                <a:ln>
                  <a:noFill/>
                </a:ln>
                <a:solidFill>
                  <a:srgbClr val="FF0000"/>
                </a:solidFill>
                <a:effectLst/>
                <a:uLnTx/>
                <a:uFillTx/>
                <a:latin typeface="Calibri" panose="020F0502020204030204"/>
                <a:ea typeface="+mn-ea"/>
                <a:cs typeface="+mn-cs"/>
              </a:rPr>
              <a:t> setting an ambush to kill him on the way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E98C8951-4EEB-4A1B-9202-06ECF44B71F2}"/>
              </a:ext>
            </a:extLst>
          </p:cNvPr>
          <p:cNvSpPr txBox="1"/>
          <p:nvPr/>
        </p:nvSpPr>
        <p:spPr>
          <a:xfrm>
            <a:off x="0" y="33262"/>
            <a:ext cx="12192000" cy="2677656"/>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Proverbs 2:12-15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12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To deliver you from the way of evil, From the man who speaks perverse things;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13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From those who leave the paths of uprightness To walk in the ways of darkness;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14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Who delight in doing evil And rejoice in the perversity of evil;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15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Whose paths are crooked, And who are devious in their ways; </a:t>
            </a:r>
            <a:b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B8CEAB2-B48C-43A3-9479-33AF08E709AB}"/>
              </a:ext>
            </a:extLst>
          </p:cNvPr>
          <p:cNvSpPr txBox="1"/>
          <p:nvPr/>
        </p:nvSpPr>
        <p:spPr>
          <a:xfrm>
            <a:off x="0" y="0"/>
            <a:ext cx="12192000" cy="2677656"/>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Proverbs 4:14-17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14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Do not enter the path of the wicked And do not proceed in the way of evil men.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15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Avoid it, do not pass by it; Turn away from it and pass on.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16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For they cannot sleep unless they do evil; And they are robbed of sleep unless 	they make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someone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stumble.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17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For they eat the bread of wickedness And drink the wine of violence. </a:t>
            </a:r>
          </a:p>
        </p:txBody>
      </p:sp>
    </p:spTree>
    <p:extLst>
      <p:ext uri="{BB962C8B-B14F-4D97-AF65-F5344CB8AC3E}">
        <p14:creationId xmlns:p14="http://schemas.microsoft.com/office/powerpoint/2010/main" val="144794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4"/>
                                        </p:tgtEl>
                                        <p:attrNameLst>
                                          <p:attrName>ppt_w</p:attrName>
                                        </p:attrNameLst>
                                      </p:cBhvr>
                                      <p:tavLst>
                                        <p:tav tm="0">
                                          <p:val>
                                            <p:strVal val="ppt_w"/>
                                          </p:val>
                                        </p:tav>
                                        <p:tav tm="100000">
                                          <p:val>
                                            <p:fltVal val="0"/>
                                          </p:val>
                                        </p:tav>
                                      </p:tavLst>
                                    </p:anim>
                                    <p:anim calcmode="lin" valueType="num">
                                      <p:cBhvr>
                                        <p:cTn id="18" dur="500"/>
                                        <p:tgtEl>
                                          <p:spTgt spid="4"/>
                                        </p:tgtEl>
                                        <p:attrNameLst>
                                          <p:attrName>ppt_h</p:attrName>
                                        </p:attrNameLst>
                                      </p:cBhvr>
                                      <p:tavLst>
                                        <p:tav tm="0">
                                          <p:val>
                                            <p:strVal val="ppt_h"/>
                                          </p:val>
                                        </p:tav>
                                        <p:tav tm="100000">
                                          <p:val>
                                            <p:fltVal val="0"/>
                                          </p:val>
                                        </p:tav>
                                      </p:tavLst>
                                    </p:anim>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5"/>
                                        </p:tgtEl>
                                        <p:attrNameLst>
                                          <p:attrName>ppt_w</p:attrName>
                                        </p:attrNameLst>
                                      </p:cBhvr>
                                      <p:tavLst>
                                        <p:tav tm="0">
                                          <p:val>
                                            <p:strVal val="ppt_w"/>
                                          </p:val>
                                        </p:tav>
                                        <p:tav tm="100000">
                                          <p:val>
                                            <p:fltVal val="0"/>
                                          </p:val>
                                        </p:tav>
                                      </p:tavLst>
                                    </p:anim>
                                    <p:anim calcmode="lin" valueType="num">
                                      <p:cBhvr>
                                        <p:cTn id="32" dur="500"/>
                                        <p:tgtEl>
                                          <p:spTgt spid="5"/>
                                        </p:tgtEl>
                                        <p:attrNameLst>
                                          <p:attrName>ppt_h</p:attrName>
                                        </p:attrNameLst>
                                      </p:cBhvr>
                                      <p:tavLst>
                                        <p:tav tm="0">
                                          <p:val>
                                            <p:strVal val="ppt_h"/>
                                          </p:val>
                                        </p:tav>
                                        <p:tav tm="100000">
                                          <p:val>
                                            <p:fltVal val="0"/>
                                          </p:val>
                                        </p:tav>
                                      </p:tavLst>
                                    </p:anim>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grpId="1" nodeType="clickEffect">
                                  <p:stCondLst>
                                    <p:cond delay="0"/>
                                  </p:stCondLst>
                                  <p:childTnLst>
                                    <p:anim calcmode="lin" valueType="num">
                                      <p:cBhvr>
                                        <p:cTn id="45" dur="500"/>
                                        <p:tgtEl>
                                          <p:spTgt spid="6"/>
                                        </p:tgtEl>
                                        <p:attrNameLst>
                                          <p:attrName>ppt_w</p:attrName>
                                        </p:attrNameLst>
                                      </p:cBhvr>
                                      <p:tavLst>
                                        <p:tav tm="0">
                                          <p:val>
                                            <p:strVal val="ppt_w"/>
                                          </p:val>
                                        </p:tav>
                                        <p:tav tm="100000">
                                          <p:val>
                                            <p:fltVal val="0"/>
                                          </p:val>
                                        </p:tav>
                                      </p:tavLst>
                                    </p:anim>
                                    <p:anim calcmode="lin" valueType="num">
                                      <p:cBhvr>
                                        <p:cTn id="46" dur="500"/>
                                        <p:tgtEl>
                                          <p:spTgt spid="6"/>
                                        </p:tgtEl>
                                        <p:attrNameLst>
                                          <p:attrName>ppt_h</p:attrName>
                                        </p:attrNameLst>
                                      </p:cBhvr>
                                      <p:tavLst>
                                        <p:tav tm="0">
                                          <p:val>
                                            <p:strVal val="ppt_h"/>
                                          </p:val>
                                        </p:tav>
                                        <p:tav tm="100000">
                                          <p:val>
                                            <p:fltVal val="0"/>
                                          </p:val>
                                        </p:tav>
                                      </p:tavLst>
                                    </p:anim>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Effect transition="in" filter="fade">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xit" presetSubtype="32" fill="hold" grpId="1" nodeType="clickEffect">
                                  <p:stCondLst>
                                    <p:cond delay="0"/>
                                  </p:stCondLst>
                                  <p:childTnLst>
                                    <p:anim calcmode="lin" valueType="num">
                                      <p:cBhvr>
                                        <p:cTn id="59" dur="500"/>
                                        <p:tgtEl>
                                          <p:spTgt spid="7"/>
                                        </p:tgtEl>
                                        <p:attrNameLst>
                                          <p:attrName>ppt_w</p:attrName>
                                        </p:attrNameLst>
                                      </p:cBhvr>
                                      <p:tavLst>
                                        <p:tav tm="0">
                                          <p:val>
                                            <p:strVal val="ppt_w"/>
                                          </p:val>
                                        </p:tav>
                                        <p:tav tm="100000">
                                          <p:val>
                                            <p:fltVal val="0"/>
                                          </p:val>
                                        </p:tav>
                                      </p:tavLst>
                                    </p:anim>
                                    <p:anim calcmode="lin" valueType="num">
                                      <p:cBhvr>
                                        <p:cTn id="60" dur="500"/>
                                        <p:tgtEl>
                                          <p:spTgt spid="7"/>
                                        </p:tgtEl>
                                        <p:attrNameLst>
                                          <p:attrName>ppt_h</p:attrName>
                                        </p:attrNameLst>
                                      </p:cBhvr>
                                      <p:tavLst>
                                        <p:tav tm="0">
                                          <p:val>
                                            <p:strVal val="ppt_h"/>
                                          </p:val>
                                        </p:tav>
                                        <p:tav tm="100000">
                                          <p:val>
                                            <p:fltVal val="0"/>
                                          </p:val>
                                        </p:tav>
                                      </p:tavLst>
                                    </p:anim>
                                    <p:animEffect transition="out" filter="fade">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 calcmode="lin" valueType="num">
                                      <p:cBhvr>
                                        <p:cTn id="67" dur="500" fill="hold"/>
                                        <p:tgtEl>
                                          <p:spTgt spid="8"/>
                                        </p:tgtEl>
                                        <p:attrNameLst>
                                          <p:attrName>ppt_w</p:attrName>
                                        </p:attrNameLst>
                                      </p:cBhvr>
                                      <p:tavLst>
                                        <p:tav tm="0">
                                          <p:val>
                                            <p:fltVal val="0"/>
                                          </p:val>
                                        </p:tav>
                                        <p:tav tm="100000">
                                          <p:val>
                                            <p:strVal val="#ppt_w"/>
                                          </p:val>
                                        </p:tav>
                                      </p:tavLst>
                                    </p:anim>
                                    <p:anim calcmode="lin" valueType="num">
                                      <p:cBhvr>
                                        <p:cTn id="68" dur="500" fill="hold"/>
                                        <p:tgtEl>
                                          <p:spTgt spid="8"/>
                                        </p:tgtEl>
                                        <p:attrNameLst>
                                          <p:attrName>ppt_h</p:attrName>
                                        </p:attrNameLst>
                                      </p:cBhvr>
                                      <p:tavLst>
                                        <p:tav tm="0">
                                          <p:val>
                                            <p:fltVal val="0"/>
                                          </p:val>
                                        </p:tav>
                                        <p:tav tm="100000">
                                          <p:val>
                                            <p:strVal val="#ppt_h"/>
                                          </p:val>
                                        </p:tav>
                                      </p:tavLst>
                                    </p:anim>
                                    <p:animEffect transition="in" filter="fade">
                                      <p:cBhvr>
                                        <p:cTn id="69" dur="500"/>
                                        <p:tgtEl>
                                          <p:spTgt spid="8"/>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xit" presetSubtype="32" fill="hold" grpId="1" nodeType="clickEffect">
                                  <p:stCondLst>
                                    <p:cond delay="0"/>
                                  </p:stCondLst>
                                  <p:childTnLst>
                                    <p:anim calcmode="lin" valueType="num">
                                      <p:cBhvr>
                                        <p:cTn id="73" dur="500"/>
                                        <p:tgtEl>
                                          <p:spTgt spid="8"/>
                                        </p:tgtEl>
                                        <p:attrNameLst>
                                          <p:attrName>ppt_w</p:attrName>
                                        </p:attrNameLst>
                                      </p:cBhvr>
                                      <p:tavLst>
                                        <p:tav tm="0">
                                          <p:val>
                                            <p:strVal val="ppt_w"/>
                                          </p:val>
                                        </p:tav>
                                        <p:tav tm="100000">
                                          <p:val>
                                            <p:fltVal val="0"/>
                                          </p:val>
                                        </p:tav>
                                      </p:tavLst>
                                    </p:anim>
                                    <p:anim calcmode="lin" valueType="num">
                                      <p:cBhvr>
                                        <p:cTn id="74" dur="500"/>
                                        <p:tgtEl>
                                          <p:spTgt spid="8"/>
                                        </p:tgtEl>
                                        <p:attrNameLst>
                                          <p:attrName>ppt_h</p:attrName>
                                        </p:attrNameLst>
                                      </p:cBhvr>
                                      <p:tavLst>
                                        <p:tav tm="0">
                                          <p:val>
                                            <p:strVal val="ppt_h"/>
                                          </p:val>
                                        </p:tav>
                                        <p:tav tm="100000">
                                          <p:val>
                                            <p:fltVal val="0"/>
                                          </p:val>
                                        </p:tav>
                                      </p:tavLst>
                                    </p:anim>
                                    <p:animEffect transition="out" filter="fade">
                                      <p:cBhvr>
                                        <p:cTn id="75" dur="500"/>
                                        <p:tgtEl>
                                          <p:spTgt spid="8"/>
                                        </p:tgtEl>
                                      </p:cBhvr>
                                    </p:animEffect>
                                    <p:set>
                                      <p:cBhvr>
                                        <p:cTn id="76" dur="1" fill="hold">
                                          <p:stCondLst>
                                            <p:cond delay="499"/>
                                          </p:stCondLst>
                                        </p:cTn>
                                        <p:tgtEl>
                                          <p:spTgt spid="8"/>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B80223-4C2A-4EBC-97E5-6A513EA7C63F}"/>
              </a:ext>
            </a:extLst>
          </p:cNvPr>
          <p:cNvPicPr>
            <a:picLocks noChangeAspect="1"/>
          </p:cNvPicPr>
          <p:nvPr/>
        </p:nvPicPr>
        <p:blipFill>
          <a:blip r:embed="rId3"/>
          <a:stretch>
            <a:fillRect/>
          </a:stretch>
        </p:blipFill>
        <p:spPr>
          <a:xfrm>
            <a:off x="0" y="0"/>
            <a:ext cx="5760157" cy="6858000"/>
          </a:xfrm>
          <a:prstGeom prst="rect">
            <a:avLst/>
          </a:prstGeom>
        </p:spPr>
      </p:pic>
      <p:sp>
        <p:nvSpPr>
          <p:cNvPr id="4" name="TextBox 3">
            <a:extLst>
              <a:ext uri="{FF2B5EF4-FFF2-40B4-BE49-F238E27FC236}">
                <a16:creationId xmlns:a16="http://schemas.microsoft.com/office/drawing/2014/main" id="{778C926B-D218-4A6E-9668-81BE9B4C8EDD}"/>
              </a:ext>
            </a:extLst>
          </p:cNvPr>
          <p:cNvSpPr txBox="1"/>
          <p:nvPr/>
        </p:nvSpPr>
        <p:spPr>
          <a:xfrm>
            <a:off x="5760156" y="582067"/>
            <a:ext cx="6431843" cy="5693866"/>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2 Corinthians 11:30-33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30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If I have to boast, I will boast of what 	pertains to my weakness.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31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 God and Father of the Lord Jesus, 	He who is blessed forever, knows that I 	am not lying.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32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In Damascus the </a:t>
            </a:r>
            <a:r>
              <a:rPr kumimoji="0" lang="en-US" sz="2800" b="1" i="0" u="sng" strike="noStrike" kern="1200" cap="none" spc="0" normalizeH="0" baseline="0" noProof="0" dirty="0" err="1">
                <a:ln>
                  <a:noFill/>
                </a:ln>
                <a:solidFill>
                  <a:prstClr val="black"/>
                </a:solidFill>
                <a:effectLst/>
                <a:uLnTx/>
                <a:uFillTx/>
                <a:latin typeface="Calibri" panose="020F0502020204030204"/>
                <a:ea typeface="+mn-ea"/>
                <a:cs typeface="+mn-cs"/>
              </a:rPr>
              <a:t>ethnarch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under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Aretas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 king was guarding the city of the 	Damascenes in order to seize me,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33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I was let down in a basket through a 	window in the wall, and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so</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escaped his 	hands. </a:t>
            </a:r>
          </a:p>
        </p:txBody>
      </p:sp>
      <p:sp>
        <p:nvSpPr>
          <p:cNvPr id="5" name="TextBox 4">
            <a:extLst>
              <a:ext uri="{FF2B5EF4-FFF2-40B4-BE49-F238E27FC236}">
                <a16:creationId xmlns:a16="http://schemas.microsoft.com/office/drawing/2014/main" id="{587E9243-8ABE-4E2E-BCCF-DE8110DB7EAB}"/>
              </a:ext>
            </a:extLst>
          </p:cNvPr>
          <p:cNvSpPr txBox="1"/>
          <p:nvPr/>
        </p:nvSpPr>
        <p:spPr>
          <a:xfrm>
            <a:off x="5760157" y="505123"/>
            <a:ext cx="6431843" cy="5847755"/>
          </a:xfrm>
          <a:prstGeom prst="rect">
            <a:avLst/>
          </a:prstGeom>
          <a:solidFill>
            <a:srgbClr val="FFFF00"/>
          </a:solidFill>
          <a:ln w="571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FF0000"/>
                </a:solidFill>
                <a:effectLst/>
                <a:uLnTx/>
                <a:uFillTx/>
                <a:latin typeface="Verdana" panose="020B0604030504040204" pitchFamily="34" charset="0"/>
                <a:ea typeface="+mn-ea"/>
                <a:cs typeface="+mn-cs"/>
              </a:rPr>
              <a:t>ETHNARCH</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Greek NASB Number: 1481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Greek Word: </a:t>
            </a:r>
            <a:r>
              <a:rPr kumimoji="0" lang="en-US" sz="2800" b="0" i="0" u="none" strike="noStrike" kern="1200" cap="none" spc="0" normalizeH="0" baseline="0" noProof="0" dirty="0" err="1">
                <a:ln>
                  <a:noFill/>
                </a:ln>
                <a:solidFill>
                  <a:srgbClr val="0000FF"/>
                </a:solidFill>
                <a:effectLst/>
                <a:uLnTx/>
                <a:uFillTx/>
                <a:latin typeface="Galatia SIL" panose="02000600020000020004" pitchFamily="2" charset="0"/>
                <a:ea typeface="+mn-ea"/>
                <a:cs typeface="+mn-cs"/>
              </a:rPr>
              <a:t>ἐθνάρχης</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Transliterated Word: </a:t>
            </a:r>
            <a:r>
              <a:rPr kumimoji="0" lang="en-US" sz="2800" b="1" i="1" u="none" strike="noStrike" kern="1200" cap="none" spc="0" normalizeH="0" baseline="0" noProof="0" dirty="0" err="1">
                <a:ln>
                  <a:noFill/>
                </a:ln>
                <a:solidFill>
                  <a:prstClr val="black"/>
                </a:solidFill>
                <a:effectLst/>
                <a:uLnTx/>
                <a:uFillTx/>
                <a:latin typeface="Gentium" panose="02000503060000020004" pitchFamily="2" charset="0"/>
                <a:ea typeface="+mn-ea"/>
                <a:cs typeface="+mn-cs"/>
              </a:rPr>
              <a:t>ethnarchês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Root: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from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hlinkClick r:id="rId4"/>
              </a:rPr>
              <a:t>1484</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and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hlinkClick r:id="rId5"/>
              </a:rPr>
              <a:t>757;</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Definition: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ethnarch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 governor (not king) of a province:--</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New American Standard Exhaustive Concordance of the Bible</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904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grpId="1" nodeType="clickEffect">
                                  <p:stCondLst>
                                    <p:cond delay="0"/>
                                  </p:stCondLst>
                                  <p:childTnLst>
                                    <p:anim calcmode="lin" valueType="num">
                                      <p:cBhvr>
                                        <p:cTn id="27" dur="500"/>
                                        <p:tgtEl>
                                          <p:spTgt spid="5"/>
                                        </p:tgtEl>
                                        <p:attrNameLst>
                                          <p:attrName>ppt_w</p:attrName>
                                        </p:attrNameLst>
                                      </p:cBhvr>
                                      <p:tavLst>
                                        <p:tav tm="0">
                                          <p:val>
                                            <p:strVal val="ppt_w"/>
                                          </p:val>
                                        </p:tav>
                                        <p:tav tm="100000">
                                          <p:val>
                                            <p:fltVal val="0"/>
                                          </p:val>
                                        </p:tav>
                                      </p:tavLst>
                                    </p:anim>
                                    <p:anim calcmode="lin" valueType="num">
                                      <p:cBhvr>
                                        <p:cTn id="28" dur="500"/>
                                        <p:tgtEl>
                                          <p:spTgt spid="5"/>
                                        </p:tgtEl>
                                        <p:attrNameLst>
                                          <p:attrName>ppt_h</p:attrName>
                                        </p:attrNameLst>
                                      </p:cBhvr>
                                      <p:tavLst>
                                        <p:tav tm="0">
                                          <p:val>
                                            <p:strVal val="ppt_h"/>
                                          </p:val>
                                        </p:tav>
                                        <p:tav tm="100000">
                                          <p:val>
                                            <p:fltVal val="0"/>
                                          </p:val>
                                        </p:tav>
                                      </p:tavLst>
                                    </p:anim>
                                    <p:animEffect transition="out" filter="fad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D2370-9A5C-45EF-9F31-89046A706C51}"/>
              </a:ext>
            </a:extLst>
          </p:cNvPr>
          <p:cNvSpPr txBox="1"/>
          <p:nvPr/>
        </p:nvSpPr>
        <p:spPr>
          <a:xfrm>
            <a:off x="0" y="0"/>
            <a:ext cx="12192000" cy="5586145"/>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9:26-28 (NASB)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26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When he came to Jerusalem, he was trying to associate with the disciples; but they were 	all afraid of him, not believing that he was a disciple.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27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Barnabas took hold of him and brought him to the apostles and described to them 	how he had seen the Lord on the road, and that He had talked to him, and how at 	Damascus he had spoken out boldly in the name of Jesus.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28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he was with them, moving about freely in Jerusalem, speaking out boldly in the 	name of the Lord.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disciples will not associate with Saul:</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reputation is hard to live down.</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Pro 22:1</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Barnabas brought Paul before the apostles Peter and James:</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Gal 1:18-24;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Acts 4:36; 15:38-39</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Why hadn’t they heard of Paul’s conversion? It has been 3 years.</a:t>
            </a:r>
          </a:p>
        </p:txBody>
      </p:sp>
      <p:sp>
        <p:nvSpPr>
          <p:cNvPr id="3" name="TextBox 2">
            <a:extLst>
              <a:ext uri="{FF2B5EF4-FFF2-40B4-BE49-F238E27FC236}">
                <a16:creationId xmlns:a16="http://schemas.microsoft.com/office/drawing/2014/main" id="{58DD6E76-511C-4727-B2D2-53A17669BA21}"/>
              </a:ext>
            </a:extLst>
          </p:cNvPr>
          <p:cNvSpPr txBox="1"/>
          <p:nvPr/>
        </p:nvSpPr>
        <p:spPr>
          <a:xfrm>
            <a:off x="0" y="0"/>
            <a:ext cx="12192000" cy="4093428"/>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Galatians 1:18-24 (NASB)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30000" noProof="0" dirty="0">
                <a:ln>
                  <a:noFill/>
                </a:ln>
                <a:solidFill>
                  <a:prstClr val="black"/>
                </a:solidFill>
                <a:effectLst/>
                <a:uLnTx/>
                <a:uFillTx/>
                <a:latin typeface="Calibri" panose="020F0502020204030204"/>
                <a:ea typeface="+mn-ea"/>
                <a:cs typeface="+mn-cs"/>
              </a:rPr>
              <a:t>18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Then </a:t>
            </a:r>
            <a:r>
              <a:rPr kumimoji="0" lang="en-US" sz="2600" b="1" i="0" u="sng" strike="noStrike" kern="1200" cap="none" spc="0" normalizeH="0" baseline="0" noProof="0" dirty="0">
                <a:ln>
                  <a:noFill/>
                </a:ln>
                <a:solidFill>
                  <a:prstClr val="black"/>
                </a:solidFill>
                <a:effectLst/>
                <a:uLnTx/>
                <a:uFillTx/>
                <a:latin typeface="Calibri" panose="020F0502020204030204"/>
                <a:ea typeface="+mn-ea"/>
                <a:cs typeface="+mn-cs"/>
              </a:rPr>
              <a:t>three years later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I went up to Jerusalem to become acquainted with </a:t>
            </a:r>
            <a:r>
              <a:rPr kumimoji="0" lang="en-US" sz="2600" b="1" i="0" u="sng" strike="noStrike" kern="1200" cap="none" spc="0" normalizeH="0" baseline="0" noProof="0" dirty="0">
                <a:ln>
                  <a:noFill/>
                </a:ln>
                <a:solidFill>
                  <a:prstClr val="black"/>
                </a:solidFill>
                <a:effectLst/>
                <a:uLnTx/>
                <a:uFillTx/>
                <a:latin typeface="Calibri" panose="020F0502020204030204"/>
                <a:ea typeface="+mn-ea"/>
                <a:cs typeface="+mn-cs"/>
              </a:rPr>
              <a:t>Cephas</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and 	stayed with him fifteen days.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30000" noProof="0" dirty="0">
                <a:ln>
                  <a:noFill/>
                </a:ln>
                <a:solidFill>
                  <a:prstClr val="black"/>
                </a:solidFill>
                <a:effectLst/>
                <a:uLnTx/>
                <a:uFillTx/>
                <a:latin typeface="Calibri" panose="020F0502020204030204"/>
                <a:ea typeface="+mn-ea"/>
                <a:cs typeface="+mn-cs"/>
              </a:rPr>
              <a:t>19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But </a:t>
            </a:r>
            <a:r>
              <a:rPr kumimoji="0" lang="en-US" sz="2600" b="1" i="0" u="sng" strike="noStrike" kern="1200" cap="none" spc="0" normalizeH="0" baseline="0" noProof="0" dirty="0">
                <a:ln>
                  <a:noFill/>
                </a:ln>
                <a:solidFill>
                  <a:prstClr val="black"/>
                </a:solidFill>
                <a:effectLst/>
                <a:uLnTx/>
                <a:uFillTx/>
                <a:latin typeface="Calibri" panose="020F0502020204030204"/>
                <a:ea typeface="+mn-ea"/>
                <a:cs typeface="+mn-cs"/>
              </a:rPr>
              <a:t>I did not see any other of the apostles except James</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the Lord's brother.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30000" noProof="0" dirty="0">
                <a:ln>
                  <a:noFill/>
                </a:ln>
                <a:solidFill>
                  <a:prstClr val="black"/>
                </a:solidFill>
                <a:effectLst/>
                <a:uLnTx/>
                <a:uFillTx/>
                <a:latin typeface="Calibri" panose="020F0502020204030204"/>
                <a:ea typeface="+mn-ea"/>
                <a:cs typeface="+mn-cs"/>
              </a:rPr>
              <a:t>20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(Now in what I am writing to you, I assure you before God that I am not lying.)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30000" noProof="0" dirty="0">
                <a:ln>
                  <a:noFill/>
                </a:ln>
                <a:solidFill>
                  <a:prstClr val="black"/>
                </a:solidFill>
                <a:effectLst/>
                <a:uLnTx/>
                <a:uFillTx/>
                <a:latin typeface="Calibri" panose="020F0502020204030204"/>
                <a:ea typeface="+mn-ea"/>
                <a:cs typeface="+mn-cs"/>
              </a:rPr>
              <a:t>21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Then I went into the regions of Syria and Cilicia.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30000" noProof="0" dirty="0">
                <a:ln>
                  <a:noFill/>
                </a:ln>
                <a:solidFill>
                  <a:prstClr val="black"/>
                </a:solidFill>
                <a:effectLst/>
                <a:uLnTx/>
                <a:uFillTx/>
                <a:latin typeface="Calibri" panose="020F0502020204030204"/>
                <a:ea typeface="+mn-ea"/>
                <a:cs typeface="+mn-cs"/>
              </a:rPr>
              <a:t>22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I was </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still</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unknown by sight to the churches of Judea which were in Christ;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30000" noProof="0" dirty="0">
                <a:ln>
                  <a:noFill/>
                </a:ln>
                <a:solidFill>
                  <a:prstClr val="black"/>
                </a:solidFill>
                <a:effectLst/>
                <a:uLnTx/>
                <a:uFillTx/>
                <a:latin typeface="Calibri" panose="020F0502020204030204"/>
                <a:ea typeface="+mn-ea"/>
                <a:cs typeface="+mn-cs"/>
              </a:rPr>
              <a:t>23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but only, they kept hearing, </a:t>
            </a:r>
            <a:r>
              <a:rPr kumimoji="0" lang="en-US" sz="2600" b="1" i="0" u="sng" strike="noStrike" kern="1200" cap="none" spc="0" normalizeH="0" baseline="0" noProof="0" dirty="0">
                <a:ln>
                  <a:noFill/>
                </a:ln>
                <a:solidFill>
                  <a:prstClr val="black"/>
                </a:solidFill>
                <a:effectLst/>
                <a:uLnTx/>
                <a:uFillTx/>
                <a:latin typeface="Calibri" panose="020F0502020204030204"/>
                <a:ea typeface="+mn-ea"/>
                <a:cs typeface="+mn-cs"/>
              </a:rPr>
              <a:t>"He who once persecuted us is now preaching the faith </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600" b="1" i="0" u="sng" strike="noStrike" kern="1200" cap="none" spc="0" normalizeH="0" baseline="0" noProof="0" dirty="0">
                <a:ln>
                  <a:noFill/>
                </a:ln>
                <a:solidFill>
                  <a:prstClr val="black"/>
                </a:solidFill>
                <a:effectLst/>
                <a:uLnTx/>
                <a:uFillTx/>
                <a:latin typeface="Calibri" panose="020F0502020204030204"/>
                <a:ea typeface="+mn-ea"/>
                <a:cs typeface="+mn-cs"/>
              </a:rPr>
              <a:t>which he once tried to destroy."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30000" noProof="0" dirty="0">
                <a:ln>
                  <a:noFill/>
                </a:ln>
                <a:solidFill>
                  <a:prstClr val="black"/>
                </a:solidFill>
                <a:effectLst/>
                <a:uLnTx/>
                <a:uFillTx/>
                <a:latin typeface="Calibri" panose="020F0502020204030204"/>
                <a:ea typeface="+mn-ea"/>
                <a:cs typeface="+mn-cs"/>
              </a:rPr>
              <a:t>24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And they were glorifying God because of me. </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7424786D-4408-4838-9E17-C4E521273297}"/>
              </a:ext>
            </a:extLst>
          </p:cNvPr>
          <p:cNvSpPr txBox="1"/>
          <p:nvPr/>
        </p:nvSpPr>
        <p:spPr>
          <a:xfrm>
            <a:off x="0" y="4871547"/>
            <a:ext cx="12192000" cy="1384995"/>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4:36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36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Now Joseph, a Levite of Cyprian birth, who was also called Barnabas by the 	apostles (</a:t>
            </a: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which translated means Son of Encouragement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393D9275-3D5A-4172-BA19-B109BB120B63}"/>
              </a:ext>
            </a:extLst>
          </p:cNvPr>
          <p:cNvSpPr txBox="1"/>
          <p:nvPr/>
        </p:nvSpPr>
        <p:spPr>
          <a:xfrm>
            <a:off x="0" y="4508927"/>
            <a:ext cx="12192000" cy="2246769"/>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15:38-39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38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But Paul kept insisting that they should not take him along who had deserted 	them in Pamphylia and had not gone with them to the work.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39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there occurred such a sharp disagreement that they separated from one 	another, and Barnabas took Mark with him and sailed away to Cyprus. </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38CC7573-7D35-435A-89EF-6A9FA669E7C3}"/>
              </a:ext>
            </a:extLst>
          </p:cNvPr>
          <p:cNvSpPr txBox="1"/>
          <p:nvPr/>
        </p:nvSpPr>
        <p:spPr>
          <a:xfrm>
            <a:off x="0" y="3898900"/>
            <a:ext cx="12192000" cy="1384995"/>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Proverbs 22:1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1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good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name is to be more desired than great wealth, Favor is better than silver 	and gold. </a:t>
            </a:r>
          </a:p>
        </p:txBody>
      </p:sp>
    </p:spTree>
    <p:extLst>
      <p:ext uri="{BB962C8B-B14F-4D97-AF65-F5344CB8AC3E}">
        <p14:creationId xmlns:p14="http://schemas.microsoft.com/office/powerpoint/2010/main" val="191477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6"/>
                                        </p:tgtEl>
                                        <p:attrNameLst>
                                          <p:attrName>ppt_w</p:attrName>
                                        </p:attrNameLst>
                                      </p:cBhvr>
                                      <p:tavLst>
                                        <p:tav tm="0">
                                          <p:val>
                                            <p:strVal val="ppt_w"/>
                                          </p:val>
                                        </p:tav>
                                        <p:tav tm="100000">
                                          <p:val>
                                            <p:fltVal val="0"/>
                                          </p:val>
                                        </p:tav>
                                      </p:tavLst>
                                    </p:anim>
                                    <p:anim calcmode="lin" valueType="num">
                                      <p:cBhvr>
                                        <p:cTn id="18" dur="500"/>
                                        <p:tgtEl>
                                          <p:spTgt spid="6"/>
                                        </p:tgtEl>
                                        <p:attrNameLst>
                                          <p:attrName>ppt_h</p:attrName>
                                        </p:attrNameLst>
                                      </p:cBhvr>
                                      <p:tavLst>
                                        <p:tav tm="0">
                                          <p:val>
                                            <p:strVal val="ppt_h"/>
                                          </p:val>
                                        </p:tav>
                                        <p:tav tm="100000">
                                          <p:val>
                                            <p:fltVal val="0"/>
                                          </p:val>
                                        </p:tav>
                                      </p:tavLst>
                                    </p:anim>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3"/>
                                        </p:tgtEl>
                                        <p:attrNameLst>
                                          <p:attrName>ppt_w</p:attrName>
                                        </p:attrNameLst>
                                      </p:cBhvr>
                                      <p:tavLst>
                                        <p:tav tm="0">
                                          <p:val>
                                            <p:strVal val="ppt_w"/>
                                          </p:val>
                                        </p:tav>
                                        <p:tav tm="100000">
                                          <p:val>
                                            <p:fltVal val="0"/>
                                          </p:val>
                                        </p:tav>
                                      </p:tavLst>
                                    </p:anim>
                                    <p:anim calcmode="lin" valueType="num">
                                      <p:cBhvr>
                                        <p:cTn id="36" dur="500"/>
                                        <p:tgtEl>
                                          <p:spTgt spid="3"/>
                                        </p:tgtEl>
                                        <p:attrNameLst>
                                          <p:attrName>ppt_h</p:attrName>
                                        </p:attrNameLst>
                                      </p:cBhvr>
                                      <p:tavLst>
                                        <p:tav tm="0">
                                          <p:val>
                                            <p:strVal val="ppt_h"/>
                                          </p:val>
                                        </p:tav>
                                        <p:tav tm="100000">
                                          <p:val>
                                            <p:fltVal val="0"/>
                                          </p:val>
                                        </p:tav>
                                      </p:tavLst>
                                    </p:anim>
                                    <p:animEffect transition="out" filter="fade">
                                      <p:cBhvr>
                                        <p:cTn id="37" dur="500"/>
                                        <p:tgtEl>
                                          <p:spTgt spid="3"/>
                                        </p:tgtEl>
                                      </p:cBhvr>
                                    </p:animEffect>
                                    <p:set>
                                      <p:cBhvr>
                                        <p:cTn id="38" dur="1" fill="hold">
                                          <p:stCondLst>
                                            <p:cond delay="499"/>
                                          </p:stCondLst>
                                        </p:cTn>
                                        <p:tgtEl>
                                          <p:spTgt spid="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ppt_w</p:attrName>
                                        </p:attrNameLst>
                                      </p:cBhvr>
                                      <p:tavLst>
                                        <p:tav tm="0">
                                          <p:val>
                                            <p:fltVal val="0"/>
                                          </p:val>
                                        </p:tav>
                                        <p:tav tm="100000">
                                          <p:val>
                                            <p:strVal val="#ppt_w"/>
                                          </p:val>
                                        </p:tav>
                                      </p:tavLst>
                                    </p:anim>
                                    <p:anim calcmode="lin" valueType="num">
                                      <p:cBhvr>
                                        <p:cTn id="44" dur="500" fill="hold"/>
                                        <p:tgtEl>
                                          <p:spTgt spid="4"/>
                                        </p:tgtEl>
                                        <p:attrNameLst>
                                          <p:attrName>ppt_h</p:attrName>
                                        </p:attrNameLst>
                                      </p:cBhvr>
                                      <p:tavLst>
                                        <p:tav tm="0">
                                          <p:val>
                                            <p:fltVal val="0"/>
                                          </p:val>
                                        </p:tav>
                                        <p:tav tm="100000">
                                          <p:val>
                                            <p:strVal val="#ppt_h"/>
                                          </p:val>
                                        </p:tav>
                                      </p:tavLst>
                                    </p:anim>
                                    <p:animEffect transition="in" filter="fade">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4"/>
                                        </p:tgtEl>
                                        <p:attrNameLst>
                                          <p:attrName>ppt_w</p:attrName>
                                        </p:attrNameLst>
                                      </p:cBhvr>
                                      <p:tavLst>
                                        <p:tav tm="0">
                                          <p:val>
                                            <p:strVal val="ppt_w"/>
                                          </p:val>
                                        </p:tav>
                                        <p:tav tm="100000">
                                          <p:val>
                                            <p:fltVal val="0"/>
                                          </p:val>
                                        </p:tav>
                                      </p:tavLst>
                                    </p:anim>
                                    <p:anim calcmode="lin" valueType="num">
                                      <p:cBhvr>
                                        <p:cTn id="50" dur="500"/>
                                        <p:tgtEl>
                                          <p:spTgt spid="4"/>
                                        </p:tgtEl>
                                        <p:attrNameLst>
                                          <p:attrName>ppt_h</p:attrName>
                                        </p:attrNameLst>
                                      </p:cBhvr>
                                      <p:tavLst>
                                        <p:tav tm="0">
                                          <p:val>
                                            <p:strVal val="ppt_h"/>
                                          </p:val>
                                        </p:tav>
                                        <p:tav tm="100000">
                                          <p:val>
                                            <p:fltVal val="0"/>
                                          </p:val>
                                        </p:tav>
                                      </p:tavLst>
                                    </p:anim>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p:cTn id="57" dur="500" fill="hold"/>
                                        <p:tgtEl>
                                          <p:spTgt spid="5"/>
                                        </p:tgtEl>
                                        <p:attrNameLst>
                                          <p:attrName>ppt_w</p:attrName>
                                        </p:attrNameLst>
                                      </p:cBhvr>
                                      <p:tavLst>
                                        <p:tav tm="0">
                                          <p:val>
                                            <p:fltVal val="0"/>
                                          </p:val>
                                        </p:tav>
                                        <p:tav tm="100000">
                                          <p:val>
                                            <p:strVal val="#ppt_w"/>
                                          </p:val>
                                        </p:tav>
                                      </p:tavLst>
                                    </p:anim>
                                    <p:anim calcmode="lin" valueType="num">
                                      <p:cBhvr>
                                        <p:cTn id="58" dur="500" fill="hold"/>
                                        <p:tgtEl>
                                          <p:spTgt spid="5"/>
                                        </p:tgtEl>
                                        <p:attrNameLst>
                                          <p:attrName>ppt_h</p:attrName>
                                        </p:attrNameLst>
                                      </p:cBhvr>
                                      <p:tavLst>
                                        <p:tav tm="0">
                                          <p:val>
                                            <p:fltVal val="0"/>
                                          </p:val>
                                        </p:tav>
                                        <p:tav tm="100000">
                                          <p:val>
                                            <p:strVal val="#ppt_h"/>
                                          </p:val>
                                        </p:tav>
                                      </p:tavLst>
                                    </p:anim>
                                    <p:animEffect transition="in" filter="fade">
                                      <p:cBhvr>
                                        <p:cTn id="59" dur="500"/>
                                        <p:tgtEl>
                                          <p:spTgt spid="5"/>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xit" presetSubtype="32" fill="hold" grpId="1" nodeType="clickEffect">
                                  <p:stCondLst>
                                    <p:cond delay="0"/>
                                  </p:stCondLst>
                                  <p:childTnLst>
                                    <p:anim calcmode="lin" valueType="num">
                                      <p:cBhvr>
                                        <p:cTn id="63" dur="500"/>
                                        <p:tgtEl>
                                          <p:spTgt spid="5"/>
                                        </p:tgtEl>
                                        <p:attrNameLst>
                                          <p:attrName>ppt_w</p:attrName>
                                        </p:attrNameLst>
                                      </p:cBhvr>
                                      <p:tavLst>
                                        <p:tav tm="0">
                                          <p:val>
                                            <p:strVal val="ppt_w"/>
                                          </p:val>
                                        </p:tav>
                                        <p:tav tm="100000">
                                          <p:val>
                                            <p:fltVal val="0"/>
                                          </p:val>
                                        </p:tav>
                                      </p:tavLst>
                                    </p:anim>
                                    <p:anim calcmode="lin" valueType="num">
                                      <p:cBhvr>
                                        <p:cTn id="64" dur="500"/>
                                        <p:tgtEl>
                                          <p:spTgt spid="5"/>
                                        </p:tgtEl>
                                        <p:attrNameLst>
                                          <p:attrName>ppt_h</p:attrName>
                                        </p:attrNameLst>
                                      </p:cBhvr>
                                      <p:tavLst>
                                        <p:tav tm="0">
                                          <p:val>
                                            <p:strVal val="ppt_h"/>
                                          </p:val>
                                        </p:tav>
                                        <p:tav tm="100000">
                                          <p:val>
                                            <p:fltVal val="0"/>
                                          </p:val>
                                        </p:tav>
                                      </p:tavLst>
                                    </p:anim>
                                    <p:animEffect transition="out" filter="fade">
                                      <p:cBhvr>
                                        <p:cTn id="65" dur="500"/>
                                        <p:tgtEl>
                                          <p:spTgt spid="5"/>
                                        </p:tgtEl>
                                      </p:cBhvr>
                                    </p:animEffect>
                                    <p:set>
                                      <p:cBhvr>
                                        <p:cTn id="66" dur="1" fill="hold">
                                          <p:stCondLst>
                                            <p:cond delay="499"/>
                                          </p:stCondLst>
                                        </p:cTn>
                                        <p:tgtEl>
                                          <p:spTgt spid="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D2370-9A5C-45EF-9F31-89046A706C51}"/>
              </a:ext>
            </a:extLst>
          </p:cNvPr>
          <p:cNvSpPr txBox="1"/>
          <p:nvPr/>
        </p:nvSpPr>
        <p:spPr>
          <a:xfrm>
            <a:off x="0" y="33262"/>
            <a:ext cx="12192000" cy="6617196"/>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9:29-31 (NASB)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29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he was talking and arguing with the Hellenistic </a:t>
            </a:r>
            <a:r>
              <a:rPr kumimoji="0" lang="en-US" sz="2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Jews;</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they were attempting to 	put him to death.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30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when the brethren learned </a:t>
            </a:r>
            <a:r>
              <a:rPr kumimoji="0" lang="en-US" sz="2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of it,</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they brought him down to Caesarea and sent him 	away to Tarsus.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31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So the church throughout all Judea and Galilee and Samaria enjoyed peace, being built 	up; and going on in the fear of the Lord and in the comfort of the Holy Spirit, it 	continued to increase.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Saul was arguing with the Hellenistic Jews who were planning to put him to 	death:</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6:9;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brethren learn of the plot and send Paul away to Tarsus:</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Note the condition of the church after Saul leaves and goes to Tarsus:</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Peace, built 	up, fearing the Lord, comfort of the holy spirit, increasing.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 8:1-4; 9:1-2; 26:9-12</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Alternate reason for the peace the saints enjoyed:</a:t>
            </a: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1A98C6C2-8C17-4896-B7A1-D0AD6081B522}"/>
                  </a:ext>
                </a:extLst>
              </p:cNvPr>
              <p:cNvGraphicFramePr>
                <a:graphicFrameLocks noChangeAspect="1"/>
              </p:cNvGraphicFramePr>
              <p:nvPr/>
            </p:nvGraphicFramePr>
            <p:xfrm>
              <a:off x="9396250" y="4468758"/>
              <a:ext cx="755752" cy="425111"/>
            </p:xfrm>
            <a:graphic>
              <a:graphicData uri="http://schemas.microsoft.com/office/powerpoint/2016/slidezoom">
                <pslz:sldZm>
                  <pslz:sldZmObj sldId="4867" cId="513689141">
                    <pslz:zmPr id="{24776434-13EA-4E7A-AF67-72D56C48BDF0}" returnToParent="0" transitionDur="1000">
                      <p166:blipFill xmlns:p166="http://schemas.microsoft.com/office/powerpoint/2016/6/main">
                        <a:blip r:embed="rId3"/>
                        <a:stretch>
                          <a:fillRect/>
                        </a:stretch>
                      </p166:blipFill>
                      <p166:spPr xmlns:p166="http://schemas.microsoft.com/office/powerpoint/2016/6/main">
                        <a:xfrm>
                          <a:off x="0" y="0"/>
                          <a:ext cx="755752" cy="425111"/>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1A98C6C2-8C17-4896-B7A1-D0AD6081B522}"/>
                  </a:ext>
                </a:extLst>
              </p:cNvPr>
              <p:cNvPicPr>
                <a:picLocks noGrp="1" noRot="1" noChangeAspect="1" noMove="1" noResize="1" noEditPoints="1" noAdjustHandles="1" noChangeArrowheads="1" noChangeShapeType="1"/>
              </p:cNvPicPr>
              <p:nvPr/>
            </p:nvPicPr>
            <p:blipFill>
              <a:blip r:embed="rId4"/>
              <a:stretch>
                <a:fillRect/>
              </a:stretch>
            </p:blipFill>
            <p:spPr>
              <a:xfrm>
                <a:off x="9396250" y="4468758"/>
                <a:ext cx="755752" cy="425111"/>
              </a:xfrm>
              <a:prstGeom prst="rect">
                <a:avLst/>
              </a:prstGeom>
              <a:ln w="3175">
                <a:solidFill>
                  <a:prstClr val="ltGray"/>
                </a:solidFill>
              </a:ln>
            </p:spPr>
          </p:pic>
        </mc:Fallback>
      </mc:AlternateContent>
      <p:sp>
        <p:nvSpPr>
          <p:cNvPr id="5" name="TextBox 4">
            <a:extLst>
              <a:ext uri="{FF2B5EF4-FFF2-40B4-BE49-F238E27FC236}">
                <a16:creationId xmlns:a16="http://schemas.microsoft.com/office/drawing/2014/main" id="{7402FA08-E428-448D-8E58-53333D4908AC}"/>
              </a:ext>
            </a:extLst>
          </p:cNvPr>
          <p:cNvSpPr txBox="1"/>
          <p:nvPr/>
        </p:nvSpPr>
        <p:spPr>
          <a:xfrm>
            <a:off x="0" y="4240924"/>
            <a:ext cx="12192000" cy="1815882"/>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6:9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9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But some men from what was called the Synagogue of the Freedmen,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including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both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Cyrenians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Alexandrians, and some from Cilicia and Asia, rose up and 	argued with Stephen. </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29F1154A-ECBC-43BB-AC02-3DF3B5364FB5}"/>
              </a:ext>
            </a:extLst>
          </p:cNvPr>
          <p:cNvSpPr txBox="1"/>
          <p:nvPr/>
        </p:nvSpPr>
        <p:spPr>
          <a:xfrm>
            <a:off x="0" y="47298"/>
            <a:ext cx="12192000" cy="4862870"/>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8:1-4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1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Saul was in hearty agreement with putting him to death. And on that day a great 	persecution began against the church in Jerusalem, and they were all scattered 	throughout the regions of Judea and Samaria, except the apostles.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Some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devout men buried Stephen, and made loud lamentation over him.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3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But Saul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began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ravaging the church, entering house after house, and dragging off 	men and women, he would put them in prison.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4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Therefore, those who had been scattered went about preaching the word.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FEACB3A-0175-4435-B6E8-87811F75764F}"/>
              </a:ext>
            </a:extLst>
          </p:cNvPr>
          <p:cNvSpPr txBox="1"/>
          <p:nvPr/>
        </p:nvSpPr>
        <p:spPr>
          <a:xfrm>
            <a:off x="0" y="16299"/>
            <a:ext cx="12192000" cy="4832092"/>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9:1-2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1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Now Saul, still breathing threats and murder against the disciples of the Lord, 	went to the high priest,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asked for letters from him to the synagogues at Damascus, so that if he 	found any belonging to the Way, both men and women, he might bring them 	bound to Jerusalem. </a:t>
            </a: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F630574-869B-4FBE-A685-2FF75AA7195E}"/>
              </a:ext>
            </a:extLst>
          </p:cNvPr>
          <p:cNvSpPr txBox="1"/>
          <p:nvPr/>
        </p:nvSpPr>
        <p:spPr>
          <a:xfrm>
            <a:off x="0" y="16299"/>
            <a:ext cx="12192000" cy="4832092"/>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26:9-12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9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"So then, I thought to myself that I had to do many things hostile to the name of 	Jesus of Nazareth.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10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this is just what I did in Jerusalem; not only did I lock up many of the saints 	in prisons, having received authority from the chief priests, but also when they 	were being put to death I cast my vote against them.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11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as I punished them often in all the synagogues, I tried to force them to 	blaspheme; and being furiously enraged at them, I kept pursuing them even to 	foreign cities.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12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"While so engaged as I was journeying to Damascus with the authority and 	commission of the chief priests, </a:t>
            </a:r>
          </a:p>
        </p:txBody>
      </p:sp>
      <p:sp>
        <p:nvSpPr>
          <p:cNvPr id="3" name="TextBox 2">
            <a:extLst>
              <a:ext uri="{FF2B5EF4-FFF2-40B4-BE49-F238E27FC236}">
                <a16:creationId xmlns:a16="http://schemas.microsoft.com/office/drawing/2014/main" id="{24E6724E-335D-43E1-A219-0B40BF8CECEB}"/>
              </a:ext>
            </a:extLst>
          </p:cNvPr>
          <p:cNvSpPr txBox="1"/>
          <p:nvPr/>
        </p:nvSpPr>
        <p:spPr>
          <a:xfrm>
            <a:off x="15766" y="0"/>
            <a:ext cx="12192000" cy="6324808"/>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Soon after Caligula's accession to the imperial dignity, the Jews at Alexandria suffered very much from the Egyptians in that city; and at length their oratories were all destroyed. In the </a:t>
            </a:r>
            <a:r>
              <a:rPr kumimoji="0" lang="en-US" sz="2600" b="1"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mn-ea"/>
                <a:cs typeface="Times New Roman" panose="02020603050405020304" pitchFamily="18" charset="0"/>
              </a:rPr>
              <a:t>third year of Caligula, A.D. 39,</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Petronius, who was made president of Syria in the place of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Vitellius</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was sent by the emperor to set up his statue in the temple at Jerusalem. This was a thunder-stroke to the Jews, and so occupied them that they had no time to think of any thing else; apprehending that their temple must be defiled, and the national religion destroyed, or themselves run the risk of being exterminated if they rebelled against the imperial decree.</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account given by Josephus will set this in a clear point of view. "Caligula sent Petronius to go with an army to Jerusalem, to set up his statues in the temple, enjoining him if the Jews opposed it, to put to death all that made resistance, and to make all the rest of the nation slaves. Petronius therefore marched from Antioch into Judea, with three legions, and a large body of auxiliaries raised in Syria. All were hereupon filled with consternation, the army being come as far as Ptolemais. The Jews, then, gathering together, went to the plain near Ptolemais, and entreated</a:t>
            </a:r>
          </a:p>
        </p:txBody>
      </p:sp>
      <p:sp>
        <p:nvSpPr>
          <p:cNvPr id="9" name="TextBox 8">
            <a:extLst>
              <a:ext uri="{FF2B5EF4-FFF2-40B4-BE49-F238E27FC236}">
                <a16:creationId xmlns:a16="http://schemas.microsoft.com/office/drawing/2014/main" id="{9125EF94-1244-41B7-B283-EA3B875464FD}"/>
              </a:ext>
            </a:extLst>
          </p:cNvPr>
          <p:cNvSpPr txBox="1"/>
          <p:nvPr/>
        </p:nvSpPr>
        <p:spPr>
          <a:xfrm>
            <a:off x="15766" y="0"/>
            <a:ext cx="12176234" cy="6217087"/>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Petronius in the first place for their laws, in the next place for themselves. Petronius was moved with their solicitations, and, leaving his army and the statues, went into Galilee, and called an assembly of the heads of the Jews at Tiberias; and, having exhorted them without effect to submit to the emperor's orders, said, 'Will ye then fight against Caesar?' They answered that they offered up sacrifices twice every day for the emperor and the Roman people; but that if he would set up the images, he ought first of all to sacrifice the whole Jewish nation; and that they were ready to submit themselves, their wives and children, to the slaughter." Philo gives a similar account of this transaction.</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r"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Adam Clarke's Commentary</a:t>
            </a:r>
          </a:p>
        </p:txBody>
      </p:sp>
    </p:spTree>
    <p:extLst>
      <p:ext uri="{BB962C8B-B14F-4D97-AF65-F5344CB8AC3E}">
        <p14:creationId xmlns:p14="http://schemas.microsoft.com/office/powerpoint/2010/main" val="79532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5"/>
                                        </p:tgtEl>
                                        <p:attrNameLst>
                                          <p:attrName>ppt_w</p:attrName>
                                        </p:attrNameLst>
                                      </p:cBhvr>
                                      <p:tavLst>
                                        <p:tav tm="0">
                                          <p:val>
                                            <p:strVal val="ppt_w"/>
                                          </p:val>
                                        </p:tav>
                                        <p:tav tm="100000">
                                          <p:val>
                                            <p:fltVal val="0"/>
                                          </p:val>
                                        </p:tav>
                                      </p:tavLst>
                                    </p:anim>
                                    <p:anim calcmode="lin" valueType="num">
                                      <p:cBhvr>
                                        <p:cTn id="18" dur="500"/>
                                        <p:tgtEl>
                                          <p:spTgt spid="5"/>
                                        </p:tgtEl>
                                        <p:attrNameLst>
                                          <p:attrName>ppt_h</p:attrName>
                                        </p:attrNameLst>
                                      </p:cBhvr>
                                      <p:tavLst>
                                        <p:tav tm="0">
                                          <p:val>
                                            <p:strVal val="ppt_h"/>
                                          </p:val>
                                        </p:tav>
                                        <p:tav tm="100000">
                                          <p:val>
                                            <p:fltVal val="0"/>
                                          </p:val>
                                        </p:tav>
                                      </p:tavLst>
                                    </p:anim>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fltVal val="0"/>
                                          </p:val>
                                        </p:tav>
                                        <p:tav tm="100000">
                                          <p:val>
                                            <p:strVal val="#ppt_w"/>
                                          </p:val>
                                        </p:tav>
                                      </p:tavLst>
                                    </p:anim>
                                    <p:anim calcmode="lin" valueType="num">
                                      <p:cBhvr>
                                        <p:cTn id="36" dur="500" fill="hold"/>
                                        <p:tgtEl>
                                          <p:spTgt spid="6"/>
                                        </p:tgtEl>
                                        <p:attrNameLst>
                                          <p:attrName>ppt_h</p:attrName>
                                        </p:attrNameLst>
                                      </p:cBhvr>
                                      <p:tavLst>
                                        <p:tav tm="0">
                                          <p:val>
                                            <p:fltVal val="0"/>
                                          </p:val>
                                        </p:tav>
                                        <p:tav tm="100000">
                                          <p:val>
                                            <p:strVal val="#ppt_h"/>
                                          </p:val>
                                        </p:tav>
                                      </p:tavLst>
                                    </p:anim>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grpId="1" nodeType="clickEffect">
                                  <p:stCondLst>
                                    <p:cond delay="0"/>
                                  </p:stCondLst>
                                  <p:childTnLst>
                                    <p:anim calcmode="lin" valueType="num">
                                      <p:cBhvr>
                                        <p:cTn id="41" dur="500"/>
                                        <p:tgtEl>
                                          <p:spTgt spid="6"/>
                                        </p:tgtEl>
                                        <p:attrNameLst>
                                          <p:attrName>ppt_w</p:attrName>
                                        </p:attrNameLst>
                                      </p:cBhvr>
                                      <p:tavLst>
                                        <p:tav tm="0">
                                          <p:val>
                                            <p:strVal val="ppt_w"/>
                                          </p:val>
                                        </p:tav>
                                        <p:tav tm="100000">
                                          <p:val>
                                            <p:fltVal val="0"/>
                                          </p:val>
                                        </p:tav>
                                      </p:tavLst>
                                    </p:anim>
                                    <p:anim calcmode="lin" valueType="num">
                                      <p:cBhvr>
                                        <p:cTn id="42" dur="500"/>
                                        <p:tgtEl>
                                          <p:spTgt spid="6"/>
                                        </p:tgtEl>
                                        <p:attrNameLst>
                                          <p:attrName>ppt_h</p:attrName>
                                        </p:attrNameLst>
                                      </p:cBhvr>
                                      <p:tavLst>
                                        <p:tav tm="0">
                                          <p:val>
                                            <p:strVal val="ppt_h"/>
                                          </p:val>
                                        </p:tav>
                                        <p:tav tm="100000">
                                          <p:val>
                                            <p:fltVal val="0"/>
                                          </p:val>
                                        </p:tav>
                                      </p:tavLst>
                                    </p:anim>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fltVal val="0"/>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animEffect transition="in" filter="fade">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grpId="1" nodeType="clickEffect">
                                  <p:stCondLst>
                                    <p:cond delay="0"/>
                                  </p:stCondLst>
                                  <p:childTnLst>
                                    <p:anim calcmode="lin" valueType="num">
                                      <p:cBhvr>
                                        <p:cTn id="55" dur="500"/>
                                        <p:tgtEl>
                                          <p:spTgt spid="7"/>
                                        </p:tgtEl>
                                        <p:attrNameLst>
                                          <p:attrName>ppt_w</p:attrName>
                                        </p:attrNameLst>
                                      </p:cBhvr>
                                      <p:tavLst>
                                        <p:tav tm="0">
                                          <p:val>
                                            <p:strVal val="ppt_w"/>
                                          </p:val>
                                        </p:tav>
                                        <p:tav tm="100000">
                                          <p:val>
                                            <p:fltVal val="0"/>
                                          </p:val>
                                        </p:tav>
                                      </p:tavLst>
                                    </p:anim>
                                    <p:anim calcmode="lin" valueType="num">
                                      <p:cBhvr>
                                        <p:cTn id="56" dur="500"/>
                                        <p:tgtEl>
                                          <p:spTgt spid="7"/>
                                        </p:tgtEl>
                                        <p:attrNameLst>
                                          <p:attrName>ppt_h</p:attrName>
                                        </p:attrNameLst>
                                      </p:cBhvr>
                                      <p:tavLst>
                                        <p:tav tm="0">
                                          <p:val>
                                            <p:strVal val="ppt_h"/>
                                          </p:val>
                                        </p:tav>
                                        <p:tav tm="100000">
                                          <p:val>
                                            <p:fltVal val="0"/>
                                          </p:val>
                                        </p:tav>
                                      </p:tavLst>
                                    </p:anim>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p:cTn id="63" dur="500" fill="hold"/>
                                        <p:tgtEl>
                                          <p:spTgt spid="8"/>
                                        </p:tgtEl>
                                        <p:attrNameLst>
                                          <p:attrName>ppt_w</p:attrName>
                                        </p:attrNameLst>
                                      </p:cBhvr>
                                      <p:tavLst>
                                        <p:tav tm="0">
                                          <p:val>
                                            <p:fltVal val="0"/>
                                          </p:val>
                                        </p:tav>
                                        <p:tav tm="100000">
                                          <p:val>
                                            <p:strVal val="#ppt_w"/>
                                          </p:val>
                                        </p:tav>
                                      </p:tavLst>
                                    </p:anim>
                                    <p:anim calcmode="lin" valueType="num">
                                      <p:cBhvr>
                                        <p:cTn id="64" dur="500" fill="hold"/>
                                        <p:tgtEl>
                                          <p:spTgt spid="8"/>
                                        </p:tgtEl>
                                        <p:attrNameLst>
                                          <p:attrName>ppt_h</p:attrName>
                                        </p:attrNameLst>
                                      </p:cBhvr>
                                      <p:tavLst>
                                        <p:tav tm="0">
                                          <p:val>
                                            <p:fltVal val="0"/>
                                          </p:val>
                                        </p:tav>
                                        <p:tav tm="100000">
                                          <p:val>
                                            <p:strVal val="#ppt_h"/>
                                          </p:val>
                                        </p:tav>
                                      </p:tavLst>
                                    </p:anim>
                                    <p:animEffect transition="in" filter="fade">
                                      <p:cBhvr>
                                        <p:cTn id="65" dur="50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grpId="1" nodeType="clickEffect">
                                  <p:stCondLst>
                                    <p:cond delay="0"/>
                                  </p:stCondLst>
                                  <p:childTnLst>
                                    <p:anim calcmode="lin" valueType="num">
                                      <p:cBhvr>
                                        <p:cTn id="69" dur="500"/>
                                        <p:tgtEl>
                                          <p:spTgt spid="8"/>
                                        </p:tgtEl>
                                        <p:attrNameLst>
                                          <p:attrName>ppt_w</p:attrName>
                                        </p:attrNameLst>
                                      </p:cBhvr>
                                      <p:tavLst>
                                        <p:tav tm="0">
                                          <p:val>
                                            <p:strVal val="ppt_w"/>
                                          </p:val>
                                        </p:tav>
                                        <p:tav tm="100000">
                                          <p:val>
                                            <p:fltVal val="0"/>
                                          </p:val>
                                        </p:tav>
                                      </p:tavLst>
                                    </p:anim>
                                    <p:anim calcmode="lin" valueType="num">
                                      <p:cBhvr>
                                        <p:cTn id="70" dur="500"/>
                                        <p:tgtEl>
                                          <p:spTgt spid="8"/>
                                        </p:tgtEl>
                                        <p:attrNameLst>
                                          <p:attrName>ppt_h</p:attrName>
                                        </p:attrNameLst>
                                      </p:cBhvr>
                                      <p:tavLst>
                                        <p:tav tm="0">
                                          <p:val>
                                            <p:strVal val="ppt_h"/>
                                          </p:val>
                                        </p:tav>
                                        <p:tav tm="100000">
                                          <p:val>
                                            <p:fltVal val="0"/>
                                          </p:val>
                                        </p:tav>
                                      </p:tavLst>
                                    </p:anim>
                                    <p:animEffect transition="out" filter="fade">
                                      <p:cBhvr>
                                        <p:cTn id="71" dur="500"/>
                                        <p:tgtEl>
                                          <p:spTgt spid="8"/>
                                        </p:tgtEl>
                                      </p:cBhvr>
                                    </p:animEffect>
                                    <p:set>
                                      <p:cBhvr>
                                        <p:cTn id="72" dur="1" fill="hold">
                                          <p:stCondLst>
                                            <p:cond delay="499"/>
                                          </p:stCondLst>
                                        </p:cTn>
                                        <p:tgtEl>
                                          <p:spTgt spid="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3"/>
                                        </p:tgtEl>
                                        <p:attrNameLst>
                                          <p:attrName>style.visibility</p:attrName>
                                        </p:attrNameLst>
                                      </p:cBhvr>
                                      <p:to>
                                        <p:strVal val="visible"/>
                                      </p:to>
                                    </p:set>
                                    <p:anim calcmode="lin" valueType="num">
                                      <p:cBhvr>
                                        <p:cTn id="77" dur="500" fill="hold"/>
                                        <p:tgtEl>
                                          <p:spTgt spid="3"/>
                                        </p:tgtEl>
                                        <p:attrNameLst>
                                          <p:attrName>ppt_w</p:attrName>
                                        </p:attrNameLst>
                                      </p:cBhvr>
                                      <p:tavLst>
                                        <p:tav tm="0">
                                          <p:val>
                                            <p:fltVal val="0"/>
                                          </p:val>
                                        </p:tav>
                                        <p:tav tm="100000">
                                          <p:val>
                                            <p:strVal val="#ppt_w"/>
                                          </p:val>
                                        </p:tav>
                                      </p:tavLst>
                                    </p:anim>
                                    <p:anim calcmode="lin" valueType="num">
                                      <p:cBhvr>
                                        <p:cTn id="78" dur="500" fill="hold"/>
                                        <p:tgtEl>
                                          <p:spTgt spid="3"/>
                                        </p:tgtEl>
                                        <p:attrNameLst>
                                          <p:attrName>ppt_h</p:attrName>
                                        </p:attrNameLst>
                                      </p:cBhvr>
                                      <p:tavLst>
                                        <p:tav tm="0">
                                          <p:val>
                                            <p:fltVal val="0"/>
                                          </p:val>
                                        </p:tav>
                                        <p:tav tm="100000">
                                          <p:val>
                                            <p:strVal val="#ppt_h"/>
                                          </p:val>
                                        </p:tav>
                                      </p:tavLst>
                                    </p:anim>
                                    <p:animEffect transition="in" filter="fade">
                                      <p:cBhvr>
                                        <p:cTn id="79" dur="500"/>
                                        <p:tgtEl>
                                          <p:spTgt spid="3"/>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xit" presetSubtype="32" fill="hold" grpId="1" nodeType="clickEffect">
                                  <p:stCondLst>
                                    <p:cond delay="0"/>
                                  </p:stCondLst>
                                  <p:childTnLst>
                                    <p:anim calcmode="lin" valueType="num">
                                      <p:cBhvr>
                                        <p:cTn id="83" dur="500"/>
                                        <p:tgtEl>
                                          <p:spTgt spid="3"/>
                                        </p:tgtEl>
                                        <p:attrNameLst>
                                          <p:attrName>ppt_w</p:attrName>
                                        </p:attrNameLst>
                                      </p:cBhvr>
                                      <p:tavLst>
                                        <p:tav tm="0">
                                          <p:val>
                                            <p:strVal val="ppt_w"/>
                                          </p:val>
                                        </p:tav>
                                        <p:tav tm="100000">
                                          <p:val>
                                            <p:fltVal val="0"/>
                                          </p:val>
                                        </p:tav>
                                      </p:tavLst>
                                    </p:anim>
                                    <p:anim calcmode="lin" valueType="num">
                                      <p:cBhvr>
                                        <p:cTn id="84" dur="500"/>
                                        <p:tgtEl>
                                          <p:spTgt spid="3"/>
                                        </p:tgtEl>
                                        <p:attrNameLst>
                                          <p:attrName>ppt_h</p:attrName>
                                        </p:attrNameLst>
                                      </p:cBhvr>
                                      <p:tavLst>
                                        <p:tav tm="0">
                                          <p:val>
                                            <p:strVal val="ppt_h"/>
                                          </p:val>
                                        </p:tav>
                                        <p:tav tm="100000">
                                          <p:val>
                                            <p:fltVal val="0"/>
                                          </p:val>
                                        </p:tav>
                                      </p:tavLst>
                                    </p:anim>
                                    <p:animEffect transition="out" filter="fade">
                                      <p:cBhvr>
                                        <p:cTn id="85" dur="500"/>
                                        <p:tgtEl>
                                          <p:spTgt spid="3"/>
                                        </p:tgtEl>
                                      </p:cBhvr>
                                    </p:animEffect>
                                    <p:set>
                                      <p:cBhvr>
                                        <p:cTn id="86" dur="1" fill="hold">
                                          <p:stCondLst>
                                            <p:cond delay="499"/>
                                          </p:stCondLst>
                                        </p:cTn>
                                        <p:tgtEl>
                                          <p:spTgt spid="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9"/>
                                        </p:tgtEl>
                                        <p:attrNameLst>
                                          <p:attrName>style.visibility</p:attrName>
                                        </p:attrNameLst>
                                      </p:cBhvr>
                                      <p:to>
                                        <p:strVal val="visible"/>
                                      </p:to>
                                    </p:set>
                                    <p:anim calcmode="lin" valueType="num">
                                      <p:cBhvr>
                                        <p:cTn id="95" dur="500" fill="hold"/>
                                        <p:tgtEl>
                                          <p:spTgt spid="9"/>
                                        </p:tgtEl>
                                        <p:attrNameLst>
                                          <p:attrName>ppt_w</p:attrName>
                                        </p:attrNameLst>
                                      </p:cBhvr>
                                      <p:tavLst>
                                        <p:tav tm="0">
                                          <p:val>
                                            <p:fltVal val="0"/>
                                          </p:val>
                                        </p:tav>
                                        <p:tav tm="100000">
                                          <p:val>
                                            <p:strVal val="#ppt_w"/>
                                          </p:val>
                                        </p:tav>
                                      </p:tavLst>
                                    </p:anim>
                                    <p:anim calcmode="lin" valueType="num">
                                      <p:cBhvr>
                                        <p:cTn id="96" dur="500" fill="hold"/>
                                        <p:tgtEl>
                                          <p:spTgt spid="9"/>
                                        </p:tgtEl>
                                        <p:attrNameLst>
                                          <p:attrName>ppt_h</p:attrName>
                                        </p:attrNameLst>
                                      </p:cBhvr>
                                      <p:tavLst>
                                        <p:tav tm="0">
                                          <p:val>
                                            <p:fltVal val="0"/>
                                          </p:val>
                                        </p:tav>
                                        <p:tav tm="100000">
                                          <p:val>
                                            <p:strVal val="#ppt_h"/>
                                          </p:val>
                                        </p:tav>
                                      </p:tavLst>
                                    </p:anim>
                                    <p:animEffect transition="in" filter="fade">
                                      <p:cBhvr>
                                        <p:cTn id="97" dur="500"/>
                                        <p:tgtEl>
                                          <p:spTgt spid="9"/>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xit" presetSubtype="32" fill="hold" grpId="1" nodeType="clickEffect">
                                  <p:stCondLst>
                                    <p:cond delay="0"/>
                                  </p:stCondLst>
                                  <p:childTnLst>
                                    <p:anim calcmode="lin" valueType="num">
                                      <p:cBhvr>
                                        <p:cTn id="101" dur="500"/>
                                        <p:tgtEl>
                                          <p:spTgt spid="9"/>
                                        </p:tgtEl>
                                        <p:attrNameLst>
                                          <p:attrName>ppt_w</p:attrName>
                                        </p:attrNameLst>
                                      </p:cBhvr>
                                      <p:tavLst>
                                        <p:tav tm="0">
                                          <p:val>
                                            <p:strVal val="ppt_w"/>
                                          </p:val>
                                        </p:tav>
                                        <p:tav tm="100000">
                                          <p:val>
                                            <p:fltVal val="0"/>
                                          </p:val>
                                        </p:tav>
                                      </p:tavLst>
                                    </p:anim>
                                    <p:anim calcmode="lin" valueType="num">
                                      <p:cBhvr>
                                        <p:cTn id="102" dur="500"/>
                                        <p:tgtEl>
                                          <p:spTgt spid="9"/>
                                        </p:tgtEl>
                                        <p:attrNameLst>
                                          <p:attrName>ppt_h</p:attrName>
                                        </p:attrNameLst>
                                      </p:cBhvr>
                                      <p:tavLst>
                                        <p:tav tm="0">
                                          <p:val>
                                            <p:strVal val="ppt_h"/>
                                          </p:val>
                                        </p:tav>
                                        <p:tav tm="100000">
                                          <p:val>
                                            <p:fltVal val="0"/>
                                          </p:val>
                                        </p:tav>
                                      </p:tavLst>
                                    </p:anim>
                                    <p:animEffect transition="out" filter="fade">
                                      <p:cBhvr>
                                        <p:cTn id="103" dur="500"/>
                                        <p:tgtEl>
                                          <p:spTgt spid="9"/>
                                        </p:tgtEl>
                                      </p:cBhvr>
                                    </p:animEffect>
                                    <p:set>
                                      <p:cBhvr>
                                        <p:cTn id="10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3" grpId="0" animBg="1"/>
      <p:bldP spid="3" grpId="1" animBg="1"/>
      <p:bldP spid="9" grpId="0" animBg="1"/>
      <p:bldP spid="9" grpId="1" animBg="1"/>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934221-06DF-4782-9451-F43D5230DE98}"/>
              </a:ext>
            </a:extLst>
          </p:cNvPr>
          <p:cNvSpPr txBox="1"/>
          <p:nvPr/>
        </p:nvSpPr>
        <p:spPr>
          <a:xfrm>
            <a:off x="0" y="3711391"/>
            <a:ext cx="12192000" cy="3108543"/>
          </a:xfrm>
          <a:prstGeom prst="rect">
            <a:avLst/>
          </a:prstGeom>
          <a:solidFill>
            <a:srgbClr val="FFFF00">
              <a:alpha val="60000"/>
            </a:srgbClr>
          </a:solidFill>
          <a:ln w="5715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9:32-34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32  Now as Peter was traveling through all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those regions,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he came down also to the 	saints who lived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Lydda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33  There he found a man named Aeneas, who had been bedridden eight years, for 	he was paralyzed.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34  Peter said to him, "Aeneas, Jesus Christ heals you; get up and make your bed." 	Immediately he got up. </a:t>
            </a:r>
          </a:p>
        </p:txBody>
      </p:sp>
    </p:spTree>
    <p:extLst>
      <p:ext uri="{BB962C8B-B14F-4D97-AF65-F5344CB8AC3E}">
        <p14:creationId xmlns:p14="http://schemas.microsoft.com/office/powerpoint/2010/main" val="1408614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342EE7-2FE0-494B-9641-5805F8E3440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4405CF9-451B-45F8-91A6-8F453752BC2F}"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13</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7650" name="Text Box 2">
            <a:extLst>
              <a:ext uri="{FF2B5EF4-FFF2-40B4-BE49-F238E27FC236}">
                <a16:creationId xmlns:a16="http://schemas.microsoft.com/office/drawing/2014/main" id="{50ED95F6-D66F-42E4-A677-399CEBED7207}"/>
              </a:ext>
            </a:extLst>
          </p:cNvPr>
          <p:cNvSpPr txBox="1">
            <a:spLocks noChangeArrowheads="1"/>
          </p:cNvSpPr>
          <p:nvPr/>
        </p:nvSpPr>
        <p:spPr bwMode="auto">
          <a:xfrm>
            <a:off x="2743200" y="685801"/>
            <a:ext cx="76200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4.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Persecution of the “Hellenists”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(6.1-8.40):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Stephen</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 leading “Hellenist” or Greek-speaking Jew (6. 5, 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Stephen is presented as the first Christian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Martyr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(7.60);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subsequent persecution and the growth of the Church (8.1b-40); </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“new way” carried to such individuals as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Simon</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Magician (8.9) and an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Ethiopian Eunuch</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(8.27);</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role of Philip in this work of evangelization (6.5; 8.4; 21,8).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7650">
                                            <p:txEl>
                                              <p:pRg st="0" end="0"/>
                                            </p:txEl>
                                          </p:spTgt>
                                        </p:tgtEl>
                                        <p:attrNameLst>
                                          <p:attrName>style.visibility</p:attrName>
                                        </p:attrNameLst>
                                      </p:cBhvr>
                                      <p:to>
                                        <p:strVal val="visible"/>
                                      </p:to>
                                    </p:set>
                                    <p:anim calcmode="lin" valueType="num">
                                      <p:cBhvr additive="base">
                                        <p:cTn id="7" dur="300" fill="hold"/>
                                        <p:tgtEl>
                                          <p:spTgt spid="27650">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765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7650">
                                            <p:txEl>
                                              <p:pRg st="1" end="1"/>
                                            </p:txEl>
                                          </p:spTgt>
                                        </p:tgtEl>
                                        <p:attrNameLst>
                                          <p:attrName>style.visibility</p:attrName>
                                        </p:attrNameLst>
                                      </p:cBhvr>
                                      <p:to>
                                        <p:strVal val="visible"/>
                                      </p:to>
                                    </p:set>
                                    <p:anim calcmode="lin" valueType="num">
                                      <p:cBhvr additive="base">
                                        <p:cTn id="13" dur="300" fill="hold"/>
                                        <p:tgtEl>
                                          <p:spTgt spid="27650">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765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7650">
                                            <p:txEl>
                                              <p:pRg st="2" end="2"/>
                                            </p:txEl>
                                          </p:spTgt>
                                        </p:tgtEl>
                                        <p:attrNameLst>
                                          <p:attrName>style.visibility</p:attrName>
                                        </p:attrNameLst>
                                      </p:cBhvr>
                                      <p:to>
                                        <p:strVal val="visible"/>
                                      </p:to>
                                    </p:set>
                                    <p:anim calcmode="lin" valueType="num">
                                      <p:cBhvr additive="base">
                                        <p:cTn id="19" dur="300" fill="hold"/>
                                        <p:tgtEl>
                                          <p:spTgt spid="27650">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765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7650">
                                            <p:txEl>
                                              <p:pRg st="3" end="3"/>
                                            </p:txEl>
                                          </p:spTgt>
                                        </p:tgtEl>
                                        <p:attrNameLst>
                                          <p:attrName>style.visibility</p:attrName>
                                        </p:attrNameLst>
                                      </p:cBhvr>
                                      <p:to>
                                        <p:strVal val="visible"/>
                                      </p:to>
                                    </p:set>
                                    <p:anim calcmode="lin" valueType="num">
                                      <p:cBhvr additive="base">
                                        <p:cTn id="25" dur="300" fill="hold"/>
                                        <p:tgtEl>
                                          <p:spTgt spid="27650">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765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7650">
                                            <p:txEl>
                                              <p:pRg st="4" end="4"/>
                                            </p:txEl>
                                          </p:spTgt>
                                        </p:tgtEl>
                                        <p:attrNameLst>
                                          <p:attrName>style.visibility</p:attrName>
                                        </p:attrNameLst>
                                      </p:cBhvr>
                                      <p:to>
                                        <p:strVal val="visible"/>
                                      </p:to>
                                    </p:set>
                                    <p:anim calcmode="lin" valueType="num">
                                      <p:cBhvr additive="base">
                                        <p:cTn id="31" dur="300" fill="hold"/>
                                        <p:tgtEl>
                                          <p:spTgt spid="27650">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765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27650">
                                            <p:txEl>
                                              <p:pRg st="5" end="5"/>
                                            </p:txEl>
                                          </p:spTgt>
                                        </p:tgtEl>
                                        <p:attrNameLst>
                                          <p:attrName>style.visibility</p:attrName>
                                        </p:attrNameLst>
                                      </p:cBhvr>
                                      <p:to>
                                        <p:strVal val="visible"/>
                                      </p:to>
                                    </p:set>
                                    <p:anim calcmode="lin" valueType="num">
                                      <p:cBhvr additive="base">
                                        <p:cTn id="37" dur="300" fill="hold"/>
                                        <p:tgtEl>
                                          <p:spTgt spid="27650">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2765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build="p"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C36BCD-98C6-4279-A60A-6795A9BED9BC}"/>
              </a:ext>
            </a:extLst>
          </p:cNvPr>
          <p:cNvSpPr txBox="1"/>
          <p:nvPr/>
        </p:nvSpPr>
        <p:spPr>
          <a:xfrm>
            <a:off x="0" y="5903893"/>
            <a:ext cx="12192000" cy="954107"/>
          </a:xfrm>
          <a:prstGeom prst="rect">
            <a:avLst/>
          </a:prstGeom>
          <a:solidFill>
            <a:srgbClr val="FFFF00">
              <a:alpha val="65000"/>
            </a:srgbClr>
          </a:solidFill>
          <a:ln w="5715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9:35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35  And all who lived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Lydda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Sharon saw him, and they turned to the Lord. </a:t>
            </a:r>
          </a:p>
        </p:txBody>
      </p:sp>
    </p:spTree>
    <p:extLst>
      <p:ext uri="{BB962C8B-B14F-4D97-AF65-F5344CB8AC3E}">
        <p14:creationId xmlns:p14="http://schemas.microsoft.com/office/powerpoint/2010/main" val="69992443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D2370-9A5C-45EF-9F31-89046A706C51}"/>
              </a:ext>
            </a:extLst>
          </p:cNvPr>
          <p:cNvSpPr txBox="1"/>
          <p:nvPr/>
        </p:nvSpPr>
        <p:spPr>
          <a:xfrm>
            <a:off x="0" y="33262"/>
            <a:ext cx="12192000" cy="6617196"/>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9:32-35 (NASB)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32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Now as Peter was traveling through all </a:t>
            </a:r>
            <a:r>
              <a:rPr kumimoji="0" lang="en-US" sz="2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those regions,</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he came down also to the saints 	who lived at </a:t>
            </a:r>
            <a:r>
              <a:rPr kumimoji="0" lang="en-US" sz="2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Lydda</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33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There he found a man named Aeneas, who had been bedridden eight years, for he was 	paralyzed.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34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Peter said to him, "Aeneas, Jesus Christ heals you; get up and make your bed." 	Immediately he got up.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35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all who lived at </a:t>
            </a:r>
            <a:r>
              <a:rPr kumimoji="0" lang="en-US" sz="2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Lydda</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Sharon saw him, and they turned to the Lord.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We last left Peter returning from Samaria to Jerusalem:</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8:25</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Peter heals paralyzed man named Aeneas:</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Strokes caused such things in adults.</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Note the details:</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paralyzed 8 years and everyone in two cities knew his condition. He 		was known, a neighbor, a friend etc.</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The truth and power of the healing was convincing to entire cities of people.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1Cor 2:4-5</a:t>
            </a: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4E176EA9-B545-4EBD-942B-AB5746D1D732}"/>
                  </a:ext>
                </a:extLst>
              </p:cNvPr>
              <p:cNvGraphicFramePr>
                <a:graphicFrameLocks noChangeAspect="1"/>
              </p:cNvGraphicFramePr>
              <p:nvPr/>
            </p:nvGraphicFramePr>
            <p:xfrm>
              <a:off x="10042639" y="3367909"/>
              <a:ext cx="881883" cy="496059"/>
            </p:xfrm>
            <a:graphic>
              <a:graphicData uri="http://schemas.microsoft.com/office/powerpoint/2016/slidezoom">
                <pslz:sldZm>
                  <pslz:sldZmObj sldId="4868" cId="1395604118">
                    <pslz:zmPr id="{BF295785-221A-4CE8-B7E3-830656420949}" returnToParent="0" transitionDur="1000">
                      <p166:blipFill xmlns:p166="http://schemas.microsoft.com/office/powerpoint/2016/6/main">
                        <a:blip r:embed="rId2"/>
                        <a:stretch>
                          <a:fillRect/>
                        </a:stretch>
                      </p166:blipFill>
                      <p166:spPr xmlns:p166="http://schemas.microsoft.com/office/powerpoint/2016/6/main">
                        <a:xfrm>
                          <a:off x="0" y="0"/>
                          <a:ext cx="881883" cy="496059"/>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4E176EA9-B545-4EBD-942B-AB5746D1D732}"/>
                  </a:ext>
                </a:extLst>
              </p:cNvPr>
              <p:cNvPicPr>
                <a:picLocks noGrp="1" noRot="1" noChangeAspect="1" noMove="1" noResize="1" noEditPoints="1" noAdjustHandles="1" noChangeArrowheads="1" noChangeShapeType="1"/>
              </p:cNvPicPr>
              <p:nvPr/>
            </p:nvPicPr>
            <p:blipFill>
              <a:blip r:embed="rId3"/>
              <a:stretch>
                <a:fillRect/>
              </a:stretch>
            </p:blipFill>
            <p:spPr>
              <a:xfrm>
                <a:off x="10042639" y="3367909"/>
                <a:ext cx="881883" cy="496059"/>
              </a:xfrm>
              <a:prstGeom prst="rect">
                <a:avLst/>
              </a:prstGeom>
              <a:ln w="3175">
                <a:solidFill>
                  <a:prstClr val="ltGray"/>
                </a:solidFill>
              </a:ln>
            </p:spPr>
          </p:pic>
        </mc:Fallback>
      </mc:AlternateContent>
      <p:sp>
        <p:nvSpPr>
          <p:cNvPr id="5" name="TextBox 4">
            <a:extLst>
              <a:ext uri="{FF2B5EF4-FFF2-40B4-BE49-F238E27FC236}">
                <a16:creationId xmlns:a16="http://schemas.microsoft.com/office/drawing/2014/main" id="{6D2F9787-EB6A-4D7E-A8B2-45C15A8BF5DB}"/>
              </a:ext>
            </a:extLst>
          </p:cNvPr>
          <p:cNvSpPr txBox="1"/>
          <p:nvPr/>
        </p:nvSpPr>
        <p:spPr>
          <a:xfrm>
            <a:off x="0" y="31534"/>
            <a:ext cx="12192000" cy="4093428"/>
          </a:xfrm>
          <a:prstGeom prst="rect">
            <a:avLst/>
          </a:prstGeom>
          <a:solidFill>
            <a:srgbClr val="FFFF00"/>
          </a:solidFill>
          <a:ln w="571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Paralysis</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(Gk. </a:t>
            </a:r>
            <a:r>
              <a:rPr kumimoji="0" lang="en-US" sz="2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paralutikos</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“loosened,”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rPr>
              <a:t>Matthew 4:24</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5"/>
              </a:rPr>
              <a:t>Matthew 9:2</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etc.). Paralysis comes from several causes: (1) Inflammation of the brain or spinal cord. In the East this is specially common in infancy, and in many cases leads to partial paralysis, as of the shoulder, arm, one or both legs, and sometimes the nerve of speech or hearing, or both. (2) Injuries of the spinal column. These are more apt to occur in adult life. (3) Pressure from curvature of the spine, or from tumors or other cause. (4) Apoplexy. The paralysis from the latter cause is sometimes cured. That from the others is incurable. The cases brought to our Savior were undoubtedly of the incurable sort and probably involved at least the lower limbs.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New Unger's Bible Dictionary</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996A3F2B-3DC5-41D0-B7EB-9913264B8A3A}"/>
              </a:ext>
            </a:extLst>
          </p:cNvPr>
          <p:cNvSpPr txBox="1"/>
          <p:nvPr/>
        </p:nvSpPr>
        <p:spPr>
          <a:xfrm>
            <a:off x="0" y="4500081"/>
            <a:ext cx="12192000" cy="2246769"/>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1 Corinthians 2:4-5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  and my message and my preaching were not in persuasive words of wisdom, but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in demonstration of the Spirit and of power, </a:t>
            </a:r>
            <a:b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5  so that your faith would not rest on the wisdom of men, but on the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power of 	God. </a:t>
            </a:r>
            <a:endPar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0607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grpId="1" nodeType="clickEffect">
                                  <p:stCondLst>
                                    <p:cond delay="0"/>
                                  </p:stCondLst>
                                  <p:childTnLst>
                                    <p:anim calcmode="lin" valueType="num">
                                      <p:cBhvr>
                                        <p:cTn id="23" dur="500"/>
                                        <p:tgtEl>
                                          <p:spTgt spid="5"/>
                                        </p:tgtEl>
                                        <p:attrNameLst>
                                          <p:attrName>ppt_w</p:attrName>
                                        </p:attrNameLst>
                                      </p:cBhvr>
                                      <p:tavLst>
                                        <p:tav tm="0">
                                          <p:val>
                                            <p:strVal val="ppt_w"/>
                                          </p:val>
                                        </p:tav>
                                        <p:tav tm="100000">
                                          <p:val>
                                            <p:fltVal val="0"/>
                                          </p:val>
                                        </p:tav>
                                      </p:tavLst>
                                    </p:anim>
                                    <p:anim calcmode="lin" valueType="num">
                                      <p:cBhvr>
                                        <p:cTn id="24" dur="500"/>
                                        <p:tgtEl>
                                          <p:spTgt spid="5"/>
                                        </p:tgtEl>
                                        <p:attrNameLst>
                                          <p:attrName>ppt_h</p:attrName>
                                        </p:attrNameLst>
                                      </p:cBhvr>
                                      <p:tavLst>
                                        <p:tav tm="0">
                                          <p:val>
                                            <p:strVal val="ppt_h"/>
                                          </p:val>
                                        </p:tav>
                                        <p:tav tm="100000">
                                          <p:val>
                                            <p:fltVal val="0"/>
                                          </p:val>
                                        </p:tav>
                                      </p:tavLst>
                                    </p:anim>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grpId="1" nodeType="clickEffect">
                                  <p:stCondLst>
                                    <p:cond delay="0"/>
                                  </p:stCondLst>
                                  <p:childTnLst>
                                    <p:anim calcmode="lin" valueType="num">
                                      <p:cBhvr>
                                        <p:cTn id="45" dur="500"/>
                                        <p:tgtEl>
                                          <p:spTgt spid="3"/>
                                        </p:tgtEl>
                                        <p:attrNameLst>
                                          <p:attrName>ppt_w</p:attrName>
                                        </p:attrNameLst>
                                      </p:cBhvr>
                                      <p:tavLst>
                                        <p:tav tm="0">
                                          <p:val>
                                            <p:strVal val="ppt_w"/>
                                          </p:val>
                                        </p:tav>
                                        <p:tav tm="100000">
                                          <p:val>
                                            <p:fltVal val="0"/>
                                          </p:val>
                                        </p:tav>
                                      </p:tavLst>
                                    </p:anim>
                                    <p:anim calcmode="lin" valueType="num">
                                      <p:cBhvr>
                                        <p:cTn id="46" dur="500"/>
                                        <p:tgtEl>
                                          <p:spTgt spid="3"/>
                                        </p:tgtEl>
                                        <p:attrNameLst>
                                          <p:attrName>ppt_h</p:attrName>
                                        </p:attrNameLst>
                                      </p:cBhvr>
                                      <p:tavLst>
                                        <p:tav tm="0">
                                          <p:val>
                                            <p:strVal val="ppt_h"/>
                                          </p:val>
                                        </p:tav>
                                        <p:tav tm="100000">
                                          <p:val>
                                            <p:fltVal val="0"/>
                                          </p:val>
                                        </p:tav>
                                      </p:tavLst>
                                    </p:anim>
                                    <p:animEffect transition="out" filter="fade">
                                      <p:cBhvr>
                                        <p:cTn id="47" dur="500"/>
                                        <p:tgtEl>
                                          <p:spTgt spid="3"/>
                                        </p:tgtEl>
                                      </p:cBhvr>
                                    </p:animEffect>
                                    <p:set>
                                      <p:cBhvr>
                                        <p:cTn id="4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3" grpId="0" animBg="1"/>
      <p:bldP spid="3" grpId="1"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D2370-9A5C-45EF-9F31-89046A706C51}"/>
              </a:ext>
            </a:extLst>
          </p:cNvPr>
          <p:cNvSpPr txBox="1"/>
          <p:nvPr/>
        </p:nvSpPr>
        <p:spPr>
          <a:xfrm>
            <a:off x="0" y="33262"/>
            <a:ext cx="12192000" cy="6709529"/>
          </a:xfrm>
          <a:prstGeom prst="rect">
            <a:avLst/>
          </a:prstGeom>
          <a:noFill/>
        </p:spPr>
        <p:txBody>
          <a:bodyPr wrap="square" rtlCol="0">
            <a:spAutoFit/>
          </a:bodyPr>
          <a:lstStyle/>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9:36-39 (NASB)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36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Now in Joppa there was a disciple named Tabitha (which translated </a:t>
            </a:r>
            <a:r>
              <a:rPr kumimoji="0" lang="en-US" sz="2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 Greek</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is called 	Dorcas); this woman was abounding with deeds of kindness and charity which she 	continually did.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37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it happened at that time that she fell sick and died; and when they had washed her 	body, they laid it in an upper room.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38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Since </a:t>
            </a:r>
            <a:r>
              <a:rPr kumimoji="0" lang="en-US" sz="2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Lydda</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was near Joppa, the disciples, having heard that Peter was there, sent two 	men to him, imploring him, "Do not delay in coming to us."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39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So Peter arose and went with them. When he arrived, they brought him into the upper 	room; and all the widows stood beside him, weeping and showing all the tunics and 	garments that Dorcas used to make while she was with them. </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raising from the dead of Tabitha:</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Abounding in good deeds: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Pro 31:12-20; 1Tim 5:5-10</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She died, her body washed and laid in an upper room:</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 doubt she is dead</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Showing the clothing she had made in life:</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remembering her through her works</a:t>
            </a:r>
            <a:endPar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A57A1A5E-14D5-4C1D-A5B7-E23B944920A7}"/>
                  </a:ext>
                </a:extLst>
              </p:cNvPr>
              <p:cNvGraphicFramePr>
                <a:graphicFrameLocks noChangeAspect="1"/>
              </p:cNvGraphicFramePr>
              <p:nvPr/>
            </p:nvGraphicFramePr>
            <p:xfrm>
              <a:off x="5932365" y="4597619"/>
              <a:ext cx="655145" cy="368519"/>
            </p:xfrm>
            <a:graphic>
              <a:graphicData uri="http://schemas.microsoft.com/office/powerpoint/2016/slidezoom">
                <pslz:sldZm>
                  <pslz:sldZmObj sldId="4869" cId="2994547577">
                    <pslz:zmPr id="{4F1C8CB5-97CC-45FC-BA72-CEA2095C35AA}" returnToParent="0" transitionDur="1000">
                      <p166:blipFill xmlns:p166="http://schemas.microsoft.com/office/powerpoint/2016/6/main">
                        <a:blip r:embed="rId2"/>
                        <a:stretch>
                          <a:fillRect/>
                        </a:stretch>
                      </p166:blipFill>
                      <p166:spPr xmlns:p166="http://schemas.microsoft.com/office/powerpoint/2016/6/main">
                        <a:xfrm>
                          <a:off x="0" y="0"/>
                          <a:ext cx="655145" cy="368519"/>
                        </a:xfrm>
                        <a:prstGeom prst="rect">
                          <a:avLst/>
                        </a:prstGeom>
                        <a:ln w="3175">
                          <a:solidFill>
                            <a:prstClr val="ltGray"/>
                          </a:solidFill>
                        </a:ln>
                      </p166:spPr>
                    </pslz:zmPr>
                  </pslz:sldZmObj>
                </pslz:sldZm>
              </a:graphicData>
            </a:graphic>
          </p:graphicFrame>
        </mc:Choice>
        <mc:Fallback xmlns="">
          <p:pic>
            <p:nvPicPr>
              <p:cNvPr id="6" name="Slide Zoom 5">
                <a:extLst>
                  <a:ext uri="{FF2B5EF4-FFF2-40B4-BE49-F238E27FC236}">
                    <a16:creationId xmlns:a16="http://schemas.microsoft.com/office/drawing/2014/main" id="{A57A1A5E-14D5-4C1D-A5B7-E23B944920A7}"/>
                  </a:ext>
                </a:extLst>
              </p:cNvPr>
              <p:cNvPicPr>
                <a:picLocks noGrp="1" noRot="1" noChangeAspect="1" noMove="1" noResize="1" noEditPoints="1" noAdjustHandles="1" noChangeArrowheads="1" noChangeShapeType="1"/>
              </p:cNvPicPr>
              <p:nvPr/>
            </p:nvPicPr>
            <p:blipFill>
              <a:blip r:embed="rId3"/>
              <a:stretch>
                <a:fillRect/>
              </a:stretch>
            </p:blipFill>
            <p:spPr>
              <a:xfrm>
                <a:off x="5932365" y="4597619"/>
                <a:ext cx="655145" cy="368519"/>
              </a:xfrm>
              <a:prstGeom prst="rect">
                <a:avLst/>
              </a:prstGeom>
              <a:ln w="3175">
                <a:solidFill>
                  <a:prstClr val="ltGray"/>
                </a:solidFill>
              </a:ln>
            </p:spPr>
          </p:pic>
        </mc:Fallback>
      </mc:AlternateContent>
      <p:sp>
        <p:nvSpPr>
          <p:cNvPr id="7" name="TextBox 6">
            <a:extLst>
              <a:ext uri="{FF2B5EF4-FFF2-40B4-BE49-F238E27FC236}">
                <a16:creationId xmlns:a16="http://schemas.microsoft.com/office/drawing/2014/main" id="{5C87DA76-7A54-474E-B36D-0059F5C5C622}"/>
              </a:ext>
            </a:extLst>
          </p:cNvPr>
          <p:cNvSpPr txBox="1"/>
          <p:nvPr/>
        </p:nvSpPr>
        <p:spPr>
          <a:xfrm>
            <a:off x="0" y="0"/>
            <a:ext cx="12192000" cy="5124480"/>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Proverbs 31:12-20 (NASB)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She does him good and not evil All the days of her life.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She looks for wool and flax And works with her hands in delight.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She is like merchant ships; She brings her food from afar.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She rises also while it is still night And gives food to her household And portions to her 	maidens.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She considers a field and buys it; From her earnings she plants a vineyard.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She girds herself with strength And makes her arms strong.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She senses that her gain is good; Her lamp does not go out at night.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She stretches out her hands to the distaff, And her hands grasp the spindle.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She extends her hand to the poor, And she stretches out her hands to the needy.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E5B900F4-E672-4A93-85C6-8F9F8C01DA0A}"/>
              </a:ext>
            </a:extLst>
          </p:cNvPr>
          <p:cNvSpPr txBox="1"/>
          <p:nvPr/>
        </p:nvSpPr>
        <p:spPr>
          <a:xfrm>
            <a:off x="0" y="112092"/>
            <a:ext cx="12192000" cy="4955203"/>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Timothy 5:5, 9-10 (NASB)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she who is a widow indeed and who has been left alone, has fixed her hope on God 	and continues in entreaties and prayers night and day.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widow is to be put on the list only if she is not less than sixty years old,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having been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wife of one man,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having a reputation for good works;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if she has brought up children, if she has 	shown hospitality to strangers, if she has washed the saints' feet, if she has assisted those 	in distress,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if she has devoted herself to every good work.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8022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grpId="1" nodeType="clickEffect">
                                  <p:stCondLst>
                                    <p:cond delay="0"/>
                                  </p:stCondLst>
                                  <p:childTnLst>
                                    <p:anim calcmode="lin" valueType="num">
                                      <p:cBhvr>
                                        <p:cTn id="23" dur="500"/>
                                        <p:tgtEl>
                                          <p:spTgt spid="7"/>
                                        </p:tgtEl>
                                        <p:attrNameLst>
                                          <p:attrName>ppt_w</p:attrName>
                                        </p:attrNameLst>
                                      </p:cBhvr>
                                      <p:tavLst>
                                        <p:tav tm="0">
                                          <p:val>
                                            <p:strVal val="ppt_w"/>
                                          </p:val>
                                        </p:tav>
                                        <p:tav tm="100000">
                                          <p:val>
                                            <p:fltVal val="0"/>
                                          </p:val>
                                        </p:tav>
                                      </p:tavLst>
                                    </p:anim>
                                    <p:anim calcmode="lin" valueType="num">
                                      <p:cBhvr>
                                        <p:cTn id="24" dur="500"/>
                                        <p:tgtEl>
                                          <p:spTgt spid="7"/>
                                        </p:tgtEl>
                                        <p:attrNameLst>
                                          <p:attrName>ppt_h</p:attrName>
                                        </p:attrNameLst>
                                      </p:cBhvr>
                                      <p:tavLst>
                                        <p:tav tm="0">
                                          <p:val>
                                            <p:strVal val="ppt_h"/>
                                          </p:val>
                                        </p:tav>
                                        <p:tav tm="100000">
                                          <p:val>
                                            <p:fltVal val="0"/>
                                          </p:val>
                                        </p:tav>
                                      </p:tavLst>
                                    </p:anim>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grpId="1" nodeType="clickEffect">
                                  <p:stCondLst>
                                    <p:cond delay="0"/>
                                  </p:stCondLst>
                                  <p:childTnLst>
                                    <p:anim calcmode="lin" valueType="num">
                                      <p:cBhvr>
                                        <p:cTn id="37" dur="500"/>
                                        <p:tgtEl>
                                          <p:spTgt spid="8"/>
                                        </p:tgtEl>
                                        <p:attrNameLst>
                                          <p:attrName>ppt_w</p:attrName>
                                        </p:attrNameLst>
                                      </p:cBhvr>
                                      <p:tavLst>
                                        <p:tav tm="0">
                                          <p:val>
                                            <p:strVal val="ppt_w"/>
                                          </p:val>
                                        </p:tav>
                                        <p:tav tm="100000">
                                          <p:val>
                                            <p:fltVal val="0"/>
                                          </p:val>
                                        </p:tav>
                                      </p:tavLst>
                                    </p:anim>
                                    <p:anim calcmode="lin" valueType="num">
                                      <p:cBhvr>
                                        <p:cTn id="38" dur="500"/>
                                        <p:tgtEl>
                                          <p:spTgt spid="8"/>
                                        </p:tgtEl>
                                        <p:attrNameLst>
                                          <p:attrName>ppt_h</p:attrName>
                                        </p:attrNameLst>
                                      </p:cBhvr>
                                      <p:tavLst>
                                        <p:tav tm="0">
                                          <p:val>
                                            <p:strVal val="ppt_h"/>
                                          </p:val>
                                        </p:tav>
                                        <p:tav tm="100000">
                                          <p:val>
                                            <p:fltVal val="0"/>
                                          </p:val>
                                        </p:tav>
                                      </p:tavLst>
                                    </p:anim>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D2370-9A5C-45EF-9F31-89046A706C51}"/>
              </a:ext>
            </a:extLst>
          </p:cNvPr>
          <p:cNvSpPr txBox="1"/>
          <p:nvPr/>
        </p:nvSpPr>
        <p:spPr>
          <a:xfrm>
            <a:off x="0" y="33262"/>
            <a:ext cx="12192000" cy="6786473"/>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9:40-43 (NASB)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40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But Peter sent them all out and knelt down and prayed, and turning to the body, he said, 	"Tabitha, arise." And she opened her eyes, and when she saw Peter, she sat up.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41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he gave her his hand and raised her up; and calling the saints and widows, he 	presented her alive.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42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It became known all over Joppa, and many believed in the Lord.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43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Peter stayed many days in Joppa with a tanner </a:t>
            </a:r>
            <a:r>
              <a:rPr kumimoji="0" lang="en-US" sz="2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named</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Simon.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resurrection of Tabitha (Dorcas), proved that Peter spoke for God and many 	honest people believed when they saw the proof of Peters Gospel:</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1Cor 2:4-5;</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Mk 16:20; </a:t>
            </a:r>
            <a:r>
              <a:rPr kumimoji="0" lang="en-US" sz="2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Heb</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2:1-4</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The result of Gospel preaching confirmed by God with miracles is belief. Honest 				people are not looking for a reason to disbelieve what they have seen.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4:13-18</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Peter stays in Joppa with a tanner named Simon: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Tanning to elite Jews was a 	demeaning trade but there is no indication that it was against the Law of Moses. There 	were many uses for leather including the copying of the law on leather parchment.</a:t>
            </a:r>
          </a:p>
        </p:txBody>
      </p:sp>
      <p:sp>
        <p:nvSpPr>
          <p:cNvPr id="3" name="TextBox 2">
            <a:extLst>
              <a:ext uri="{FF2B5EF4-FFF2-40B4-BE49-F238E27FC236}">
                <a16:creationId xmlns:a16="http://schemas.microsoft.com/office/drawing/2014/main" id="{986767BD-EC88-4D72-9CD9-6D3ACE02F5D0}"/>
              </a:ext>
            </a:extLst>
          </p:cNvPr>
          <p:cNvSpPr txBox="1"/>
          <p:nvPr/>
        </p:nvSpPr>
        <p:spPr>
          <a:xfrm>
            <a:off x="0" y="4288219"/>
            <a:ext cx="12192000" cy="2246769"/>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1 Corinthians 2:4-5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4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my message and my preaching were not in persuasive words of wisdom, but 	in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demonstration of the Spirit and of power</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5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so that your faith would not rest on the wisdom of men,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but on the power of 	God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C86A015A-7E34-4450-A83C-DD60C1DE61E0}"/>
              </a:ext>
            </a:extLst>
          </p:cNvPr>
          <p:cNvSpPr txBox="1"/>
          <p:nvPr/>
        </p:nvSpPr>
        <p:spPr>
          <a:xfrm>
            <a:off x="0" y="4288219"/>
            <a:ext cx="12192000" cy="2492990"/>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Hebrews 2:1-4 (NASB)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this reason we must pay much closer attention to what we have heard, so that we do 	not drift away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from it.</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if the word spoken through angels proved unalterable, and every transgression and 	disobedience received a just penalty,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D88765FA-C1DE-48AD-8942-E849EA8D6F6F}"/>
              </a:ext>
            </a:extLst>
          </p:cNvPr>
          <p:cNvSpPr txBox="1"/>
          <p:nvPr/>
        </p:nvSpPr>
        <p:spPr>
          <a:xfrm>
            <a:off x="0" y="4713890"/>
            <a:ext cx="12192000" cy="2092881"/>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how will we escape if we neglect so great a salvation? After it was at the first spoken 	through the Lord, it was confirmed to us by those who heard,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God also testifying with them, both by signs and wonders and by various miracles 	and by gifts of the Holy Spirit according to His own will.</a:t>
            </a:r>
            <a:b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09E85C3A-DDF1-4D70-A701-8A41088B0275}"/>
              </a:ext>
            </a:extLst>
          </p:cNvPr>
          <p:cNvSpPr txBox="1"/>
          <p:nvPr/>
        </p:nvSpPr>
        <p:spPr>
          <a:xfrm>
            <a:off x="0" y="4288219"/>
            <a:ext cx="12192000" cy="1384995"/>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Mark 16:20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20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they went out and preached everywhere, while the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Lord worked with 	them, and confirmed the word by the signs that followed.</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8D6E907E-47AD-49D5-98FC-29B3D9CD1437}"/>
              </a:ext>
            </a:extLst>
          </p:cNvPr>
          <p:cNvSpPr txBox="1"/>
          <p:nvPr/>
        </p:nvSpPr>
        <p:spPr>
          <a:xfrm>
            <a:off x="0" y="0"/>
            <a:ext cx="12192000" cy="6555641"/>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4:13-18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13  Now as they observed the confidence of Peter and John and understood that 	they were uneducated and untrained men, they were amazed, and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began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to 	recognize them as having been with Jesus.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14  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And seeing the man who had been healed standing with them, they had 	nothing to say in reply.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15  But when they had ordered them to leave the Council, they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began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to confer 	with one another,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16  saying,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"What shall we do with these men? For the fact that a noteworthy 	miracle has taken place through them is apparent to all who live in Jerusalem, 	and we cannot deny it.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17  </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"But so that it will not spread any further among the people, let us warn them 	to speak no longer to any man in this name."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18  And when they had summoned them, they commanded them not to speak or 	teach at all in the name of Jesus. </a:t>
            </a:r>
          </a:p>
        </p:txBody>
      </p:sp>
    </p:spTree>
    <p:extLst>
      <p:ext uri="{BB962C8B-B14F-4D97-AF65-F5344CB8AC3E}">
        <p14:creationId xmlns:p14="http://schemas.microsoft.com/office/powerpoint/2010/main" val="267698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1" nodeType="clickEffect">
                                  <p:stCondLst>
                                    <p:cond delay="0"/>
                                  </p:stCondLst>
                                  <p:childTnLst>
                                    <p:anim calcmode="lin" valueType="num">
                                      <p:cBhvr>
                                        <p:cTn id="25" dur="500"/>
                                        <p:tgtEl>
                                          <p:spTgt spid="3"/>
                                        </p:tgtEl>
                                        <p:attrNameLst>
                                          <p:attrName>ppt_w</p:attrName>
                                        </p:attrNameLst>
                                      </p:cBhvr>
                                      <p:tavLst>
                                        <p:tav tm="0">
                                          <p:val>
                                            <p:strVal val="ppt_w"/>
                                          </p:val>
                                        </p:tav>
                                        <p:tav tm="100000">
                                          <p:val>
                                            <p:fltVal val="0"/>
                                          </p:val>
                                        </p:tav>
                                      </p:tavLst>
                                    </p:anim>
                                    <p:anim calcmode="lin" valueType="num">
                                      <p:cBhvr>
                                        <p:cTn id="26" dur="500"/>
                                        <p:tgtEl>
                                          <p:spTgt spid="3"/>
                                        </p:tgtEl>
                                        <p:attrNameLst>
                                          <p:attrName>ppt_h</p:attrName>
                                        </p:attrNameLst>
                                      </p:cBhvr>
                                      <p:tavLst>
                                        <p:tav tm="0">
                                          <p:val>
                                            <p:strVal val="ppt_h"/>
                                          </p:val>
                                        </p:tav>
                                        <p:tav tm="100000">
                                          <p:val>
                                            <p:fltVal val="0"/>
                                          </p:val>
                                        </p:tav>
                                      </p:tavLst>
                                    </p:anim>
                                    <p:animEffect transition="out" filter="fad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1" nodeType="clickEffect">
                                  <p:stCondLst>
                                    <p:cond delay="0"/>
                                  </p:stCondLst>
                                  <p:childTnLst>
                                    <p:anim calcmode="lin" valueType="num">
                                      <p:cBhvr>
                                        <p:cTn id="39" dur="500"/>
                                        <p:tgtEl>
                                          <p:spTgt spid="4"/>
                                        </p:tgtEl>
                                        <p:attrNameLst>
                                          <p:attrName>ppt_w</p:attrName>
                                        </p:attrNameLst>
                                      </p:cBhvr>
                                      <p:tavLst>
                                        <p:tav tm="0">
                                          <p:val>
                                            <p:strVal val="ppt_w"/>
                                          </p:val>
                                        </p:tav>
                                        <p:tav tm="100000">
                                          <p:val>
                                            <p:fltVal val="0"/>
                                          </p:val>
                                        </p:tav>
                                      </p:tavLst>
                                    </p:anim>
                                    <p:anim calcmode="lin" valueType="num">
                                      <p:cBhvr>
                                        <p:cTn id="40" dur="500"/>
                                        <p:tgtEl>
                                          <p:spTgt spid="4"/>
                                        </p:tgtEl>
                                        <p:attrNameLst>
                                          <p:attrName>ppt_h</p:attrName>
                                        </p:attrNameLst>
                                      </p:cBhvr>
                                      <p:tavLst>
                                        <p:tav tm="0">
                                          <p:val>
                                            <p:strVal val="ppt_h"/>
                                          </p:val>
                                        </p:tav>
                                        <p:tav tm="100000">
                                          <p:val>
                                            <p:fltVal val="0"/>
                                          </p:val>
                                        </p:tav>
                                      </p:tavLst>
                                    </p:anim>
                                    <p:animEffect transition="out" filter="fade">
                                      <p:cBhvr>
                                        <p:cTn id="41" dur="500"/>
                                        <p:tgtEl>
                                          <p:spTgt spid="4"/>
                                        </p:tgtEl>
                                      </p:cBhvr>
                                    </p:animEffect>
                                    <p:set>
                                      <p:cBhvr>
                                        <p:cTn id="42" dur="1" fill="hold">
                                          <p:stCondLst>
                                            <p:cond delay="499"/>
                                          </p:stCondLst>
                                        </p:cTn>
                                        <p:tgtEl>
                                          <p:spTgt spid="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p:cTn id="54" dur="500" fill="hold"/>
                                        <p:tgtEl>
                                          <p:spTgt spid="6"/>
                                        </p:tgtEl>
                                        <p:attrNameLst>
                                          <p:attrName>ppt_w</p:attrName>
                                        </p:attrNameLst>
                                      </p:cBhvr>
                                      <p:tavLst>
                                        <p:tav tm="0">
                                          <p:val>
                                            <p:fltVal val="0"/>
                                          </p:val>
                                        </p:tav>
                                        <p:tav tm="100000">
                                          <p:val>
                                            <p:strVal val="#ppt_w"/>
                                          </p:val>
                                        </p:tav>
                                      </p:tavLst>
                                    </p:anim>
                                    <p:anim calcmode="lin" valueType="num">
                                      <p:cBhvr>
                                        <p:cTn id="55" dur="500" fill="hold"/>
                                        <p:tgtEl>
                                          <p:spTgt spid="6"/>
                                        </p:tgtEl>
                                        <p:attrNameLst>
                                          <p:attrName>ppt_h</p:attrName>
                                        </p:attrNameLst>
                                      </p:cBhvr>
                                      <p:tavLst>
                                        <p:tav tm="0">
                                          <p:val>
                                            <p:fltVal val="0"/>
                                          </p:val>
                                        </p:tav>
                                        <p:tav tm="100000">
                                          <p:val>
                                            <p:strVal val="#ppt_h"/>
                                          </p:val>
                                        </p:tav>
                                      </p:tavLst>
                                    </p:anim>
                                    <p:animEffect transition="in" filter="fade">
                                      <p:cBhvr>
                                        <p:cTn id="56" dur="5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xit" presetSubtype="32" fill="hold" grpId="1" nodeType="clickEffect">
                                  <p:stCondLst>
                                    <p:cond delay="0"/>
                                  </p:stCondLst>
                                  <p:childTnLst>
                                    <p:anim calcmode="lin" valueType="num">
                                      <p:cBhvr>
                                        <p:cTn id="60" dur="500"/>
                                        <p:tgtEl>
                                          <p:spTgt spid="6"/>
                                        </p:tgtEl>
                                        <p:attrNameLst>
                                          <p:attrName>ppt_w</p:attrName>
                                        </p:attrNameLst>
                                      </p:cBhvr>
                                      <p:tavLst>
                                        <p:tav tm="0">
                                          <p:val>
                                            <p:strVal val="ppt_w"/>
                                          </p:val>
                                        </p:tav>
                                        <p:tav tm="100000">
                                          <p:val>
                                            <p:fltVal val="0"/>
                                          </p:val>
                                        </p:tav>
                                      </p:tavLst>
                                    </p:anim>
                                    <p:anim calcmode="lin" valueType="num">
                                      <p:cBhvr>
                                        <p:cTn id="61" dur="500"/>
                                        <p:tgtEl>
                                          <p:spTgt spid="6"/>
                                        </p:tgtEl>
                                        <p:attrNameLst>
                                          <p:attrName>ppt_h</p:attrName>
                                        </p:attrNameLst>
                                      </p:cBhvr>
                                      <p:tavLst>
                                        <p:tav tm="0">
                                          <p:val>
                                            <p:strVal val="ppt_h"/>
                                          </p:val>
                                        </p:tav>
                                        <p:tav tm="100000">
                                          <p:val>
                                            <p:fltVal val="0"/>
                                          </p:val>
                                        </p:tav>
                                      </p:tavLst>
                                    </p:anim>
                                    <p:animEffect transition="out" filter="fade">
                                      <p:cBhvr>
                                        <p:cTn id="62" dur="500"/>
                                        <p:tgtEl>
                                          <p:spTgt spid="6"/>
                                        </p:tgtEl>
                                      </p:cBhvr>
                                    </p:animEffect>
                                    <p:set>
                                      <p:cBhvr>
                                        <p:cTn id="63" dur="1" fill="hold">
                                          <p:stCondLst>
                                            <p:cond delay="499"/>
                                          </p:stCondLst>
                                        </p:cTn>
                                        <p:tgtEl>
                                          <p:spTgt spid="6"/>
                                        </p:tgtEl>
                                        <p:attrNameLst>
                                          <p:attrName>style.visibility</p:attrName>
                                        </p:attrNameLst>
                                      </p:cBhvr>
                                      <p:to>
                                        <p:strVal val="hidden"/>
                                      </p:to>
                                    </p:set>
                                  </p:childTnLst>
                                </p:cTn>
                              </p:par>
                              <p:par>
                                <p:cTn id="64" presetID="53" presetClass="exit" presetSubtype="32" fill="hold" grpId="1" nodeType="withEffect">
                                  <p:stCondLst>
                                    <p:cond delay="0"/>
                                  </p:stCondLst>
                                  <p:childTnLst>
                                    <p:anim calcmode="lin" valueType="num">
                                      <p:cBhvr>
                                        <p:cTn id="65" dur="500"/>
                                        <p:tgtEl>
                                          <p:spTgt spid="5"/>
                                        </p:tgtEl>
                                        <p:attrNameLst>
                                          <p:attrName>ppt_w</p:attrName>
                                        </p:attrNameLst>
                                      </p:cBhvr>
                                      <p:tavLst>
                                        <p:tav tm="0">
                                          <p:val>
                                            <p:strVal val="ppt_w"/>
                                          </p:val>
                                        </p:tav>
                                        <p:tav tm="100000">
                                          <p:val>
                                            <p:fltVal val="0"/>
                                          </p:val>
                                        </p:tav>
                                      </p:tavLst>
                                    </p:anim>
                                    <p:anim calcmode="lin" valueType="num">
                                      <p:cBhvr>
                                        <p:cTn id="66" dur="500"/>
                                        <p:tgtEl>
                                          <p:spTgt spid="5"/>
                                        </p:tgtEl>
                                        <p:attrNameLst>
                                          <p:attrName>ppt_h</p:attrName>
                                        </p:attrNameLst>
                                      </p:cBhvr>
                                      <p:tavLst>
                                        <p:tav tm="0">
                                          <p:val>
                                            <p:strVal val="ppt_h"/>
                                          </p:val>
                                        </p:tav>
                                        <p:tav tm="100000">
                                          <p:val>
                                            <p:fltVal val="0"/>
                                          </p:val>
                                        </p:tav>
                                      </p:tavLst>
                                    </p:anim>
                                    <p:animEffect transition="out" filter="fade">
                                      <p:cBhvr>
                                        <p:cTn id="67" dur="500"/>
                                        <p:tgtEl>
                                          <p:spTgt spid="5"/>
                                        </p:tgtEl>
                                      </p:cBhvr>
                                    </p:animEffect>
                                    <p:set>
                                      <p:cBhvr>
                                        <p:cTn id="68" dur="1" fill="hold">
                                          <p:stCondLst>
                                            <p:cond delay="499"/>
                                          </p:stCondLst>
                                        </p:cTn>
                                        <p:tgtEl>
                                          <p:spTgt spid="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p:cTn id="73" dur="500" fill="hold"/>
                                        <p:tgtEl>
                                          <p:spTgt spid="7"/>
                                        </p:tgtEl>
                                        <p:attrNameLst>
                                          <p:attrName>ppt_w</p:attrName>
                                        </p:attrNameLst>
                                      </p:cBhvr>
                                      <p:tavLst>
                                        <p:tav tm="0">
                                          <p:val>
                                            <p:fltVal val="0"/>
                                          </p:val>
                                        </p:tav>
                                        <p:tav tm="100000">
                                          <p:val>
                                            <p:strVal val="#ppt_w"/>
                                          </p:val>
                                        </p:tav>
                                      </p:tavLst>
                                    </p:anim>
                                    <p:anim calcmode="lin" valueType="num">
                                      <p:cBhvr>
                                        <p:cTn id="74" dur="500" fill="hold"/>
                                        <p:tgtEl>
                                          <p:spTgt spid="7"/>
                                        </p:tgtEl>
                                        <p:attrNameLst>
                                          <p:attrName>ppt_h</p:attrName>
                                        </p:attrNameLst>
                                      </p:cBhvr>
                                      <p:tavLst>
                                        <p:tav tm="0">
                                          <p:val>
                                            <p:fltVal val="0"/>
                                          </p:val>
                                        </p:tav>
                                        <p:tav tm="100000">
                                          <p:val>
                                            <p:strVal val="#ppt_h"/>
                                          </p:val>
                                        </p:tav>
                                      </p:tavLst>
                                    </p:anim>
                                    <p:animEffect transition="in" filter="fade">
                                      <p:cBhvr>
                                        <p:cTn id="75" dur="500"/>
                                        <p:tgtEl>
                                          <p:spTgt spid="7"/>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xit" presetSubtype="32" fill="hold" grpId="1" nodeType="clickEffect">
                                  <p:stCondLst>
                                    <p:cond delay="0"/>
                                  </p:stCondLst>
                                  <p:childTnLst>
                                    <p:anim calcmode="lin" valueType="num">
                                      <p:cBhvr>
                                        <p:cTn id="79" dur="500"/>
                                        <p:tgtEl>
                                          <p:spTgt spid="7"/>
                                        </p:tgtEl>
                                        <p:attrNameLst>
                                          <p:attrName>ppt_w</p:attrName>
                                        </p:attrNameLst>
                                      </p:cBhvr>
                                      <p:tavLst>
                                        <p:tav tm="0">
                                          <p:val>
                                            <p:strVal val="ppt_w"/>
                                          </p:val>
                                        </p:tav>
                                        <p:tav tm="100000">
                                          <p:val>
                                            <p:fltVal val="0"/>
                                          </p:val>
                                        </p:tav>
                                      </p:tavLst>
                                    </p:anim>
                                    <p:anim calcmode="lin" valueType="num">
                                      <p:cBhvr>
                                        <p:cTn id="80" dur="500"/>
                                        <p:tgtEl>
                                          <p:spTgt spid="7"/>
                                        </p:tgtEl>
                                        <p:attrNameLst>
                                          <p:attrName>ppt_h</p:attrName>
                                        </p:attrNameLst>
                                      </p:cBhvr>
                                      <p:tavLst>
                                        <p:tav tm="0">
                                          <p:val>
                                            <p:strVal val="ppt_h"/>
                                          </p:val>
                                        </p:tav>
                                        <p:tav tm="100000">
                                          <p:val>
                                            <p:fltVal val="0"/>
                                          </p:val>
                                        </p:tav>
                                      </p:tavLst>
                                    </p:anim>
                                    <p:animEffect transition="out" filter="fade">
                                      <p:cBhvr>
                                        <p:cTn id="81" dur="500"/>
                                        <p:tgtEl>
                                          <p:spTgt spid="7"/>
                                        </p:tgtEl>
                                      </p:cBhvr>
                                    </p:animEffect>
                                    <p:set>
                                      <p:cBhvr>
                                        <p:cTn id="8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6" grpId="0" animBg="1"/>
      <p:bldP spid="6" grpId="1" animBg="1"/>
      <p:bldP spid="4" grpId="0" animBg="1"/>
      <p:bldP spid="4" grpId="1" animBg="1"/>
      <p:bldP spid="7" grpId="0" animBg="1"/>
      <p:bldP spid="7" grpId="1" animBg="1"/>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7D83529-03E5-40DD-A73E-6DE0AC0A0B87}"/>
              </a:ext>
            </a:extLst>
          </p:cNvPr>
          <p:cNvGrpSpPr>
            <a:grpSpLocks noChangeAspect="1"/>
          </p:cNvGrpSpPr>
          <p:nvPr/>
        </p:nvGrpSpPr>
        <p:grpSpPr>
          <a:xfrm>
            <a:off x="4651023" y="1468311"/>
            <a:ext cx="2889955" cy="3921378"/>
            <a:chOff x="2562850" y="1831975"/>
            <a:chExt cx="2116306" cy="3345377"/>
          </a:xfrm>
        </p:grpSpPr>
        <p:pic>
          <p:nvPicPr>
            <p:cNvPr id="14" name="Picture 8" descr="C:\ProgramData\WORDsearch\Library\LifeAppMaps\Linked\images\C.bmp">
              <a:extLst>
                <a:ext uri="{FF2B5EF4-FFF2-40B4-BE49-F238E27FC236}">
                  <a16:creationId xmlns:a16="http://schemas.microsoft.com/office/drawing/2014/main" id="{CD241FD5-2F83-40B3-8C0A-5CFA5637BF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4131" y="1831975"/>
              <a:ext cx="2105025"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ProgramData\WORDsearch\Library\LifeAppMaps\Linked\images\0167.gif">
              <a:extLst>
                <a:ext uri="{FF2B5EF4-FFF2-40B4-BE49-F238E27FC236}">
                  <a16:creationId xmlns:a16="http://schemas.microsoft.com/office/drawing/2014/main" id="{A6BCD56F-130F-4AC6-BF79-94CD5C3D3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2850" y="1843602"/>
              <a:ext cx="2105025" cy="333375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7D17F699-D7B3-40E5-A083-95F8472EBE02}"/>
              </a:ext>
            </a:extLst>
          </p:cNvPr>
          <p:cNvSpPr txBox="1"/>
          <p:nvPr/>
        </p:nvSpPr>
        <p:spPr>
          <a:xfrm>
            <a:off x="0" y="2067089"/>
            <a:ext cx="4380614" cy="2723823"/>
          </a:xfrm>
          <a:prstGeom prst="rect">
            <a:avLst/>
          </a:prstGeom>
          <a:no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Paul begins searching for 	Jews who embraced and 	spread this new faith.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8:1-3</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Approximately 150 miles 	from Jerusalem to Damascus.</a:t>
            </a:r>
          </a:p>
        </p:txBody>
      </p:sp>
    </p:spTree>
    <p:extLst>
      <p:ext uri="{BB962C8B-B14F-4D97-AF65-F5344CB8AC3E}">
        <p14:creationId xmlns:p14="http://schemas.microsoft.com/office/powerpoint/2010/main" val="181547853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6AE745-BB52-41A9-89C7-D2E212398D02}"/>
              </a:ext>
            </a:extLst>
          </p:cNvPr>
          <p:cNvPicPr>
            <a:picLocks noChangeAspect="1"/>
          </p:cNvPicPr>
          <p:nvPr/>
        </p:nvPicPr>
        <p:blipFill>
          <a:blip r:embed="rId2"/>
          <a:stretch>
            <a:fillRect/>
          </a:stretch>
        </p:blipFill>
        <p:spPr>
          <a:xfrm>
            <a:off x="1751827" y="0"/>
            <a:ext cx="8688345" cy="6858000"/>
          </a:xfrm>
          <a:prstGeom prst="rect">
            <a:avLst/>
          </a:prstGeom>
        </p:spPr>
      </p:pic>
      <p:sp>
        <p:nvSpPr>
          <p:cNvPr id="3" name="Oval 2">
            <a:extLst>
              <a:ext uri="{FF2B5EF4-FFF2-40B4-BE49-F238E27FC236}">
                <a16:creationId xmlns:a16="http://schemas.microsoft.com/office/drawing/2014/main" id="{E7A04ACA-C17F-4756-BE87-A835F017E98B}"/>
              </a:ext>
            </a:extLst>
          </p:cNvPr>
          <p:cNvSpPr/>
          <p:nvPr/>
        </p:nvSpPr>
        <p:spPr>
          <a:xfrm>
            <a:off x="7409793" y="4540468"/>
            <a:ext cx="394138" cy="1576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474C48BA-19B6-4E33-A71D-3C74936CE560}"/>
              </a:ext>
            </a:extLst>
          </p:cNvPr>
          <p:cNvSpPr/>
          <p:nvPr/>
        </p:nvSpPr>
        <p:spPr>
          <a:xfrm>
            <a:off x="7630510" y="5013434"/>
            <a:ext cx="551793" cy="17342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C9E8EF1C-C896-4525-9C94-8405319AD825}"/>
              </a:ext>
            </a:extLst>
          </p:cNvPr>
          <p:cNvCxnSpPr/>
          <p:nvPr/>
        </p:nvCxnSpPr>
        <p:spPr>
          <a:xfrm>
            <a:off x="7173309" y="5486401"/>
            <a:ext cx="40990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DAD2165-3379-4C19-B1FF-3FB4EF455EDE}"/>
              </a:ext>
            </a:extLst>
          </p:cNvPr>
          <p:cNvCxnSpPr/>
          <p:nvPr/>
        </p:nvCxnSpPr>
        <p:spPr>
          <a:xfrm>
            <a:off x="7136517" y="5386545"/>
            <a:ext cx="40990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F419E78-A71A-42BD-818B-FA0581F2A768}"/>
              </a:ext>
            </a:extLst>
          </p:cNvPr>
          <p:cNvCxnSpPr/>
          <p:nvPr/>
        </p:nvCxnSpPr>
        <p:spPr>
          <a:xfrm>
            <a:off x="6516401" y="5538945"/>
            <a:ext cx="40990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6EDE799-8E45-4BA0-AA29-E797A6FCD281}"/>
              </a:ext>
            </a:extLst>
          </p:cNvPr>
          <p:cNvCxnSpPr>
            <a:cxnSpLocks/>
          </p:cNvCxnSpPr>
          <p:nvPr/>
        </p:nvCxnSpPr>
        <p:spPr>
          <a:xfrm>
            <a:off x="5580986" y="5386545"/>
            <a:ext cx="2680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2E50BF0-672E-431C-88D8-FC54EA0A89A3}"/>
              </a:ext>
            </a:extLst>
          </p:cNvPr>
          <p:cNvCxnSpPr>
            <a:cxnSpLocks/>
          </p:cNvCxnSpPr>
          <p:nvPr/>
        </p:nvCxnSpPr>
        <p:spPr>
          <a:xfrm>
            <a:off x="6658304" y="4324988"/>
            <a:ext cx="21546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368914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descr="A close up of a map&#10;&#10;Description generated with very high confidence">
            <a:extLst>
              <a:ext uri="{FF2B5EF4-FFF2-40B4-BE49-F238E27FC236}">
                <a16:creationId xmlns:a16="http://schemas.microsoft.com/office/drawing/2014/main" id="{CF118311-221F-42B2-B903-518EFF24B2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342813" cy="6858000"/>
          </a:xfrm>
          <a:prstGeom prst="rect">
            <a:avLst/>
          </a:prstGeom>
        </p:spPr>
      </p:pic>
      <p:sp>
        <p:nvSpPr>
          <p:cNvPr id="5" name="TextBox 4">
            <a:extLst>
              <a:ext uri="{FF2B5EF4-FFF2-40B4-BE49-F238E27FC236}">
                <a16:creationId xmlns:a16="http://schemas.microsoft.com/office/drawing/2014/main" id="{D90BE524-8E3B-4184-887E-8607D4EF7E32}"/>
              </a:ext>
            </a:extLst>
          </p:cNvPr>
          <p:cNvSpPr txBox="1"/>
          <p:nvPr/>
        </p:nvSpPr>
        <p:spPr>
          <a:xfrm>
            <a:off x="6342813" y="2090172"/>
            <a:ext cx="5849187" cy="2677656"/>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8:25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when they had solemnly testified 	and spoken the word of the Lord, 	they started back to Jerusalem, and 	were preaching the gospel to many 	villages of the Samaritans. </a:t>
            </a:r>
          </a:p>
        </p:txBody>
      </p:sp>
      <p:sp>
        <p:nvSpPr>
          <p:cNvPr id="6" name="Oval 5">
            <a:extLst>
              <a:ext uri="{FF2B5EF4-FFF2-40B4-BE49-F238E27FC236}">
                <a16:creationId xmlns:a16="http://schemas.microsoft.com/office/drawing/2014/main" id="{B7D1C387-E4EE-4CB6-94DD-722128597A3F}"/>
              </a:ext>
            </a:extLst>
          </p:cNvPr>
          <p:cNvSpPr/>
          <p:nvPr/>
        </p:nvSpPr>
        <p:spPr>
          <a:xfrm>
            <a:off x="2412123" y="3499945"/>
            <a:ext cx="425669" cy="2522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1BB407D7-2E24-4DA8-A967-E2092DBB3853}"/>
              </a:ext>
            </a:extLst>
          </p:cNvPr>
          <p:cNvSpPr/>
          <p:nvPr/>
        </p:nvSpPr>
        <p:spPr>
          <a:xfrm>
            <a:off x="1792001" y="3116315"/>
            <a:ext cx="425669" cy="2522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F166F58-4F06-43A2-986F-3750B35E3148}"/>
              </a:ext>
            </a:extLst>
          </p:cNvPr>
          <p:cNvSpPr txBox="1"/>
          <p:nvPr/>
        </p:nvSpPr>
        <p:spPr>
          <a:xfrm>
            <a:off x="6342813" y="2521059"/>
            <a:ext cx="5849187" cy="1815882"/>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9:32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Now as Peter was traveling through 	all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those regions,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he came down also 	to the saints who lived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Lydda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9" name="Action Button: Go Back or Previous 8">
            <a:hlinkClick r:id="rId4" action="ppaction://hlinksldjump" highlightClick="1">
              <a:snd r:embed="rId5" name="chimes.wav"/>
            </a:hlinkClick>
            <a:extLst>
              <a:ext uri="{FF2B5EF4-FFF2-40B4-BE49-F238E27FC236}">
                <a16:creationId xmlns:a16="http://schemas.microsoft.com/office/drawing/2014/main" id="{F885DC69-2730-4D40-BAF4-B4D4553FC4D5}"/>
              </a:ext>
            </a:extLst>
          </p:cNvPr>
          <p:cNvSpPr/>
          <p:nvPr/>
        </p:nvSpPr>
        <p:spPr>
          <a:xfrm>
            <a:off x="11240814" y="6511159"/>
            <a:ext cx="951186" cy="2364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60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5"/>
                                        </p:tgtEl>
                                        <p:attrNameLst>
                                          <p:attrName>ppt_w</p:attrName>
                                        </p:attrNameLst>
                                      </p:cBhvr>
                                      <p:tavLst>
                                        <p:tav tm="0">
                                          <p:val>
                                            <p:strVal val="ppt_w"/>
                                          </p:val>
                                        </p:tav>
                                        <p:tav tm="100000">
                                          <p:val>
                                            <p:fltVal val="0"/>
                                          </p:val>
                                        </p:tav>
                                      </p:tavLst>
                                    </p:anim>
                                    <p:anim calcmode="lin" valueType="num">
                                      <p:cBhvr>
                                        <p:cTn id="14" dur="500"/>
                                        <p:tgtEl>
                                          <p:spTgt spid="5"/>
                                        </p:tgtEl>
                                        <p:attrNameLst>
                                          <p:attrName>ppt_h</p:attrName>
                                        </p:attrNameLst>
                                      </p:cBhvr>
                                      <p:tavLst>
                                        <p:tav tm="0">
                                          <p:val>
                                            <p:strVal val="ppt_h"/>
                                          </p:val>
                                        </p:tav>
                                        <p:tav tm="100000">
                                          <p:val>
                                            <p:fltVal val="0"/>
                                          </p:val>
                                        </p:tav>
                                      </p:tavLst>
                                    </p:anim>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grpId="1" nodeType="clickEffect">
                                  <p:stCondLst>
                                    <p:cond delay="0"/>
                                  </p:stCondLst>
                                  <p:childTnLst>
                                    <p:anim calcmode="lin" valueType="num">
                                      <p:cBhvr>
                                        <p:cTn id="27" dur="500"/>
                                        <p:tgtEl>
                                          <p:spTgt spid="8"/>
                                        </p:tgtEl>
                                        <p:attrNameLst>
                                          <p:attrName>ppt_w</p:attrName>
                                        </p:attrNameLst>
                                      </p:cBhvr>
                                      <p:tavLst>
                                        <p:tav tm="0">
                                          <p:val>
                                            <p:strVal val="ppt_w"/>
                                          </p:val>
                                        </p:tav>
                                        <p:tav tm="100000">
                                          <p:val>
                                            <p:fltVal val="0"/>
                                          </p:val>
                                        </p:tav>
                                      </p:tavLst>
                                    </p:anim>
                                    <p:anim calcmode="lin" valueType="num">
                                      <p:cBhvr>
                                        <p:cTn id="28" dur="500"/>
                                        <p:tgtEl>
                                          <p:spTgt spid="8"/>
                                        </p:tgtEl>
                                        <p:attrNameLst>
                                          <p:attrName>ppt_h</p:attrName>
                                        </p:attrNameLst>
                                      </p:cBhvr>
                                      <p:tavLst>
                                        <p:tav tm="0">
                                          <p:val>
                                            <p:strVal val="ppt_h"/>
                                          </p:val>
                                        </p:tav>
                                        <p:tav tm="100000">
                                          <p:val>
                                            <p:fltVal val="0"/>
                                          </p:val>
                                        </p:tav>
                                      </p:tavLst>
                                    </p:anim>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P spid="8" grpId="1" animBg="1"/>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descr="A close up of a map&#10;&#10;Description generated with very high confidence">
            <a:extLst>
              <a:ext uri="{FF2B5EF4-FFF2-40B4-BE49-F238E27FC236}">
                <a16:creationId xmlns:a16="http://schemas.microsoft.com/office/drawing/2014/main" id="{CF118311-221F-42B2-B903-518EFF24B2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342813" cy="6858000"/>
          </a:xfrm>
          <a:prstGeom prst="rect">
            <a:avLst/>
          </a:prstGeom>
        </p:spPr>
      </p:pic>
      <p:sp>
        <p:nvSpPr>
          <p:cNvPr id="6" name="Oval 5">
            <a:extLst>
              <a:ext uri="{FF2B5EF4-FFF2-40B4-BE49-F238E27FC236}">
                <a16:creationId xmlns:a16="http://schemas.microsoft.com/office/drawing/2014/main" id="{B7D1C387-E4EE-4CB6-94DD-722128597A3F}"/>
              </a:ext>
            </a:extLst>
          </p:cNvPr>
          <p:cNvSpPr/>
          <p:nvPr/>
        </p:nvSpPr>
        <p:spPr>
          <a:xfrm>
            <a:off x="2412123" y="3499945"/>
            <a:ext cx="425669" cy="2522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1BB407D7-2E24-4DA8-A967-E2092DBB3853}"/>
              </a:ext>
            </a:extLst>
          </p:cNvPr>
          <p:cNvSpPr/>
          <p:nvPr/>
        </p:nvSpPr>
        <p:spPr>
          <a:xfrm>
            <a:off x="1792001" y="3116315"/>
            <a:ext cx="425669" cy="2522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ction Button: Go Back or Previous 8">
            <a:hlinkClick r:id="rId4" action="ppaction://hlinksldjump" highlightClick="1">
              <a:snd r:embed="rId5" name="chimes.wav"/>
            </a:hlinkClick>
            <a:extLst>
              <a:ext uri="{FF2B5EF4-FFF2-40B4-BE49-F238E27FC236}">
                <a16:creationId xmlns:a16="http://schemas.microsoft.com/office/drawing/2014/main" id="{F885DC69-2730-4D40-BAF4-B4D4553FC4D5}"/>
              </a:ext>
            </a:extLst>
          </p:cNvPr>
          <p:cNvSpPr/>
          <p:nvPr/>
        </p:nvSpPr>
        <p:spPr>
          <a:xfrm>
            <a:off x="11240814" y="6511159"/>
            <a:ext cx="951186" cy="2364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BC0A5CA-24F5-4C1B-8D7D-AEC97D9A3167}"/>
              </a:ext>
            </a:extLst>
          </p:cNvPr>
          <p:cNvSpPr txBox="1"/>
          <p:nvPr/>
        </p:nvSpPr>
        <p:spPr>
          <a:xfrm>
            <a:off x="6342813" y="797511"/>
            <a:ext cx="5849187" cy="5262979"/>
          </a:xfrm>
          <a:prstGeom prst="rect">
            <a:avLst/>
          </a:prstGeom>
          <a:solidFill>
            <a:srgbClr val="FFFF00"/>
          </a:solidFill>
          <a:ln w="57150">
            <a:solidFill>
              <a:schemeClr val="tx1"/>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9:38-39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Since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Lydda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was near Joppa, the 	disciples, having heard that Peter was 	there, sent two men to him, imploring 	him, "Do not delay in coming to us."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Peter arose and went with them. 	When he arrived, they brought him 	into the upper room; and all the 	widows stood beside him, weeping 	and showing all the tunics and 	garments that Dorcas used to make 	while she was with them.</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9454757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Acts 9: 1-43</a:t>
            </a:r>
          </a:p>
        </p:txBody>
      </p:sp>
    </p:spTree>
    <p:extLst>
      <p:ext uri="{BB962C8B-B14F-4D97-AF65-F5344CB8AC3E}">
        <p14:creationId xmlns:p14="http://schemas.microsoft.com/office/powerpoint/2010/main" val="455596997"/>
      </p:ext>
    </p:extLst>
  </p:cSld>
  <p:clrMapOvr>
    <a:masterClrMapping/>
  </p:clrMapOvr>
  <p:transition spd="med">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3040" y="853441"/>
            <a:ext cx="4632960" cy="5156036"/>
          </a:xfrm>
          <a:prstGeom prst="rect">
            <a:avLst/>
          </a:prstGeom>
        </p:spPr>
      </p:pic>
      <p:sp>
        <p:nvSpPr>
          <p:cNvPr id="6" name="TextBox 5"/>
          <p:cNvSpPr txBox="1"/>
          <p:nvPr/>
        </p:nvSpPr>
        <p:spPr>
          <a:xfrm>
            <a:off x="1016000" y="1193801"/>
            <a:ext cx="4622800" cy="38054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ndara"/>
                <a:ea typeface="+mn-ea"/>
                <a:cs typeface="+mn-cs"/>
              </a:rPr>
              <a:t>Acts 9:</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30000" noProof="0" dirty="0">
                <a:ln>
                  <a:noFill/>
                </a:ln>
                <a:solidFill>
                  <a:prstClr val="black"/>
                </a:solidFill>
                <a:effectLst/>
                <a:uLnTx/>
                <a:uFillTx/>
                <a:latin typeface="Candara"/>
                <a:ea typeface="+mn-ea"/>
                <a:cs typeface="+mn-cs"/>
              </a:rPr>
              <a:t>1</a:t>
            </a:r>
            <a:r>
              <a:rPr kumimoji="0" lang="en-US" sz="2133" b="0" i="0" u="none" strike="noStrike" kern="1200" cap="none" spc="0" normalizeH="0" baseline="0" noProof="0" dirty="0">
                <a:ln>
                  <a:noFill/>
                </a:ln>
                <a:solidFill>
                  <a:prstClr val="black"/>
                </a:solidFill>
                <a:effectLst/>
                <a:uLnTx/>
                <a:uFillTx/>
                <a:latin typeface="Candara"/>
                <a:ea typeface="+mn-ea"/>
                <a:cs typeface="+mn-cs"/>
              </a:rPr>
              <a:t> And Saul, yet breathing out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threatenings</a:t>
            </a:r>
            <a:r>
              <a:rPr kumimoji="0" lang="en-US" sz="2133" b="0" i="0" u="none" strike="noStrike" kern="1200" cap="none" spc="0" normalizeH="0" baseline="0" noProof="0" dirty="0">
                <a:ln>
                  <a:noFill/>
                </a:ln>
                <a:solidFill>
                  <a:prstClr val="black"/>
                </a:solidFill>
                <a:effectLst/>
                <a:uLnTx/>
                <a:uFillTx/>
                <a:latin typeface="Candara"/>
                <a:ea typeface="+mn-ea"/>
                <a:cs typeface="+mn-cs"/>
              </a:rPr>
              <a:t> and slaughter against  the disciples of the Lord,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went unto the high priest,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desired of him letters to Damascus to the synagogues,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that if he found any of this way, whether they were men or women,  he might bring them bound unto Jerusalem.</a:t>
            </a:r>
          </a:p>
        </p:txBody>
      </p:sp>
    </p:spTree>
    <p:extLst>
      <p:ext uri="{BB962C8B-B14F-4D97-AF65-F5344CB8AC3E}">
        <p14:creationId xmlns:p14="http://schemas.microsoft.com/office/powerpoint/2010/main" val="32003316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F854D9-364C-4E4D-A11A-739F820BBDD6}"/>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78DE14B-B623-4256-B360-4FD2B384EABF}"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14</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8674" name="Text Box 2">
            <a:extLst>
              <a:ext uri="{FF2B5EF4-FFF2-40B4-BE49-F238E27FC236}">
                <a16:creationId xmlns:a16="http://schemas.microsoft.com/office/drawing/2014/main" id="{D3A32EB0-7449-4651-AC57-B02F66104A13}"/>
              </a:ext>
            </a:extLst>
          </p:cNvPr>
          <p:cNvSpPr txBox="1">
            <a:spLocks noChangeArrowheads="1"/>
          </p:cNvSpPr>
          <p:nvPr/>
        </p:nvSpPr>
        <p:spPr bwMode="auto">
          <a:xfrm>
            <a:off x="2743200" y="685800"/>
            <a:ext cx="769620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5.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Preparation for the Gentile Mission (9.1-12.25)</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progress of Christianity …. as world adversary to pagan religion and human schools of philosophy;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for example, the conversion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Saul of Tarsus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(9.1-19) and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Cornelius,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the Roman centurion (</a:t>
            </a:r>
            <a:r>
              <a:rPr kumimoji="0" lang="en-US" altLang="en-US" sz="2400" b="0" i="0" u="none" strike="noStrike" kern="1200" cap="none" spc="0" normalizeH="0" baseline="0" noProof="0" dirty="0" err="1">
                <a:ln>
                  <a:noFill/>
                </a:ln>
                <a:solidFill>
                  <a:srgbClr val="660066"/>
                </a:solidFill>
                <a:effectLst/>
                <a:uLnTx/>
                <a:uFillTx/>
                <a:latin typeface="Times New Roman" panose="02020603050405020304" pitchFamily="18" charset="0"/>
                <a:ea typeface="+mn-ea"/>
                <a:cs typeface="+mn-cs"/>
              </a:rPr>
              <a:t>Chs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10-11);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Peter</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is depicted as the one who first opens the door to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Gentiles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that is, non-Jews;</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Peter’s persuasion of the “circumcision party” (11.1-18); </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10.44-48 and 11.15-18: the “Gentile Pentecost”;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8674">
                                            <p:txEl>
                                              <p:pRg st="0" end="0"/>
                                            </p:txEl>
                                          </p:spTgt>
                                        </p:tgtEl>
                                        <p:attrNameLst>
                                          <p:attrName>style.visibility</p:attrName>
                                        </p:attrNameLst>
                                      </p:cBhvr>
                                      <p:to>
                                        <p:strVal val="visible"/>
                                      </p:to>
                                    </p:set>
                                    <p:anim calcmode="lin" valueType="num">
                                      <p:cBhvr additive="base">
                                        <p:cTn id="7" dur="300" fill="hold"/>
                                        <p:tgtEl>
                                          <p:spTgt spid="28674">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867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8674">
                                            <p:txEl>
                                              <p:pRg st="1" end="1"/>
                                            </p:txEl>
                                          </p:spTgt>
                                        </p:tgtEl>
                                        <p:attrNameLst>
                                          <p:attrName>style.visibility</p:attrName>
                                        </p:attrNameLst>
                                      </p:cBhvr>
                                      <p:to>
                                        <p:strVal val="visible"/>
                                      </p:to>
                                    </p:set>
                                    <p:anim calcmode="lin" valueType="num">
                                      <p:cBhvr additive="base">
                                        <p:cTn id="13" dur="300" fill="hold"/>
                                        <p:tgtEl>
                                          <p:spTgt spid="28674">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867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8674">
                                            <p:txEl>
                                              <p:pRg st="2" end="2"/>
                                            </p:txEl>
                                          </p:spTgt>
                                        </p:tgtEl>
                                        <p:attrNameLst>
                                          <p:attrName>style.visibility</p:attrName>
                                        </p:attrNameLst>
                                      </p:cBhvr>
                                      <p:to>
                                        <p:strVal val="visible"/>
                                      </p:to>
                                    </p:set>
                                    <p:anim calcmode="lin" valueType="num">
                                      <p:cBhvr additive="base">
                                        <p:cTn id="19" dur="300" fill="hold"/>
                                        <p:tgtEl>
                                          <p:spTgt spid="28674">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867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8674">
                                            <p:txEl>
                                              <p:pRg st="3" end="3"/>
                                            </p:txEl>
                                          </p:spTgt>
                                        </p:tgtEl>
                                        <p:attrNameLst>
                                          <p:attrName>style.visibility</p:attrName>
                                        </p:attrNameLst>
                                      </p:cBhvr>
                                      <p:to>
                                        <p:strVal val="visible"/>
                                      </p:to>
                                    </p:set>
                                    <p:anim calcmode="lin" valueType="num">
                                      <p:cBhvr additive="base">
                                        <p:cTn id="25" dur="300" fill="hold"/>
                                        <p:tgtEl>
                                          <p:spTgt spid="28674">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867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8674">
                                            <p:txEl>
                                              <p:pRg st="4" end="4"/>
                                            </p:txEl>
                                          </p:spTgt>
                                        </p:tgtEl>
                                        <p:attrNameLst>
                                          <p:attrName>style.visibility</p:attrName>
                                        </p:attrNameLst>
                                      </p:cBhvr>
                                      <p:to>
                                        <p:strVal val="visible"/>
                                      </p:to>
                                    </p:set>
                                    <p:anim calcmode="lin" valueType="num">
                                      <p:cBhvr additive="base">
                                        <p:cTn id="31" dur="300" fill="hold"/>
                                        <p:tgtEl>
                                          <p:spTgt spid="28674">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867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28674">
                                            <p:txEl>
                                              <p:pRg st="5" end="5"/>
                                            </p:txEl>
                                          </p:spTgt>
                                        </p:tgtEl>
                                        <p:attrNameLst>
                                          <p:attrName>style.visibility</p:attrName>
                                        </p:attrNameLst>
                                      </p:cBhvr>
                                      <p:to>
                                        <p:strVal val="visible"/>
                                      </p:to>
                                    </p:set>
                                    <p:anim calcmode="lin" valueType="num">
                                      <p:cBhvr additive="base">
                                        <p:cTn id="37" dur="300" fill="hold"/>
                                        <p:tgtEl>
                                          <p:spTgt spid="28674">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2867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build="p"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1272" y="853440"/>
            <a:ext cx="4556496" cy="5156035"/>
          </a:xfrm>
          <a:prstGeom prst="rect">
            <a:avLst/>
          </a:prstGeom>
        </p:spPr>
      </p:pic>
      <p:sp>
        <p:nvSpPr>
          <p:cNvPr id="6" name="TextBox 5"/>
          <p:cNvSpPr txBox="1"/>
          <p:nvPr/>
        </p:nvSpPr>
        <p:spPr>
          <a:xfrm>
            <a:off x="1016000" y="1193801"/>
            <a:ext cx="4622800" cy="38054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ndara"/>
                <a:ea typeface="+mn-ea"/>
                <a:cs typeface="+mn-cs"/>
              </a:rPr>
              <a:t>Acts 9:</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30000" noProof="0" dirty="0">
                <a:ln>
                  <a:noFill/>
                </a:ln>
                <a:solidFill>
                  <a:prstClr val="black"/>
                </a:solidFill>
                <a:effectLst/>
                <a:uLnTx/>
                <a:uFillTx/>
                <a:latin typeface="Candara"/>
                <a:ea typeface="+mn-ea"/>
                <a:cs typeface="+mn-cs"/>
              </a:rPr>
              <a:t>1</a:t>
            </a:r>
            <a:r>
              <a:rPr kumimoji="0" lang="en-US" sz="2133" b="0" i="0" u="none" strike="noStrike" kern="1200" cap="none" spc="0" normalizeH="0" baseline="0" noProof="0" dirty="0">
                <a:ln>
                  <a:noFill/>
                </a:ln>
                <a:solidFill>
                  <a:prstClr val="black"/>
                </a:solidFill>
                <a:effectLst/>
                <a:uLnTx/>
                <a:uFillTx/>
                <a:latin typeface="Candara"/>
                <a:ea typeface="+mn-ea"/>
                <a:cs typeface="+mn-cs"/>
              </a:rPr>
              <a:t> And Saul, yet breathing out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threatenings</a:t>
            </a:r>
            <a:r>
              <a:rPr kumimoji="0" lang="en-US" sz="2133" b="0" i="0" u="none" strike="noStrike" kern="1200" cap="none" spc="0" normalizeH="0" baseline="0" noProof="0" dirty="0">
                <a:ln>
                  <a:noFill/>
                </a:ln>
                <a:solidFill>
                  <a:prstClr val="black"/>
                </a:solidFill>
                <a:effectLst/>
                <a:uLnTx/>
                <a:uFillTx/>
                <a:latin typeface="Candara"/>
                <a:ea typeface="+mn-ea"/>
                <a:cs typeface="+mn-cs"/>
              </a:rPr>
              <a:t> and slaughter against the disciples of the Lord,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went unto the high priest,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desired of him letters to Damascus to the synagogues,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that if he found any of this way, whether they were men or women, he might bring them bound unto Jerusalem.</a:t>
            </a:r>
          </a:p>
        </p:txBody>
      </p:sp>
    </p:spTree>
    <p:extLst>
      <p:ext uri="{BB962C8B-B14F-4D97-AF65-F5344CB8AC3E}">
        <p14:creationId xmlns:p14="http://schemas.microsoft.com/office/powerpoint/2010/main" val="1106443860"/>
      </p:ext>
    </p:extLst>
  </p:cSld>
  <p:clrMapOvr>
    <a:masterClrMapping/>
  </p:clrMapOvr>
  <p:transition spd="med">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1272" y="853440"/>
            <a:ext cx="4556496" cy="5156035"/>
          </a:xfrm>
          <a:prstGeom prst="rect">
            <a:avLst/>
          </a:prstGeom>
        </p:spPr>
      </p:pic>
      <p:sp>
        <p:nvSpPr>
          <p:cNvPr id="6" name="TextBox 5"/>
          <p:cNvSpPr txBox="1"/>
          <p:nvPr/>
        </p:nvSpPr>
        <p:spPr>
          <a:xfrm>
            <a:off x="1016000" y="1193801"/>
            <a:ext cx="4622800" cy="38054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ndara"/>
                <a:ea typeface="+mn-ea"/>
                <a:cs typeface="+mn-cs"/>
              </a:rPr>
              <a:t>Acts 9:</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30000" noProof="0" dirty="0">
                <a:ln>
                  <a:noFill/>
                </a:ln>
                <a:solidFill>
                  <a:prstClr val="black"/>
                </a:solidFill>
                <a:effectLst/>
                <a:uLnTx/>
                <a:uFillTx/>
                <a:latin typeface="Candara"/>
                <a:ea typeface="+mn-ea"/>
                <a:cs typeface="+mn-cs"/>
              </a:rPr>
              <a:t>1</a:t>
            </a:r>
            <a:r>
              <a:rPr kumimoji="0" lang="en-US" sz="2133" b="0" i="0" u="none" strike="noStrike" kern="1200" cap="none" spc="0" normalizeH="0" baseline="0" noProof="0" dirty="0">
                <a:ln>
                  <a:noFill/>
                </a:ln>
                <a:solidFill>
                  <a:prstClr val="black"/>
                </a:solidFill>
                <a:effectLst/>
                <a:uLnTx/>
                <a:uFillTx/>
                <a:latin typeface="Candara"/>
                <a:ea typeface="+mn-ea"/>
                <a:cs typeface="+mn-cs"/>
              </a:rPr>
              <a:t> And Saul, yet breathing out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threatenings</a:t>
            </a:r>
            <a:r>
              <a:rPr kumimoji="0" lang="en-US" sz="2133" b="0" i="0" u="none" strike="noStrike" kern="1200" cap="none" spc="0" normalizeH="0" baseline="0" noProof="0" dirty="0">
                <a:ln>
                  <a:noFill/>
                </a:ln>
                <a:solidFill>
                  <a:prstClr val="black"/>
                </a:solidFill>
                <a:effectLst/>
                <a:uLnTx/>
                <a:uFillTx/>
                <a:latin typeface="Candara"/>
                <a:ea typeface="+mn-ea"/>
                <a:cs typeface="+mn-cs"/>
              </a:rPr>
              <a:t> and slaughter against the disciples of the Lord,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went unto the high priest,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desired of him letters to Damascus to the synagogues,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that if he found any of this way, whether they were men or women, he might bring them bound unto Jerusalem.</a:t>
            </a:r>
          </a:p>
        </p:txBody>
      </p:sp>
      <p:sp>
        <p:nvSpPr>
          <p:cNvPr id="2" name="TextBox 1"/>
          <p:cNvSpPr txBox="1"/>
          <p:nvPr/>
        </p:nvSpPr>
        <p:spPr>
          <a:xfrm>
            <a:off x="6807200" y="1397001"/>
            <a:ext cx="1930400" cy="124162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ndara"/>
                <a:ea typeface="+mn-ea"/>
                <a:cs typeface="+mn-cs"/>
              </a:rPr>
              <a:t>The distance from Jerusalem to Damascus is around 150 miles. </a:t>
            </a:r>
          </a:p>
        </p:txBody>
      </p:sp>
    </p:spTree>
    <p:extLst>
      <p:ext uri="{BB962C8B-B14F-4D97-AF65-F5344CB8AC3E}">
        <p14:creationId xmlns:p14="http://schemas.microsoft.com/office/powerpoint/2010/main" val="41960323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85520" y="2006600"/>
            <a:ext cx="4734560" cy="21643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a:t>
            </a:r>
            <a:r>
              <a:rPr kumimoji="0" lang="en-US" sz="2133" b="0" i="0" u="none" strike="noStrike" kern="1200" cap="none" spc="0" normalizeH="0" baseline="0" noProof="0" dirty="0">
                <a:ln>
                  <a:noFill/>
                </a:ln>
                <a:solidFill>
                  <a:prstClr val="black"/>
                </a:solidFill>
                <a:effectLst/>
                <a:uLnTx/>
                <a:uFillTx/>
                <a:latin typeface="Candara"/>
                <a:ea typeface="+mn-ea"/>
                <a:cs typeface="+mn-cs"/>
              </a:rPr>
              <a:t> And as he journeyed, he came near Damascus: and suddenly there shined round about him a light from heaven: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4</a:t>
            </a:r>
            <a:r>
              <a:rPr kumimoji="0" lang="en-US" sz="2133" b="0" i="0" u="none" strike="noStrike" kern="1200" cap="none" spc="0" normalizeH="0" baseline="0" noProof="0" dirty="0">
                <a:ln>
                  <a:noFill/>
                </a:ln>
                <a:solidFill>
                  <a:prstClr val="black"/>
                </a:solidFill>
                <a:effectLst/>
                <a:uLnTx/>
                <a:uFillTx/>
                <a:latin typeface="Candara"/>
                <a:ea typeface="+mn-ea"/>
                <a:cs typeface="+mn-cs"/>
              </a:rPr>
              <a:t> And he fell to the earth, and heard a voice saying unto him, Saul, Saul, why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persecutest</a:t>
            </a:r>
            <a:r>
              <a:rPr kumimoji="0" lang="en-US" sz="2133" b="0" i="0" u="none" strike="noStrike" kern="1200" cap="none" spc="0" normalizeH="0" baseline="0" noProof="0" dirty="0">
                <a:ln>
                  <a:noFill/>
                </a:ln>
                <a:solidFill>
                  <a:prstClr val="black"/>
                </a:solidFill>
                <a:effectLst/>
                <a:uLnTx/>
                <a:uFillTx/>
                <a:latin typeface="Candara"/>
                <a:ea typeface="+mn-ea"/>
                <a:cs typeface="+mn-cs"/>
              </a:rPr>
              <a:t> thou me?</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604002" y="670560"/>
            <a:ext cx="4435161"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7506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3440" y="1605671"/>
            <a:ext cx="2367280" cy="74879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5</a:t>
            </a:r>
            <a:r>
              <a:rPr kumimoji="0" lang="en-US" sz="2133" b="0" i="0" u="none" strike="noStrike" kern="1200" cap="none" spc="0" normalizeH="0" baseline="0" noProof="0" dirty="0">
                <a:ln>
                  <a:noFill/>
                </a:ln>
                <a:solidFill>
                  <a:prstClr val="white"/>
                </a:solidFill>
                <a:effectLst/>
                <a:uLnTx/>
                <a:uFillTx/>
                <a:latin typeface="Candara"/>
                <a:ea typeface="+mn-ea"/>
                <a:cs typeface="+mn-cs"/>
              </a:rPr>
              <a:t> And he said, Who art thou, Lord?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436589" y="792481"/>
            <a:ext cx="7752648" cy="5253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418906"/>
      </p:ext>
    </p:extLst>
  </p:cSld>
  <p:clrMapOvr>
    <a:masterClrMapping/>
  </p:clrMapOvr>
  <p:transition spd="med">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3440" y="1605671"/>
            <a:ext cx="2367280" cy="29233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5</a:t>
            </a:r>
            <a:r>
              <a:rPr kumimoji="0" lang="en-US" sz="2133" b="0" i="0" u="none" strike="noStrike" kern="1200" cap="none" spc="0" normalizeH="0" baseline="0" noProof="0" dirty="0">
                <a:ln>
                  <a:noFill/>
                </a:ln>
                <a:solidFill>
                  <a:prstClr val="white"/>
                </a:solidFill>
                <a:effectLst/>
                <a:uLnTx/>
                <a:uFillTx/>
                <a:latin typeface="Candara"/>
                <a:ea typeface="+mn-ea"/>
                <a:cs typeface="+mn-cs"/>
              </a:rPr>
              <a:t> And he said, Who art thou, Lord?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And the Lord said, I am Jesus whom thou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persecutest</a:t>
            </a:r>
            <a:r>
              <a:rPr kumimoji="0" lang="en-US" sz="2133" b="0" i="0" u="none" strike="noStrike" kern="1200" cap="none" spc="0" normalizeH="0" baseline="0" noProof="0" dirty="0">
                <a:ln>
                  <a:noFill/>
                </a:ln>
                <a:solidFill>
                  <a:prstClr val="white"/>
                </a:solidFill>
                <a:effectLst/>
                <a:uLnTx/>
                <a:uFillTx/>
                <a:latin typeface="Candara"/>
                <a:ea typeface="+mn-ea"/>
                <a:cs typeface="+mn-cs"/>
              </a:rPr>
              <a:t>:</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1" u="none" strike="noStrike" kern="1200" cap="none" spc="0" normalizeH="0" baseline="0" noProof="0" dirty="0">
                <a:ln>
                  <a:noFill/>
                </a:ln>
                <a:solidFill>
                  <a:prstClr val="white"/>
                </a:solidFill>
                <a:effectLst/>
                <a:uLnTx/>
                <a:uFillTx/>
                <a:latin typeface="Candara"/>
                <a:ea typeface="+mn-ea"/>
                <a:cs typeface="+mn-cs"/>
              </a:rPr>
              <a:t>it is </a:t>
            </a:r>
            <a:r>
              <a:rPr kumimoji="0" lang="en-US" sz="2133" b="0" i="0" u="none" strike="noStrike" kern="1200" cap="none" spc="0" normalizeH="0" baseline="0" noProof="0" dirty="0">
                <a:ln>
                  <a:noFill/>
                </a:ln>
                <a:solidFill>
                  <a:prstClr val="white"/>
                </a:solidFill>
                <a:effectLst/>
                <a:uLnTx/>
                <a:uFillTx/>
                <a:latin typeface="Candara"/>
                <a:ea typeface="+mn-ea"/>
                <a:cs typeface="+mn-cs"/>
              </a:rPr>
              <a:t>hard for thee to kick against the pricks.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436589" y="792481"/>
            <a:ext cx="7752648" cy="5253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0267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3440" y="1605671"/>
            <a:ext cx="2367280" cy="29233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5</a:t>
            </a:r>
            <a:r>
              <a:rPr kumimoji="0" lang="en-US" sz="2133" b="0" i="0" u="none" strike="noStrike" kern="1200" cap="none" spc="0" normalizeH="0" baseline="0" noProof="0" dirty="0">
                <a:ln>
                  <a:noFill/>
                </a:ln>
                <a:solidFill>
                  <a:prstClr val="white"/>
                </a:solidFill>
                <a:effectLst/>
                <a:uLnTx/>
                <a:uFillTx/>
                <a:latin typeface="Candara"/>
                <a:ea typeface="+mn-ea"/>
                <a:cs typeface="+mn-cs"/>
              </a:rPr>
              <a:t> And he said, Who art thou, Lord?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And the Lord said, I am Jesus whom thou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persecutest</a:t>
            </a:r>
            <a:r>
              <a:rPr kumimoji="0" lang="en-US" sz="2133" b="0" i="0" u="none" strike="noStrike" kern="1200" cap="none" spc="0" normalizeH="0" baseline="0" noProof="0" dirty="0">
                <a:ln>
                  <a:noFill/>
                </a:ln>
                <a:solidFill>
                  <a:prstClr val="white"/>
                </a:solidFill>
                <a:effectLst/>
                <a:uLnTx/>
                <a:uFillTx/>
                <a:latin typeface="Candara"/>
                <a:ea typeface="+mn-ea"/>
                <a:cs typeface="+mn-cs"/>
              </a:rPr>
              <a:t>:</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1" u="none" strike="noStrike" kern="1200" cap="none" spc="0" normalizeH="0" baseline="0" noProof="0" dirty="0">
                <a:ln>
                  <a:noFill/>
                </a:ln>
                <a:solidFill>
                  <a:prstClr val="white"/>
                </a:solidFill>
                <a:effectLst/>
                <a:uLnTx/>
                <a:uFillTx/>
                <a:latin typeface="Candara"/>
                <a:ea typeface="+mn-ea"/>
                <a:cs typeface="+mn-cs"/>
              </a:rPr>
              <a:t>it is </a:t>
            </a:r>
            <a:r>
              <a:rPr kumimoji="0" lang="en-US" sz="2133" b="0" i="0" u="none" strike="noStrike" kern="1200" cap="none" spc="0" normalizeH="0" baseline="0" noProof="0" dirty="0">
                <a:ln>
                  <a:noFill/>
                </a:ln>
                <a:solidFill>
                  <a:prstClr val="white"/>
                </a:solidFill>
                <a:effectLst/>
                <a:uLnTx/>
                <a:uFillTx/>
                <a:latin typeface="Candara"/>
                <a:ea typeface="+mn-ea"/>
                <a:cs typeface="+mn-cs"/>
              </a:rPr>
              <a:t>hard for thee to kick against the pricks.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41041" y="1265115"/>
            <a:ext cx="6017860" cy="40961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347199" y="2922013"/>
            <a:ext cx="1923380" cy="3016852"/>
          </a:xfrm>
          <a:prstGeom prst="rect">
            <a:avLst/>
          </a:prstGeom>
        </p:spPr>
        <p:txBody>
          <a:bodyPr wrap="square">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1867" b="0" i="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Farmers used a sharply-pointed stick called a </a:t>
            </a:r>
            <a:r>
              <a:rPr kumimoji="0" lang="en-US" sz="1867" b="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prick</a:t>
            </a:r>
            <a:r>
              <a:rPr kumimoji="0" lang="en-US" sz="1867" b="0" i="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or </a:t>
            </a:r>
            <a:r>
              <a:rPr kumimoji="0" lang="en-US" sz="1867" b="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goad</a:t>
            </a:r>
            <a:r>
              <a:rPr kumimoji="0" lang="en-US" sz="1867" b="0" i="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to guide their plow animals.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1867" b="0" i="1"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When the beast resisted, it caused its own pain.</a:t>
            </a:r>
          </a:p>
        </p:txBody>
      </p:sp>
    </p:spTree>
    <p:extLst>
      <p:ext uri="{BB962C8B-B14F-4D97-AF65-F5344CB8AC3E}">
        <p14:creationId xmlns:p14="http://schemas.microsoft.com/office/powerpoint/2010/main" val="42310315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7120" y="1522452"/>
            <a:ext cx="3454400" cy="107702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6</a:t>
            </a:r>
            <a:r>
              <a:rPr kumimoji="0" lang="en-US" sz="2133" b="0" i="0" u="none" strike="noStrike" kern="1200" cap="none" spc="0" normalizeH="0" baseline="0" noProof="0" dirty="0">
                <a:ln>
                  <a:noFill/>
                </a:ln>
                <a:solidFill>
                  <a:prstClr val="white"/>
                </a:solidFill>
                <a:effectLst/>
                <a:uLnTx/>
                <a:uFillTx/>
                <a:latin typeface="Candara"/>
                <a:ea typeface="+mn-ea"/>
                <a:cs typeface="+mn-cs"/>
              </a:rPr>
              <a:t> And he trembling and astonished said, Lord, what wilt thou have me to do?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4880" y="853440"/>
            <a:ext cx="6414661" cy="5156200"/>
          </a:xfrm>
          <a:prstGeom prst="rect">
            <a:avLst/>
          </a:prstGeom>
        </p:spPr>
      </p:pic>
    </p:spTree>
    <p:extLst>
      <p:ext uri="{BB962C8B-B14F-4D97-AF65-F5344CB8AC3E}">
        <p14:creationId xmlns:p14="http://schemas.microsoft.com/office/powerpoint/2010/main" val="2870787853"/>
      </p:ext>
    </p:extLst>
  </p:cSld>
  <p:clrMapOvr>
    <a:masterClrMapping/>
  </p:clrMapOvr>
  <p:transition spd="med">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7120" y="1522453"/>
            <a:ext cx="3454400" cy="244124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6</a:t>
            </a:r>
            <a:r>
              <a:rPr kumimoji="0" lang="en-US" sz="2133" b="0" i="0" u="none" strike="noStrike" kern="1200" cap="none" spc="0" normalizeH="0" baseline="0" noProof="0" dirty="0">
                <a:ln>
                  <a:noFill/>
                </a:ln>
                <a:solidFill>
                  <a:prstClr val="white"/>
                </a:solidFill>
                <a:effectLst/>
                <a:uLnTx/>
                <a:uFillTx/>
                <a:latin typeface="Candara"/>
                <a:ea typeface="+mn-ea"/>
                <a:cs typeface="+mn-cs"/>
              </a:rPr>
              <a:t> And he trembling and astonished said, Lord, what wilt thou have me to do?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And the Lord </a:t>
            </a:r>
            <a:r>
              <a:rPr kumimoji="0" lang="en-US" sz="2133" b="0" i="1" u="none" strike="noStrike" kern="1200" cap="none" spc="0" normalizeH="0" baseline="0" noProof="0" dirty="0">
                <a:ln>
                  <a:noFill/>
                </a:ln>
                <a:solidFill>
                  <a:prstClr val="white"/>
                </a:solidFill>
                <a:effectLst/>
                <a:uLnTx/>
                <a:uFillTx/>
                <a:latin typeface="Candara"/>
                <a:ea typeface="+mn-ea"/>
                <a:cs typeface="+mn-cs"/>
              </a:rPr>
              <a:t>said </a:t>
            </a:r>
            <a:r>
              <a:rPr kumimoji="0" lang="en-US" sz="2133" b="0" i="0" u="none" strike="noStrike" kern="1200" cap="none" spc="0" normalizeH="0" baseline="0" noProof="0" dirty="0">
                <a:ln>
                  <a:noFill/>
                </a:ln>
                <a:solidFill>
                  <a:prstClr val="white"/>
                </a:solidFill>
                <a:effectLst/>
                <a:uLnTx/>
                <a:uFillTx/>
                <a:latin typeface="Candara"/>
                <a:ea typeface="+mn-ea"/>
                <a:cs typeface="+mn-cs"/>
              </a:rPr>
              <a:t>unto him, Arise, and go into the city, and it shall be told thee what thou must do.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4880" y="853440"/>
            <a:ext cx="6414661" cy="5156200"/>
          </a:xfrm>
          <a:prstGeom prst="rect">
            <a:avLst/>
          </a:prstGeom>
        </p:spPr>
      </p:pic>
    </p:spTree>
    <p:extLst>
      <p:ext uri="{BB962C8B-B14F-4D97-AF65-F5344CB8AC3E}">
        <p14:creationId xmlns:p14="http://schemas.microsoft.com/office/powerpoint/2010/main" val="2777938967"/>
      </p:ext>
    </p:extLst>
  </p:cSld>
  <p:clrMapOvr>
    <a:masterClrMapping/>
  </p:clrMapOvr>
  <p:transition spd="med">
    <p:fad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7120" y="3937000"/>
            <a:ext cx="3454400" cy="14052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7</a:t>
            </a:r>
            <a:r>
              <a:rPr kumimoji="0" lang="en-US" sz="2133" b="0" i="0" u="none" strike="noStrike" kern="1200" cap="none" spc="0" normalizeH="0" baseline="0" noProof="0" dirty="0">
                <a:ln>
                  <a:noFill/>
                </a:ln>
                <a:solidFill>
                  <a:prstClr val="white"/>
                </a:solidFill>
                <a:effectLst/>
                <a:uLnTx/>
                <a:uFillTx/>
                <a:latin typeface="Candara"/>
                <a:ea typeface="+mn-ea"/>
                <a:cs typeface="+mn-cs"/>
              </a:rPr>
              <a:t> And the men which journeyed with him stood speechless, hearing a voice, but seeing no man. </a:t>
            </a:r>
            <a:endParaRPr kumimoji="0" lang="en-US" sz="2133" b="0" i="1" u="none" strike="noStrike" kern="1200" cap="none" spc="0" normalizeH="0" baseline="0" noProof="0" dirty="0">
              <a:ln>
                <a:noFill/>
              </a:ln>
              <a:solidFill>
                <a:prstClr val="white"/>
              </a:solidFill>
              <a:effectLst/>
              <a:uLnTx/>
              <a:uFillTx/>
              <a:latin typeface="Candara"/>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5365" y="853440"/>
            <a:ext cx="6093691" cy="5156200"/>
          </a:xfrm>
          <a:prstGeom prst="rect">
            <a:avLst/>
          </a:prstGeom>
        </p:spPr>
      </p:pic>
    </p:spTree>
    <p:extLst>
      <p:ext uri="{BB962C8B-B14F-4D97-AF65-F5344CB8AC3E}">
        <p14:creationId xmlns:p14="http://schemas.microsoft.com/office/powerpoint/2010/main" val="2618400667"/>
      </p:ext>
    </p:extLst>
  </p:cSld>
  <p:clrMapOvr>
    <a:masterClrMapping/>
  </p:clrMapOvr>
  <p:transition spd="med">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08800" y="1603640"/>
            <a:ext cx="4064000" cy="278230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533"/>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8</a:t>
            </a:r>
            <a:r>
              <a:rPr kumimoji="0" lang="en-US" sz="2133" b="0" i="0" u="none" strike="noStrike" kern="1200" cap="none" spc="0" normalizeH="0" baseline="0" noProof="0" dirty="0">
                <a:ln>
                  <a:noFill/>
                </a:ln>
                <a:solidFill>
                  <a:prstClr val="white"/>
                </a:solidFill>
                <a:effectLst/>
                <a:uLnTx/>
                <a:uFillTx/>
                <a:latin typeface="Candara"/>
                <a:ea typeface="+mn-ea"/>
                <a:cs typeface="+mn-cs"/>
              </a:rPr>
              <a:t> And Saul arose from the earth; and when his eyes were opened, he saw no man: but they led him by the hand, and brought </a:t>
            </a:r>
            <a:r>
              <a:rPr kumimoji="0" lang="en-US" sz="2133" b="0" i="1" u="none" strike="noStrike" kern="1200" cap="none" spc="0" normalizeH="0" baseline="0" noProof="0" dirty="0">
                <a:ln>
                  <a:noFill/>
                </a:ln>
                <a:solidFill>
                  <a:prstClr val="white"/>
                </a:solidFill>
                <a:effectLst/>
                <a:uLnTx/>
                <a:uFillTx/>
                <a:latin typeface="Candara"/>
                <a:ea typeface="+mn-ea"/>
                <a:cs typeface="+mn-cs"/>
              </a:rPr>
              <a:t>him </a:t>
            </a:r>
            <a:r>
              <a:rPr kumimoji="0" lang="en-US" sz="2133" b="0" i="0" u="none" strike="noStrike" kern="1200" cap="none" spc="0" normalizeH="0" baseline="0" noProof="0" dirty="0">
                <a:ln>
                  <a:noFill/>
                </a:ln>
                <a:solidFill>
                  <a:prstClr val="white"/>
                </a:solidFill>
                <a:effectLst/>
                <a:uLnTx/>
                <a:uFillTx/>
                <a:latin typeface="Candara"/>
                <a:ea typeface="+mn-ea"/>
                <a:cs typeface="+mn-cs"/>
              </a:rPr>
              <a:t>into Damascus.  </a:t>
            </a:r>
          </a:p>
          <a:p>
            <a:pPr marL="0" marR="0" lvl="0" indent="0" algn="l" defTabSz="1219170" rtl="0" eaLnBrk="1" fontAlgn="auto" latinLnBrk="0" hangingPunct="1">
              <a:lnSpc>
                <a:spcPct val="100000"/>
              </a:lnSpc>
              <a:spcBef>
                <a:spcPts val="533"/>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9</a:t>
            </a:r>
            <a:r>
              <a:rPr kumimoji="0" lang="en-US" sz="2133" b="0" i="0" u="none" strike="noStrike" kern="1200" cap="none" spc="0" normalizeH="0" baseline="0" noProof="0" dirty="0">
                <a:ln>
                  <a:noFill/>
                </a:ln>
                <a:solidFill>
                  <a:prstClr val="white"/>
                </a:solidFill>
                <a:effectLst/>
                <a:uLnTx/>
                <a:uFillTx/>
                <a:latin typeface="Candara"/>
                <a:ea typeface="+mn-ea"/>
                <a:cs typeface="+mn-cs"/>
              </a:rPr>
              <a:t> And he was three days without sight, and neither did eat nor drink.</a:t>
            </a:r>
            <a:endParaRPr kumimoji="0" lang="en-US" sz="2000" b="0" i="0" u="none" strike="noStrike" kern="1200" cap="none" spc="0" normalizeH="0" baseline="0" noProof="0" dirty="0">
              <a:ln>
                <a:noFill/>
              </a:ln>
              <a:solidFill>
                <a:prstClr val="white"/>
              </a:solidFill>
              <a:effectLst/>
              <a:uLnTx/>
              <a:uFillTx/>
              <a:latin typeface="Candara"/>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897" y="731520"/>
            <a:ext cx="4692607" cy="5364480"/>
          </a:xfrm>
          <a:prstGeom prst="rect">
            <a:avLst/>
          </a:prstGeom>
        </p:spPr>
      </p:pic>
    </p:spTree>
    <p:extLst>
      <p:ext uri="{BB962C8B-B14F-4D97-AF65-F5344CB8AC3E}">
        <p14:creationId xmlns:p14="http://schemas.microsoft.com/office/powerpoint/2010/main" val="8611672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ED1D48-0689-4B1E-8652-4A386CA325F7}"/>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C650400F-62D6-4F62-802D-02A5F83681EA}"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15</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29698" name="Text Box 2">
            <a:extLst>
              <a:ext uri="{FF2B5EF4-FFF2-40B4-BE49-F238E27FC236}">
                <a16:creationId xmlns:a16="http://schemas.microsoft.com/office/drawing/2014/main" id="{E4CC55F2-0855-4AA9-9C5B-78E870E6D464}"/>
              </a:ext>
            </a:extLst>
          </p:cNvPr>
          <p:cNvSpPr txBox="1">
            <a:spLocks noChangeArrowheads="1"/>
          </p:cNvSpPr>
          <p:nvPr/>
        </p:nvSpPr>
        <p:spPr bwMode="auto">
          <a:xfrm>
            <a:off x="2743200" y="685801"/>
            <a:ext cx="76962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5.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Preparation for the Gentile Mission</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(9.1-12.25)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Gentiles flock to the Church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Antioch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(11.19-26);</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Jerusalem Church sends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Barnabas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to report on the situation (11.22);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Barnabas with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Apostle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Antioch (11.25-30);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Gospel preached “all over Judea and Samaria”;</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first half concludes with an account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Herod Agrippa I’s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persecution (41-44 CE) of the Jerusalem community;</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God is unhappy with Herod (12.20-23).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29698">
                                            <p:txEl>
                                              <p:pRg st="0" end="0"/>
                                            </p:txEl>
                                          </p:spTgt>
                                        </p:tgtEl>
                                        <p:attrNameLst>
                                          <p:attrName>style.visibility</p:attrName>
                                        </p:attrNameLst>
                                      </p:cBhvr>
                                      <p:to>
                                        <p:strVal val="visible"/>
                                      </p:to>
                                    </p:set>
                                    <p:anim calcmode="lin" valueType="num">
                                      <p:cBhvr additive="base">
                                        <p:cTn id="7" dur="300" fill="hold"/>
                                        <p:tgtEl>
                                          <p:spTgt spid="29698">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2969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9698">
                                            <p:txEl>
                                              <p:pRg st="1" end="1"/>
                                            </p:txEl>
                                          </p:spTgt>
                                        </p:tgtEl>
                                        <p:attrNameLst>
                                          <p:attrName>style.visibility</p:attrName>
                                        </p:attrNameLst>
                                      </p:cBhvr>
                                      <p:to>
                                        <p:strVal val="visible"/>
                                      </p:to>
                                    </p:set>
                                    <p:anim calcmode="lin" valueType="num">
                                      <p:cBhvr additive="base">
                                        <p:cTn id="13" dur="300" fill="hold"/>
                                        <p:tgtEl>
                                          <p:spTgt spid="29698">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2969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9698">
                                            <p:txEl>
                                              <p:pRg st="2" end="2"/>
                                            </p:txEl>
                                          </p:spTgt>
                                        </p:tgtEl>
                                        <p:attrNameLst>
                                          <p:attrName>style.visibility</p:attrName>
                                        </p:attrNameLst>
                                      </p:cBhvr>
                                      <p:to>
                                        <p:strVal val="visible"/>
                                      </p:to>
                                    </p:set>
                                    <p:anim calcmode="lin" valueType="num">
                                      <p:cBhvr additive="base">
                                        <p:cTn id="19" dur="300" fill="hold"/>
                                        <p:tgtEl>
                                          <p:spTgt spid="29698">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2969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29698">
                                            <p:txEl>
                                              <p:pRg st="3" end="3"/>
                                            </p:txEl>
                                          </p:spTgt>
                                        </p:tgtEl>
                                        <p:attrNameLst>
                                          <p:attrName>style.visibility</p:attrName>
                                        </p:attrNameLst>
                                      </p:cBhvr>
                                      <p:to>
                                        <p:strVal val="visible"/>
                                      </p:to>
                                    </p:set>
                                    <p:anim calcmode="lin" valueType="num">
                                      <p:cBhvr additive="base">
                                        <p:cTn id="25" dur="300" fill="hold"/>
                                        <p:tgtEl>
                                          <p:spTgt spid="29698">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2969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29698">
                                            <p:txEl>
                                              <p:pRg st="4" end="4"/>
                                            </p:txEl>
                                          </p:spTgt>
                                        </p:tgtEl>
                                        <p:attrNameLst>
                                          <p:attrName>style.visibility</p:attrName>
                                        </p:attrNameLst>
                                      </p:cBhvr>
                                      <p:to>
                                        <p:strVal val="visible"/>
                                      </p:to>
                                    </p:set>
                                    <p:anim calcmode="lin" valueType="num">
                                      <p:cBhvr additive="base">
                                        <p:cTn id="31" dur="300" fill="hold"/>
                                        <p:tgtEl>
                                          <p:spTgt spid="29698">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2969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29698">
                                            <p:txEl>
                                              <p:pRg st="5" end="5"/>
                                            </p:txEl>
                                          </p:spTgt>
                                        </p:tgtEl>
                                        <p:attrNameLst>
                                          <p:attrName>style.visibility</p:attrName>
                                        </p:attrNameLst>
                                      </p:cBhvr>
                                      <p:to>
                                        <p:strVal val="visible"/>
                                      </p:to>
                                    </p:set>
                                    <p:anim calcmode="lin" valueType="num">
                                      <p:cBhvr additive="base">
                                        <p:cTn id="37" dur="300" fill="hold"/>
                                        <p:tgtEl>
                                          <p:spTgt spid="29698">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2969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iterate type="wd">
                                    <p:tmPct val="100000"/>
                                  </p:iterate>
                                  <p:childTnLst>
                                    <p:set>
                                      <p:cBhvr>
                                        <p:cTn id="42" dur="1" fill="hold">
                                          <p:stCondLst>
                                            <p:cond delay="0"/>
                                          </p:stCondLst>
                                        </p:cTn>
                                        <p:tgtEl>
                                          <p:spTgt spid="29698">
                                            <p:txEl>
                                              <p:pRg st="6" end="6"/>
                                            </p:txEl>
                                          </p:spTgt>
                                        </p:tgtEl>
                                        <p:attrNameLst>
                                          <p:attrName>style.visibility</p:attrName>
                                        </p:attrNameLst>
                                      </p:cBhvr>
                                      <p:to>
                                        <p:strVal val="visible"/>
                                      </p:to>
                                    </p:set>
                                    <p:anim calcmode="lin" valueType="num">
                                      <p:cBhvr additive="base">
                                        <p:cTn id="43" dur="300" fill="hold"/>
                                        <p:tgtEl>
                                          <p:spTgt spid="29698">
                                            <p:txEl>
                                              <p:pRg st="6" end="6"/>
                                            </p:txEl>
                                          </p:spTgt>
                                        </p:tgtEl>
                                        <p:attrNameLst>
                                          <p:attrName>ppt_x</p:attrName>
                                        </p:attrNameLst>
                                      </p:cBhvr>
                                      <p:tavLst>
                                        <p:tav tm="0">
                                          <p:val>
                                            <p:strVal val="0-#ppt_w/2"/>
                                          </p:val>
                                        </p:tav>
                                        <p:tav tm="100000">
                                          <p:val>
                                            <p:strVal val="#ppt_x"/>
                                          </p:val>
                                        </p:tav>
                                      </p:tavLst>
                                    </p:anim>
                                    <p:anim calcmode="lin" valueType="num">
                                      <p:cBhvr additive="base">
                                        <p:cTn id="44" dur="300" fill="hold"/>
                                        <p:tgtEl>
                                          <p:spTgt spid="29698">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build="p"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16000" y="1896746"/>
            <a:ext cx="4673600" cy="292368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10</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there was a certain disciple at Damascus, named Ananias;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and to him said the Lord in a vision, Ananias.  And he said, Behold, I </a:t>
            </a:r>
            <a:r>
              <a:rPr kumimoji="0" lang="en-US" sz="2133" b="0" i="1" u="none" strike="noStrike" kern="1200" cap="none" spc="0" normalizeH="0" baseline="0" noProof="0" dirty="0">
                <a:ln>
                  <a:noFill/>
                </a:ln>
                <a:solidFill>
                  <a:prstClr val="black"/>
                </a:solidFill>
                <a:effectLst/>
                <a:uLnTx/>
                <a:uFillTx/>
                <a:latin typeface="Candara"/>
                <a:ea typeface="+mn-ea"/>
                <a:cs typeface="+mn-cs"/>
              </a:rPr>
              <a:t>am here</a:t>
            </a:r>
            <a:r>
              <a:rPr kumimoji="0" lang="en-US" sz="2133" b="0" i="0" u="none" strike="noStrike" kern="1200" cap="none" spc="0" normalizeH="0" baseline="0" noProof="0" dirty="0">
                <a:ln>
                  <a:noFill/>
                </a:ln>
                <a:solidFill>
                  <a:prstClr val="black"/>
                </a:solidFill>
                <a:effectLst/>
                <a:uLnTx/>
                <a:uFillTx/>
                <a:latin typeface="Candara"/>
                <a:ea typeface="+mn-ea"/>
                <a:cs typeface="+mn-cs"/>
              </a:rPr>
              <a:t>, Lord. </a:t>
            </a:r>
          </a:p>
          <a:p>
            <a:pPr marL="0" marR="0" lvl="0" indent="0" algn="l" defTabSz="1219170" rtl="0" eaLnBrk="1" fontAlgn="auto" latinLnBrk="0" hangingPunct="1">
              <a:lnSpc>
                <a:spcPct val="100000"/>
              </a:lnSpc>
              <a:spcBef>
                <a:spcPts val="4800"/>
              </a:spcBef>
              <a:spcAft>
                <a:spcPts val="0"/>
              </a:spcAft>
              <a:buClrTx/>
              <a:buSzTx/>
              <a:buFontTx/>
              <a:buNone/>
              <a:tabLst/>
              <a:defRPr/>
            </a:pPr>
            <a:r>
              <a:rPr kumimoji="0" lang="en-US" sz="1867" b="0" i="1" u="none" strike="noStrike" kern="1200" cap="none" spc="0" normalizeH="0" baseline="0" noProof="0" dirty="0">
                <a:ln>
                  <a:noFill/>
                </a:ln>
                <a:solidFill>
                  <a:srgbClr val="C00000"/>
                </a:solidFill>
                <a:effectLst/>
                <a:uLnTx/>
                <a:uFillTx/>
                <a:latin typeface="Candara"/>
                <a:ea typeface="+mn-ea"/>
                <a:cs typeface="+mn-cs"/>
              </a:rPr>
              <a:t>Ananias was one of the Christians living in Damascus that Saul had come to arrest!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7637" y="787400"/>
            <a:ext cx="4282185" cy="5257800"/>
          </a:xfrm>
          <a:prstGeom prst="rect">
            <a:avLst/>
          </a:prstGeom>
        </p:spPr>
      </p:pic>
    </p:spTree>
    <p:extLst>
      <p:ext uri="{BB962C8B-B14F-4D97-AF65-F5344CB8AC3E}">
        <p14:creationId xmlns:p14="http://schemas.microsoft.com/office/powerpoint/2010/main" val="34358065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97280" y="1219200"/>
            <a:ext cx="3657600" cy="173348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11</a:t>
            </a:r>
            <a:r>
              <a:rPr kumimoji="0" lang="en-US" sz="2133" b="0" i="0" u="none" strike="noStrike" kern="1200" cap="none" spc="0" normalizeH="0" baseline="0" noProof="0" dirty="0">
                <a:ln>
                  <a:noFill/>
                </a:ln>
                <a:solidFill>
                  <a:prstClr val="white"/>
                </a:solidFill>
                <a:effectLst/>
                <a:uLnTx/>
                <a:uFillTx/>
                <a:latin typeface="Candara"/>
                <a:ea typeface="+mn-ea"/>
                <a:cs typeface="+mn-cs"/>
              </a:rPr>
              <a:t> And the Lord </a:t>
            </a:r>
            <a:r>
              <a:rPr kumimoji="0" lang="en-US" sz="2133" b="0" i="1" u="none" strike="noStrike" kern="1200" cap="none" spc="0" normalizeH="0" baseline="0" noProof="0" dirty="0">
                <a:ln>
                  <a:noFill/>
                </a:ln>
                <a:solidFill>
                  <a:prstClr val="white"/>
                </a:solidFill>
                <a:effectLst/>
                <a:uLnTx/>
                <a:uFillTx/>
                <a:latin typeface="Candara"/>
                <a:ea typeface="+mn-ea"/>
                <a:cs typeface="+mn-cs"/>
              </a:rPr>
              <a:t>said </a:t>
            </a:r>
            <a:r>
              <a:rPr kumimoji="0" lang="en-US" sz="2133" b="0" i="0" u="none" strike="noStrike" kern="1200" cap="none" spc="0" normalizeH="0" baseline="0" noProof="0" dirty="0">
                <a:ln>
                  <a:noFill/>
                </a:ln>
                <a:solidFill>
                  <a:prstClr val="white"/>
                </a:solidFill>
                <a:effectLst/>
                <a:uLnTx/>
                <a:uFillTx/>
                <a:latin typeface="Candara"/>
                <a:ea typeface="+mn-ea"/>
                <a:cs typeface="+mn-cs"/>
              </a:rPr>
              <a:t>unto him, Arise, and go into the street which is called Straight, and enquire in the house of Judas for </a:t>
            </a:r>
            <a:r>
              <a:rPr kumimoji="0" lang="en-US" sz="2133" b="0" i="1" u="none" strike="noStrike" kern="1200" cap="none" spc="0" normalizeH="0" baseline="0" noProof="0" dirty="0">
                <a:ln>
                  <a:noFill/>
                </a:ln>
                <a:solidFill>
                  <a:prstClr val="white"/>
                </a:solidFill>
                <a:effectLst/>
                <a:uLnTx/>
                <a:uFillTx/>
                <a:latin typeface="Candara"/>
                <a:ea typeface="+mn-ea"/>
                <a:cs typeface="+mn-cs"/>
              </a:rPr>
              <a:t>one </a:t>
            </a:r>
            <a:r>
              <a:rPr kumimoji="0" lang="en-US" sz="2133" b="0" i="0" u="none" strike="noStrike" kern="1200" cap="none" spc="0" normalizeH="0" baseline="0" noProof="0" dirty="0">
                <a:ln>
                  <a:noFill/>
                </a:ln>
                <a:solidFill>
                  <a:prstClr val="white"/>
                </a:solidFill>
                <a:effectLst/>
                <a:uLnTx/>
                <a:uFillTx/>
                <a:latin typeface="Candara"/>
                <a:ea typeface="+mn-ea"/>
                <a:cs typeface="+mn-cs"/>
              </a:rPr>
              <a:t>called Saul, of Tarsus: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3200" y="756920"/>
            <a:ext cx="3251200" cy="5283200"/>
          </a:xfrm>
          <a:prstGeom prst="rect">
            <a:avLst/>
          </a:prstGeom>
        </p:spPr>
      </p:pic>
      <p:sp>
        <p:nvSpPr>
          <p:cNvPr id="4" name="TextBox 3"/>
          <p:cNvSpPr txBox="1"/>
          <p:nvPr/>
        </p:nvSpPr>
        <p:spPr>
          <a:xfrm>
            <a:off x="8737600" y="3344624"/>
            <a:ext cx="2336800" cy="210358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FFFF99"/>
                </a:solidFill>
                <a:effectLst/>
                <a:uLnTx/>
                <a:uFillTx/>
                <a:latin typeface="Candara"/>
                <a:ea typeface="+mn-ea"/>
                <a:cs typeface="+mn-cs"/>
              </a:rPr>
              <a:t>The street called Straight was the Roman street </a:t>
            </a:r>
            <a:r>
              <a:rPr kumimoji="0" lang="en-US" sz="1867" b="0" i="1" u="none" strike="noStrike" kern="1200" cap="none" spc="0" normalizeH="0" baseline="0" noProof="0" dirty="0" err="1">
                <a:ln>
                  <a:noFill/>
                </a:ln>
                <a:solidFill>
                  <a:srgbClr val="FFFF99"/>
                </a:solidFill>
                <a:effectLst/>
                <a:uLnTx/>
                <a:uFillTx/>
                <a:latin typeface="Candara"/>
                <a:ea typeface="+mn-ea"/>
                <a:cs typeface="+mn-cs"/>
              </a:rPr>
              <a:t>Decumanus</a:t>
            </a:r>
            <a:r>
              <a:rPr kumimoji="0" lang="en-US" sz="1867" b="0" i="1" u="none" strike="noStrike" kern="1200" cap="none" spc="0" normalizeH="0" baseline="0" noProof="0" dirty="0">
                <a:ln>
                  <a:noFill/>
                </a:ln>
                <a:solidFill>
                  <a:srgbClr val="FFFF99"/>
                </a:solidFill>
                <a:effectLst/>
                <a:uLnTx/>
                <a:uFillTx/>
                <a:latin typeface="Candara"/>
                <a:ea typeface="+mn-ea"/>
                <a:cs typeface="+mn-cs"/>
              </a:rPr>
              <a:t> Maximus </a:t>
            </a:r>
            <a:r>
              <a:rPr kumimoji="0" lang="en-US" sz="1867" b="0" i="0" u="none" strike="noStrike" kern="1200" cap="none" spc="0" normalizeH="0" baseline="0" noProof="0" dirty="0">
                <a:ln>
                  <a:noFill/>
                </a:ln>
                <a:solidFill>
                  <a:srgbClr val="FFFF99"/>
                </a:solidFill>
                <a:effectLst/>
                <a:uLnTx/>
                <a:uFillTx/>
                <a:latin typeface="Candara"/>
                <a:ea typeface="+mn-ea"/>
                <a:cs typeface="+mn-cs"/>
              </a:rPr>
              <a:t>that ran from east to west in the old city of Damascus, Syria.</a:t>
            </a:r>
          </a:p>
        </p:txBody>
      </p:sp>
    </p:spTree>
    <p:extLst>
      <p:ext uri="{BB962C8B-B14F-4D97-AF65-F5344CB8AC3E}">
        <p14:creationId xmlns:p14="http://schemas.microsoft.com/office/powerpoint/2010/main" val="39805895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97280" y="3225800"/>
            <a:ext cx="3657600" cy="21643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for, behold, he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prayeth</a:t>
            </a:r>
            <a:r>
              <a:rPr kumimoji="0" lang="en-US" sz="2133" b="0" i="0" u="none" strike="noStrike" kern="1200" cap="none" spc="0" normalizeH="0" baseline="0" noProof="0" dirty="0">
                <a:ln>
                  <a:noFill/>
                </a:ln>
                <a:solidFill>
                  <a:prstClr val="white"/>
                </a:solidFill>
                <a:effectLst/>
                <a:uLnTx/>
                <a:uFillTx/>
                <a:latin typeface="Candara"/>
                <a:ea typeface="+mn-ea"/>
                <a:cs typeface="+mn-cs"/>
              </a:rPr>
              <a:t>,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12</a:t>
            </a:r>
            <a:r>
              <a:rPr kumimoji="0" lang="en-US" sz="2133" b="0" i="0" u="none" strike="noStrike" kern="1200" cap="none" spc="0" normalizeH="0" baseline="0" noProof="0" dirty="0">
                <a:ln>
                  <a:noFill/>
                </a:ln>
                <a:solidFill>
                  <a:prstClr val="white"/>
                </a:solidFill>
                <a:effectLst/>
                <a:uLnTx/>
                <a:uFillTx/>
                <a:latin typeface="Candara"/>
                <a:ea typeface="+mn-ea"/>
                <a:cs typeface="+mn-cs"/>
              </a:rPr>
              <a:t> And hath seen in a vision a man named Ananias coming in, and putting </a:t>
            </a:r>
            <a:r>
              <a:rPr kumimoji="0" lang="en-US" sz="2133" b="0" i="1" u="none" strike="noStrike" kern="1200" cap="none" spc="0" normalizeH="0" baseline="0" noProof="0" dirty="0">
                <a:ln>
                  <a:noFill/>
                </a:ln>
                <a:solidFill>
                  <a:prstClr val="white"/>
                </a:solidFill>
                <a:effectLst/>
                <a:uLnTx/>
                <a:uFillTx/>
                <a:latin typeface="Candara"/>
                <a:ea typeface="+mn-ea"/>
                <a:cs typeface="+mn-cs"/>
              </a:rPr>
              <a:t>his </a:t>
            </a:r>
            <a:r>
              <a:rPr kumimoji="0" lang="en-US" sz="2133" b="0" i="0" u="none" strike="noStrike" kern="1200" cap="none" spc="0" normalizeH="0" baseline="0" noProof="0" dirty="0">
                <a:ln>
                  <a:noFill/>
                </a:ln>
                <a:solidFill>
                  <a:prstClr val="white"/>
                </a:solidFill>
                <a:effectLst/>
                <a:uLnTx/>
                <a:uFillTx/>
                <a:latin typeface="Candara"/>
                <a:ea typeface="+mn-ea"/>
                <a:cs typeface="+mn-cs"/>
              </a:rPr>
              <a:t>hand on him, that he might receive his sight.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4348" y="756920"/>
            <a:ext cx="3991464" cy="5283200"/>
          </a:xfrm>
          <a:prstGeom prst="rect">
            <a:avLst/>
          </a:prstGeom>
        </p:spPr>
      </p:pic>
    </p:spTree>
    <p:extLst>
      <p:ext uri="{BB962C8B-B14F-4D97-AF65-F5344CB8AC3E}">
        <p14:creationId xmlns:p14="http://schemas.microsoft.com/office/powerpoint/2010/main" val="3473716094"/>
      </p:ext>
    </p:extLst>
  </p:cSld>
  <p:clrMapOvr>
    <a:masterClrMapping/>
  </p:clrMapOvr>
  <p:transition spd="med">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1972528"/>
            <a:ext cx="4876800" cy="244124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13</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Ananias answered, Lord, I have heard by many of this man, how much evil he hath done to thy saints at Jerusalem:</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14</a:t>
            </a:r>
            <a:r>
              <a:rPr kumimoji="0" lang="en-US" sz="2133" b="0" i="0" u="none" strike="noStrike" kern="1200" cap="none" spc="0" normalizeH="0" baseline="0" noProof="0" dirty="0">
                <a:ln>
                  <a:noFill/>
                </a:ln>
                <a:solidFill>
                  <a:prstClr val="black"/>
                </a:solidFill>
                <a:effectLst/>
                <a:uLnTx/>
                <a:uFillTx/>
                <a:latin typeface="Candara"/>
                <a:ea typeface="+mn-ea"/>
                <a:cs typeface="+mn-cs"/>
              </a:rPr>
              <a:t> And here he hath authority from the chief priests to bind all that call on thy name.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7637" y="787400"/>
            <a:ext cx="4282185" cy="5257800"/>
          </a:xfrm>
          <a:prstGeom prst="rect">
            <a:avLst/>
          </a:prstGeom>
        </p:spPr>
      </p:pic>
    </p:spTree>
    <p:extLst>
      <p:ext uri="{BB962C8B-B14F-4D97-AF65-F5344CB8AC3E}">
        <p14:creationId xmlns:p14="http://schemas.microsoft.com/office/powerpoint/2010/main" val="31364160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1996023"/>
            <a:ext cx="4876800" cy="211301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15</a:t>
            </a:r>
            <a:r>
              <a:rPr kumimoji="0" lang="en-US" sz="2133" b="0" i="0" u="none" strike="noStrike" kern="1200" cap="none" spc="0" normalizeH="0" baseline="0" noProof="0" dirty="0">
                <a:ln>
                  <a:noFill/>
                </a:ln>
                <a:solidFill>
                  <a:prstClr val="black"/>
                </a:solidFill>
                <a:effectLst/>
                <a:uLnTx/>
                <a:uFillTx/>
                <a:latin typeface="Candara"/>
                <a:ea typeface="+mn-ea"/>
                <a:cs typeface="+mn-cs"/>
              </a:rPr>
              <a:t> But the Lord said unto him, Go thy way: for he is a chosen vessel unto me, to bear my name before the Gentiles, and kings, and the children of Israel: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16</a:t>
            </a:r>
            <a:r>
              <a:rPr kumimoji="0" lang="en-US" sz="2133" b="0" i="0" u="none" strike="noStrike" kern="1200" cap="none" spc="0" normalizeH="0" baseline="0" noProof="0" dirty="0">
                <a:ln>
                  <a:noFill/>
                </a:ln>
                <a:solidFill>
                  <a:prstClr val="black"/>
                </a:solidFill>
                <a:effectLst/>
                <a:uLnTx/>
                <a:uFillTx/>
                <a:latin typeface="Candara"/>
                <a:ea typeface="+mn-ea"/>
                <a:cs typeface="+mn-cs"/>
              </a:rPr>
              <a:t> For I will shew him how great things  he must suffer for my name's sake.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7637" y="787400"/>
            <a:ext cx="4282185" cy="5257800"/>
          </a:xfrm>
          <a:prstGeom prst="rect">
            <a:avLst/>
          </a:prstGeom>
        </p:spPr>
      </p:pic>
    </p:spTree>
    <p:extLst>
      <p:ext uri="{BB962C8B-B14F-4D97-AF65-F5344CB8AC3E}">
        <p14:creationId xmlns:p14="http://schemas.microsoft.com/office/powerpoint/2010/main" val="39586198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16000" y="1092201"/>
            <a:ext cx="4673600" cy="413369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17</a:t>
            </a:r>
            <a:r>
              <a:rPr kumimoji="0" lang="en-US" sz="2133" b="0" i="0" u="none" strike="noStrike" kern="1200" cap="none" spc="0" normalizeH="0" baseline="0" noProof="0" dirty="0">
                <a:ln>
                  <a:noFill/>
                </a:ln>
                <a:solidFill>
                  <a:prstClr val="black"/>
                </a:solidFill>
                <a:effectLst/>
                <a:uLnTx/>
                <a:uFillTx/>
                <a:latin typeface="Candara"/>
                <a:ea typeface="+mn-ea"/>
                <a:cs typeface="+mn-cs"/>
              </a:rPr>
              <a:t> And Ananias went his way, and entered into the house; and putting  his hands on him said,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Brother Saul, the Lord, </a:t>
            </a:r>
            <a:r>
              <a:rPr kumimoji="0" lang="en-US" sz="2133" b="0" i="1" u="none" strike="noStrike" kern="1200" cap="none" spc="0" normalizeH="0" baseline="0" noProof="0" dirty="0">
                <a:ln>
                  <a:noFill/>
                </a:ln>
                <a:solidFill>
                  <a:prstClr val="black"/>
                </a:solidFill>
                <a:effectLst/>
                <a:uLnTx/>
                <a:uFillTx/>
                <a:latin typeface="Candara"/>
                <a:ea typeface="+mn-ea"/>
                <a:cs typeface="+mn-cs"/>
              </a:rPr>
              <a:t>even </a:t>
            </a:r>
            <a:r>
              <a:rPr kumimoji="0" lang="en-US" sz="2133" b="0" i="0" u="none" strike="noStrike" kern="1200" cap="none" spc="0" normalizeH="0" baseline="0" noProof="0" dirty="0">
                <a:ln>
                  <a:noFill/>
                </a:ln>
                <a:solidFill>
                  <a:prstClr val="black"/>
                </a:solidFill>
                <a:effectLst/>
                <a:uLnTx/>
                <a:uFillTx/>
                <a:latin typeface="Candara"/>
                <a:ea typeface="+mn-ea"/>
                <a:cs typeface="+mn-cs"/>
              </a:rPr>
              <a:t>Jesus,  that appeared unto thee in the way    as thou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camest</a:t>
            </a:r>
            <a:r>
              <a:rPr kumimoji="0" lang="en-US" sz="2133" b="0" i="0" u="none" strike="noStrike" kern="1200" cap="none" spc="0" normalizeH="0" baseline="0" noProof="0" dirty="0">
                <a:ln>
                  <a:noFill/>
                </a:ln>
                <a:solidFill>
                  <a:prstClr val="black"/>
                </a:solidFill>
                <a:effectLst/>
                <a:uLnTx/>
                <a:uFillTx/>
                <a:latin typeface="Candara"/>
                <a:ea typeface="+mn-ea"/>
                <a:cs typeface="+mn-cs"/>
              </a:rPr>
              <a:t>, hath sent me, that thou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mightest</a:t>
            </a:r>
            <a:r>
              <a:rPr kumimoji="0" lang="en-US" sz="2133" b="0" i="0" u="none" strike="noStrike" kern="1200" cap="none" spc="0" normalizeH="0" baseline="0" noProof="0" dirty="0">
                <a:ln>
                  <a:noFill/>
                </a:ln>
                <a:solidFill>
                  <a:prstClr val="black"/>
                </a:solidFill>
                <a:effectLst/>
                <a:uLnTx/>
                <a:uFillTx/>
                <a:latin typeface="Candara"/>
                <a:ea typeface="+mn-ea"/>
                <a:cs typeface="+mn-cs"/>
              </a:rPr>
              <a:t> receive thy sight, and  be filled with the Holy Ghost.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18</a:t>
            </a:r>
            <a:r>
              <a:rPr kumimoji="0" lang="en-US" sz="2133" b="0" i="0" u="none" strike="noStrike" kern="1200" cap="none" spc="0" normalizeH="0" baseline="0" noProof="0" dirty="0">
                <a:ln>
                  <a:noFill/>
                </a:ln>
                <a:solidFill>
                  <a:prstClr val="black"/>
                </a:solidFill>
                <a:effectLst/>
                <a:uLnTx/>
                <a:uFillTx/>
                <a:latin typeface="Candara"/>
                <a:ea typeface="+mn-ea"/>
                <a:cs typeface="+mn-cs"/>
              </a:rPr>
              <a:t> And immediately there fell from his eyes as it had been scales: and he received sight forthwith, and arose, and was baptized.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2176" y="731520"/>
            <a:ext cx="4233333" cy="5291667"/>
          </a:xfrm>
          <a:prstGeom prst="rect">
            <a:avLst/>
          </a:prstGeom>
        </p:spPr>
      </p:pic>
    </p:spTree>
    <p:extLst>
      <p:ext uri="{BB962C8B-B14F-4D97-AF65-F5344CB8AC3E}">
        <p14:creationId xmlns:p14="http://schemas.microsoft.com/office/powerpoint/2010/main" val="9121532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16000" y="1803400"/>
            <a:ext cx="4673600" cy="249254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19</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he had received meat, he was strengthened. Then was Saul certain days with the disciples which were at Damascus.</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20</a:t>
            </a:r>
            <a:r>
              <a:rPr kumimoji="0" lang="en-US" sz="2133" b="0" i="0" u="none" strike="noStrike" kern="1200" cap="none" spc="0" normalizeH="0" baseline="0" noProof="0" dirty="0">
                <a:ln>
                  <a:noFill/>
                </a:ln>
                <a:solidFill>
                  <a:prstClr val="black"/>
                </a:solidFill>
                <a:effectLst/>
                <a:uLnTx/>
                <a:uFillTx/>
                <a:latin typeface="Candara"/>
                <a:ea typeface="+mn-ea"/>
                <a:cs typeface="+mn-cs"/>
              </a:rPr>
              <a:t> And straightway he preached Christ in the synagogues, that he is the Son of God.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1024" y="779646"/>
            <a:ext cx="4149301" cy="5265554"/>
          </a:xfrm>
          <a:prstGeom prst="rect">
            <a:avLst/>
          </a:prstGeom>
        </p:spPr>
      </p:pic>
    </p:spTree>
    <p:extLst>
      <p:ext uri="{BB962C8B-B14F-4D97-AF65-F5344CB8AC3E}">
        <p14:creationId xmlns:p14="http://schemas.microsoft.com/office/powerpoint/2010/main" val="37262034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16000" y="1444347"/>
            <a:ext cx="4673600" cy="347723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21</a:t>
            </a:r>
            <a:r>
              <a:rPr kumimoji="0" lang="en-US" sz="2133" b="0" i="0" u="none" strike="noStrike" kern="1200" cap="none" spc="0" normalizeH="0" baseline="0" noProof="0" dirty="0">
                <a:ln>
                  <a:noFill/>
                </a:ln>
                <a:solidFill>
                  <a:prstClr val="black"/>
                </a:solidFill>
                <a:effectLst/>
                <a:uLnTx/>
                <a:uFillTx/>
                <a:latin typeface="Candara"/>
                <a:ea typeface="+mn-ea"/>
                <a:cs typeface="+mn-cs"/>
              </a:rPr>
              <a:t> But all that heard </a:t>
            </a:r>
            <a:r>
              <a:rPr kumimoji="0" lang="en-US" sz="2133" b="0" i="1" u="none" strike="noStrike" kern="1200" cap="none" spc="0" normalizeH="0" baseline="0" noProof="0" dirty="0">
                <a:ln>
                  <a:noFill/>
                </a:ln>
                <a:solidFill>
                  <a:prstClr val="black"/>
                </a:solidFill>
                <a:effectLst/>
                <a:uLnTx/>
                <a:uFillTx/>
                <a:latin typeface="Candara"/>
                <a:ea typeface="+mn-ea"/>
                <a:cs typeface="+mn-cs"/>
              </a:rPr>
              <a:t>him </a:t>
            </a:r>
            <a:r>
              <a:rPr kumimoji="0" lang="en-US" sz="2133" b="0" i="0" u="none" strike="noStrike" kern="1200" cap="none" spc="0" normalizeH="0" baseline="0" noProof="0" dirty="0">
                <a:ln>
                  <a:noFill/>
                </a:ln>
                <a:solidFill>
                  <a:prstClr val="black"/>
                </a:solidFill>
                <a:effectLst/>
                <a:uLnTx/>
                <a:uFillTx/>
                <a:latin typeface="Candara"/>
                <a:ea typeface="+mn-ea"/>
                <a:cs typeface="+mn-cs"/>
              </a:rPr>
              <a:t>were amazed, and said; Is not this he that destroyed them which called on this name in Jerusalem, and came hither for that intent, that he might bring them bound unto the chief priests?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22</a:t>
            </a:r>
            <a:r>
              <a:rPr kumimoji="0" lang="en-US" sz="2133" b="0" i="0" u="none" strike="noStrike" kern="1200" cap="none" spc="0" normalizeH="0" baseline="0" noProof="0" dirty="0">
                <a:ln>
                  <a:noFill/>
                </a:ln>
                <a:solidFill>
                  <a:prstClr val="black"/>
                </a:solidFill>
                <a:effectLst/>
                <a:uLnTx/>
                <a:uFillTx/>
                <a:latin typeface="Candara"/>
                <a:ea typeface="+mn-ea"/>
                <a:cs typeface="+mn-cs"/>
              </a:rPr>
              <a:t> But Saul increased the more in strength, and confounded the Jews which dwelt at Damascus, proving that this is very Christ. </a:t>
            </a:r>
          </a:p>
        </p:txBody>
      </p:sp>
      <p:pic>
        <p:nvPicPr>
          <p:cNvPr id="1026" name="Picture 2">
            <a:extLst>
              <a:ext uri="{FF2B5EF4-FFF2-40B4-BE49-F238E27FC236}">
                <a16:creationId xmlns:a16="http://schemas.microsoft.com/office/drawing/2014/main" id="{63F25297-A5C1-4246-A0F6-42CB80F1D1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5672" y="558266"/>
            <a:ext cx="5111014" cy="5736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1633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5360" y="1828800"/>
            <a:ext cx="4846320" cy="107702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23</a:t>
            </a:r>
            <a:r>
              <a:rPr kumimoji="0" lang="en-US" sz="2133" b="0" i="0" u="none" strike="noStrike" kern="1200" cap="none" spc="0" normalizeH="0" baseline="0" noProof="0" dirty="0">
                <a:ln>
                  <a:noFill/>
                </a:ln>
                <a:solidFill>
                  <a:prstClr val="black"/>
                </a:solidFill>
                <a:effectLst/>
                <a:uLnTx/>
                <a:uFillTx/>
                <a:latin typeface="Candara"/>
                <a:ea typeface="+mn-ea"/>
                <a:cs typeface="+mn-cs"/>
              </a:rPr>
              <a:t> And after that many days were fulfilled, the Jews took counsel to kill him: </a:t>
            </a:r>
          </a:p>
        </p:txBody>
      </p:sp>
      <p:sp>
        <p:nvSpPr>
          <p:cNvPr id="2" name="TextBox 1"/>
          <p:cNvSpPr txBox="1"/>
          <p:nvPr/>
        </p:nvSpPr>
        <p:spPr>
          <a:xfrm>
            <a:off x="6502400" y="2072640"/>
            <a:ext cx="4673600" cy="15078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This period of </a:t>
            </a:r>
            <a:r>
              <a:rPr kumimoji="0" lang="en-US" sz="2133" b="0" i="0" u="none" strike="noStrike" kern="1200" cap="none" spc="0" normalizeH="0" baseline="0" noProof="0" dirty="0">
                <a:ln>
                  <a:noFill/>
                </a:ln>
                <a:solidFill>
                  <a:srgbClr val="FFFF99"/>
                </a:solidFill>
                <a:effectLst/>
                <a:uLnTx/>
                <a:uFillTx/>
                <a:latin typeface="Candara"/>
                <a:ea typeface="+mn-ea"/>
                <a:cs typeface="+mn-cs"/>
              </a:rPr>
              <a:t>many days </a:t>
            </a:r>
            <a:r>
              <a:rPr kumimoji="0" lang="en-US" sz="2133" b="0" i="0" u="none" strike="noStrike" kern="1200" cap="none" spc="0" normalizeH="0" baseline="0" noProof="0" dirty="0">
                <a:ln>
                  <a:noFill/>
                </a:ln>
                <a:solidFill>
                  <a:prstClr val="white"/>
                </a:solidFill>
                <a:effectLst/>
                <a:uLnTx/>
                <a:uFillTx/>
                <a:latin typeface="Candara"/>
                <a:ea typeface="+mn-ea"/>
                <a:cs typeface="+mn-cs"/>
              </a:rPr>
              <a:t>was in fact more than three years!</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Paul testifies of the years following his conversion in Galatians 1:15-19. </a:t>
            </a:r>
          </a:p>
        </p:txBody>
      </p:sp>
    </p:spTree>
    <p:extLst>
      <p:ext uri="{BB962C8B-B14F-4D97-AF65-F5344CB8AC3E}">
        <p14:creationId xmlns:p14="http://schemas.microsoft.com/office/powerpoint/2010/main" val="36892734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70000" y="1193800"/>
            <a:ext cx="9652000" cy="21643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ndara"/>
                <a:ea typeface="+mn-ea"/>
                <a:cs typeface="+mn-cs"/>
              </a:rPr>
              <a:t>Galatians 1:15-19:</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30000" noProof="0" dirty="0">
                <a:ln>
                  <a:noFill/>
                </a:ln>
                <a:solidFill>
                  <a:prstClr val="black"/>
                </a:solidFill>
                <a:effectLst/>
                <a:uLnTx/>
                <a:uFillTx/>
                <a:latin typeface="Candara"/>
                <a:ea typeface="+mn-ea"/>
                <a:cs typeface="+mn-cs"/>
              </a:rPr>
              <a:t>15</a:t>
            </a:r>
            <a:r>
              <a:rPr kumimoji="0" lang="en-US" sz="2133" b="0" i="0" u="none" strike="noStrike" kern="1200" cap="none" spc="0" normalizeH="0" baseline="0" noProof="0" dirty="0">
                <a:ln>
                  <a:noFill/>
                </a:ln>
                <a:solidFill>
                  <a:prstClr val="black"/>
                </a:solidFill>
                <a:effectLst/>
                <a:uLnTx/>
                <a:uFillTx/>
                <a:latin typeface="Candara"/>
                <a:ea typeface="+mn-ea"/>
                <a:cs typeface="+mn-cs"/>
              </a:rPr>
              <a:t> But when it pleased God, who separated me from my mother's womb, and called </a:t>
            </a:r>
            <a:r>
              <a:rPr kumimoji="0" lang="en-US" sz="2133" b="0" i="1" u="none" strike="noStrike" kern="1200" cap="none" spc="0" normalizeH="0" baseline="0" noProof="0" dirty="0">
                <a:ln>
                  <a:noFill/>
                </a:ln>
                <a:solidFill>
                  <a:prstClr val="black"/>
                </a:solidFill>
                <a:effectLst/>
                <a:uLnTx/>
                <a:uFillTx/>
                <a:latin typeface="Candara"/>
                <a:ea typeface="+mn-ea"/>
                <a:cs typeface="+mn-cs"/>
              </a:rPr>
              <a:t>me </a:t>
            </a:r>
            <a:r>
              <a:rPr kumimoji="0" lang="en-US" sz="2133" b="0" i="0" u="none" strike="noStrike" kern="1200" cap="none" spc="0" normalizeH="0" baseline="0" noProof="0" dirty="0">
                <a:ln>
                  <a:noFill/>
                </a:ln>
                <a:solidFill>
                  <a:prstClr val="black"/>
                </a:solidFill>
                <a:effectLst/>
                <a:uLnTx/>
                <a:uFillTx/>
                <a:latin typeface="Candara"/>
                <a:ea typeface="+mn-ea"/>
                <a:cs typeface="+mn-cs"/>
              </a:rPr>
              <a:t>by his grace,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16</a:t>
            </a:r>
            <a:r>
              <a:rPr kumimoji="0" lang="en-US" sz="2133" b="0" i="0" u="none" strike="noStrike" kern="1200" cap="none" spc="0" normalizeH="0" baseline="0" noProof="0" dirty="0">
                <a:ln>
                  <a:noFill/>
                </a:ln>
                <a:solidFill>
                  <a:prstClr val="black"/>
                </a:solidFill>
                <a:effectLst/>
                <a:uLnTx/>
                <a:uFillTx/>
                <a:latin typeface="Candara"/>
                <a:ea typeface="+mn-ea"/>
                <a:cs typeface="+mn-cs"/>
              </a:rPr>
              <a:t> To reveal his Son in me, that I might preach him among the heathen; immediately I conferred not with flesh and blood:</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17</a:t>
            </a:r>
            <a:r>
              <a:rPr kumimoji="0" lang="en-US" sz="2133" b="0" i="0" u="none" strike="noStrike" kern="1200" cap="none" spc="0" normalizeH="0" baseline="0" noProof="0" dirty="0">
                <a:ln>
                  <a:noFill/>
                </a:ln>
                <a:solidFill>
                  <a:prstClr val="black"/>
                </a:solidFill>
                <a:effectLst/>
                <a:uLnTx/>
                <a:uFillTx/>
                <a:latin typeface="Candara"/>
                <a:ea typeface="+mn-ea"/>
                <a:cs typeface="+mn-cs"/>
              </a:rPr>
              <a:t> Neither went I up to Jerusalem to them which were apostles before me; </a:t>
            </a:r>
          </a:p>
        </p:txBody>
      </p:sp>
    </p:spTree>
    <p:extLst>
      <p:ext uri="{BB962C8B-B14F-4D97-AF65-F5344CB8AC3E}">
        <p14:creationId xmlns:p14="http://schemas.microsoft.com/office/powerpoint/2010/main" val="4521530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1E8299-25DD-45B8-92B9-A2EF7DC18E1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1F776271-6E5C-44A9-A651-93BEA2A58A54}"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16</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0722" name="Text Box 2">
            <a:extLst>
              <a:ext uri="{FF2B5EF4-FFF2-40B4-BE49-F238E27FC236}">
                <a16:creationId xmlns:a16="http://schemas.microsoft.com/office/drawing/2014/main" id="{24A33F2C-AA75-41AE-904F-06EF2149522A}"/>
              </a:ext>
            </a:extLst>
          </p:cNvPr>
          <p:cNvSpPr txBox="1">
            <a:spLocks noChangeArrowheads="1"/>
          </p:cNvSpPr>
          <p:nvPr/>
        </p:nvSpPr>
        <p:spPr bwMode="auto">
          <a:xfrm>
            <a:off x="2743200" y="685801"/>
            <a:ext cx="76962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First Missionary Journey of Barnabas and Paul and the 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(13.1-15.35):</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rest of Acts is devoted mainly to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Missionary Journeys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of the Apostle Paul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and his fellow workers;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work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and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Barnabas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in the various Hellenistic cities of Asia Minor;</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Dissension between Gentile and Jewish Christians over adherence to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Mosaic Torah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(15.1-35);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must Gentile Christians be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circumcised</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and observe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Jewish dietary laws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0722">
                                            <p:txEl>
                                              <p:pRg st="0" end="0"/>
                                            </p:txEl>
                                          </p:spTgt>
                                        </p:tgtEl>
                                        <p:attrNameLst>
                                          <p:attrName>style.visibility</p:attrName>
                                        </p:attrNameLst>
                                      </p:cBhvr>
                                      <p:to>
                                        <p:strVal val="visible"/>
                                      </p:to>
                                    </p:set>
                                    <p:anim calcmode="lin" valueType="num">
                                      <p:cBhvr additive="base">
                                        <p:cTn id="7" dur="300" fill="hold"/>
                                        <p:tgtEl>
                                          <p:spTgt spid="30722">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072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0722">
                                            <p:txEl>
                                              <p:pRg st="1" end="1"/>
                                            </p:txEl>
                                          </p:spTgt>
                                        </p:tgtEl>
                                        <p:attrNameLst>
                                          <p:attrName>style.visibility</p:attrName>
                                        </p:attrNameLst>
                                      </p:cBhvr>
                                      <p:to>
                                        <p:strVal val="visible"/>
                                      </p:to>
                                    </p:set>
                                    <p:anim calcmode="lin" valueType="num">
                                      <p:cBhvr additive="base">
                                        <p:cTn id="13" dur="300" fill="hold"/>
                                        <p:tgtEl>
                                          <p:spTgt spid="30722">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072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0722">
                                            <p:txEl>
                                              <p:pRg st="2" end="2"/>
                                            </p:txEl>
                                          </p:spTgt>
                                        </p:tgtEl>
                                        <p:attrNameLst>
                                          <p:attrName>style.visibility</p:attrName>
                                        </p:attrNameLst>
                                      </p:cBhvr>
                                      <p:to>
                                        <p:strVal val="visible"/>
                                      </p:to>
                                    </p:set>
                                    <p:anim calcmode="lin" valueType="num">
                                      <p:cBhvr additive="base">
                                        <p:cTn id="19" dur="300" fill="hold"/>
                                        <p:tgtEl>
                                          <p:spTgt spid="30722">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072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0722">
                                            <p:txEl>
                                              <p:pRg st="3" end="3"/>
                                            </p:txEl>
                                          </p:spTgt>
                                        </p:tgtEl>
                                        <p:attrNameLst>
                                          <p:attrName>style.visibility</p:attrName>
                                        </p:attrNameLst>
                                      </p:cBhvr>
                                      <p:to>
                                        <p:strVal val="visible"/>
                                      </p:to>
                                    </p:set>
                                    <p:anim calcmode="lin" valueType="num">
                                      <p:cBhvr additive="base">
                                        <p:cTn id="25" dur="300" fill="hold"/>
                                        <p:tgtEl>
                                          <p:spTgt spid="30722">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072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0722">
                                            <p:txEl>
                                              <p:pRg st="4" end="4"/>
                                            </p:txEl>
                                          </p:spTgt>
                                        </p:tgtEl>
                                        <p:attrNameLst>
                                          <p:attrName>style.visibility</p:attrName>
                                        </p:attrNameLst>
                                      </p:cBhvr>
                                      <p:to>
                                        <p:strVal val="visible"/>
                                      </p:to>
                                    </p:set>
                                    <p:anim calcmode="lin" valueType="num">
                                      <p:cBhvr additive="base">
                                        <p:cTn id="31" dur="300" fill="hold"/>
                                        <p:tgtEl>
                                          <p:spTgt spid="30722">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072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uild="p"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44880" y="1092201"/>
            <a:ext cx="3525520" cy="390805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Candara"/>
              <a:ea typeface="+mn-ea"/>
              <a:cs typeface="+mn-cs"/>
            </a:endParaRP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 but I went into Arabia,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and returned again unto Damascus.</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18</a:t>
            </a:r>
            <a:r>
              <a:rPr kumimoji="0" lang="en-US" sz="2133" b="0" i="0" u="none" strike="noStrike" kern="1200" cap="none" spc="0" normalizeH="0" baseline="0" noProof="0" dirty="0">
                <a:ln>
                  <a:noFill/>
                </a:ln>
                <a:solidFill>
                  <a:prstClr val="white"/>
                </a:solidFill>
                <a:effectLst/>
                <a:uLnTx/>
                <a:uFillTx/>
                <a:latin typeface="Candara"/>
                <a:ea typeface="+mn-ea"/>
                <a:cs typeface="+mn-cs"/>
              </a:rPr>
              <a:t> Then after three years I went up to Jerusalem to see Peter, and abode with him fifteen days.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19</a:t>
            </a:r>
            <a:r>
              <a:rPr kumimoji="0" lang="en-US" sz="2133" b="0" i="0" u="none" strike="noStrike" kern="1200" cap="none" spc="0" normalizeH="0" baseline="0" noProof="0" dirty="0">
                <a:ln>
                  <a:noFill/>
                </a:ln>
                <a:solidFill>
                  <a:prstClr val="white"/>
                </a:solidFill>
                <a:effectLst/>
                <a:uLnTx/>
                <a:uFillTx/>
                <a:latin typeface="Candara"/>
                <a:ea typeface="+mn-ea"/>
                <a:cs typeface="+mn-cs"/>
              </a:rPr>
              <a:t> But other of the apostles saw I none, save James the Lord's brother.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8800" y="787400"/>
            <a:ext cx="6827088" cy="533418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1" y="5486400"/>
            <a:ext cx="348444" cy="369779"/>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1600" y="4075144"/>
            <a:ext cx="352787" cy="369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02423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5360" y="2117805"/>
            <a:ext cx="4846320" cy="145655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1" u="none" strike="noStrike" kern="1200" cap="none" spc="0" normalizeH="0" baseline="0" noProof="0" dirty="0">
                <a:ln>
                  <a:noFill/>
                </a:ln>
                <a:solidFill>
                  <a:srgbClr val="C00000"/>
                </a:solidFill>
                <a:effectLst/>
                <a:uLnTx/>
                <a:uFillTx/>
                <a:latin typeface="Candara"/>
                <a:ea typeface="+mn-ea"/>
                <a:cs typeface="+mn-cs"/>
              </a:rPr>
              <a:t>Back to Acts 9: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23</a:t>
            </a:r>
            <a:r>
              <a:rPr kumimoji="0" lang="en-US" sz="2133" b="0" i="0" u="none" strike="noStrike" kern="1200" cap="none" spc="0" normalizeH="0" baseline="0" noProof="0" dirty="0">
                <a:ln>
                  <a:noFill/>
                </a:ln>
                <a:solidFill>
                  <a:prstClr val="black"/>
                </a:solidFill>
                <a:effectLst/>
                <a:uLnTx/>
                <a:uFillTx/>
                <a:latin typeface="Candara"/>
                <a:ea typeface="+mn-ea"/>
                <a:cs typeface="+mn-cs"/>
              </a:rPr>
              <a:t> And after that many days were fulfilled, the Jews took counsel to kill him: </a:t>
            </a:r>
          </a:p>
        </p:txBody>
      </p:sp>
      <p:sp>
        <p:nvSpPr>
          <p:cNvPr id="2" name="TextBox 1"/>
          <p:cNvSpPr txBox="1"/>
          <p:nvPr/>
        </p:nvSpPr>
        <p:spPr>
          <a:xfrm>
            <a:off x="6522720" y="2560320"/>
            <a:ext cx="4673600" cy="74879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The first of many plots against Paul’s life took place in Damascus.</a:t>
            </a:r>
          </a:p>
        </p:txBody>
      </p:sp>
    </p:spTree>
    <p:extLst>
      <p:ext uri="{BB962C8B-B14F-4D97-AF65-F5344CB8AC3E}">
        <p14:creationId xmlns:p14="http://schemas.microsoft.com/office/powerpoint/2010/main" val="17367388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44880" y="1823939"/>
            <a:ext cx="2920528" cy="173348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24</a:t>
            </a:r>
            <a:r>
              <a:rPr kumimoji="0" lang="en-US" sz="2133" b="0" i="0" u="none" strike="noStrike" kern="1200" cap="none" spc="0" normalizeH="0" baseline="0" noProof="0" dirty="0">
                <a:ln>
                  <a:noFill/>
                </a:ln>
                <a:solidFill>
                  <a:prstClr val="white"/>
                </a:solidFill>
                <a:effectLst/>
                <a:uLnTx/>
                <a:uFillTx/>
                <a:latin typeface="Candara"/>
                <a:ea typeface="+mn-ea"/>
                <a:cs typeface="+mn-cs"/>
              </a:rPr>
              <a:t> But their laying await was known of Saul. And they watched the gates day and night to kill him.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5888" y="889000"/>
            <a:ext cx="7315200" cy="5042904"/>
          </a:xfrm>
          <a:prstGeom prst="rect">
            <a:avLst/>
          </a:prstGeom>
        </p:spPr>
      </p:pic>
    </p:spTree>
    <p:extLst>
      <p:ext uri="{BB962C8B-B14F-4D97-AF65-F5344CB8AC3E}">
        <p14:creationId xmlns:p14="http://schemas.microsoft.com/office/powerpoint/2010/main" val="3626300429"/>
      </p:ext>
    </p:extLst>
  </p:cSld>
  <p:clrMapOvr>
    <a:masterClrMapping/>
  </p:clrMapOvr>
  <p:transition spd="med">
    <p:fade/>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44880" y="1823939"/>
            <a:ext cx="2920528" cy="309770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24</a:t>
            </a:r>
            <a:r>
              <a:rPr kumimoji="0" lang="en-US" sz="2133" b="0" i="0" u="none" strike="noStrike" kern="1200" cap="none" spc="0" normalizeH="0" baseline="0" noProof="0" dirty="0">
                <a:ln>
                  <a:noFill/>
                </a:ln>
                <a:solidFill>
                  <a:prstClr val="white"/>
                </a:solidFill>
                <a:effectLst/>
                <a:uLnTx/>
                <a:uFillTx/>
                <a:latin typeface="Candara"/>
                <a:ea typeface="+mn-ea"/>
                <a:cs typeface="+mn-cs"/>
              </a:rPr>
              <a:t> But their laying await was known of Saul. And they watched the gates day and night to kill him.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25</a:t>
            </a:r>
            <a:r>
              <a:rPr kumimoji="0" lang="en-US" sz="2133" b="0" i="0" u="none" strike="noStrike" kern="1200" cap="none" spc="0" normalizeH="0" baseline="0" noProof="0" dirty="0">
                <a:ln>
                  <a:noFill/>
                </a:ln>
                <a:solidFill>
                  <a:prstClr val="white"/>
                </a:solidFill>
                <a:effectLst/>
                <a:uLnTx/>
                <a:uFillTx/>
                <a:latin typeface="Candara"/>
                <a:ea typeface="+mn-ea"/>
                <a:cs typeface="+mn-cs"/>
              </a:rPr>
              <a:t> Then the disciples took him by night, and let </a:t>
            </a:r>
            <a:r>
              <a:rPr kumimoji="0" lang="en-US" sz="2133" b="0" i="1" u="none" strike="noStrike" kern="1200" cap="none" spc="0" normalizeH="0" baseline="0" noProof="0" dirty="0">
                <a:ln>
                  <a:noFill/>
                </a:ln>
                <a:solidFill>
                  <a:prstClr val="white"/>
                </a:solidFill>
                <a:effectLst/>
                <a:uLnTx/>
                <a:uFillTx/>
                <a:latin typeface="Candara"/>
                <a:ea typeface="+mn-ea"/>
                <a:cs typeface="+mn-cs"/>
              </a:rPr>
              <a:t>him </a:t>
            </a:r>
            <a:r>
              <a:rPr kumimoji="0" lang="en-US" sz="2133" b="0" i="0" u="none" strike="noStrike" kern="1200" cap="none" spc="0" normalizeH="0" baseline="0" noProof="0" dirty="0">
                <a:ln>
                  <a:noFill/>
                </a:ln>
                <a:solidFill>
                  <a:prstClr val="white"/>
                </a:solidFill>
                <a:effectLst/>
                <a:uLnTx/>
                <a:uFillTx/>
                <a:latin typeface="Candara"/>
                <a:ea typeface="+mn-ea"/>
                <a:cs typeface="+mn-cs"/>
              </a:rPr>
              <a:t>down by the wall in a basket.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5888" y="889001"/>
            <a:ext cx="7315200" cy="504290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6822" y="2108200"/>
            <a:ext cx="2133333" cy="2519365"/>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3705088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4.44444E-6 L 3.33333E-6 0.38333 " pathEditMode="relative" rAng="0" ptsTypes="AA">
                                      <p:cBhvr>
                                        <p:cTn id="6" dur="4000" fill="hold"/>
                                        <p:tgtEl>
                                          <p:spTgt spid="5"/>
                                        </p:tgtEl>
                                        <p:attrNameLst>
                                          <p:attrName>ppt_x</p:attrName>
                                          <p:attrName>ppt_y</p:attrName>
                                        </p:attrNameLst>
                                      </p:cBhvr>
                                      <p:rCtr x="0" y="191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5360" y="1193800"/>
            <a:ext cx="4846320" cy="173348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26</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Saul was come to Jerusalem, he assayed to join himself    to the disciples: but they were all afraid of him, and believed not that he was a disciple.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7200" y="883139"/>
            <a:ext cx="4236680" cy="5091720"/>
          </a:xfrm>
          <a:prstGeom prst="rect">
            <a:avLst/>
          </a:prstGeom>
        </p:spPr>
      </p:pic>
    </p:spTree>
    <p:extLst>
      <p:ext uri="{BB962C8B-B14F-4D97-AF65-F5344CB8AC3E}">
        <p14:creationId xmlns:p14="http://schemas.microsoft.com/office/powerpoint/2010/main" val="1692721971"/>
      </p:ext>
    </p:extLst>
  </p:cSld>
  <p:clrMapOvr>
    <a:masterClrMapping/>
  </p:clrMapOvr>
  <p:transition spd="med">
    <p:fade/>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5360" y="1193801"/>
            <a:ext cx="4846320" cy="375416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26</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Saul was come to Jerusalem, he assayed to join himself to the disciples: but they were all afraid of him, and believed not that he was a disciple.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27</a:t>
            </a:r>
            <a:r>
              <a:rPr kumimoji="0" lang="en-US" sz="2133" b="0" i="0" u="none" strike="noStrike" kern="1200" cap="none" spc="0" normalizeH="0" baseline="0" noProof="0" dirty="0">
                <a:ln>
                  <a:noFill/>
                </a:ln>
                <a:solidFill>
                  <a:prstClr val="black"/>
                </a:solidFill>
                <a:effectLst/>
                <a:uLnTx/>
                <a:uFillTx/>
                <a:latin typeface="Candara"/>
                <a:ea typeface="+mn-ea"/>
                <a:cs typeface="+mn-cs"/>
              </a:rPr>
              <a:t> But Barnabas took him, and brought </a:t>
            </a:r>
            <a:r>
              <a:rPr kumimoji="0" lang="en-US" sz="2133" b="0" i="1" u="none" strike="noStrike" kern="1200" cap="none" spc="0" normalizeH="0" baseline="0" noProof="0" dirty="0">
                <a:ln>
                  <a:noFill/>
                </a:ln>
                <a:solidFill>
                  <a:prstClr val="black"/>
                </a:solidFill>
                <a:effectLst/>
                <a:uLnTx/>
                <a:uFillTx/>
                <a:latin typeface="Candara"/>
                <a:ea typeface="+mn-ea"/>
                <a:cs typeface="+mn-cs"/>
              </a:rPr>
              <a:t>him </a:t>
            </a:r>
            <a:r>
              <a:rPr kumimoji="0" lang="en-US" sz="2133" b="0" i="0" u="none" strike="noStrike" kern="1200" cap="none" spc="0" normalizeH="0" baseline="0" noProof="0" dirty="0">
                <a:ln>
                  <a:noFill/>
                </a:ln>
                <a:solidFill>
                  <a:prstClr val="black"/>
                </a:solidFill>
                <a:effectLst/>
                <a:uLnTx/>
                <a:uFillTx/>
                <a:latin typeface="Candara"/>
                <a:ea typeface="+mn-ea"/>
                <a:cs typeface="+mn-cs"/>
              </a:rPr>
              <a:t>to the apostles, and declared unto them how he had seen the Lord in the way, and that he had spoken to him,  and how he had preached boldly at Damascus in the name of Jesus.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7200" y="883139"/>
            <a:ext cx="4236680" cy="5091720"/>
          </a:xfrm>
          <a:prstGeom prst="rect">
            <a:avLst/>
          </a:prstGeom>
        </p:spPr>
      </p:pic>
    </p:spTree>
    <p:extLst>
      <p:ext uri="{BB962C8B-B14F-4D97-AF65-F5344CB8AC3E}">
        <p14:creationId xmlns:p14="http://schemas.microsoft.com/office/powerpoint/2010/main" val="417895891"/>
      </p:ext>
    </p:extLst>
  </p:cSld>
  <p:clrMapOvr>
    <a:masterClrMapping/>
  </p:clrMapOvr>
  <p:transition spd="med">
    <p:fade/>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5360" y="2121119"/>
            <a:ext cx="4846320" cy="21643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28</a:t>
            </a:r>
            <a:r>
              <a:rPr kumimoji="0" lang="en-US" sz="2133" b="0" i="0" u="none" strike="noStrike" kern="1200" cap="none" spc="0" normalizeH="0" baseline="0" noProof="0" dirty="0">
                <a:ln>
                  <a:noFill/>
                </a:ln>
                <a:solidFill>
                  <a:prstClr val="black"/>
                </a:solidFill>
                <a:effectLst/>
                <a:uLnTx/>
                <a:uFillTx/>
                <a:latin typeface="Candara"/>
                <a:ea typeface="+mn-ea"/>
                <a:cs typeface="+mn-cs"/>
              </a:rPr>
              <a:t> And he was with them coming in and going out at Jerusalem.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29</a:t>
            </a:r>
            <a:r>
              <a:rPr kumimoji="0" lang="en-US" sz="2133" b="0" i="0" u="none" strike="noStrike" kern="1200" cap="none" spc="0" normalizeH="0" baseline="0" noProof="0" dirty="0">
                <a:ln>
                  <a:noFill/>
                </a:ln>
                <a:solidFill>
                  <a:prstClr val="black"/>
                </a:solidFill>
                <a:effectLst/>
                <a:uLnTx/>
                <a:uFillTx/>
                <a:latin typeface="Candara"/>
                <a:ea typeface="+mn-ea"/>
                <a:cs typeface="+mn-cs"/>
              </a:rPr>
              <a:t> And he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spake</a:t>
            </a:r>
            <a:r>
              <a:rPr kumimoji="0" lang="en-US" sz="2133" b="0" i="0" u="none" strike="noStrike" kern="1200" cap="none" spc="0" normalizeH="0" baseline="0" noProof="0" dirty="0">
                <a:ln>
                  <a:noFill/>
                </a:ln>
                <a:solidFill>
                  <a:prstClr val="black"/>
                </a:solidFill>
                <a:effectLst/>
                <a:uLnTx/>
                <a:uFillTx/>
                <a:latin typeface="Candara"/>
                <a:ea typeface="+mn-ea"/>
                <a:cs typeface="+mn-cs"/>
              </a:rPr>
              <a:t> boldly in the name of the Lord Jesus, and disputed against the Grecians: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but they went about to slay him.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1000" y="889001"/>
            <a:ext cx="4241800" cy="5079999"/>
          </a:xfrm>
          <a:prstGeom prst="rect">
            <a:avLst/>
          </a:prstGeom>
        </p:spPr>
      </p:pic>
    </p:spTree>
    <p:extLst>
      <p:ext uri="{BB962C8B-B14F-4D97-AF65-F5344CB8AC3E}">
        <p14:creationId xmlns:p14="http://schemas.microsoft.com/office/powerpoint/2010/main" val="25560947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16000" y="1844120"/>
            <a:ext cx="3220720" cy="14052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30</a:t>
            </a:r>
            <a:r>
              <a:rPr kumimoji="0" lang="en-US" sz="2133" b="0" i="0" u="none" strike="noStrike" kern="1200" cap="none" spc="0" normalizeH="0" baseline="0" noProof="0" dirty="0">
                <a:ln>
                  <a:noFill/>
                </a:ln>
                <a:solidFill>
                  <a:prstClr val="white"/>
                </a:solidFill>
                <a:effectLst/>
                <a:uLnTx/>
                <a:uFillTx/>
                <a:latin typeface="Candara"/>
                <a:ea typeface="+mn-ea"/>
                <a:cs typeface="+mn-cs"/>
              </a:rPr>
              <a:t> </a:t>
            </a:r>
            <a:r>
              <a:rPr kumimoji="0" lang="en-US" sz="2133" b="0" i="1" u="none" strike="noStrike" kern="1200" cap="none" spc="0" normalizeH="0" baseline="0" noProof="0" dirty="0">
                <a:ln>
                  <a:noFill/>
                </a:ln>
                <a:solidFill>
                  <a:prstClr val="white"/>
                </a:solidFill>
                <a:effectLst/>
                <a:uLnTx/>
                <a:uFillTx/>
                <a:latin typeface="Candara"/>
                <a:ea typeface="+mn-ea"/>
                <a:cs typeface="+mn-cs"/>
              </a:rPr>
              <a:t>Which </a:t>
            </a:r>
            <a:r>
              <a:rPr kumimoji="0" lang="en-US" sz="2133" b="0" i="0" u="none" strike="noStrike" kern="1200" cap="none" spc="0" normalizeH="0" baseline="0" noProof="0" dirty="0">
                <a:ln>
                  <a:noFill/>
                </a:ln>
                <a:solidFill>
                  <a:prstClr val="white"/>
                </a:solidFill>
                <a:effectLst/>
                <a:uLnTx/>
                <a:uFillTx/>
                <a:latin typeface="Candara"/>
                <a:ea typeface="+mn-ea"/>
                <a:cs typeface="+mn-cs"/>
              </a:rPr>
              <a:t>when the brethren knew, </a:t>
            </a:r>
            <a:br>
              <a:rPr kumimoji="0" lang="en-US" sz="2133" b="0" i="0" u="none" strike="noStrike" kern="1200" cap="none" spc="0" normalizeH="0" baseline="0" noProof="0" dirty="0">
                <a:ln>
                  <a:noFill/>
                </a:ln>
                <a:solidFill>
                  <a:prstClr val="white"/>
                </a:solidFill>
                <a:effectLst/>
                <a:uLnTx/>
                <a:uFillTx/>
                <a:latin typeface="Candara"/>
                <a:ea typeface="+mn-ea"/>
                <a:cs typeface="+mn-cs"/>
              </a:rPr>
            </a:br>
            <a:r>
              <a:rPr kumimoji="0" lang="en-US" sz="2133" b="0" i="0" u="none" strike="noStrike" kern="1200" cap="none" spc="0" normalizeH="0" baseline="0" noProof="0" dirty="0">
                <a:ln>
                  <a:noFill/>
                </a:ln>
                <a:solidFill>
                  <a:prstClr val="white"/>
                </a:solidFill>
                <a:effectLst/>
                <a:uLnTx/>
                <a:uFillTx/>
                <a:latin typeface="Candara"/>
                <a:ea typeface="+mn-ea"/>
                <a:cs typeface="+mn-cs"/>
              </a:rPr>
              <a:t>they brought him        down to Caesarea,</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8800" y="787400"/>
            <a:ext cx="6827088" cy="5334187"/>
          </a:xfrm>
          <a:prstGeom prst="rect">
            <a:avLst/>
          </a:prstGeom>
        </p:spPr>
      </p:pic>
    </p:spTree>
    <p:extLst>
      <p:ext uri="{BB962C8B-B14F-4D97-AF65-F5344CB8AC3E}">
        <p14:creationId xmlns:p14="http://schemas.microsoft.com/office/powerpoint/2010/main" val="3234536205"/>
      </p:ext>
    </p:extLst>
  </p:cSld>
  <p:clrMapOvr>
    <a:masterClrMapping/>
  </p:clrMapOvr>
  <p:transition spd="med">
    <p:fade/>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16000" y="1844120"/>
            <a:ext cx="3220720" cy="211301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30</a:t>
            </a:r>
            <a:r>
              <a:rPr kumimoji="0" lang="en-US" sz="2133" b="0" i="0" u="none" strike="noStrike" kern="1200" cap="none" spc="0" normalizeH="0" baseline="0" noProof="0" dirty="0">
                <a:ln>
                  <a:noFill/>
                </a:ln>
                <a:solidFill>
                  <a:prstClr val="white"/>
                </a:solidFill>
                <a:effectLst/>
                <a:uLnTx/>
                <a:uFillTx/>
                <a:latin typeface="Candara"/>
                <a:ea typeface="+mn-ea"/>
                <a:cs typeface="+mn-cs"/>
              </a:rPr>
              <a:t> </a:t>
            </a:r>
            <a:r>
              <a:rPr kumimoji="0" lang="en-US" sz="2133" b="0" i="1" u="none" strike="noStrike" kern="1200" cap="none" spc="0" normalizeH="0" baseline="0" noProof="0" dirty="0">
                <a:ln>
                  <a:noFill/>
                </a:ln>
                <a:solidFill>
                  <a:prstClr val="white"/>
                </a:solidFill>
                <a:effectLst/>
                <a:uLnTx/>
                <a:uFillTx/>
                <a:latin typeface="Candara"/>
                <a:ea typeface="+mn-ea"/>
                <a:cs typeface="+mn-cs"/>
              </a:rPr>
              <a:t>Which </a:t>
            </a:r>
            <a:r>
              <a:rPr kumimoji="0" lang="en-US" sz="2133" b="0" i="0" u="none" strike="noStrike" kern="1200" cap="none" spc="0" normalizeH="0" baseline="0" noProof="0" dirty="0">
                <a:ln>
                  <a:noFill/>
                </a:ln>
                <a:solidFill>
                  <a:prstClr val="white"/>
                </a:solidFill>
                <a:effectLst/>
                <a:uLnTx/>
                <a:uFillTx/>
                <a:latin typeface="Candara"/>
                <a:ea typeface="+mn-ea"/>
                <a:cs typeface="+mn-cs"/>
              </a:rPr>
              <a:t>when the brethren knew, </a:t>
            </a:r>
            <a:br>
              <a:rPr kumimoji="0" lang="en-US" sz="2133" b="0" i="0" u="none" strike="noStrike" kern="1200" cap="none" spc="0" normalizeH="0" baseline="0" noProof="0" dirty="0">
                <a:ln>
                  <a:noFill/>
                </a:ln>
                <a:solidFill>
                  <a:prstClr val="white"/>
                </a:solidFill>
                <a:effectLst/>
                <a:uLnTx/>
                <a:uFillTx/>
                <a:latin typeface="Candara"/>
                <a:ea typeface="+mn-ea"/>
                <a:cs typeface="+mn-cs"/>
              </a:rPr>
            </a:br>
            <a:r>
              <a:rPr kumimoji="0" lang="en-US" sz="2133" b="0" i="0" u="none" strike="noStrike" kern="1200" cap="none" spc="0" normalizeH="0" baseline="0" noProof="0" dirty="0">
                <a:ln>
                  <a:noFill/>
                </a:ln>
                <a:solidFill>
                  <a:prstClr val="white"/>
                </a:solidFill>
                <a:effectLst/>
                <a:uLnTx/>
                <a:uFillTx/>
                <a:latin typeface="Candara"/>
                <a:ea typeface="+mn-ea"/>
                <a:cs typeface="+mn-cs"/>
              </a:rPr>
              <a:t>they brought him       down to Caesarea,</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and sent him forth            to Tarsus.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8800" y="787400"/>
            <a:ext cx="6827088" cy="5334187"/>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1600" y="4445000"/>
            <a:ext cx="352787" cy="369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3600" y="2546352"/>
            <a:ext cx="352787" cy="369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59465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8800" y="787400"/>
            <a:ext cx="6827088" cy="5334187"/>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3600" y="2546352"/>
            <a:ext cx="352787" cy="369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14400" y="971769"/>
            <a:ext cx="3352800" cy="522098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Candara"/>
                <a:ea typeface="+mn-ea"/>
                <a:cs typeface="+mn-cs"/>
              </a:rPr>
              <a:t>Galatians 1:21-24:</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21</a:t>
            </a:r>
            <a:r>
              <a:rPr kumimoji="0" lang="en-US" sz="2133" b="0" i="0" u="none" strike="noStrike" kern="1200" cap="none" spc="0" normalizeH="0" baseline="0" noProof="0" dirty="0">
                <a:ln>
                  <a:noFill/>
                </a:ln>
                <a:solidFill>
                  <a:prstClr val="white"/>
                </a:solidFill>
                <a:effectLst/>
                <a:uLnTx/>
                <a:uFillTx/>
                <a:latin typeface="Candara"/>
                <a:ea typeface="+mn-ea"/>
                <a:cs typeface="+mn-cs"/>
              </a:rPr>
              <a:t> Afterwards I came into the regions of Syria and Cilicia;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22</a:t>
            </a:r>
            <a:r>
              <a:rPr kumimoji="0" lang="en-US" sz="2133" b="0" i="0" u="none" strike="noStrike" kern="1200" cap="none" spc="0" normalizeH="0" baseline="0" noProof="0" dirty="0">
                <a:ln>
                  <a:noFill/>
                </a:ln>
                <a:solidFill>
                  <a:prstClr val="white"/>
                </a:solidFill>
                <a:effectLst/>
                <a:uLnTx/>
                <a:uFillTx/>
                <a:latin typeface="Candara"/>
                <a:ea typeface="+mn-ea"/>
                <a:cs typeface="+mn-cs"/>
              </a:rPr>
              <a:t> And was unknown by face unto the churches      of Judaea which were in Christ: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23</a:t>
            </a:r>
            <a:r>
              <a:rPr kumimoji="0" lang="en-US" sz="2133" b="0" i="0" u="none" strike="noStrike" kern="1200" cap="none" spc="0" normalizeH="0" baseline="0" noProof="0" dirty="0">
                <a:ln>
                  <a:noFill/>
                </a:ln>
                <a:solidFill>
                  <a:prstClr val="white"/>
                </a:solidFill>
                <a:effectLst/>
                <a:uLnTx/>
                <a:uFillTx/>
                <a:latin typeface="Candara"/>
                <a:ea typeface="+mn-ea"/>
                <a:cs typeface="+mn-cs"/>
              </a:rPr>
              <a:t> But they had heard only, That he which persecuted us in times past now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preacheth</a:t>
            </a:r>
            <a:r>
              <a:rPr kumimoji="0" lang="en-US" sz="2133" b="0" i="0" u="none" strike="noStrike" kern="1200" cap="none" spc="0" normalizeH="0" baseline="0" noProof="0" dirty="0">
                <a:ln>
                  <a:noFill/>
                </a:ln>
                <a:solidFill>
                  <a:prstClr val="white"/>
                </a:solidFill>
                <a:effectLst/>
                <a:uLnTx/>
                <a:uFillTx/>
                <a:latin typeface="Candara"/>
                <a:ea typeface="+mn-ea"/>
                <a:cs typeface="+mn-cs"/>
              </a:rPr>
              <a:t> the faith which once he destroyed.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24</a:t>
            </a:r>
            <a:r>
              <a:rPr kumimoji="0" lang="en-US" sz="2133" b="0" i="0" u="none" strike="noStrike" kern="1200" cap="none" spc="0" normalizeH="0" baseline="0" noProof="0" dirty="0">
                <a:ln>
                  <a:noFill/>
                </a:ln>
                <a:solidFill>
                  <a:prstClr val="white"/>
                </a:solidFill>
                <a:effectLst/>
                <a:uLnTx/>
                <a:uFillTx/>
                <a:latin typeface="Candara"/>
                <a:ea typeface="+mn-ea"/>
                <a:cs typeface="+mn-cs"/>
              </a:rPr>
              <a:t> And they glorified God in me.</a:t>
            </a:r>
          </a:p>
        </p:txBody>
      </p:sp>
    </p:spTree>
    <p:extLst>
      <p:ext uri="{BB962C8B-B14F-4D97-AF65-F5344CB8AC3E}">
        <p14:creationId xmlns:p14="http://schemas.microsoft.com/office/powerpoint/2010/main" val="7316854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56E257FB-9F81-42C7-A4A9-13E06673E809}"/>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ABF8D353-AF08-44AD-A84C-04C2AD8BD4B9}"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17</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45058" name="Picture 2">
            <a:extLst>
              <a:ext uri="{FF2B5EF4-FFF2-40B4-BE49-F238E27FC236}">
                <a16:creationId xmlns:a16="http://schemas.microsoft.com/office/drawing/2014/main" id="{92E745F9-7744-4843-A677-187E31B90D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609600"/>
            <a:ext cx="7772400" cy="5372100"/>
          </a:xfrm>
          <a:prstGeom prst="rect">
            <a:avLst/>
          </a:prstGeom>
          <a:noFill/>
          <a:extLst>
            <a:ext uri="{909E8E84-426E-40DD-AFC4-6F175D3DCCD1}">
              <a14:hiddenFill xmlns:a14="http://schemas.microsoft.com/office/drawing/2010/main">
                <a:solidFill>
                  <a:srgbClr val="FFFFFF"/>
                </a:solidFill>
              </a14:hiddenFill>
            </a:ext>
          </a:extLst>
        </p:spPr>
      </p:pic>
      <p:sp>
        <p:nvSpPr>
          <p:cNvPr id="45059" name="Text Box 3">
            <a:extLst>
              <a:ext uri="{FF2B5EF4-FFF2-40B4-BE49-F238E27FC236}">
                <a16:creationId xmlns:a16="http://schemas.microsoft.com/office/drawing/2014/main" id="{8BDD63AA-3E9B-4991-9173-184C86DB92DC}"/>
              </a:ext>
            </a:extLst>
          </p:cNvPr>
          <p:cNvSpPr txBox="1">
            <a:spLocks noChangeArrowheads="1"/>
          </p:cNvSpPr>
          <p:nvPr/>
        </p:nvSpPr>
        <p:spPr bwMode="auto">
          <a:xfrm>
            <a:off x="2971800" y="6096000"/>
            <a:ext cx="739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Paul: Map of His World.</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5360" y="1945721"/>
            <a:ext cx="4846320" cy="74879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31</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had the churches rest throughout all Judaea</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685801"/>
            <a:ext cx="4848445" cy="5486399"/>
          </a:xfrm>
          <a:prstGeom prst="rect">
            <a:avLst/>
          </a:prstGeom>
        </p:spPr>
      </p:pic>
    </p:spTree>
    <p:extLst>
      <p:ext uri="{BB962C8B-B14F-4D97-AF65-F5344CB8AC3E}">
        <p14:creationId xmlns:p14="http://schemas.microsoft.com/office/powerpoint/2010/main" val="341750677"/>
      </p:ext>
    </p:extLst>
  </p:cSld>
  <p:clrMapOvr>
    <a:masterClrMapping/>
  </p:clrMapOvr>
  <p:transition spd="med">
    <p:fade/>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5360" y="1945720"/>
            <a:ext cx="4846320" cy="112832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31</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had the churches                         rest throughout all Judaea</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and Galilee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685801"/>
            <a:ext cx="4848445" cy="5486399"/>
          </a:xfrm>
          <a:prstGeom prst="rect">
            <a:avLst/>
          </a:prstGeom>
        </p:spPr>
      </p:pic>
    </p:spTree>
    <p:extLst>
      <p:ext uri="{BB962C8B-B14F-4D97-AF65-F5344CB8AC3E}">
        <p14:creationId xmlns:p14="http://schemas.microsoft.com/office/powerpoint/2010/main" val="18290350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5360" y="1945721"/>
            <a:ext cx="4846320" cy="15078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31</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had the churches                         rest throughout all Judaea</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and Galilee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and Samaria,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685801"/>
            <a:ext cx="4848445" cy="5486399"/>
          </a:xfrm>
          <a:prstGeom prst="rect">
            <a:avLst/>
          </a:prstGeom>
        </p:spPr>
      </p:pic>
    </p:spTree>
    <p:extLst>
      <p:ext uri="{BB962C8B-B14F-4D97-AF65-F5344CB8AC3E}">
        <p14:creationId xmlns:p14="http://schemas.microsoft.com/office/powerpoint/2010/main" val="23561277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5360" y="1945720"/>
            <a:ext cx="4846320" cy="29233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31</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had the churches rest throughout all Judaea</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and Galilee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and Samaria,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and were edified;</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and walking in the fear of the Lord,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and in the comfort of the Holy Ghost,</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were multiplied.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685801"/>
            <a:ext cx="4848445" cy="5486399"/>
          </a:xfrm>
          <a:prstGeom prst="rect">
            <a:avLst/>
          </a:prstGeom>
        </p:spPr>
      </p:pic>
    </p:spTree>
    <p:extLst>
      <p:ext uri="{BB962C8B-B14F-4D97-AF65-F5344CB8AC3E}">
        <p14:creationId xmlns:p14="http://schemas.microsoft.com/office/powerpoint/2010/main" val="8131071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fade">
                                      <p:cBhvr>
                                        <p:cTn id="17" dur="500"/>
                                        <p:tgtEl>
                                          <p:spTgt spid="4">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5360" y="1945720"/>
            <a:ext cx="4876800" cy="107702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it came to pass, as Peter passed throughout all </a:t>
            </a:r>
            <a:r>
              <a:rPr kumimoji="0" lang="en-US" sz="2133" b="0" i="1" u="none" strike="noStrike" kern="1200" cap="none" spc="0" normalizeH="0" baseline="0" noProof="0" dirty="0">
                <a:ln>
                  <a:noFill/>
                </a:ln>
                <a:solidFill>
                  <a:prstClr val="black"/>
                </a:solidFill>
                <a:effectLst/>
                <a:uLnTx/>
                <a:uFillTx/>
                <a:latin typeface="Candara"/>
                <a:ea typeface="+mn-ea"/>
                <a:cs typeface="+mn-cs"/>
              </a:rPr>
              <a:t>quarters</a:t>
            </a:r>
            <a:r>
              <a:rPr kumimoji="0" lang="en-US" sz="2133" b="0" i="0" u="none" strike="noStrike" kern="1200" cap="none" spc="0" normalizeH="0" baseline="0" noProof="0" dirty="0">
                <a:ln>
                  <a:noFill/>
                </a:ln>
                <a:solidFill>
                  <a:prstClr val="black"/>
                </a:solidFill>
                <a:effectLst/>
                <a:uLnTx/>
                <a:uFillTx/>
                <a:latin typeface="Candara"/>
                <a:ea typeface="+mn-ea"/>
                <a:cs typeface="+mn-cs"/>
              </a:rPr>
              <a:t>, he came down also to the saints which dwelt at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Lydda</a:t>
            </a:r>
            <a:r>
              <a:rPr kumimoji="0" lang="en-US" sz="2133" b="0" i="0" u="none" strike="noStrike" kern="1200" cap="none" spc="0" normalizeH="0" baseline="0" noProof="0" dirty="0">
                <a:ln>
                  <a:noFill/>
                </a:ln>
                <a:solidFill>
                  <a:prstClr val="black"/>
                </a:solidFill>
                <a:effectLst/>
                <a:uLnTx/>
                <a:uFillTx/>
                <a:latin typeface="Candara"/>
                <a:ea typeface="+mn-ea"/>
                <a:cs typeface="+mn-cs"/>
              </a:rPr>
              <a: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685801"/>
            <a:ext cx="4848445" cy="5486399"/>
          </a:xfrm>
          <a:prstGeom prst="rect">
            <a:avLst/>
          </a:prstGeom>
        </p:spPr>
      </p:pic>
      <p:sp>
        <p:nvSpPr>
          <p:cNvPr id="3" name="TextBox 2"/>
          <p:cNvSpPr txBox="1"/>
          <p:nvPr/>
        </p:nvSpPr>
        <p:spPr>
          <a:xfrm>
            <a:off x="975360" y="1219201"/>
            <a:ext cx="4368800" cy="78989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1" u="none" strike="noStrike" kern="1200" cap="none" spc="0" normalizeH="0" baseline="0" noProof="0" dirty="0">
                <a:ln>
                  <a:noFill/>
                </a:ln>
                <a:solidFill>
                  <a:srgbClr val="C00000"/>
                </a:solidFill>
                <a:effectLst/>
                <a:uLnTx/>
                <a:uFillTx/>
                <a:latin typeface="Candara"/>
                <a:ea typeface="+mn-ea"/>
                <a:cs typeface="+mn-cs"/>
              </a:rPr>
              <a:t>Now the narrative shifts to Peter:</a:t>
            </a:r>
            <a:endParaRPr kumimoji="0" lang="en-US" sz="2133" b="0" i="1" u="none" strike="noStrike" kern="1200" cap="none" spc="0" normalizeH="0" baseline="30000" noProof="0" dirty="0">
              <a:ln>
                <a:noFill/>
              </a:ln>
              <a:solidFill>
                <a:srgbClr val="C00000"/>
              </a:solidFill>
              <a:effectLst/>
              <a:uLnTx/>
              <a:uFillTx/>
              <a:latin typeface="Candara"/>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ndara"/>
              <a:ea typeface="+mn-ea"/>
              <a:cs typeface="+mn-cs"/>
            </a:endParaRPr>
          </a:p>
        </p:txBody>
      </p:sp>
    </p:spTree>
    <p:extLst>
      <p:ext uri="{BB962C8B-B14F-4D97-AF65-F5344CB8AC3E}">
        <p14:creationId xmlns:p14="http://schemas.microsoft.com/office/powerpoint/2010/main" val="30603766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5360" y="1945720"/>
            <a:ext cx="4876800" cy="211301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32</a:t>
            </a:r>
            <a:r>
              <a:rPr kumimoji="0" lang="en-US" sz="2133" b="0" i="0" u="none" strike="noStrike" kern="1200" cap="none" spc="0" normalizeH="0" baseline="0" noProof="0" dirty="0">
                <a:ln>
                  <a:noFill/>
                </a:ln>
                <a:solidFill>
                  <a:prstClr val="black"/>
                </a:solidFill>
                <a:effectLst/>
                <a:uLnTx/>
                <a:uFillTx/>
                <a:latin typeface="Candara"/>
                <a:ea typeface="+mn-ea"/>
                <a:cs typeface="+mn-cs"/>
              </a:rPr>
              <a:t> And it came to pass, as Peter passed throughout all </a:t>
            </a:r>
            <a:r>
              <a:rPr kumimoji="0" lang="en-US" sz="2133" b="0" i="1" u="none" strike="noStrike" kern="1200" cap="none" spc="0" normalizeH="0" baseline="0" noProof="0" dirty="0">
                <a:ln>
                  <a:noFill/>
                </a:ln>
                <a:solidFill>
                  <a:prstClr val="black"/>
                </a:solidFill>
                <a:effectLst/>
                <a:uLnTx/>
                <a:uFillTx/>
                <a:latin typeface="Candara"/>
                <a:ea typeface="+mn-ea"/>
                <a:cs typeface="+mn-cs"/>
              </a:rPr>
              <a:t>quarters</a:t>
            </a:r>
            <a:r>
              <a:rPr kumimoji="0" lang="en-US" sz="2133" b="0" i="0" u="none" strike="noStrike" kern="1200" cap="none" spc="0" normalizeH="0" baseline="0" noProof="0" dirty="0">
                <a:ln>
                  <a:noFill/>
                </a:ln>
                <a:solidFill>
                  <a:prstClr val="black"/>
                </a:solidFill>
                <a:effectLst/>
                <a:uLnTx/>
                <a:uFillTx/>
                <a:latin typeface="Candara"/>
                <a:ea typeface="+mn-ea"/>
                <a:cs typeface="+mn-cs"/>
              </a:rPr>
              <a:t>, he came down also to the saints which dwelt at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Lydda</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33</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there he found a certain man named Aeneas, which had kept his bed eight years, and was sick of the palsy.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685801"/>
            <a:ext cx="4848445" cy="5486399"/>
          </a:xfrm>
          <a:prstGeom prst="rect">
            <a:avLst/>
          </a:prstGeom>
        </p:spPr>
      </p:pic>
      <p:sp>
        <p:nvSpPr>
          <p:cNvPr id="5" name="Right Arrow 4"/>
          <p:cNvSpPr/>
          <p:nvPr/>
        </p:nvSpPr>
        <p:spPr>
          <a:xfrm>
            <a:off x="7823200" y="4140200"/>
            <a:ext cx="381000" cy="315565"/>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ndara"/>
              <a:ea typeface="+mn-ea"/>
              <a:cs typeface="+mn-cs"/>
            </a:endParaRPr>
          </a:p>
        </p:txBody>
      </p:sp>
    </p:spTree>
    <p:extLst>
      <p:ext uri="{BB962C8B-B14F-4D97-AF65-F5344CB8AC3E}">
        <p14:creationId xmlns:p14="http://schemas.microsoft.com/office/powerpoint/2010/main" val="33828609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5360" y="1950720"/>
            <a:ext cx="4876800" cy="21643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34</a:t>
            </a:r>
            <a:r>
              <a:rPr kumimoji="0" lang="en-US" sz="2133" b="0" i="0" u="none" strike="noStrike" kern="1200" cap="none" spc="0" normalizeH="0" baseline="0" noProof="0" dirty="0">
                <a:ln>
                  <a:noFill/>
                </a:ln>
                <a:solidFill>
                  <a:prstClr val="black"/>
                </a:solidFill>
                <a:effectLst/>
                <a:uLnTx/>
                <a:uFillTx/>
                <a:latin typeface="Candara"/>
                <a:ea typeface="+mn-ea"/>
                <a:cs typeface="+mn-cs"/>
              </a:rPr>
              <a:t> And Peter said unto him, Aeneas, Jesus Christ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maketh</a:t>
            </a:r>
            <a:r>
              <a:rPr kumimoji="0" lang="en-US" sz="2133" b="0" i="0" u="none" strike="noStrike" kern="1200" cap="none" spc="0" normalizeH="0" baseline="0" noProof="0" dirty="0">
                <a:ln>
                  <a:noFill/>
                </a:ln>
                <a:solidFill>
                  <a:prstClr val="black"/>
                </a:solidFill>
                <a:effectLst/>
                <a:uLnTx/>
                <a:uFillTx/>
                <a:latin typeface="Candara"/>
                <a:ea typeface="+mn-ea"/>
                <a:cs typeface="+mn-cs"/>
              </a:rPr>
              <a:t> thee whole: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arise, and make thy bed.  And he       arose immediately.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35</a:t>
            </a:r>
            <a:r>
              <a:rPr kumimoji="0" lang="en-US" sz="2133" b="0" i="0" u="none" strike="noStrike" kern="1200" cap="none" spc="0" normalizeH="0" baseline="0" noProof="0" dirty="0">
                <a:ln>
                  <a:noFill/>
                </a:ln>
                <a:solidFill>
                  <a:prstClr val="black"/>
                </a:solidFill>
                <a:effectLst/>
                <a:uLnTx/>
                <a:uFillTx/>
                <a:latin typeface="Candara"/>
                <a:ea typeface="+mn-ea"/>
                <a:cs typeface="+mn-cs"/>
              </a:rPr>
              <a:t> And all that dwelt at Lydda </a:t>
            </a:r>
            <a:r>
              <a:rPr lang="en-US" sz="2133" dirty="0">
                <a:solidFill>
                  <a:prstClr val="black"/>
                </a:solidFill>
                <a:latin typeface="Candara"/>
              </a:rPr>
              <a:t>&amp;</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Saron</a:t>
            </a:r>
            <a:r>
              <a:rPr kumimoji="0" lang="en-US" sz="2133" b="0" i="0" u="none" strike="noStrike" kern="1200" cap="none" spc="0" normalizeH="0" baseline="0" noProof="0" dirty="0">
                <a:ln>
                  <a:noFill/>
                </a:ln>
                <a:solidFill>
                  <a:prstClr val="black"/>
                </a:solidFill>
                <a:effectLst/>
                <a:uLnTx/>
                <a:uFillTx/>
                <a:latin typeface="Candara"/>
                <a:ea typeface="+mn-ea"/>
                <a:cs typeface="+mn-cs"/>
              </a:rPr>
              <a:t> saw him, and turned to the Lord.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7376" y="1097280"/>
            <a:ext cx="4789805" cy="4464051"/>
          </a:xfrm>
          <a:prstGeom prst="rect">
            <a:avLst/>
          </a:prstGeom>
        </p:spPr>
      </p:pic>
    </p:spTree>
    <p:extLst>
      <p:ext uri="{BB962C8B-B14F-4D97-AF65-F5344CB8AC3E}">
        <p14:creationId xmlns:p14="http://schemas.microsoft.com/office/powerpoint/2010/main" val="14101417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5360" y="1950720"/>
            <a:ext cx="4876800" cy="216431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34</a:t>
            </a:r>
            <a:r>
              <a:rPr kumimoji="0" lang="en-US" sz="2133" b="0" i="0" u="none" strike="noStrike" kern="1200" cap="none" spc="0" normalizeH="0" baseline="0" noProof="0" dirty="0">
                <a:ln>
                  <a:noFill/>
                </a:ln>
                <a:solidFill>
                  <a:prstClr val="black"/>
                </a:solidFill>
                <a:effectLst/>
                <a:uLnTx/>
                <a:uFillTx/>
                <a:latin typeface="Candara"/>
                <a:ea typeface="+mn-ea"/>
                <a:cs typeface="+mn-cs"/>
              </a:rPr>
              <a:t> And Peter said unto him, Aeneas, Jesus Christ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maketh</a:t>
            </a:r>
            <a:r>
              <a:rPr kumimoji="0" lang="en-US" sz="2133" b="0" i="0" u="none" strike="noStrike" kern="1200" cap="none" spc="0" normalizeH="0" baseline="0" noProof="0" dirty="0">
                <a:ln>
                  <a:noFill/>
                </a:ln>
                <a:solidFill>
                  <a:prstClr val="black"/>
                </a:solidFill>
                <a:effectLst/>
                <a:uLnTx/>
                <a:uFillTx/>
                <a:latin typeface="Candara"/>
                <a:ea typeface="+mn-ea"/>
                <a:cs typeface="+mn-cs"/>
              </a:rPr>
              <a:t> thee whole: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arise, and make thy bed.  And he       arose immediately.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35</a:t>
            </a:r>
            <a:r>
              <a:rPr kumimoji="0" lang="en-US" sz="2133" b="0" i="0" u="none" strike="noStrike" kern="1200" cap="none" spc="0" normalizeH="0" baseline="0" noProof="0" dirty="0">
                <a:ln>
                  <a:noFill/>
                </a:ln>
                <a:solidFill>
                  <a:prstClr val="black"/>
                </a:solidFill>
                <a:effectLst/>
                <a:uLnTx/>
                <a:uFillTx/>
                <a:latin typeface="Candara"/>
                <a:ea typeface="+mn-ea"/>
                <a:cs typeface="+mn-cs"/>
              </a:rPr>
              <a:t> And all that dwelt at Lydda </a:t>
            </a:r>
            <a:r>
              <a:rPr lang="en-US" sz="2133" dirty="0">
                <a:solidFill>
                  <a:prstClr val="black"/>
                </a:solidFill>
                <a:latin typeface="Candara"/>
              </a:rPr>
              <a:t>&amp;</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Saron</a:t>
            </a:r>
            <a:r>
              <a:rPr kumimoji="0" lang="en-US" sz="2133" b="0" i="0" u="none" strike="noStrike" kern="1200" cap="none" spc="0" normalizeH="0" baseline="0" noProof="0" dirty="0">
                <a:ln>
                  <a:noFill/>
                </a:ln>
                <a:solidFill>
                  <a:prstClr val="black"/>
                </a:solidFill>
                <a:effectLst/>
                <a:uLnTx/>
                <a:uFillTx/>
                <a:latin typeface="Candara"/>
                <a:ea typeface="+mn-ea"/>
                <a:cs typeface="+mn-cs"/>
              </a:rPr>
              <a:t> saw him, and turned to the Lord. </a:t>
            </a:r>
          </a:p>
        </p:txBody>
      </p:sp>
      <p:sp>
        <p:nvSpPr>
          <p:cNvPr id="3" name="Rectangle 2"/>
          <p:cNvSpPr/>
          <p:nvPr/>
        </p:nvSpPr>
        <p:spPr>
          <a:xfrm>
            <a:off x="6502400" y="1950721"/>
            <a:ext cx="4754880" cy="1580048"/>
          </a:xfrm>
          <a:prstGeom prst="rect">
            <a:avLst/>
          </a:prstGeom>
        </p:spPr>
        <p:txBody>
          <a:bodyPr wrap="square">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1" i="0" u="none" strike="noStrike" kern="1200" cap="none" spc="0" normalizeH="0" baseline="0" noProof="0" dirty="0" err="1">
                <a:ln>
                  <a:noFill/>
                </a:ln>
                <a:solidFill>
                  <a:prstClr val="white"/>
                </a:solidFill>
                <a:effectLst/>
                <a:uLnTx/>
                <a:uFillTx/>
                <a:latin typeface="Candara"/>
                <a:ea typeface="+mn-ea"/>
                <a:cs typeface="+mn-cs"/>
              </a:rPr>
              <a:t>Saron</a:t>
            </a:r>
            <a:r>
              <a:rPr kumimoji="0" lang="en-US" sz="2133" b="0" i="0" u="none" strike="noStrike" kern="1200" cap="none" spc="0" normalizeH="0" baseline="0" noProof="0" dirty="0">
                <a:ln>
                  <a:noFill/>
                </a:ln>
                <a:solidFill>
                  <a:prstClr val="white"/>
                </a:solidFill>
                <a:effectLst/>
                <a:uLnTx/>
                <a:uFillTx/>
                <a:latin typeface="Candara"/>
                <a:ea typeface="+mn-ea"/>
                <a:cs typeface="+mn-cs"/>
              </a:rPr>
              <a:t> (or Sharon) </a:t>
            </a:r>
            <a:r>
              <a:rPr kumimoji="0" lang="en-US" sz="1867" b="0" i="0" u="none" strike="noStrike" kern="1200" cap="none" spc="0" normalizeH="0" baseline="0" noProof="0" dirty="0">
                <a:ln>
                  <a:noFill/>
                </a:ln>
                <a:solidFill>
                  <a:prstClr val="white"/>
                </a:solidFill>
                <a:effectLst/>
                <a:uLnTx/>
                <a:uFillTx/>
                <a:latin typeface="Candara"/>
                <a:ea typeface="+mn-ea"/>
                <a:cs typeface="+mn-cs"/>
              </a:rPr>
              <a:t>is the name of a fruitful country on the borders of the Mediterranean sea, between Joppa and Caesarea, beginning at </a:t>
            </a:r>
            <a:r>
              <a:rPr kumimoji="0" lang="en-US" sz="1867" b="0" i="0" u="none" strike="noStrike" kern="1200" cap="none" spc="0" normalizeH="0" baseline="0" noProof="0" dirty="0" err="1">
                <a:ln>
                  <a:noFill/>
                </a:ln>
                <a:solidFill>
                  <a:prstClr val="white"/>
                </a:solidFill>
                <a:effectLst/>
                <a:uLnTx/>
                <a:uFillTx/>
                <a:latin typeface="Candara"/>
                <a:ea typeface="+mn-ea"/>
                <a:cs typeface="+mn-cs"/>
              </a:rPr>
              <a:t>Lydda</a:t>
            </a:r>
            <a:r>
              <a:rPr kumimoji="0" lang="en-US" sz="1867" b="0" i="0" u="none" strike="noStrike" kern="1200" cap="none" spc="0" normalizeH="0" baseline="0" noProof="0" dirty="0">
                <a:ln>
                  <a:noFill/>
                </a:ln>
                <a:solidFill>
                  <a:prstClr val="white"/>
                </a:solidFill>
                <a:effectLst/>
                <a:uLnTx/>
                <a:uFillTx/>
                <a:latin typeface="Candara"/>
                <a:ea typeface="+mn-ea"/>
                <a:cs typeface="+mn-cs"/>
              </a:rPr>
              <a:t>.</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Candara"/>
                <a:ea typeface="+mn-ea"/>
                <a:cs typeface="+mn-cs"/>
              </a:rPr>
              <a:t>Gill’s Exposition of the Entire Bible</a:t>
            </a:r>
          </a:p>
        </p:txBody>
      </p:sp>
    </p:spTree>
    <p:extLst>
      <p:ext uri="{BB962C8B-B14F-4D97-AF65-F5344CB8AC3E}">
        <p14:creationId xmlns:p14="http://schemas.microsoft.com/office/powerpoint/2010/main" val="2209035290"/>
      </p:ext>
    </p:extLst>
  </p:cSld>
  <p:clrMapOvr>
    <a:masterClrMapping/>
  </p:clrMapOvr>
  <p:transition spd="med">
    <p:fade/>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685799"/>
            <a:ext cx="4848445" cy="5486399"/>
          </a:xfrm>
          <a:prstGeom prst="rect">
            <a:avLst/>
          </a:prstGeom>
        </p:spPr>
      </p:pic>
      <p:sp>
        <p:nvSpPr>
          <p:cNvPr id="3" name="Right Arrow 2"/>
          <p:cNvSpPr/>
          <p:nvPr/>
        </p:nvSpPr>
        <p:spPr>
          <a:xfrm>
            <a:off x="2336800" y="3418235"/>
            <a:ext cx="381000" cy="315565"/>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ndara"/>
              <a:ea typeface="+mn-ea"/>
              <a:cs typeface="+mn-cs"/>
            </a:endParaRPr>
          </a:p>
        </p:txBody>
      </p:sp>
      <p:sp>
        <p:nvSpPr>
          <p:cNvPr id="5" name="Rectangle 4"/>
          <p:cNvSpPr/>
          <p:nvPr/>
        </p:nvSpPr>
        <p:spPr>
          <a:xfrm>
            <a:off x="6498336" y="1950721"/>
            <a:ext cx="4754880" cy="2872518"/>
          </a:xfrm>
          <a:prstGeom prst="rect">
            <a:avLst/>
          </a:prstGeom>
        </p:spPr>
        <p:txBody>
          <a:bodyPr wrap="square">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1" i="0" u="none" strike="noStrike" kern="1200" cap="none" spc="0" normalizeH="0" baseline="0" noProof="0" dirty="0" err="1">
                <a:ln>
                  <a:noFill/>
                </a:ln>
                <a:solidFill>
                  <a:prstClr val="white"/>
                </a:solidFill>
                <a:effectLst/>
                <a:uLnTx/>
                <a:uFillTx/>
                <a:latin typeface="Candara"/>
                <a:ea typeface="+mn-ea"/>
                <a:cs typeface="+mn-cs"/>
              </a:rPr>
              <a:t>Saron</a:t>
            </a:r>
            <a:r>
              <a:rPr kumimoji="0" lang="en-US" sz="2133" b="0" i="0" u="none" strike="noStrike" kern="1200" cap="none" spc="0" normalizeH="0" baseline="0" noProof="0" dirty="0">
                <a:ln>
                  <a:noFill/>
                </a:ln>
                <a:solidFill>
                  <a:prstClr val="white"/>
                </a:solidFill>
                <a:effectLst/>
                <a:uLnTx/>
                <a:uFillTx/>
                <a:latin typeface="Candara"/>
                <a:ea typeface="+mn-ea"/>
                <a:cs typeface="+mn-cs"/>
              </a:rPr>
              <a:t> (or Sharon) </a:t>
            </a:r>
            <a:r>
              <a:rPr kumimoji="0" lang="en-US" sz="1867" b="0" i="0" u="none" strike="noStrike" kern="1200" cap="none" spc="0" normalizeH="0" baseline="0" noProof="0" dirty="0">
                <a:ln>
                  <a:noFill/>
                </a:ln>
                <a:solidFill>
                  <a:prstClr val="white"/>
                </a:solidFill>
                <a:effectLst/>
                <a:uLnTx/>
                <a:uFillTx/>
                <a:latin typeface="Candara"/>
                <a:ea typeface="+mn-ea"/>
                <a:cs typeface="+mn-cs"/>
              </a:rPr>
              <a:t>is the name of a fruitful country on the borders of the Mediterranean sea, between Joppa and Caesarea, beginning at </a:t>
            </a:r>
            <a:r>
              <a:rPr kumimoji="0" lang="en-US" sz="1867" b="0" i="0" u="none" strike="noStrike" kern="1200" cap="none" spc="0" normalizeH="0" baseline="0" noProof="0" dirty="0" err="1">
                <a:ln>
                  <a:noFill/>
                </a:ln>
                <a:solidFill>
                  <a:prstClr val="white"/>
                </a:solidFill>
                <a:effectLst/>
                <a:uLnTx/>
                <a:uFillTx/>
                <a:latin typeface="Candara"/>
                <a:ea typeface="+mn-ea"/>
                <a:cs typeface="+mn-cs"/>
              </a:rPr>
              <a:t>Lydda</a:t>
            </a:r>
            <a:r>
              <a:rPr kumimoji="0" lang="en-US" sz="1867" b="0" i="0" u="none" strike="noStrike" kern="1200" cap="none" spc="0" normalizeH="0" baseline="0" noProof="0" dirty="0">
                <a:ln>
                  <a:noFill/>
                </a:ln>
                <a:solidFill>
                  <a:prstClr val="white"/>
                </a:solidFill>
                <a:effectLst/>
                <a:uLnTx/>
                <a:uFillTx/>
                <a:latin typeface="Candara"/>
                <a:ea typeface="+mn-ea"/>
                <a:cs typeface="+mn-cs"/>
              </a:rPr>
              <a:t>.</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Candara"/>
                <a:ea typeface="+mn-ea"/>
                <a:cs typeface="+mn-cs"/>
              </a:rPr>
              <a:t>Gill’s Exposition of the Entire Bible</a:t>
            </a:r>
          </a:p>
          <a:p>
            <a:pPr marL="0" marR="0" lvl="0" indent="0" algn="l" defTabSz="1219170" rtl="0" eaLnBrk="1" fontAlgn="auto" latinLnBrk="0" hangingPunct="1">
              <a:lnSpc>
                <a:spcPct val="100000"/>
              </a:lnSpc>
              <a:spcBef>
                <a:spcPts val="240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Candara"/>
                <a:ea typeface="+mn-ea"/>
                <a:cs typeface="+mn-cs"/>
              </a:rPr>
              <a:t>Song of Solomon 2:1</a:t>
            </a:r>
            <a:r>
              <a:rPr kumimoji="0" lang="en-US" sz="2133" b="0" i="0" u="none" strike="noStrike" kern="1200" cap="none" spc="0" normalizeH="0" baseline="0" noProof="0" dirty="0">
                <a:ln>
                  <a:noFill/>
                </a:ln>
                <a:solidFill>
                  <a:prstClr val="white"/>
                </a:solidFill>
                <a:effectLst/>
                <a:uLnTx/>
                <a:uFillTx/>
                <a:latin typeface="Candara"/>
                <a:ea typeface="+mn-ea"/>
                <a:cs typeface="+mn-cs"/>
              </a:rPr>
              <a:t> </a:t>
            </a:r>
            <a:br>
              <a:rPr kumimoji="0" lang="en-US" sz="2133" b="0" i="0" u="none" strike="noStrike" kern="1200" cap="none" spc="0" normalizeH="0" baseline="0" noProof="0" dirty="0">
                <a:ln>
                  <a:noFill/>
                </a:ln>
                <a:solidFill>
                  <a:prstClr val="white"/>
                </a:solidFill>
                <a:effectLst/>
                <a:uLnTx/>
                <a:uFillTx/>
                <a:latin typeface="Candara"/>
                <a:ea typeface="+mn-ea"/>
                <a:cs typeface="+mn-cs"/>
              </a:rPr>
            </a:br>
            <a:r>
              <a:rPr kumimoji="0" lang="en-US" sz="2133" b="0" i="0" u="none" strike="noStrike" kern="1200" cap="none" spc="0" normalizeH="0" baseline="0" noProof="0" dirty="0">
                <a:ln>
                  <a:noFill/>
                </a:ln>
                <a:solidFill>
                  <a:prstClr val="white"/>
                </a:solidFill>
                <a:effectLst/>
                <a:uLnTx/>
                <a:uFillTx/>
                <a:latin typeface="Candara"/>
                <a:ea typeface="+mn-ea"/>
                <a:cs typeface="+mn-cs"/>
              </a:rPr>
              <a:t>I </a:t>
            </a:r>
            <a:r>
              <a:rPr kumimoji="0" lang="en-US" sz="2133" b="0" i="1" u="none" strike="noStrike" kern="1200" cap="none" spc="0" normalizeH="0" baseline="0" noProof="0" dirty="0">
                <a:ln>
                  <a:noFill/>
                </a:ln>
                <a:solidFill>
                  <a:prstClr val="white"/>
                </a:solidFill>
                <a:effectLst/>
                <a:uLnTx/>
                <a:uFillTx/>
                <a:latin typeface="Candara"/>
                <a:ea typeface="+mn-ea"/>
                <a:cs typeface="+mn-cs"/>
              </a:rPr>
              <a:t>am </a:t>
            </a:r>
            <a:r>
              <a:rPr kumimoji="0" lang="en-US" sz="2133" b="0" i="0" u="none" strike="noStrike" kern="1200" cap="none" spc="0" normalizeH="0" baseline="0" noProof="0" dirty="0">
                <a:ln>
                  <a:noFill/>
                </a:ln>
                <a:solidFill>
                  <a:prstClr val="white"/>
                </a:solidFill>
                <a:effectLst/>
                <a:uLnTx/>
                <a:uFillTx/>
                <a:latin typeface="Candara"/>
                <a:ea typeface="+mn-ea"/>
                <a:cs typeface="+mn-cs"/>
              </a:rPr>
              <a:t>the rose of Sharon, </a:t>
            </a:r>
            <a:r>
              <a:rPr kumimoji="0" lang="en-US" sz="2133" b="0" i="1" u="none" strike="noStrike" kern="1200" cap="none" spc="0" normalizeH="0" baseline="0" noProof="0" dirty="0">
                <a:ln>
                  <a:noFill/>
                </a:ln>
                <a:solidFill>
                  <a:prstClr val="white"/>
                </a:solidFill>
                <a:effectLst/>
                <a:uLnTx/>
                <a:uFillTx/>
                <a:latin typeface="Candara"/>
                <a:ea typeface="+mn-ea"/>
                <a:cs typeface="+mn-cs"/>
              </a:rPr>
              <a:t>and </a:t>
            </a:r>
            <a:r>
              <a:rPr kumimoji="0" lang="en-US" sz="2133" b="0" i="0" u="none" strike="noStrike" kern="1200" cap="none" spc="0" normalizeH="0" baseline="0" noProof="0" dirty="0">
                <a:ln>
                  <a:noFill/>
                </a:ln>
                <a:solidFill>
                  <a:prstClr val="white"/>
                </a:solidFill>
                <a:effectLst/>
                <a:uLnTx/>
                <a:uFillTx/>
                <a:latin typeface="Candara"/>
                <a:ea typeface="+mn-ea"/>
                <a:cs typeface="+mn-cs"/>
              </a:rPr>
              <a:t>the lily of the valleys.</a:t>
            </a:r>
            <a:endParaRPr kumimoji="0" lang="en-US" sz="2133" b="0" i="1" u="none" strike="noStrike" kern="1200" cap="none" spc="0" normalizeH="0" baseline="0" noProof="0" dirty="0">
              <a:ln>
                <a:noFill/>
              </a:ln>
              <a:solidFill>
                <a:prstClr val="white"/>
              </a:solidFill>
              <a:effectLst/>
              <a:uLnTx/>
              <a:uFillTx/>
              <a:latin typeface="Candara"/>
              <a:ea typeface="+mn-ea"/>
              <a:cs typeface="+mn-cs"/>
            </a:endParaRPr>
          </a:p>
        </p:txBody>
      </p:sp>
    </p:spTree>
    <p:extLst>
      <p:ext uri="{BB962C8B-B14F-4D97-AF65-F5344CB8AC3E}">
        <p14:creationId xmlns:p14="http://schemas.microsoft.com/office/powerpoint/2010/main" val="24799473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44880" y="1584961"/>
            <a:ext cx="4846320" cy="320030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36</a:t>
            </a:r>
            <a:r>
              <a:rPr kumimoji="0" lang="en-US" sz="2133" b="0" i="0" u="none" strike="noStrike" kern="1200" cap="none" spc="0" normalizeH="0" baseline="0" noProof="0" dirty="0">
                <a:ln>
                  <a:noFill/>
                </a:ln>
                <a:solidFill>
                  <a:prstClr val="black"/>
                </a:solidFill>
                <a:effectLst/>
                <a:uLnTx/>
                <a:uFillTx/>
                <a:latin typeface="Candara"/>
                <a:ea typeface="+mn-ea"/>
                <a:cs typeface="+mn-cs"/>
              </a:rPr>
              <a:t> Now there was at Joppa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a certain disciple named Tabitha, which by interpretation is called Dorcas: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this woman was full of good works and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almsdeeds</a:t>
            </a:r>
            <a:r>
              <a:rPr kumimoji="0" lang="en-US" sz="2133" b="0" i="0" u="none" strike="noStrike" kern="1200" cap="none" spc="0" normalizeH="0" baseline="0" noProof="0" dirty="0">
                <a:ln>
                  <a:noFill/>
                </a:ln>
                <a:solidFill>
                  <a:prstClr val="black"/>
                </a:solidFill>
                <a:effectLst/>
                <a:uLnTx/>
                <a:uFillTx/>
                <a:latin typeface="Candara"/>
                <a:ea typeface="+mn-ea"/>
                <a:cs typeface="+mn-cs"/>
              </a:rPr>
              <a:t> which she did.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37</a:t>
            </a:r>
            <a:r>
              <a:rPr kumimoji="0" lang="en-US" sz="2133" b="0" i="0" u="none" strike="noStrike" kern="1200" cap="none" spc="0" normalizeH="0" baseline="0" noProof="0" dirty="0">
                <a:ln>
                  <a:noFill/>
                </a:ln>
                <a:solidFill>
                  <a:prstClr val="black"/>
                </a:solidFill>
                <a:effectLst/>
                <a:uLnTx/>
                <a:uFillTx/>
                <a:latin typeface="Candara"/>
                <a:ea typeface="+mn-ea"/>
                <a:cs typeface="+mn-cs"/>
              </a:rPr>
              <a:t> And it came to pass in those days, that she was sick, and died: whom when they had washed, they laid </a:t>
            </a:r>
            <a:r>
              <a:rPr kumimoji="0" lang="en-US" sz="2133" b="0" i="1" u="none" strike="noStrike" kern="1200" cap="none" spc="0" normalizeH="0" baseline="0" noProof="0" dirty="0">
                <a:ln>
                  <a:noFill/>
                </a:ln>
                <a:solidFill>
                  <a:prstClr val="black"/>
                </a:solidFill>
                <a:effectLst/>
                <a:uLnTx/>
                <a:uFillTx/>
                <a:latin typeface="Candara"/>
                <a:ea typeface="+mn-ea"/>
                <a:cs typeface="+mn-cs"/>
              </a:rPr>
              <a:t>her </a:t>
            </a:r>
            <a:r>
              <a:rPr kumimoji="0" lang="en-US" sz="2133" b="0" i="0" u="none" strike="noStrike" kern="1200" cap="none" spc="0" normalizeH="0" baseline="0" noProof="0" dirty="0">
                <a:ln>
                  <a:noFill/>
                </a:ln>
                <a:solidFill>
                  <a:prstClr val="black"/>
                </a:solidFill>
                <a:effectLst/>
                <a:uLnTx/>
                <a:uFillTx/>
                <a:latin typeface="Candara"/>
                <a:ea typeface="+mn-ea"/>
                <a:cs typeface="+mn-cs"/>
              </a:rPr>
              <a:t>in an upper chamber.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685801"/>
            <a:ext cx="4848445" cy="5486399"/>
          </a:xfrm>
          <a:prstGeom prst="rect">
            <a:avLst/>
          </a:prstGeom>
        </p:spPr>
      </p:pic>
      <p:sp>
        <p:nvSpPr>
          <p:cNvPr id="3" name="Right Arrow 2"/>
          <p:cNvSpPr/>
          <p:nvPr/>
        </p:nvSpPr>
        <p:spPr>
          <a:xfrm rot="2253601">
            <a:off x="7775772" y="3694176"/>
            <a:ext cx="381000" cy="315565"/>
          </a:xfrm>
          <a:prstGeom prst="right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ndara"/>
              <a:ea typeface="+mn-ea"/>
              <a:cs typeface="+mn-cs"/>
            </a:endParaRPr>
          </a:p>
        </p:txBody>
      </p:sp>
    </p:spTree>
    <p:extLst>
      <p:ext uri="{BB962C8B-B14F-4D97-AF65-F5344CB8AC3E}">
        <p14:creationId xmlns:p14="http://schemas.microsoft.com/office/powerpoint/2010/main" val="10849165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E411EA-98EF-4955-96A8-8A6865987C9D}"/>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7EB08E23-E5AF-4B74-A61E-E87CBE07FE12}"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18</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64514" name="Picture 2">
            <a:extLst>
              <a:ext uri="{FF2B5EF4-FFF2-40B4-BE49-F238E27FC236}">
                <a16:creationId xmlns:a16="http://schemas.microsoft.com/office/drawing/2014/main" id="{E6E56DA2-EEC1-4FDE-A4A4-6A03C9D28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28600"/>
            <a:ext cx="5486400" cy="640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44880" y="1584960"/>
            <a:ext cx="4846320" cy="173348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38</a:t>
            </a:r>
            <a:r>
              <a:rPr kumimoji="0" lang="en-US" sz="2133" b="0" i="0" u="none" strike="noStrike" kern="1200" cap="none" spc="0" normalizeH="0" baseline="0" noProof="0" dirty="0">
                <a:ln>
                  <a:noFill/>
                </a:ln>
                <a:solidFill>
                  <a:prstClr val="black"/>
                </a:solidFill>
                <a:effectLst/>
                <a:uLnTx/>
                <a:uFillTx/>
                <a:latin typeface="Candara"/>
                <a:ea typeface="+mn-ea"/>
                <a:cs typeface="+mn-cs"/>
              </a:rPr>
              <a:t> And forasmuch as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Lydda</a:t>
            </a:r>
            <a:r>
              <a:rPr kumimoji="0" lang="en-US" sz="2133" b="0" i="0" u="none" strike="noStrike" kern="1200" cap="none" spc="0" normalizeH="0" baseline="0" noProof="0" dirty="0">
                <a:ln>
                  <a:noFill/>
                </a:ln>
                <a:solidFill>
                  <a:prstClr val="black"/>
                </a:solidFill>
                <a:effectLst/>
                <a:uLnTx/>
                <a:uFillTx/>
                <a:latin typeface="Candara"/>
                <a:ea typeface="+mn-ea"/>
                <a:cs typeface="+mn-cs"/>
              </a:rPr>
              <a:t> was nigh to Joppa, and the disciples had heard that Peter was there, they sent unto him two men, desiring </a:t>
            </a:r>
            <a:r>
              <a:rPr kumimoji="0" lang="en-US" sz="2133" b="0" i="1" u="none" strike="noStrike" kern="1200" cap="none" spc="0" normalizeH="0" baseline="0" noProof="0" dirty="0">
                <a:ln>
                  <a:noFill/>
                </a:ln>
                <a:solidFill>
                  <a:prstClr val="black"/>
                </a:solidFill>
                <a:effectLst/>
                <a:uLnTx/>
                <a:uFillTx/>
                <a:latin typeface="Candara"/>
                <a:ea typeface="+mn-ea"/>
                <a:cs typeface="+mn-cs"/>
              </a:rPr>
              <a:t>him </a:t>
            </a:r>
            <a:r>
              <a:rPr kumimoji="0" lang="en-US" sz="2133" b="0" i="0" u="none" strike="noStrike" kern="1200" cap="none" spc="0" normalizeH="0" baseline="0" noProof="0" dirty="0">
                <a:ln>
                  <a:noFill/>
                </a:ln>
                <a:solidFill>
                  <a:prstClr val="black"/>
                </a:solidFill>
                <a:effectLst/>
                <a:uLnTx/>
                <a:uFillTx/>
                <a:latin typeface="Candara"/>
                <a:ea typeface="+mn-ea"/>
                <a:cs typeface="+mn-cs"/>
              </a:rPr>
              <a:t>that he would not delay to come to them.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685801"/>
            <a:ext cx="4848445" cy="5486399"/>
          </a:xfrm>
          <a:prstGeom prst="rect">
            <a:avLst/>
          </a:prstGeom>
        </p:spPr>
      </p:pic>
    </p:spTree>
    <p:extLst>
      <p:ext uri="{BB962C8B-B14F-4D97-AF65-F5344CB8AC3E}">
        <p14:creationId xmlns:p14="http://schemas.microsoft.com/office/powerpoint/2010/main" val="3568474950"/>
      </p:ext>
    </p:extLst>
  </p:cSld>
  <p:clrMapOvr>
    <a:masterClrMapping/>
  </p:clrMapOvr>
  <p:transition spd="med">
    <p:fade/>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1196142"/>
            <a:ext cx="4978400" cy="392979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1" u="none" strike="noStrike" kern="1200" cap="none" spc="0" normalizeH="0" baseline="0" noProof="0" dirty="0">
                <a:ln>
                  <a:noFill/>
                </a:ln>
                <a:solidFill>
                  <a:srgbClr val="C00000"/>
                </a:solidFill>
                <a:effectLst/>
                <a:uLnTx/>
                <a:uFillTx/>
                <a:latin typeface="Candara"/>
                <a:ea typeface="+mn-ea"/>
                <a:cs typeface="+mn-cs"/>
              </a:rPr>
              <a:t>Jonah sailed from Joppa when he tried running from the Lord.</a:t>
            </a:r>
          </a:p>
          <a:p>
            <a:pPr marL="0" marR="0" lvl="0" indent="0" algn="l" defTabSz="1219170" rtl="0" eaLnBrk="1" fontAlgn="auto" latinLnBrk="0" hangingPunct="1">
              <a:lnSpc>
                <a:spcPct val="100000"/>
              </a:lnSpc>
              <a:spcBef>
                <a:spcPts val="160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ndara"/>
                <a:ea typeface="+mn-ea"/>
                <a:cs typeface="+mn-cs"/>
              </a:rPr>
              <a:t>Jonah 1:3-4: </a:t>
            </a:r>
            <a:r>
              <a:rPr kumimoji="0" lang="en-US" sz="1867" b="0" i="0" u="none" strike="noStrike" kern="1200" cap="none" spc="0" normalizeH="0" baseline="0" noProof="0" dirty="0">
                <a:ln>
                  <a:noFill/>
                </a:ln>
                <a:solidFill>
                  <a:prstClr val="black"/>
                </a:solidFill>
                <a:effectLst/>
                <a:uLnTx/>
                <a:uFillTx/>
                <a:latin typeface="Candara"/>
                <a:ea typeface="+mn-ea"/>
                <a:cs typeface="+mn-cs"/>
              </a:rPr>
              <a:t>  </a:t>
            </a:r>
            <a:br>
              <a:rPr kumimoji="0" lang="en-US" sz="1867" b="0" i="0" u="none" strike="noStrike" kern="1200" cap="none" spc="0" normalizeH="0" baseline="0" noProof="0" dirty="0">
                <a:ln>
                  <a:noFill/>
                </a:ln>
                <a:solidFill>
                  <a:prstClr val="black"/>
                </a:solidFill>
                <a:effectLst/>
                <a:uLnTx/>
                <a:uFillTx/>
                <a:latin typeface="Candara"/>
                <a:ea typeface="+mn-ea"/>
                <a:cs typeface="+mn-cs"/>
              </a:rPr>
            </a:br>
            <a:r>
              <a:rPr kumimoji="0" lang="en-US" sz="1867" b="0" i="0" u="none" strike="noStrike" kern="1200" cap="none" spc="0" normalizeH="0" baseline="30000" noProof="0" dirty="0">
                <a:ln>
                  <a:noFill/>
                </a:ln>
                <a:solidFill>
                  <a:prstClr val="black"/>
                </a:solidFill>
                <a:effectLst/>
                <a:uLnTx/>
                <a:uFillTx/>
                <a:latin typeface="Candara"/>
                <a:ea typeface="+mn-ea"/>
                <a:cs typeface="+mn-cs"/>
              </a:rPr>
              <a:t>3</a:t>
            </a:r>
            <a:r>
              <a:rPr kumimoji="0" lang="en-US" sz="1867" b="0" i="0" u="none" strike="noStrike" kern="1200" cap="none" spc="0" normalizeH="0" baseline="0" noProof="0" dirty="0">
                <a:ln>
                  <a:noFill/>
                </a:ln>
                <a:solidFill>
                  <a:prstClr val="black"/>
                </a:solidFill>
                <a:effectLst/>
                <a:uLnTx/>
                <a:uFillTx/>
                <a:latin typeface="Candara"/>
                <a:ea typeface="+mn-ea"/>
                <a:cs typeface="+mn-cs"/>
              </a:rPr>
              <a:t> But Jonah rose up to flee unto </a:t>
            </a:r>
            <a:r>
              <a:rPr kumimoji="0" lang="en-US" sz="1867" b="0" i="0" u="none" strike="noStrike" kern="1200" cap="none" spc="0" normalizeH="0" baseline="0" noProof="0" dirty="0" err="1">
                <a:ln>
                  <a:noFill/>
                </a:ln>
                <a:solidFill>
                  <a:prstClr val="black"/>
                </a:solidFill>
                <a:effectLst/>
                <a:uLnTx/>
                <a:uFillTx/>
                <a:latin typeface="Candara"/>
                <a:ea typeface="+mn-ea"/>
                <a:cs typeface="+mn-cs"/>
              </a:rPr>
              <a:t>Tarshish</a:t>
            </a:r>
            <a:r>
              <a:rPr kumimoji="0" lang="en-US" sz="1867" b="0" i="0" u="none" strike="noStrike" kern="1200" cap="none" spc="0" normalizeH="0" baseline="0" noProof="0" dirty="0">
                <a:ln>
                  <a:noFill/>
                </a:ln>
                <a:solidFill>
                  <a:prstClr val="black"/>
                </a:solidFill>
                <a:effectLst/>
                <a:uLnTx/>
                <a:uFillTx/>
                <a:latin typeface="Candara"/>
                <a:ea typeface="+mn-ea"/>
                <a:cs typeface="+mn-cs"/>
              </a:rPr>
              <a:t> from the presence of the LORD, and went down to Joppa; and he found a ship going to </a:t>
            </a:r>
            <a:r>
              <a:rPr kumimoji="0" lang="en-US" sz="1867" b="0" i="0" u="none" strike="noStrike" kern="1200" cap="none" spc="0" normalizeH="0" baseline="0" noProof="0" dirty="0" err="1">
                <a:ln>
                  <a:noFill/>
                </a:ln>
                <a:solidFill>
                  <a:prstClr val="black"/>
                </a:solidFill>
                <a:effectLst/>
                <a:uLnTx/>
                <a:uFillTx/>
                <a:latin typeface="Candara"/>
                <a:ea typeface="+mn-ea"/>
                <a:cs typeface="+mn-cs"/>
              </a:rPr>
              <a:t>Tarshish</a:t>
            </a:r>
            <a:r>
              <a:rPr kumimoji="0" lang="en-US" sz="1867" b="0" i="0" u="none" strike="noStrike" kern="1200" cap="none" spc="0" normalizeH="0" baseline="0" noProof="0" dirty="0">
                <a:ln>
                  <a:noFill/>
                </a:ln>
                <a:solidFill>
                  <a:prstClr val="black"/>
                </a:solidFill>
                <a:effectLst/>
                <a:uLnTx/>
                <a:uFillTx/>
                <a:latin typeface="Candara"/>
                <a:ea typeface="+mn-ea"/>
                <a:cs typeface="+mn-cs"/>
              </a:rPr>
              <a:t>: so he paid the fare thereof, and went down into it, to go with them unto </a:t>
            </a:r>
            <a:r>
              <a:rPr kumimoji="0" lang="en-US" sz="1867" b="0" i="0" u="none" strike="noStrike" kern="1200" cap="none" spc="0" normalizeH="0" baseline="0" noProof="0" dirty="0" err="1">
                <a:ln>
                  <a:noFill/>
                </a:ln>
                <a:solidFill>
                  <a:prstClr val="black"/>
                </a:solidFill>
                <a:effectLst/>
                <a:uLnTx/>
                <a:uFillTx/>
                <a:latin typeface="Candara"/>
                <a:ea typeface="+mn-ea"/>
                <a:cs typeface="+mn-cs"/>
              </a:rPr>
              <a:t>Tarshish</a:t>
            </a:r>
            <a:r>
              <a:rPr kumimoji="0" lang="en-US" sz="1867" b="0" i="0" u="none" strike="noStrike" kern="1200" cap="none" spc="0" normalizeH="0" baseline="0" noProof="0" dirty="0">
                <a:ln>
                  <a:noFill/>
                </a:ln>
                <a:solidFill>
                  <a:prstClr val="black"/>
                </a:solidFill>
                <a:effectLst/>
                <a:uLnTx/>
                <a:uFillTx/>
                <a:latin typeface="Candara"/>
                <a:ea typeface="+mn-ea"/>
                <a:cs typeface="+mn-cs"/>
              </a:rPr>
              <a:t> from the presence of the LORD.</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1867" b="0" i="0" u="none" strike="noStrike" kern="1200" cap="none" spc="0" normalizeH="0" baseline="30000" noProof="0" dirty="0">
                <a:ln>
                  <a:noFill/>
                </a:ln>
                <a:solidFill>
                  <a:prstClr val="black"/>
                </a:solidFill>
                <a:effectLst/>
                <a:uLnTx/>
                <a:uFillTx/>
                <a:latin typeface="Candara"/>
                <a:ea typeface="+mn-ea"/>
                <a:cs typeface="+mn-cs"/>
              </a:rPr>
              <a:t>4</a:t>
            </a:r>
            <a:r>
              <a:rPr kumimoji="0" lang="en-US" sz="1867" b="0" i="0" u="none" strike="noStrike" kern="1200" cap="none" spc="0" normalizeH="0" baseline="0" noProof="0" dirty="0">
                <a:ln>
                  <a:noFill/>
                </a:ln>
                <a:solidFill>
                  <a:prstClr val="black"/>
                </a:solidFill>
                <a:effectLst/>
                <a:uLnTx/>
                <a:uFillTx/>
                <a:latin typeface="Candara"/>
                <a:ea typeface="+mn-ea"/>
                <a:cs typeface="+mn-cs"/>
              </a:rPr>
              <a:t> But the LORD sent out a great wind into the sea, and there was a mighty tempest in the sea, so that the ship was like to be broken.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0" y="996670"/>
            <a:ext cx="4848445" cy="4864660"/>
          </a:xfrm>
          <a:prstGeom prst="rect">
            <a:avLst/>
          </a:prstGeom>
        </p:spPr>
      </p:pic>
    </p:spTree>
    <p:extLst>
      <p:ext uri="{BB962C8B-B14F-4D97-AF65-F5344CB8AC3E}">
        <p14:creationId xmlns:p14="http://schemas.microsoft.com/office/powerpoint/2010/main" val="40671528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4" y="990601"/>
            <a:ext cx="7213593" cy="4923404"/>
          </a:xfrm>
          <a:prstGeom prst="rect">
            <a:avLst/>
          </a:prstGeom>
        </p:spPr>
      </p:pic>
      <p:sp>
        <p:nvSpPr>
          <p:cNvPr id="5" name="Rectangle 4"/>
          <p:cNvSpPr/>
          <p:nvPr/>
        </p:nvSpPr>
        <p:spPr>
          <a:xfrm>
            <a:off x="975360" y="1463041"/>
            <a:ext cx="2783840" cy="3805465"/>
          </a:xfrm>
          <a:prstGeom prst="rect">
            <a:avLst/>
          </a:prstGeom>
        </p:spPr>
        <p:txBody>
          <a:bodyPr wrap="square">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39</a:t>
            </a:r>
            <a:r>
              <a:rPr kumimoji="0" lang="en-US" sz="2133" b="0" i="0" u="none" strike="noStrike" kern="1200" cap="none" spc="0" normalizeH="0" baseline="0" noProof="0" dirty="0">
                <a:ln>
                  <a:noFill/>
                </a:ln>
                <a:solidFill>
                  <a:prstClr val="white"/>
                </a:solidFill>
                <a:effectLst/>
                <a:uLnTx/>
                <a:uFillTx/>
                <a:latin typeface="Candara"/>
                <a:ea typeface="+mn-ea"/>
                <a:cs typeface="+mn-cs"/>
              </a:rPr>
              <a:t> Then Peter arose and went with them.</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When he was come, they brought him into the upper chamber:</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and all the widows stood by him weeping, and showing the coats and garments which Dorcas made, while she was with them.</a:t>
            </a:r>
          </a:p>
        </p:txBody>
      </p:sp>
    </p:spTree>
    <p:extLst>
      <p:ext uri="{BB962C8B-B14F-4D97-AF65-F5344CB8AC3E}">
        <p14:creationId xmlns:p14="http://schemas.microsoft.com/office/powerpoint/2010/main" val="40458039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3" y="990601"/>
            <a:ext cx="7213592" cy="4923401"/>
          </a:xfrm>
          <a:prstGeom prst="rect">
            <a:avLst/>
          </a:prstGeom>
        </p:spPr>
      </p:pic>
      <p:sp>
        <p:nvSpPr>
          <p:cNvPr id="5" name="Rectangle 4"/>
          <p:cNvSpPr/>
          <p:nvPr/>
        </p:nvSpPr>
        <p:spPr>
          <a:xfrm>
            <a:off x="975360" y="1463041"/>
            <a:ext cx="2783840" cy="748795"/>
          </a:xfrm>
          <a:prstGeom prst="rect">
            <a:avLst/>
          </a:prstGeom>
        </p:spPr>
        <p:txBody>
          <a:bodyPr wrap="square">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40</a:t>
            </a:r>
            <a:r>
              <a:rPr kumimoji="0" lang="en-US" sz="2133" b="0" i="0" u="none" strike="noStrike" kern="1200" cap="none" spc="0" normalizeH="0" baseline="0" noProof="0" dirty="0">
                <a:ln>
                  <a:noFill/>
                </a:ln>
                <a:solidFill>
                  <a:prstClr val="white"/>
                </a:solidFill>
                <a:effectLst/>
                <a:uLnTx/>
                <a:uFillTx/>
                <a:latin typeface="Candara"/>
                <a:ea typeface="+mn-ea"/>
                <a:cs typeface="+mn-cs"/>
              </a:rPr>
              <a:t> But Peter put them all forth, </a:t>
            </a:r>
          </a:p>
        </p:txBody>
      </p:sp>
    </p:spTree>
    <p:extLst>
      <p:ext uri="{BB962C8B-B14F-4D97-AF65-F5344CB8AC3E}">
        <p14:creationId xmlns:p14="http://schemas.microsoft.com/office/powerpoint/2010/main" val="2419217966"/>
      </p:ext>
    </p:extLst>
  </p:cSld>
  <p:clrMapOvr>
    <a:masterClrMapping/>
  </p:clrMapOvr>
  <p:transition spd="med">
    <p:fade/>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4" y="990601"/>
            <a:ext cx="7213589" cy="4923401"/>
          </a:xfrm>
          <a:prstGeom prst="rect">
            <a:avLst/>
          </a:prstGeom>
        </p:spPr>
      </p:pic>
      <p:sp>
        <p:nvSpPr>
          <p:cNvPr id="5" name="Rectangle 4"/>
          <p:cNvSpPr/>
          <p:nvPr/>
        </p:nvSpPr>
        <p:spPr>
          <a:xfrm>
            <a:off x="975360" y="1463041"/>
            <a:ext cx="2783840" cy="748795"/>
          </a:xfrm>
          <a:prstGeom prst="rect">
            <a:avLst/>
          </a:prstGeom>
        </p:spPr>
        <p:txBody>
          <a:bodyPr wrap="square">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40</a:t>
            </a:r>
            <a:r>
              <a:rPr kumimoji="0" lang="en-US" sz="2133" b="0" i="0" u="none" strike="noStrike" kern="1200" cap="none" spc="0" normalizeH="0" baseline="0" noProof="0" dirty="0">
                <a:ln>
                  <a:noFill/>
                </a:ln>
                <a:solidFill>
                  <a:prstClr val="white"/>
                </a:solidFill>
                <a:effectLst/>
                <a:uLnTx/>
                <a:uFillTx/>
                <a:latin typeface="Candara"/>
                <a:ea typeface="+mn-ea"/>
                <a:cs typeface="+mn-cs"/>
              </a:rPr>
              <a:t> But Peter put them all forth, </a:t>
            </a:r>
          </a:p>
        </p:txBody>
      </p:sp>
    </p:spTree>
    <p:extLst>
      <p:ext uri="{BB962C8B-B14F-4D97-AF65-F5344CB8AC3E}">
        <p14:creationId xmlns:p14="http://schemas.microsoft.com/office/powerpoint/2010/main" val="2701985753"/>
      </p:ext>
    </p:extLst>
  </p:cSld>
  <p:clrMapOvr>
    <a:masterClrMapping/>
  </p:clrMapOvr>
  <p:transition spd="med">
    <p:fade/>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4" y="990601"/>
            <a:ext cx="7213589" cy="4923401"/>
          </a:xfrm>
          <a:prstGeom prst="rect">
            <a:avLst/>
          </a:prstGeom>
        </p:spPr>
      </p:pic>
      <p:sp>
        <p:nvSpPr>
          <p:cNvPr id="5" name="Rectangle 4"/>
          <p:cNvSpPr/>
          <p:nvPr/>
        </p:nvSpPr>
        <p:spPr>
          <a:xfrm>
            <a:off x="975360" y="1463040"/>
            <a:ext cx="2783840" cy="1077026"/>
          </a:xfrm>
          <a:prstGeom prst="rect">
            <a:avLst/>
          </a:prstGeom>
        </p:spPr>
        <p:txBody>
          <a:bodyPr wrap="square">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40</a:t>
            </a:r>
            <a:r>
              <a:rPr kumimoji="0" lang="en-US" sz="2133" b="0" i="0" u="none" strike="noStrike" kern="1200" cap="none" spc="0" normalizeH="0" baseline="0" noProof="0" dirty="0">
                <a:ln>
                  <a:noFill/>
                </a:ln>
                <a:solidFill>
                  <a:prstClr val="white"/>
                </a:solidFill>
                <a:effectLst/>
                <a:uLnTx/>
                <a:uFillTx/>
                <a:latin typeface="Candara"/>
                <a:ea typeface="+mn-ea"/>
                <a:cs typeface="+mn-cs"/>
              </a:rPr>
              <a:t> But Peter put them all forth, and kneeled down, and prayed; </a:t>
            </a:r>
          </a:p>
        </p:txBody>
      </p:sp>
    </p:spTree>
    <p:extLst>
      <p:ext uri="{BB962C8B-B14F-4D97-AF65-F5344CB8AC3E}">
        <p14:creationId xmlns:p14="http://schemas.microsoft.com/office/powerpoint/2010/main" val="4265711231"/>
      </p:ext>
    </p:extLst>
  </p:cSld>
  <p:clrMapOvr>
    <a:masterClrMapping/>
  </p:clrMapOvr>
  <p:transition spd="med">
    <p:fade/>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3" y="990600"/>
            <a:ext cx="7213592" cy="4923403"/>
          </a:xfrm>
          <a:prstGeom prst="rect">
            <a:avLst/>
          </a:prstGeom>
        </p:spPr>
      </p:pic>
      <p:sp>
        <p:nvSpPr>
          <p:cNvPr id="5" name="Rectangle 4"/>
          <p:cNvSpPr/>
          <p:nvPr/>
        </p:nvSpPr>
        <p:spPr>
          <a:xfrm>
            <a:off x="975360" y="1463040"/>
            <a:ext cx="2783840" cy="2061718"/>
          </a:xfrm>
          <a:prstGeom prst="rect">
            <a:avLst/>
          </a:prstGeom>
        </p:spPr>
        <p:txBody>
          <a:bodyPr wrap="square">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white">
                    <a:lumMod val="50000"/>
                  </a:prstClr>
                </a:solidFill>
                <a:effectLst/>
                <a:uLnTx/>
                <a:uFillTx/>
                <a:latin typeface="Candara"/>
                <a:ea typeface="+mn-ea"/>
                <a:cs typeface="+mn-cs"/>
              </a:rPr>
              <a:t>40</a:t>
            </a:r>
            <a:r>
              <a:rPr kumimoji="0" lang="en-US" sz="2133" b="0" i="0" u="none" strike="noStrike" kern="1200" cap="none" spc="0" normalizeH="0" baseline="0" noProof="0" dirty="0">
                <a:ln>
                  <a:noFill/>
                </a:ln>
                <a:solidFill>
                  <a:prstClr val="white">
                    <a:lumMod val="50000"/>
                  </a:prstClr>
                </a:solidFill>
                <a:effectLst/>
                <a:uLnTx/>
                <a:uFillTx/>
                <a:latin typeface="Candara"/>
                <a:ea typeface="+mn-ea"/>
                <a:cs typeface="+mn-cs"/>
              </a:rPr>
              <a:t> But Peter put them all forth, and kneeled down, and prayed; </a:t>
            </a:r>
            <a:r>
              <a:rPr kumimoji="0" lang="en-US" sz="2133" b="0" i="0" u="none" strike="noStrike" kern="1200" cap="none" spc="0" normalizeH="0" baseline="0" noProof="0" dirty="0">
                <a:ln>
                  <a:noFill/>
                </a:ln>
                <a:solidFill>
                  <a:prstClr val="white"/>
                </a:solidFill>
                <a:effectLst/>
                <a:uLnTx/>
                <a:uFillTx/>
                <a:latin typeface="Candara"/>
                <a:ea typeface="+mn-ea"/>
                <a:cs typeface="+mn-cs"/>
              </a:rPr>
              <a:t>and turning </a:t>
            </a:r>
            <a:r>
              <a:rPr kumimoji="0" lang="en-US" sz="2133" b="0" i="1" u="none" strike="noStrike" kern="1200" cap="none" spc="0" normalizeH="0" baseline="0" noProof="0" dirty="0">
                <a:ln>
                  <a:noFill/>
                </a:ln>
                <a:solidFill>
                  <a:prstClr val="white"/>
                </a:solidFill>
                <a:effectLst/>
                <a:uLnTx/>
                <a:uFillTx/>
                <a:latin typeface="Candara"/>
                <a:ea typeface="+mn-ea"/>
                <a:cs typeface="+mn-cs"/>
              </a:rPr>
              <a:t>him </a:t>
            </a:r>
            <a:r>
              <a:rPr kumimoji="0" lang="en-US" sz="2133" b="0" i="0" u="none" strike="noStrike" kern="1200" cap="none" spc="0" normalizeH="0" baseline="0" noProof="0" dirty="0">
                <a:ln>
                  <a:noFill/>
                </a:ln>
                <a:solidFill>
                  <a:prstClr val="white"/>
                </a:solidFill>
                <a:effectLst/>
                <a:uLnTx/>
                <a:uFillTx/>
                <a:latin typeface="Candara"/>
                <a:ea typeface="+mn-ea"/>
                <a:cs typeface="+mn-cs"/>
              </a:rPr>
              <a:t>to the body said, Tabitha, arise. </a:t>
            </a:r>
          </a:p>
        </p:txBody>
      </p:sp>
    </p:spTree>
    <p:extLst>
      <p:ext uri="{BB962C8B-B14F-4D97-AF65-F5344CB8AC3E}">
        <p14:creationId xmlns:p14="http://schemas.microsoft.com/office/powerpoint/2010/main" val="530533412"/>
      </p:ext>
    </p:extLst>
  </p:cSld>
  <p:clrMapOvr>
    <a:masterClrMapping/>
  </p:clrMapOvr>
  <p:transition spd="med">
    <p:fade/>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3" y="990600"/>
            <a:ext cx="7213592" cy="4923403"/>
          </a:xfrm>
          <a:prstGeom prst="rect">
            <a:avLst/>
          </a:prstGeom>
        </p:spPr>
      </p:pic>
      <p:sp>
        <p:nvSpPr>
          <p:cNvPr id="5" name="Rectangle 4"/>
          <p:cNvSpPr/>
          <p:nvPr/>
        </p:nvSpPr>
        <p:spPr>
          <a:xfrm>
            <a:off x="975360" y="1463041"/>
            <a:ext cx="2783840" cy="3097707"/>
          </a:xfrm>
          <a:prstGeom prst="rect">
            <a:avLst/>
          </a:prstGeom>
        </p:spPr>
        <p:txBody>
          <a:bodyPr wrap="square">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white">
                    <a:lumMod val="50000"/>
                  </a:prstClr>
                </a:solidFill>
                <a:effectLst/>
                <a:uLnTx/>
                <a:uFillTx/>
                <a:latin typeface="Candara"/>
                <a:ea typeface="+mn-ea"/>
                <a:cs typeface="+mn-cs"/>
              </a:rPr>
              <a:t>40</a:t>
            </a:r>
            <a:r>
              <a:rPr kumimoji="0" lang="en-US" sz="2133" b="0" i="0" u="none" strike="noStrike" kern="1200" cap="none" spc="0" normalizeH="0" baseline="0" noProof="0" dirty="0">
                <a:ln>
                  <a:noFill/>
                </a:ln>
                <a:solidFill>
                  <a:prstClr val="white">
                    <a:lumMod val="50000"/>
                  </a:prstClr>
                </a:solidFill>
                <a:effectLst/>
                <a:uLnTx/>
                <a:uFillTx/>
                <a:latin typeface="Candara"/>
                <a:ea typeface="+mn-ea"/>
                <a:cs typeface="+mn-cs"/>
              </a:rPr>
              <a:t> But Peter put them all forth, and kneeled down, and prayed; and turning </a:t>
            </a:r>
            <a:r>
              <a:rPr kumimoji="0" lang="en-US" sz="2133" b="0" i="1" u="none" strike="noStrike" kern="1200" cap="none" spc="0" normalizeH="0" baseline="0" noProof="0" dirty="0">
                <a:ln>
                  <a:noFill/>
                </a:ln>
                <a:solidFill>
                  <a:prstClr val="white">
                    <a:lumMod val="50000"/>
                  </a:prstClr>
                </a:solidFill>
                <a:effectLst/>
                <a:uLnTx/>
                <a:uFillTx/>
                <a:latin typeface="Candara"/>
                <a:ea typeface="+mn-ea"/>
                <a:cs typeface="+mn-cs"/>
              </a:rPr>
              <a:t>him </a:t>
            </a:r>
            <a:r>
              <a:rPr kumimoji="0" lang="en-US" sz="2133" b="0" i="0" u="none" strike="noStrike" kern="1200" cap="none" spc="0" normalizeH="0" baseline="0" noProof="0" dirty="0">
                <a:ln>
                  <a:noFill/>
                </a:ln>
                <a:solidFill>
                  <a:prstClr val="white">
                    <a:lumMod val="50000"/>
                  </a:prstClr>
                </a:solidFill>
                <a:effectLst/>
                <a:uLnTx/>
                <a:uFillTx/>
                <a:latin typeface="Candara"/>
                <a:ea typeface="+mn-ea"/>
                <a:cs typeface="+mn-cs"/>
              </a:rPr>
              <a:t>to the body said, Tabitha, arise.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And she opened her eyes: and when she saw Peter, she sat up. </a:t>
            </a:r>
          </a:p>
        </p:txBody>
      </p:sp>
    </p:spTree>
    <p:extLst>
      <p:ext uri="{BB962C8B-B14F-4D97-AF65-F5344CB8AC3E}">
        <p14:creationId xmlns:p14="http://schemas.microsoft.com/office/powerpoint/2010/main" val="2170446822"/>
      </p:ext>
    </p:extLst>
  </p:cSld>
  <p:clrMapOvr>
    <a:masterClrMapping/>
  </p:clrMapOvr>
  <p:transition spd="med">
    <p:fad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3" y="990600"/>
            <a:ext cx="7213592" cy="4923403"/>
          </a:xfrm>
          <a:prstGeom prst="rect">
            <a:avLst/>
          </a:prstGeom>
        </p:spPr>
      </p:pic>
      <p:sp>
        <p:nvSpPr>
          <p:cNvPr id="5" name="Rectangle 4"/>
          <p:cNvSpPr/>
          <p:nvPr/>
        </p:nvSpPr>
        <p:spPr>
          <a:xfrm>
            <a:off x="975360" y="1463041"/>
            <a:ext cx="2783840" cy="4133696"/>
          </a:xfrm>
          <a:prstGeom prst="rect">
            <a:avLst/>
          </a:prstGeom>
        </p:spPr>
        <p:txBody>
          <a:bodyPr wrap="square">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white">
                    <a:lumMod val="50000"/>
                  </a:prstClr>
                </a:solidFill>
                <a:effectLst/>
                <a:uLnTx/>
                <a:uFillTx/>
                <a:latin typeface="Candara"/>
                <a:ea typeface="+mn-ea"/>
                <a:cs typeface="+mn-cs"/>
              </a:rPr>
              <a:t>40</a:t>
            </a:r>
            <a:r>
              <a:rPr kumimoji="0" lang="en-US" sz="2133" b="0" i="0" u="none" strike="noStrike" kern="1200" cap="none" spc="0" normalizeH="0" baseline="0" noProof="0" dirty="0">
                <a:ln>
                  <a:noFill/>
                </a:ln>
                <a:solidFill>
                  <a:prstClr val="white">
                    <a:lumMod val="50000"/>
                  </a:prstClr>
                </a:solidFill>
                <a:effectLst/>
                <a:uLnTx/>
                <a:uFillTx/>
                <a:latin typeface="Candara"/>
                <a:ea typeface="+mn-ea"/>
                <a:cs typeface="+mn-cs"/>
              </a:rPr>
              <a:t> But Peter put them all forth, and kneeled down, and prayed; and turning </a:t>
            </a:r>
            <a:r>
              <a:rPr kumimoji="0" lang="en-US" sz="2133" b="0" i="1" u="none" strike="noStrike" kern="1200" cap="none" spc="0" normalizeH="0" baseline="0" noProof="0" dirty="0">
                <a:ln>
                  <a:noFill/>
                </a:ln>
                <a:solidFill>
                  <a:prstClr val="white">
                    <a:lumMod val="50000"/>
                  </a:prstClr>
                </a:solidFill>
                <a:effectLst/>
                <a:uLnTx/>
                <a:uFillTx/>
                <a:latin typeface="Candara"/>
                <a:ea typeface="+mn-ea"/>
                <a:cs typeface="+mn-cs"/>
              </a:rPr>
              <a:t>him </a:t>
            </a:r>
            <a:r>
              <a:rPr kumimoji="0" lang="en-US" sz="2133" b="0" i="0" u="none" strike="noStrike" kern="1200" cap="none" spc="0" normalizeH="0" baseline="0" noProof="0" dirty="0">
                <a:ln>
                  <a:noFill/>
                </a:ln>
                <a:solidFill>
                  <a:prstClr val="white">
                    <a:lumMod val="50000"/>
                  </a:prstClr>
                </a:solidFill>
                <a:effectLst/>
                <a:uLnTx/>
                <a:uFillTx/>
                <a:latin typeface="Candara"/>
                <a:ea typeface="+mn-ea"/>
                <a:cs typeface="+mn-cs"/>
              </a:rPr>
              <a:t>to the body said, Tabitha, arise.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0" noProof="0" dirty="0">
                <a:ln>
                  <a:noFill/>
                </a:ln>
                <a:solidFill>
                  <a:prstClr val="white">
                    <a:lumMod val="50000"/>
                  </a:prstClr>
                </a:solidFill>
                <a:effectLst/>
                <a:uLnTx/>
                <a:uFillTx/>
                <a:latin typeface="Candara"/>
                <a:ea typeface="+mn-ea"/>
                <a:cs typeface="+mn-cs"/>
              </a:rPr>
              <a:t>And she opened her eyes: and when she saw Peter, she sat up.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41</a:t>
            </a:r>
            <a:r>
              <a:rPr kumimoji="0" lang="en-US" sz="2133" b="0" i="0" u="none" strike="noStrike" kern="1200" cap="none" spc="0" normalizeH="0" baseline="0" noProof="0" dirty="0">
                <a:ln>
                  <a:noFill/>
                </a:ln>
                <a:solidFill>
                  <a:prstClr val="white"/>
                </a:solidFill>
                <a:effectLst/>
                <a:uLnTx/>
                <a:uFillTx/>
                <a:latin typeface="Candara"/>
                <a:ea typeface="+mn-ea"/>
                <a:cs typeface="+mn-cs"/>
              </a:rPr>
              <a:t> And he gave her </a:t>
            </a:r>
            <a:r>
              <a:rPr kumimoji="0" lang="en-US" sz="2133" b="0" i="1" u="none" strike="noStrike" kern="1200" cap="none" spc="0" normalizeH="0" baseline="0" noProof="0" dirty="0">
                <a:ln>
                  <a:noFill/>
                </a:ln>
                <a:solidFill>
                  <a:prstClr val="white"/>
                </a:solidFill>
                <a:effectLst/>
                <a:uLnTx/>
                <a:uFillTx/>
                <a:latin typeface="Candara"/>
                <a:ea typeface="+mn-ea"/>
                <a:cs typeface="+mn-cs"/>
              </a:rPr>
              <a:t>his </a:t>
            </a:r>
            <a:r>
              <a:rPr kumimoji="0" lang="en-US" sz="2133" b="0" i="0" u="none" strike="noStrike" kern="1200" cap="none" spc="0" normalizeH="0" baseline="0" noProof="0" dirty="0">
                <a:ln>
                  <a:noFill/>
                </a:ln>
                <a:solidFill>
                  <a:prstClr val="white"/>
                </a:solidFill>
                <a:effectLst/>
                <a:uLnTx/>
                <a:uFillTx/>
                <a:latin typeface="Candara"/>
                <a:ea typeface="+mn-ea"/>
                <a:cs typeface="+mn-cs"/>
              </a:rPr>
              <a:t>hand, and lifted her up,</a:t>
            </a:r>
          </a:p>
        </p:txBody>
      </p:sp>
    </p:spTree>
    <p:extLst>
      <p:ext uri="{BB962C8B-B14F-4D97-AF65-F5344CB8AC3E}">
        <p14:creationId xmlns:p14="http://schemas.microsoft.com/office/powerpoint/2010/main" val="2998923687"/>
      </p:ext>
    </p:extLst>
  </p:cSld>
  <p:clrMapOvr>
    <a:masterClrMapping/>
  </p:clrMapOvr>
  <p:transition spd="slow">
    <p:fade/>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3" y="990601"/>
            <a:ext cx="7213592" cy="4923401"/>
          </a:xfrm>
          <a:prstGeom prst="rect">
            <a:avLst/>
          </a:prstGeom>
        </p:spPr>
      </p:pic>
      <p:sp>
        <p:nvSpPr>
          <p:cNvPr id="5" name="Rectangle 4"/>
          <p:cNvSpPr/>
          <p:nvPr/>
        </p:nvSpPr>
        <p:spPr>
          <a:xfrm>
            <a:off x="975360" y="1463040"/>
            <a:ext cx="2783840" cy="1784784"/>
          </a:xfrm>
          <a:prstGeom prst="rect">
            <a:avLst/>
          </a:prstGeom>
        </p:spPr>
        <p:txBody>
          <a:bodyPr wrap="square">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 and when he had called the saints and widows, presented her alive. </a:t>
            </a:r>
          </a:p>
          <a:p>
            <a:pPr marL="0" marR="0" lvl="0" indent="0" algn="l" defTabSz="1219170" rtl="0" eaLnBrk="1" fontAlgn="auto" latinLnBrk="0" hangingPunct="1">
              <a:lnSpc>
                <a:spcPct val="100000"/>
              </a:lnSpc>
              <a:spcBef>
                <a:spcPts val="400"/>
              </a:spcBef>
              <a:spcAft>
                <a:spcPts val="0"/>
              </a:spcAft>
              <a:buClrTx/>
              <a:buSzTx/>
              <a:buFontTx/>
              <a:buNone/>
              <a:tabLst/>
              <a:defRPr/>
            </a:pPr>
            <a:endParaRPr kumimoji="0" lang="en-US" sz="2133" b="0" i="0" u="none" strike="noStrike" kern="1200" cap="none" spc="0" normalizeH="0" baseline="0" noProof="0" dirty="0">
              <a:ln>
                <a:noFill/>
              </a:ln>
              <a:solidFill>
                <a:prstClr val="white"/>
              </a:solidFill>
              <a:effectLst/>
              <a:uLnTx/>
              <a:uFillTx/>
              <a:latin typeface="Candara"/>
              <a:ea typeface="+mn-ea"/>
              <a:cs typeface="+mn-cs"/>
            </a:endParaRPr>
          </a:p>
        </p:txBody>
      </p:sp>
    </p:spTree>
    <p:extLst>
      <p:ext uri="{BB962C8B-B14F-4D97-AF65-F5344CB8AC3E}">
        <p14:creationId xmlns:p14="http://schemas.microsoft.com/office/powerpoint/2010/main" val="4167170956"/>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05AA12-C3CB-46D1-B12C-D1630F01C6FF}"/>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C61733DB-5A79-42AD-AC24-A419BA6C2796}"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19</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1746" name="Text Box 2">
            <a:extLst>
              <a:ext uri="{FF2B5EF4-FFF2-40B4-BE49-F238E27FC236}">
                <a16:creationId xmlns:a16="http://schemas.microsoft.com/office/drawing/2014/main" id="{B82AE3BD-E89C-4B79-8629-F4C2E18925D8}"/>
              </a:ext>
            </a:extLst>
          </p:cNvPr>
          <p:cNvSpPr txBox="1">
            <a:spLocks noChangeArrowheads="1"/>
          </p:cNvSpPr>
          <p:nvPr/>
        </p:nvSpPr>
        <p:spPr bwMode="auto">
          <a:xfrm>
            <a:off x="2667000" y="685800"/>
            <a:ext cx="77724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First Missionary Journey of Paul and Barnabas and the 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(13.1-15.35)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held about A.D. 49 (Acts 15);</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Must a Gentile believer become a Jew ... to be a Christian?</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 division within the Church;</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dispute settled in favor of uncircumcised Gentiles (15.28-29);</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deciding voice is that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James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(15.13-21).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1746">
                                            <p:txEl>
                                              <p:pRg st="0" end="0"/>
                                            </p:txEl>
                                          </p:spTgt>
                                        </p:tgtEl>
                                        <p:attrNameLst>
                                          <p:attrName>style.visibility</p:attrName>
                                        </p:attrNameLst>
                                      </p:cBhvr>
                                      <p:to>
                                        <p:strVal val="visible"/>
                                      </p:to>
                                    </p:set>
                                    <p:anim calcmode="lin" valueType="num">
                                      <p:cBhvr additive="base">
                                        <p:cTn id="7" dur="300" fill="hold"/>
                                        <p:tgtEl>
                                          <p:spTgt spid="31746">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174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1746">
                                            <p:txEl>
                                              <p:pRg st="1" end="1"/>
                                            </p:txEl>
                                          </p:spTgt>
                                        </p:tgtEl>
                                        <p:attrNameLst>
                                          <p:attrName>style.visibility</p:attrName>
                                        </p:attrNameLst>
                                      </p:cBhvr>
                                      <p:to>
                                        <p:strVal val="visible"/>
                                      </p:to>
                                    </p:set>
                                    <p:anim calcmode="lin" valueType="num">
                                      <p:cBhvr additive="base">
                                        <p:cTn id="13" dur="300" fill="hold"/>
                                        <p:tgtEl>
                                          <p:spTgt spid="31746">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174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1746">
                                            <p:txEl>
                                              <p:pRg st="2" end="2"/>
                                            </p:txEl>
                                          </p:spTgt>
                                        </p:tgtEl>
                                        <p:attrNameLst>
                                          <p:attrName>style.visibility</p:attrName>
                                        </p:attrNameLst>
                                      </p:cBhvr>
                                      <p:to>
                                        <p:strVal val="visible"/>
                                      </p:to>
                                    </p:set>
                                    <p:anim calcmode="lin" valueType="num">
                                      <p:cBhvr additive="base">
                                        <p:cTn id="19" dur="300" fill="hold"/>
                                        <p:tgtEl>
                                          <p:spTgt spid="31746">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174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1746">
                                            <p:txEl>
                                              <p:pRg st="3" end="3"/>
                                            </p:txEl>
                                          </p:spTgt>
                                        </p:tgtEl>
                                        <p:attrNameLst>
                                          <p:attrName>style.visibility</p:attrName>
                                        </p:attrNameLst>
                                      </p:cBhvr>
                                      <p:to>
                                        <p:strVal val="visible"/>
                                      </p:to>
                                    </p:set>
                                    <p:anim calcmode="lin" valueType="num">
                                      <p:cBhvr additive="base">
                                        <p:cTn id="25" dur="300" fill="hold"/>
                                        <p:tgtEl>
                                          <p:spTgt spid="31746">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174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1746">
                                            <p:txEl>
                                              <p:pRg st="4" end="4"/>
                                            </p:txEl>
                                          </p:spTgt>
                                        </p:tgtEl>
                                        <p:attrNameLst>
                                          <p:attrName>style.visibility</p:attrName>
                                        </p:attrNameLst>
                                      </p:cBhvr>
                                      <p:to>
                                        <p:strVal val="visible"/>
                                      </p:to>
                                    </p:set>
                                    <p:anim calcmode="lin" valueType="num">
                                      <p:cBhvr additive="base">
                                        <p:cTn id="31" dur="300" fill="hold"/>
                                        <p:tgtEl>
                                          <p:spTgt spid="31746">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174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31746">
                                            <p:txEl>
                                              <p:pRg st="5" end="5"/>
                                            </p:txEl>
                                          </p:spTgt>
                                        </p:tgtEl>
                                        <p:attrNameLst>
                                          <p:attrName>style.visibility</p:attrName>
                                        </p:attrNameLst>
                                      </p:cBhvr>
                                      <p:to>
                                        <p:strVal val="visible"/>
                                      </p:to>
                                    </p:set>
                                    <p:anim calcmode="lin" valueType="num">
                                      <p:cBhvr additive="base">
                                        <p:cTn id="37" dur="300" fill="hold"/>
                                        <p:tgtEl>
                                          <p:spTgt spid="31746">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3174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build="p"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3" y="990600"/>
            <a:ext cx="7213592" cy="4923403"/>
          </a:xfrm>
          <a:prstGeom prst="rect">
            <a:avLst/>
          </a:prstGeom>
        </p:spPr>
      </p:pic>
      <p:sp>
        <p:nvSpPr>
          <p:cNvPr id="5" name="Rectangle 4"/>
          <p:cNvSpPr/>
          <p:nvPr/>
        </p:nvSpPr>
        <p:spPr>
          <a:xfrm>
            <a:off x="975360" y="1463040"/>
            <a:ext cx="2783840" cy="2769476"/>
          </a:xfrm>
          <a:prstGeom prst="rect">
            <a:avLst/>
          </a:prstGeom>
        </p:spPr>
        <p:txBody>
          <a:bodyPr wrap="square">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0" noProof="0" dirty="0">
                <a:ln>
                  <a:noFill/>
                </a:ln>
                <a:solidFill>
                  <a:prstClr val="white">
                    <a:lumMod val="50000"/>
                  </a:prstClr>
                </a:solidFill>
                <a:effectLst/>
                <a:uLnTx/>
                <a:uFillTx/>
                <a:latin typeface="Candara"/>
                <a:ea typeface="+mn-ea"/>
                <a:cs typeface="+mn-cs"/>
              </a:rPr>
              <a:t>… and when he had called the saints and widows, presented her alive.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42</a:t>
            </a:r>
            <a:r>
              <a:rPr kumimoji="0" lang="en-US" sz="2133" b="0" i="0" u="none" strike="noStrike" kern="1200" cap="none" spc="0" normalizeH="0" baseline="0" noProof="0" dirty="0">
                <a:ln>
                  <a:noFill/>
                </a:ln>
                <a:solidFill>
                  <a:prstClr val="white"/>
                </a:solidFill>
                <a:effectLst/>
                <a:uLnTx/>
                <a:uFillTx/>
                <a:latin typeface="Candara"/>
                <a:ea typeface="+mn-ea"/>
                <a:cs typeface="+mn-cs"/>
              </a:rPr>
              <a:t> And it was known throughout all Joppa; and many believed in the Lord.</a:t>
            </a:r>
          </a:p>
        </p:txBody>
      </p:sp>
      <p:pic>
        <p:nvPicPr>
          <p:cNvPr id="1026" name="Picture 2">
            <a:extLst>
              <a:ext uri="{FF2B5EF4-FFF2-40B4-BE49-F238E27FC236}">
                <a16:creationId xmlns:a16="http://schemas.microsoft.com/office/drawing/2014/main" id="{E36F5E67-50EF-4F15-91AC-3C4A8CD573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0018" y="1235947"/>
            <a:ext cx="6863024" cy="4471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9169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5360" y="2108200"/>
            <a:ext cx="4846320" cy="212340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43</a:t>
            </a:r>
            <a:r>
              <a:rPr kumimoji="0" lang="en-US" sz="2133" b="0" i="0" u="none" strike="noStrike" kern="1200" cap="none" spc="0" normalizeH="0" baseline="0" noProof="0" dirty="0">
                <a:ln>
                  <a:noFill/>
                </a:ln>
                <a:solidFill>
                  <a:prstClr val="black"/>
                </a:solidFill>
                <a:effectLst/>
                <a:uLnTx/>
                <a:uFillTx/>
                <a:latin typeface="Candara"/>
                <a:ea typeface="+mn-ea"/>
                <a:cs typeface="+mn-cs"/>
              </a:rPr>
              <a:t> And it came to pass, that he tarried many days in Joppa with one Simon a tanner.</a:t>
            </a:r>
          </a:p>
          <a:p>
            <a:pPr marL="0" marR="0" lvl="0" indent="0" algn="l" defTabSz="1219170" rtl="0" eaLnBrk="1" fontAlgn="auto" latinLnBrk="0" hangingPunct="1">
              <a:lnSpc>
                <a:spcPct val="100000"/>
              </a:lnSpc>
              <a:spcBef>
                <a:spcPts val="5600"/>
              </a:spcBef>
              <a:spcAft>
                <a:spcPts val="0"/>
              </a:spcAft>
              <a:buClrTx/>
              <a:buSzTx/>
              <a:buFontTx/>
              <a:buNone/>
              <a:tabLst/>
              <a:defRPr/>
            </a:pPr>
            <a:r>
              <a:rPr kumimoji="0" lang="en-US" sz="2133" b="0" i="1" u="none" strike="noStrike" kern="1200" cap="none" spc="0" normalizeH="0" baseline="0" noProof="0" dirty="0">
                <a:ln>
                  <a:noFill/>
                </a:ln>
                <a:solidFill>
                  <a:srgbClr val="C00000"/>
                </a:solidFill>
                <a:effectLst/>
                <a:uLnTx/>
                <a:uFillTx/>
                <a:latin typeface="Candara"/>
                <a:ea typeface="+mn-ea"/>
                <a:cs typeface="+mn-cs"/>
              </a:rPr>
              <a:t>End of Chapter 9</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400" y="825811"/>
            <a:ext cx="3721621" cy="5228877"/>
          </a:xfrm>
          <a:prstGeom prst="rect">
            <a:avLst/>
          </a:prstGeom>
        </p:spPr>
      </p:pic>
    </p:spTree>
    <p:extLst>
      <p:ext uri="{BB962C8B-B14F-4D97-AF65-F5344CB8AC3E}">
        <p14:creationId xmlns:p14="http://schemas.microsoft.com/office/powerpoint/2010/main" val="16367819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sz="quarter"/>
          </p:nvPr>
        </p:nvSpPr>
        <p:spPr>
          <a:xfrm>
            <a:off x="2044700" y="1447800"/>
            <a:ext cx="6337300" cy="1143000"/>
          </a:xfrm>
        </p:spPr>
        <p:txBody>
          <a:bodyPr/>
          <a:lstStyle/>
          <a:p>
            <a:pPr algn="ctr" eaLnBrk="1" hangingPunct="1">
              <a:defRPr/>
            </a:pPr>
            <a:r>
              <a:rPr lang="en-US" altLang="en-US" sz="4800" dirty="0">
                <a:ea typeface="Gulim" pitchFamily="34" charset="-127"/>
              </a:rPr>
              <a:t>The Acts </a:t>
            </a:r>
            <a:br>
              <a:rPr lang="en-US" altLang="en-US" sz="4800" dirty="0">
                <a:ea typeface="Gulim" pitchFamily="34" charset="-127"/>
              </a:rPr>
            </a:br>
            <a:r>
              <a:rPr lang="en-US" altLang="en-US" sz="4800" dirty="0">
                <a:ea typeface="Gulim" pitchFamily="34" charset="-127"/>
              </a:rPr>
              <a:t>of the Apostles</a:t>
            </a:r>
            <a:br>
              <a:rPr lang="en-US" altLang="en-US" sz="4800" dirty="0">
                <a:ea typeface="Gulim" pitchFamily="34" charset="-127"/>
              </a:rPr>
            </a:br>
            <a:r>
              <a:rPr lang="en-US" altLang="en-US" dirty="0">
                <a:ea typeface="Gulim" pitchFamily="34" charset="-127"/>
              </a:rPr>
              <a:t>Chapter 9</a:t>
            </a:r>
            <a:r>
              <a:rPr lang="en-US" altLang="en-US" sz="4800" dirty="0">
                <a:ea typeface="Gulim" pitchFamily="34" charset="-127"/>
              </a:rPr>
              <a:t> </a:t>
            </a:r>
            <a:endParaRPr lang="ko-KR" altLang="en-US" sz="4800" dirty="0">
              <a:solidFill>
                <a:schemeClr val="accent1"/>
              </a:solidFill>
              <a:ea typeface="Gulim" pitchFamily="34" charset="-127"/>
            </a:endParaRPr>
          </a:p>
        </p:txBody>
      </p:sp>
    </p:spTree>
    <p:extLst>
      <p:ext uri="{BB962C8B-B14F-4D97-AF65-F5344CB8AC3E}">
        <p14:creationId xmlns:p14="http://schemas.microsoft.com/office/powerpoint/2010/main" val="264747295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2027239" y="36513"/>
            <a:ext cx="8207375" cy="692150"/>
          </a:xfrm>
        </p:spPr>
        <p:txBody>
          <a:bodyPr/>
          <a:lstStyle/>
          <a:p>
            <a:pPr algn="ctr" eaLnBrk="1" hangingPunct="1"/>
            <a:r>
              <a:rPr lang="en-US"/>
              <a:t>Acts 9:1-10  Saul of Tarsus</a:t>
            </a:r>
            <a:endParaRPr lang="en-US" sz="3600"/>
          </a:p>
        </p:txBody>
      </p:sp>
      <p:sp>
        <p:nvSpPr>
          <p:cNvPr id="7171" name="Rectangle 3"/>
          <p:cNvSpPr>
            <a:spLocks noGrp="1" noChangeArrowheads="1"/>
          </p:cNvSpPr>
          <p:nvPr>
            <p:ph idx="1"/>
          </p:nvPr>
        </p:nvSpPr>
        <p:spPr>
          <a:xfrm>
            <a:off x="1703389" y="873125"/>
            <a:ext cx="8785225" cy="4521200"/>
          </a:xfrm>
        </p:spPr>
        <p:txBody>
          <a:bodyPr/>
          <a:lstStyle/>
          <a:p>
            <a:pPr eaLnBrk="1" hangingPunct="1">
              <a:buFont typeface="Arial" pitchFamily="34" charset="0"/>
              <a:buChar char="•"/>
              <a:defRPr/>
            </a:pPr>
            <a:r>
              <a:rPr lang="en-US" sz="2800" dirty="0">
                <a:ea typeface="Gulim" pitchFamily="34" charset="-127"/>
              </a:rPr>
              <a:t>What did Saul ask for? (1-2)</a:t>
            </a:r>
            <a:endParaRPr lang="en-US" sz="2600" dirty="0">
              <a:ea typeface="Gulim" pitchFamily="34" charset="-127"/>
            </a:endParaRPr>
          </a:p>
          <a:p>
            <a:pPr lvl="1" eaLnBrk="1" hangingPunct="1">
              <a:buFont typeface="Arial" pitchFamily="34" charset="0"/>
              <a:buChar char="•"/>
              <a:defRPr/>
            </a:pPr>
            <a:r>
              <a:rPr lang="en-US" sz="2600" dirty="0">
                <a:ea typeface="Gulim" pitchFamily="34" charset="-127"/>
              </a:rPr>
              <a:t>Who were the letters to? (2)  plural s______</a:t>
            </a:r>
          </a:p>
          <a:p>
            <a:pPr lvl="1" eaLnBrk="1" hangingPunct="1">
              <a:buFont typeface="Arial" pitchFamily="34" charset="0"/>
              <a:buChar char="•"/>
              <a:defRPr/>
            </a:pPr>
            <a:r>
              <a:rPr lang="en-US" sz="2600" dirty="0">
                <a:ea typeface="Gulim" pitchFamily="34" charset="-127"/>
              </a:rPr>
              <a:t>What was “</a:t>
            </a:r>
            <a:r>
              <a:rPr lang="en-US" sz="2600" dirty="0">
                <a:solidFill>
                  <a:srgbClr val="FFC000"/>
                </a:solidFill>
                <a:ea typeface="Gulim" pitchFamily="34" charset="-127"/>
              </a:rPr>
              <a:t>the Way?</a:t>
            </a:r>
            <a:r>
              <a:rPr lang="en-US" sz="2600" dirty="0">
                <a:ea typeface="Gulim" pitchFamily="34" charset="-127"/>
              </a:rPr>
              <a:t>” …first occurrence in Acts</a:t>
            </a:r>
          </a:p>
          <a:p>
            <a:pPr lvl="2" eaLnBrk="1" hangingPunct="1">
              <a:buFont typeface="Arial" pitchFamily="34" charset="0"/>
              <a:buChar char="•"/>
              <a:defRPr/>
            </a:pPr>
            <a:r>
              <a:rPr lang="en-US" sz="2600" dirty="0">
                <a:ea typeface="Gulim" pitchFamily="34" charset="-127"/>
              </a:rPr>
              <a:t>John 14:6 … emphasizing the life (2)</a:t>
            </a:r>
          </a:p>
          <a:p>
            <a:pPr lvl="2" eaLnBrk="1" hangingPunct="1">
              <a:buFont typeface="Arial" pitchFamily="34" charset="0"/>
              <a:buChar char="•"/>
              <a:defRPr/>
            </a:pPr>
            <a:r>
              <a:rPr lang="en-US" sz="2600" dirty="0">
                <a:ea typeface="Gulim" pitchFamily="34" charset="-127"/>
              </a:rPr>
              <a:t>Where might Christians be “found?” (2?)</a:t>
            </a:r>
          </a:p>
          <a:p>
            <a:pPr eaLnBrk="1" hangingPunct="1">
              <a:buFont typeface="Arial" pitchFamily="34" charset="0"/>
              <a:buChar char="•"/>
              <a:defRPr/>
            </a:pPr>
            <a:r>
              <a:rPr lang="en-US" sz="2800" dirty="0">
                <a:ea typeface="Gulim" pitchFamily="34" charset="-127"/>
              </a:rPr>
              <a:t>Saul on the road? (3-6)</a:t>
            </a:r>
          </a:p>
          <a:p>
            <a:pPr lvl="1" eaLnBrk="1" hangingPunct="1">
              <a:buFont typeface="Arial" pitchFamily="34" charset="0"/>
              <a:buChar char="•"/>
              <a:defRPr/>
            </a:pPr>
            <a:r>
              <a:rPr lang="en-US" sz="2600" dirty="0">
                <a:ea typeface="Gulim" pitchFamily="34" charset="-127"/>
              </a:rPr>
              <a:t>What appeared? (3)  Who’s voice? (5)</a:t>
            </a:r>
          </a:p>
          <a:p>
            <a:pPr lvl="1" eaLnBrk="1" hangingPunct="1">
              <a:buFont typeface="Arial" pitchFamily="34" charset="0"/>
              <a:buChar char="•"/>
              <a:defRPr/>
            </a:pPr>
            <a:r>
              <a:rPr lang="en-US" sz="2600" dirty="0">
                <a:ea typeface="Gulim" pitchFamily="34" charset="-127"/>
              </a:rPr>
              <a:t>Was he converted? (?) </a:t>
            </a:r>
          </a:p>
          <a:p>
            <a:pPr lvl="1" eaLnBrk="1" hangingPunct="1">
              <a:buFont typeface="Arial" pitchFamily="34" charset="0"/>
              <a:buChar char="•"/>
              <a:defRPr/>
            </a:pPr>
            <a:r>
              <a:rPr lang="en-US" sz="2600" dirty="0">
                <a:ea typeface="Gulim" pitchFamily="34" charset="-127"/>
              </a:rPr>
              <a:t>What was he told to do? (6)</a:t>
            </a:r>
          </a:p>
          <a:p>
            <a:pPr lvl="1" eaLnBrk="1" hangingPunct="1">
              <a:buFont typeface="Arial" pitchFamily="34" charset="0"/>
              <a:buChar char="•"/>
              <a:defRPr/>
            </a:pPr>
            <a:r>
              <a:rPr lang="en-US" sz="2600" dirty="0">
                <a:ea typeface="Gulim" pitchFamily="34" charset="-127"/>
              </a:rPr>
              <a:t>What happened to Saul next? (8-9)</a:t>
            </a:r>
          </a:p>
          <a:p>
            <a:pPr eaLnBrk="1" hangingPunct="1">
              <a:buFont typeface="Arial" pitchFamily="34" charset="0"/>
              <a:buChar char="•"/>
              <a:defRPr/>
            </a:pPr>
            <a:r>
              <a:rPr lang="en-US" sz="2800" dirty="0">
                <a:ea typeface="Gulim" pitchFamily="34" charset="-127"/>
              </a:rPr>
              <a:t>Who did Jesus call on to help Saul? (10)</a:t>
            </a:r>
          </a:p>
          <a:p>
            <a:pPr marL="457200" lvl="1" indent="0" eaLnBrk="1" hangingPunct="1">
              <a:buNone/>
              <a:defRPr/>
            </a:pPr>
            <a:endParaRPr lang="en-US" sz="2600" dirty="0">
              <a:ea typeface="Gulim" pitchFamily="34" charset="-127"/>
            </a:endParaRPr>
          </a:p>
        </p:txBody>
      </p:sp>
    </p:spTree>
    <p:extLst>
      <p:ext uri="{BB962C8B-B14F-4D97-AF65-F5344CB8AC3E}">
        <p14:creationId xmlns:p14="http://schemas.microsoft.com/office/powerpoint/2010/main" val="12995666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fade">
                                      <p:cBhvr>
                                        <p:cTn id="57" dur="500"/>
                                        <p:tgtEl>
                                          <p:spTgt spid="717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2027239" y="36513"/>
            <a:ext cx="8207375" cy="692150"/>
          </a:xfrm>
        </p:spPr>
        <p:txBody>
          <a:bodyPr/>
          <a:lstStyle/>
          <a:p>
            <a:pPr algn="ctr" eaLnBrk="1" hangingPunct="1"/>
            <a:r>
              <a:rPr lang="en-US"/>
              <a:t>Acts 9:11-16  Annias’ Instructions</a:t>
            </a:r>
            <a:endParaRPr lang="en-US" sz="3600"/>
          </a:p>
        </p:txBody>
      </p:sp>
      <p:sp>
        <p:nvSpPr>
          <p:cNvPr id="7171" name="Rectangle 3"/>
          <p:cNvSpPr>
            <a:spLocks noGrp="1" noChangeArrowheads="1"/>
          </p:cNvSpPr>
          <p:nvPr>
            <p:ph idx="1"/>
          </p:nvPr>
        </p:nvSpPr>
        <p:spPr>
          <a:xfrm>
            <a:off x="1703389" y="873125"/>
            <a:ext cx="8785225" cy="4521200"/>
          </a:xfrm>
        </p:spPr>
        <p:txBody>
          <a:bodyPr/>
          <a:lstStyle/>
          <a:p>
            <a:pPr eaLnBrk="1" hangingPunct="1">
              <a:buFont typeface="Arial" pitchFamily="34" charset="0"/>
              <a:buChar char="•"/>
              <a:defRPr/>
            </a:pPr>
            <a:r>
              <a:rPr lang="en-US" sz="2800" dirty="0">
                <a:ea typeface="Gulim" pitchFamily="34" charset="-127"/>
              </a:rPr>
              <a:t>Ananias’ instructions (11-12)</a:t>
            </a:r>
          </a:p>
          <a:p>
            <a:pPr lvl="1" eaLnBrk="1" hangingPunct="1">
              <a:buFont typeface="Arial" pitchFamily="34" charset="0"/>
              <a:buChar char="•"/>
              <a:defRPr/>
            </a:pPr>
            <a:r>
              <a:rPr lang="en-US" sz="2600" dirty="0">
                <a:ea typeface="Gulim" pitchFamily="34" charset="-127"/>
              </a:rPr>
              <a:t>What was Saul doing at this time? (11)</a:t>
            </a:r>
          </a:p>
          <a:p>
            <a:pPr lvl="1" eaLnBrk="1" hangingPunct="1">
              <a:buFont typeface="Arial" pitchFamily="34" charset="0"/>
              <a:buChar char="•"/>
              <a:defRPr/>
            </a:pPr>
            <a:r>
              <a:rPr lang="en-US" sz="2600" dirty="0">
                <a:ea typeface="Gulim" pitchFamily="34" charset="-127"/>
              </a:rPr>
              <a:t>What vision had Saul seen? (12)</a:t>
            </a:r>
          </a:p>
          <a:p>
            <a:pPr lvl="1" eaLnBrk="1" hangingPunct="1">
              <a:buFont typeface="Arial" pitchFamily="34" charset="0"/>
              <a:buChar char="•"/>
              <a:defRPr/>
            </a:pPr>
            <a:r>
              <a:rPr lang="en-US" sz="2600" dirty="0">
                <a:ea typeface="Gulim" pitchFamily="34" charset="-127"/>
              </a:rPr>
              <a:t>What would Ananias do; to what effect? (12)</a:t>
            </a:r>
          </a:p>
          <a:p>
            <a:pPr lvl="1" eaLnBrk="1" hangingPunct="1">
              <a:buFont typeface="Arial" pitchFamily="34" charset="0"/>
              <a:buChar char="•"/>
              <a:defRPr/>
            </a:pPr>
            <a:r>
              <a:rPr lang="en-US" sz="2600" dirty="0">
                <a:ea typeface="Gulim" pitchFamily="34" charset="-127"/>
              </a:rPr>
              <a:t>Does a vision necessarily indicate salvation?</a:t>
            </a:r>
          </a:p>
          <a:p>
            <a:pPr eaLnBrk="1" hangingPunct="1">
              <a:buFont typeface="Arial" pitchFamily="34" charset="0"/>
              <a:buChar char="•"/>
              <a:defRPr/>
            </a:pPr>
            <a:r>
              <a:rPr lang="en-US" sz="2800" dirty="0">
                <a:ea typeface="Gulim" pitchFamily="34" charset="-127"/>
              </a:rPr>
              <a:t>What was Ananias’ objection? (13-14)</a:t>
            </a:r>
          </a:p>
          <a:p>
            <a:pPr lvl="1" eaLnBrk="1" hangingPunct="1">
              <a:buFont typeface="Arial" pitchFamily="34" charset="0"/>
              <a:buChar char="•"/>
              <a:defRPr/>
            </a:pPr>
            <a:r>
              <a:rPr lang="en-US" sz="2600" dirty="0">
                <a:ea typeface="Gulim" pitchFamily="34" charset="-127"/>
              </a:rPr>
              <a:t>Was Ananias rebuked for questioning Jesus? </a:t>
            </a:r>
          </a:p>
          <a:p>
            <a:pPr lvl="1" eaLnBrk="1" hangingPunct="1">
              <a:buFont typeface="Arial" pitchFamily="34" charset="0"/>
              <a:buChar char="•"/>
              <a:defRPr/>
            </a:pPr>
            <a:r>
              <a:rPr lang="en-US" sz="2600" dirty="0">
                <a:ea typeface="Gulim" pitchFamily="34" charset="-127"/>
              </a:rPr>
              <a:t>What was he told to do? (15)</a:t>
            </a:r>
          </a:p>
          <a:p>
            <a:pPr lvl="1" eaLnBrk="1" hangingPunct="1">
              <a:buFont typeface="Arial" pitchFamily="34" charset="0"/>
              <a:buChar char="•"/>
              <a:defRPr/>
            </a:pPr>
            <a:r>
              <a:rPr lang="en-US" sz="2600" dirty="0">
                <a:ea typeface="Gulim" pitchFamily="34" charset="-127"/>
              </a:rPr>
              <a:t>What would Saul’s commission be? (15)</a:t>
            </a:r>
          </a:p>
          <a:p>
            <a:pPr lvl="1" eaLnBrk="1" hangingPunct="1">
              <a:buFont typeface="Arial" pitchFamily="34" charset="0"/>
              <a:buChar char="•"/>
              <a:defRPr/>
            </a:pPr>
            <a:r>
              <a:rPr lang="en-US" sz="2600" dirty="0">
                <a:ea typeface="Gulim" pitchFamily="34" charset="-127"/>
              </a:rPr>
              <a:t>What is the significance of verse 16?</a:t>
            </a:r>
          </a:p>
          <a:p>
            <a:pPr lvl="2" eaLnBrk="1" hangingPunct="1">
              <a:buFont typeface="Arial" pitchFamily="34" charset="0"/>
              <a:buChar char="•"/>
              <a:defRPr/>
            </a:pPr>
            <a:r>
              <a:rPr lang="en-US" sz="2200" dirty="0">
                <a:ea typeface="Gulim" pitchFamily="34" charset="-127"/>
              </a:rPr>
              <a:t>Saul went from causing suffering to enduring it</a:t>
            </a:r>
          </a:p>
          <a:p>
            <a:pPr lvl="2" eaLnBrk="1" hangingPunct="1">
              <a:buFont typeface="Arial" pitchFamily="34" charset="0"/>
              <a:buChar char="•"/>
              <a:defRPr/>
            </a:pPr>
            <a:r>
              <a:rPr lang="en-US" sz="2200" dirty="0">
                <a:ea typeface="Gulim" pitchFamily="34" charset="-127"/>
              </a:rPr>
              <a:t>Persecuted in anger; suffered in love (blessed)</a:t>
            </a:r>
          </a:p>
        </p:txBody>
      </p:sp>
    </p:spTree>
    <p:extLst>
      <p:ext uri="{BB962C8B-B14F-4D97-AF65-F5344CB8AC3E}">
        <p14:creationId xmlns:p14="http://schemas.microsoft.com/office/powerpoint/2010/main" val="3601524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fade">
                                      <p:cBhvr>
                                        <p:cTn id="57" dur="500"/>
                                        <p:tgtEl>
                                          <p:spTgt spid="7171">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7171">
                                            <p:txEl>
                                              <p:pRg st="11" end="11"/>
                                            </p:txEl>
                                          </p:spTgt>
                                        </p:tgtEl>
                                        <p:attrNameLst>
                                          <p:attrName>style.visibility</p:attrName>
                                        </p:attrNameLst>
                                      </p:cBhvr>
                                      <p:to>
                                        <p:strVal val="visible"/>
                                      </p:to>
                                    </p:set>
                                    <p:animEffect transition="in" filter="fade">
                                      <p:cBhvr>
                                        <p:cTn id="62" dur="500"/>
                                        <p:tgtEl>
                                          <p:spTgt spid="717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027239" y="36513"/>
            <a:ext cx="8207375" cy="692150"/>
          </a:xfrm>
        </p:spPr>
        <p:txBody>
          <a:bodyPr/>
          <a:lstStyle/>
          <a:p>
            <a:pPr algn="ctr" eaLnBrk="1" hangingPunct="1"/>
            <a:r>
              <a:rPr lang="en-US"/>
              <a:t>Acts 9:17-20  Saul’s Conversion</a:t>
            </a:r>
            <a:endParaRPr lang="en-US" sz="3600"/>
          </a:p>
        </p:txBody>
      </p:sp>
      <p:sp>
        <p:nvSpPr>
          <p:cNvPr id="7171" name="Rectangle 3"/>
          <p:cNvSpPr>
            <a:spLocks noGrp="1" noChangeArrowheads="1"/>
          </p:cNvSpPr>
          <p:nvPr>
            <p:ph idx="1"/>
          </p:nvPr>
        </p:nvSpPr>
        <p:spPr>
          <a:xfrm>
            <a:off x="1703389" y="873125"/>
            <a:ext cx="8785225" cy="4521200"/>
          </a:xfrm>
        </p:spPr>
        <p:txBody>
          <a:bodyPr/>
          <a:lstStyle/>
          <a:p>
            <a:pPr eaLnBrk="1" hangingPunct="1">
              <a:buFont typeface="Arial" pitchFamily="34" charset="0"/>
              <a:buChar char="•"/>
              <a:defRPr/>
            </a:pPr>
            <a:r>
              <a:rPr lang="en-US" sz="2800" dirty="0">
                <a:ea typeface="Gulim" pitchFamily="34" charset="-127"/>
              </a:rPr>
              <a:t>What did Ananias do then? (17)</a:t>
            </a:r>
          </a:p>
          <a:p>
            <a:pPr lvl="1" eaLnBrk="1" hangingPunct="1">
              <a:buFont typeface="Arial" pitchFamily="34" charset="0"/>
              <a:buChar char="•"/>
              <a:defRPr/>
            </a:pPr>
            <a:r>
              <a:rPr lang="en-US" sz="2600" dirty="0">
                <a:ea typeface="Gulim" pitchFamily="34" charset="-127"/>
              </a:rPr>
              <a:t>What did he state his purpose was? (17)</a:t>
            </a:r>
          </a:p>
          <a:p>
            <a:pPr lvl="2" eaLnBrk="1" hangingPunct="1">
              <a:buFont typeface="Arial" pitchFamily="34" charset="0"/>
              <a:buChar char="•"/>
              <a:defRPr/>
            </a:pPr>
            <a:r>
              <a:rPr lang="en-US" sz="2600" dirty="0">
                <a:ea typeface="Gulim" pitchFamily="34" charset="-127"/>
              </a:rPr>
              <a:t>Receive thy sight</a:t>
            </a:r>
          </a:p>
          <a:p>
            <a:pPr lvl="2" eaLnBrk="1" hangingPunct="1">
              <a:buFont typeface="Arial" pitchFamily="34" charset="0"/>
              <a:buChar char="•"/>
              <a:defRPr/>
            </a:pPr>
            <a:r>
              <a:rPr lang="en-US" sz="2600" dirty="0">
                <a:ea typeface="Gulim" pitchFamily="34" charset="-127"/>
              </a:rPr>
              <a:t>Be filled with the Holy Spirit</a:t>
            </a:r>
          </a:p>
          <a:p>
            <a:pPr lvl="1" eaLnBrk="1" hangingPunct="1">
              <a:buFont typeface="Arial" pitchFamily="34" charset="0"/>
              <a:buChar char="•"/>
              <a:defRPr/>
            </a:pPr>
            <a:r>
              <a:rPr lang="en-US" sz="2600" dirty="0">
                <a:ea typeface="Gulim" pitchFamily="34" charset="-127"/>
              </a:rPr>
              <a:t>What happened immediately? (18)</a:t>
            </a:r>
          </a:p>
          <a:p>
            <a:pPr lvl="1" eaLnBrk="1" hangingPunct="1">
              <a:buFont typeface="Arial" pitchFamily="34" charset="0"/>
              <a:buChar char="•"/>
              <a:defRPr/>
            </a:pPr>
            <a:r>
              <a:rPr lang="en-US" sz="2600" dirty="0">
                <a:ea typeface="Gulim" pitchFamily="34" charset="-127"/>
              </a:rPr>
              <a:t>What command did he obey? (18)</a:t>
            </a:r>
          </a:p>
          <a:p>
            <a:pPr lvl="1" eaLnBrk="1" hangingPunct="1">
              <a:buFont typeface="Arial" pitchFamily="34" charset="0"/>
              <a:buChar char="•"/>
              <a:defRPr/>
            </a:pPr>
            <a:r>
              <a:rPr lang="en-US" sz="2600" dirty="0">
                <a:ea typeface="Gulim" pitchFamily="34" charset="-127"/>
              </a:rPr>
              <a:t>Who did he have fellowship with? (19)</a:t>
            </a:r>
          </a:p>
          <a:p>
            <a:pPr lvl="1" eaLnBrk="1" hangingPunct="1">
              <a:buFont typeface="Arial" pitchFamily="34" charset="0"/>
              <a:buChar char="•"/>
              <a:defRPr/>
            </a:pPr>
            <a:r>
              <a:rPr lang="en-US" sz="2600" dirty="0">
                <a:ea typeface="Gulim" pitchFamily="34" charset="-127"/>
              </a:rPr>
              <a:t>Was Saul baptized in the Holy Spirit now? (?)</a:t>
            </a:r>
          </a:p>
          <a:p>
            <a:pPr lvl="2" eaLnBrk="1" hangingPunct="1">
              <a:buFont typeface="Arial" pitchFamily="34" charset="0"/>
              <a:buChar char="•"/>
              <a:defRPr/>
            </a:pPr>
            <a:r>
              <a:rPr lang="en-US" sz="2400" dirty="0">
                <a:ea typeface="Gulim" pitchFamily="34" charset="-127"/>
              </a:rPr>
              <a:t>Does this mean he never was?</a:t>
            </a:r>
            <a:endParaRPr lang="en-US" sz="2600" dirty="0">
              <a:ea typeface="Gulim" pitchFamily="34" charset="-127"/>
            </a:endParaRPr>
          </a:p>
          <a:p>
            <a:pPr eaLnBrk="1" hangingPunct="1">
              <a:buFont typeface="Arial" pitchFamily="34" charset="0"/>
              <a:buChar char="•"/>
              <a:defRPr/>
            </a:pPr>
            <a:r>
              <a:rPr lang="en-US" sz="2800" dirty="0">
                <a:ea typeface="Gulim" pitchFamily="34" charset="-127"/>
              </a:rPr>
              <a:t>What did Saul do immediately? (20)</a:t>
            </a:r>
          </a:p>
          <a:p>
            <a:pPr lvl="1" eaLnBrk="1" hangingPunct="1">
              <a:buFont typeface="Arial" pitchFamily="34" charset="0"/>
              <a:buChar char="•"/>
              <a:defRPr/>
            </a:pPr>
            <a:r>
              <a:rPr lang="en-US" sz="2400" dirty="0">
                <a:ea typeface="Gulim" pitchFamily="34" charset="-127"/>
              </a:rPr>
              <a:t>How could he do this without instruction?  </a:t>
            </a:r>
            <a:r>
              <a:rPr lang="en-US" sz="2400" i="1" dirty="0">
                <a:ea typeface="Gulim" pitchFamily="34" charset="-127"/>
              </a:rPr>
              <a:t>Careful!</a:t>
            </a:r>
          </a:p>
          <a:p>
            <a:pPr marL="0" indent="0" algn="ctr" eaLnBrk="1" hangingPunct="1">
              <a:buNone/>
              <a:defRPr/>
            </a:pPr>
            <a:r>
              <a:rPr lang="en-US" sz="2800" dirty="0">
                <a:ea typeface="Gulim" pitchFamily="34" charset="-127"/>
              </a:rPr>
              <a:t>BREAK FOR THE CHRONOLOGY</a:t>
            </a:r>
          </a:p>
          <a:p>
            <a:pPr marL="0" indent="0" eaLnBrk="1" hangingPunct="1">
              <a:buNone/>
              <a:defRPr/>
            </a:pPr>
            <a:endParaRPr lang="en-US" sz="2800" dirty="0">
              <a:ea typeface="Gulim" pitchFamily="34" charset="-127"/>
            </a:endParaRPr>
          </a:p>
        </p:txBody>
      </p:sp>
    </p:spTree>
    <p:extLst>
      <p:ext uri="{BB962C8B-B14F-4D97-AF65-F5344CB8AC3E}">
        <p14:creationId xmlns:p14="http://schemas.microsoft.com/office/powerpoint/2010/main" val="11617934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fade">
                                      <p:cBhvr>
                                        <p:cTn id="57" dur="500"/>
                                        <p:tgtEl>
                                          <p:spTgt spid="7171">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7171">
                                            <p:txEl>
                                              <p:pRg st="11" end="11"/>
                                            </p:txEl>
                                          </p:spTgt>
                                        </p:tgtEl>
                                        <p:attrNameLst>
                                          <p:attrName>style.visibility</p:attrName>
                                        </p:attrNameLst>
                                      </p:cBhvr>
                                      <p:to>
                                        <p:strVal val="visible"/>
                                      </p:to>
                                    </p:set>
                                    <p:animEffect transition="in" filter="fade">
                                      <p:cBhvr>
                                        <p:cTn id="62" dur="500"/>
                                        <p:tgtEl>
                                          <p:spTgt spid="717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2027239" y="36513"/>
            <a:ext cx="8207375" cy="692150"/>
          </a:xfrm>
        </p:spPr>
        <p:txBody>
          <a:bodyPr/>
          <a:lstStyle/>
          <a:p>
            <a:pPr algn="ctr" eaLnBrk="1" hangingPunct="1"/>
            <a:r>
              <a:rPr lang="en-US"/>
              <a:t>Acts 9 Chronology - 1</a:t>
            </a:r>
            <a:endParaRPr lang="en-US" sz="3600"/>
          </a:p>
        </p:txBody>
      </p:sp>
      <p:sp>
        <p:nvSpPr>
          <p:cNvPr id="7171" name="Rectangle 3"/>
          <p:cNvSpPr>
            <a:spLocks noGrp="1" noChangeArrowheads="1"/>
          </p:cNvSpPr>
          <p:nvPr>
            <p:ph idx="1"/>
          </p:nvPr>
        </p:nvSpPr>
        <p:spPr>
          <a:xfrm>
            <a:off x="1703389" y="873125"/>
            <a:ext cx="8785225" cy="4521200"/>
          </a:xfrm>
        </p:spPr>
        <p:txBody>
          <a:bodyPr/>
          <a:lstStyle/>
          <a:p>
            <a:pPr marL="0" indent="0">
              <a:buNone/>
              <a:defRPr/>
            </a:pPr>
            <a:r>
              <a:rPr lang="en-US" sz="2200" dirty="0">
                <a:solidFill>
                  <a:srgbClr val="FFC000"/>
                </a:solidFill>
                <a:effectLst/>
              </a:rPr>
              <a:t>20 And straightway in the synagogues [in Damascus] he proclaimed Jesus, that he is the Son of God.  21 And all that heard him were amazed, …  22 But Saul increased the more in strength, and confounded the Jews that dwelt at Damascus, proving that this is the Christ.  23 </a:t>
            </a:r>
            <a:r>
              <a:rPr lang="en-US" sz="2200" dirty="0">
                <a:solidFill>
                  <a:srgbClr val="FF0000"/>
                </a:solidFill>
                <a:effectLst/>
              </a:rPr>
              <a:t>And when many days were fulfilled,</a:t>
            </a:r>
            <a:r>
              <a:rPr lang="en-US" sz="2200" dirty="0">
                <a:solidFill>
                  <a:srgbClr val="FFC000"/>
                </a:solidFill>
                <a:effectLst/>
              </a:rPr>
              <a:t> the Jews took counsel together to kill him:  24 but their plot became known to Saul.  And they watched the gates also day and night that they might kill him:  25 but his disciples took him by night, and let him down through the wall, lowering him in a basket.</a:t>
            </a:r>
          </a:p>
          <a:p>
            <a:pPr marL="0" indent="0">
              <a:buNone/>
              <a:defRPr/>
            </a:pPr>
            <a:r>
              <a:rPr lang="en-US" sz="1100" dirty="0">
                <a:solidFill>
                  <a:srgbClr val="FFC000"/>
                </a:solidFill>
                <a:effectLst/>
              </a:rPr>
              <a:t>.</a:t>
            </a:r>
            <a:endParaRPr lang="en-US" sz="2200" dirty="0">
              <a:solidFill>
                <a:srgbClr val="FFC000"/>
              </a:solidFill>
              <a:effectLst/>
            </a:endParaRPr>
          </a:p>
          <a:p>
            <a:pPr marL="0" indent="0">
              <a:buNone/>
              <a:defRPr/>
            </a:pPr>
            <a:r>
              <a:rPr lang="en-US" sz="2200" dirty="0">
                <a:solidFill>
                  <a:srgbClr val="FFFF00"/>
                </a:solidFill>
                <a:effectLst/>
              </a:rPr>
              <a:t>Above + interim took </a:t>
            </a:r>
            <a:r>
              <a:rPr lang="en-US" sz="2200" dirty="0">
                <a:solidFill>
                  <a:srgbClr val="FF0000"/>
                </a:solidFill>
                <a:effectLst/>
              </a:rPr>
              <a:t>three years </a:t>
            </a:r>
            <a:r>
              <a:rPr lang="en-US" sz="2200" dirty="0">
                <a:solidFill>
                  <a:srgbClr val="FFFF00"/>
                </a:solidFill>
                <a:effectLst/>
              </a:rPr>
              <a:t>– Gal. 1:18-19</a:t>
            </a:r>
          </a:p>
          <a:p>
            <a:pPr marL="0" indent="0">
              <a:buNone/>
              <a:defRPr/>
            </a:pPr>
            <a:r>
              <a:rPr lang="en-US" sz="1100" dirty="0">
                <a:solidFill>
                  <a:srgbClr val="FFFF00"/>
                </a:solidFill>
                <a:effectLst/>
              </a:rPr>
              <a:t>.</a:t>
            </a:r>
            <a:endParaRPr lang="en-US" sz="2200" dirty="0">
              <a:solidFill>
                <a:srgbClr val="FFFF00"/>
              </a:solidFill>
              <a:effectLst/>
            </a:endParaRPr>
          </a:p>
          <a:p>
            <a:pPr marL="0" indent="0">
              <a:buNone/>
              <a:defRPr/>
            </a:pPr>
            <a:r>
              <a:rPr lang="en-US" sz="2200" dirty="0">
                <a:solidFill>
                  <a:srgbClr val="FFFF00"/>
                </a:solidFill>
                <a:effectLst/>
              </a:rPr>
              <a:t>26 And when he was come to Jerusalem, he assayed to join himself to the disciples: and they were all afraid of him, not believing that he was a disciple.</a:t>
            </a:r>
          </a:p>
          <a:p>
            <a:pPr marL="0" indent="0" eaLnBrk="1" hangingPunct="1">
              <a:buNone/>
              <a:defRPr/>
            </a:pPr>
            <a:endParaRPr lang="en-US" sz="2800" dirty="0">
              <a:ea typeface="Gulim" pitchFamily="34" charset="-127"/>
            </a:endParaRPr>
          </a:p>
        </p:txBody>
      </p:sp>
    </p:spTree>
    <p:extLst>
      <p:ext uri="{BB962C8B-B14F-4D97-AF65-F5344CB8AC3E}">
        <p14:creationId xmlns:p14="http://schemas.microsoft.com/office/powerpoint/2010/main" val="301416816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027239" y="36513"/>
            <a:ext cx="8207375" cy="692150"/>
          </a:xfrm>
        </p:spPr>
        <p:txBody>
          <a:bodyPr/>
          <a:lstStyle/>
          <a:p>
            <a:pPr algn="ctr" eaLnBrk="1" hangingPunct="1"/>
            <a:r>
              <a:rPr lang="en-US" dirty="0"/>
              <a:t>Gal. 1 Chronology - 2</a:t>
            </a:r>
            <a:endParaRPr lang="en-US" sz="3600" dirty="0"/>
          </a:p>
        </p:txBody>
      </p:sp>
      <p:sp>
        <p:nvSpPr>
          <p:cNvPr id="7171" name="Rectangle 3"/>
          <p:cNvSpPr>
            <a:spLocks noGrp="1" noChangeArrowheads="1"/>
          </p:cNvSpPr>
          <p:nvPr>
            <p:ph idx="1"/>
          </p:nvPr>
        </p:nvSpPr>
        <p:spPr>
          <a:xfrm>
            <a:off x="1703389" y="873125"/>
            <a:ext cx="8785225" cy="4521200"/>
          </a:xfrm>
        </p:spPr>
        <p:txBody>
          <a:bodyPr/>
          <a:lstStyle/>
          <a:p>
            <a:pPr marL="0" indent="0">
              <a:buNone/>
            </a:pPr>
            <a:r>
              <a:rPr lang="en-US" sz="2400" dirty="0">
                <a:solidFill>
                  <a:srgbClr val="FFC000"/>
                </a:solidFill>
                <a:effectLst/>
              </a:rPr>
              <a:t>Gal 1:11-17 maps to Acts 9:20-25</a:t>
            </a:r>
            <a:endParaRPr lang="en-US" sz="2800" dirty="0">
              <a:solidFill>
                <a:srgbClr val="FFC000"/>
              </a:solidFill>
              <a:effectLst/>
            </a:endParaRPr>
          </a:p>
          <a:p>
            <a:pPr marL="0" indent="0">
              <a:buNone/>
            </a:pPr>
            <a:r>
              <a:rPr lang="en-US" sz="1800" dirty="0">
                <a:solidFill>
                  <a:srgbClr val="FFC000"/>
                </a:solidFill>
                <a:effectLst/>
              </a:rPr>
              <a:t>11 For I make known to you, brethren, as touching the gospel which was preached by me, that it is not after man.  12 For neither did I receive it from man, nor was I taught it, but (it came to me) through revelation of Jesus Christ.  13 For ye have heard of my manner of life …  15 But </a:t>
            </a:r>
            <a:r>
              <a:rPr lang="en-US" sz="1800" dirty="0">
                <a:solidFill>
                  <a:srgbClr val="FF0000"/>
                </a:solidFill>
                <a:effectLst/>
              </a:rPr>
              <a:t>when it was the good pleasure of God</a:t>
            </a:r>
            <a:r>
              <a:rPr lang="en-US" sz="1800" dirty="0">
                <a:solidFill>
                  <a:srgbClr val="FFC000"/>
                </a:solidFill>
                <a:effectLst/>
              </a:rPr>
              <a:t>, … 16 to reveal his Son in me, that I might preach him among the Gentiles; straightway I conferred not with flesh and blood: 17 neither went I up to Jerusalem to them that were apostles before me: but I went away into Arabia; and again I returned unto Damascus.</a:t>
            </a:r>
          </a:p>
          <a:p>
            <a:pPr marL="0" indent="0">
              <a:buNone/>
            </a:pPr>
            <a:endParaRPr lang="en-US" sz="1800" dirty="0">
              <a:solidFill>
                <a:srgbClr val="FFC000"/>
              </a:solidFill>
              <a:effectLst/>
            </a:endParaRPr>
          </a:p>
          <a:p>
            <a:pPr marL="0" indent="0">
              <a:buNone/>
            </a:pPr>
            <a:r>
              <a:rPr lang="en-US" sz="2400" dirty="0">
                <a:solidFill>
                  <a:srgbClr val="FFFF00"/>
                </a:solidFill>
                <a:effectLst/>
              </a:rPr>
              <a:t>Gal 1:18-19 maps to the gap and Acts 9:26-30</a:t>
            </a:r>
            <a:endParaRPr lang="en-US" sz="1800" dirty="0">
              <a:solidFill>
                <a:srgbClr val="FFFF00"/>
              </a:solidFill>
              <a:effectLst/>
            </a:endParaRPr>
          </a:p>
          <a:p>
            <a:pPr marL="0" indent="0">
              <a:buNone/>
            </a:pPr>
            <a:r>
              <a:rPr lang="en-US" sz="1800" dirty="0">
                <a:solidFill>
                  <a:srgbClr val="FFFF00"/>
                </a:solidFill>
                <a:effectLst/>
              </a:rPr>
              <a:t>18 </a:t>
            </a:r>
            <a:r>
              <a:rPr lang="en-US" sz="1800" dirty="0">
                <a:solidFill>
                  <a:srgbClr val="FF0000"/>
                </a:solidFill>
                <a:effectLst/>
              </a:rPr>
              <a:t>Then after three years</a:t>
            </a:r>
            <a:r>
              <a:rPr lang="en-US" sz="1800" dirty="0">
                <a:solidFill>
                  <a:srgbClr val="FFFF00"/>
                </a:solidFill>
                <a:effectLst/>
              </a:rPr>
              <a:t> I went up to Jerusalem to visit </a:t>
            </a:r>
            <a:r>
              <a:rPr lang="en-US" sz="1800" dirty="0" err="1">
                <a:solidFill>
                  <a:srgbClr val="FFFF00"/>
                </a:solidFill>
                <a:effectLst/>
              </a:rPr>
              <a:t>Cephas</a:t>
            </a:r>
            <a:r>
              <a:rPr lang="en-US" sz="1800" dirty="0">
                <a:solidFill>
                  <a:srgbClr val="FFFF00"/>
                </a:solidFill>
                <a:effectLst/>
              </a:rPr>
              <a:t>, and tarried with him fifteen days.  19 But other of the apostles saw I none, save James the Lord's brother.</a:t>
            </a:r>
          </a:p>
          <a:p>
            <a:pPr marL="0" indent="0">
              <a:buNone/>
            </a:pPr>
            <a:endParaRPr lang="en-US" sz="1800" dirty="0">
              <a:solidFill>
                <a:srgbClr val="FFFF00"/>
              </a:solidFill>
              <a:effectLst/>
            </a:endParaRPr>
          </a:p>
          <a:p>
            <a:pPr marL="0" indent="0">
              <a:buNone/>
            </a:pPr>
            <a:r>
              <a:rPr lang="en-US" sz="2400" dirty="0">
                <a:solidFill>
                  <a:srgbClr val="FFFF00"/>
                </a:solidFill>
                <a:effectLst/>
              </a:rPr>
              <a:t>Acts 26-30 –  In Jerusalem and escape to Tarsus</a:t>
            </a:r>
            <a:endParaRPr lang="en-US" sz="1800" dirty="0">
              <a:solidFill>
                <a:srgbClr val="FFFF00"/>
              </a:solidFill>
              <a:effectLst/>
            </a:endParaRPr>
          </a:p>
        </p:txBody>
      </p:sp>
    </p:spTree>
    <p:extLst>
      <p:ext uri="{BB962C8B-B14F-4D97-AF65-F5344CB8AC3E}">
        <p14:creationId xmlns:p14="http://schemas.microsoft.com/office/powerpoint/2010/main" val="334114336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2027239" y="36513"/>
            <a:ext cx="8207375" cy="692150"/>
          </a:xfrm>
        </p:spPr>
        <p:txBody>
          <a:bodyPr/>
          <a:lstStyle/>
          <a:p>
            <a:pPr algn="ctr" eaLnBrk="1" hangingPunct="1"/>
            <a:r>
              <a:rPr lang="en-US"/>
              <a:t>Acts 9 Chronology - 3</a:t>
            </a:r>
            <a:endParaRPr lang="en-US" sz="3600"/>
          </a:p>
        </p:txBody>
      </p:sp>
      <p:sp>
        <p:nvSpPr>
          <p:cNvPr id="7171" name="Rectangle 3"/>
          <p:cNvSpPr>
            <a:spLocks noGrp="1" noChangeArrowheads="1"/>
          </p:cNvSpPr>
          <p:nvPr>
            <p:ph idx="1"/>
          </p:nvPr>
        </p:nvSpPr>
        <p:spPr>
          <a:xfrm>
            <a:off x="1703389" y="873125"/>
            <a:ext cx="8785225" cy="4521200"/>
          </a:xfrm>
        </p:spPr>
        <p:txBody>
          <a:bodyPr/>
          <a:lstStyle/>
          <a:p>
            <a:pPr marL="0" indent="0">
              <a:buNone/>
              <a:defRPr/>
            </a:pPr>
            <a:r>
              <a:rPr lang="en-US" sz="2400" dirty="0">
                <a:effectLst/>
              </a:rPr>
              <a:t>Gal 1:20-24 maps to time between 9:30 &amp; 11:25</a:t>
            </a:r>
            <a:endParaRPr lang="en-US" sz="2800" dirty="0">
              <a:effectLst/>
            </a:endParaRPr>
          </a:p>
          <a:p>
            <a:pPr marL="0" indent="0">
              <a:buNone/>
              <a:defRPr/>
            </a:pPr>
            <a:r>
              <a:rPr lang="en-US" sz="1800" dirty="0">
                <a:effectLst/>
              </a:rPr>
              <a:t>20 Now touching the things which I write unto you, behold, before God, I lie not.  21 Then I came unto the regions of Syria [Antioch] and Cilicia.  22 And I was still unknown by face unto the churches of Judaea which were in Christ:  23 but they only heard say, He that once persecuted us now </a:t>
            </a:r>
            <a:r>
              <a:rPr lang="en-US" sz="1800" dirty="0" err="1">
                <a:effectLst/>
              </a:rPr>
              <a:t>preacheth</a:t>
            </a:r>
            <a:r>
              <a:rPr lang="en-US" sz="1800" dirty="0">
                <a:effectLst/>
              </a:rPr>
              <a:t> the faith of which he once made havoc;  24 and they glorified God in me.</a:t>
            </a:r>
          </a:p>
          <a:p>
            <a:pPr marL="0" indent="0">
              <a:buNone/>
              <a:defRPr/>
            </a:pPr>
            <a:r>
              <a:rPr lang="en-US" sz="1050" dirty="0">
                <a:effectLst/>
              </a:rPr>
              <a:t>.</a:t>
            </a:r>
            <a:endParaRPr lang="en-US" sz="1800" dirty="0">
              <a:effectLst/>
            </a:endParaRPr>
          </a:p>
          <a:p>
            <a:pPr marL="0" indent="0">
              <a:buNone/>
              <a:defRPr/>
            </a:pPr>
            <a:r>
              <a:rPr lang="en-US" sz="2400" dirty="0">
                <a:effectLst/>
              </a:rPr>
              <a:t>Gal 2:1-5 maps to Acts 11:27-30 or Acts 15</a:t>
            </a:r>
            <a:endParaRPr lang="en-US" sz="1800" dirty="0">
              <a:effectLst/>
            </a:endParaRPr>
          </a:p>
          <a:p>
            <a:pPr marL="0" indent="0">
              <a:buNone/>
              <a:defRPr/>
            </a:pPr>
            <a:r>
              <a:rPr lang="en-US" sz="1800" dirty="0">
                <a:effectLst/>
              </a:rPr>
              <a:t>1 Then after the space of fourteen years I went up again to Jerusalem with Barnabas, taking Titus also with me.  2 And I went up by revelation; and I laid before them the gospel which I preach among the Gentiles but privately before them who were of repute, lest by any means I should be running, or had run, in vain.  3 But not even Titus who was with me, being a Greek, was compelled to be circumcised:  4 and that because of the false brethren </a:t>
            </a:r>
            <a:r>
              <a:rPr lang="en-US" sz="1800" dirty="0" err="1">
                <a:effectLst/>
              </a:rPr>
              <a:t>privily</a:t>
            </a:r>
            <a:r>
              <a:rPr lang="en-US" sz="1800" dirty="0">
                <a:effectLst/>
              </a:rPr>
              <a:t> brought in, who came in </a:t>
            </a:r>
            <a:r>
              <a:rPr lang="en-US" sz="1800" dirty="0" err="1">
                <a:effectLst/>
              </a:rPr>
              <a:t>privily</a:t>
            </a:r>
            <a:r>
              <a:rPr lang="en-US" sz="1800" dirty="0">
                <a:effectLst/>
              </a:rPr>
              <a:t> to spy out our liberty which we have in Christ Jesus, that they might bring us into bondage: 5 to whom we gave place in the way of subjection, no, not for an hour; that the truth of the gospel might continue with you.</a:t>
            </a:r>
          </a:p>
          <a:p>
            <a:pPr marL="0" indent="0" eaLnBrk="1" hangingPunct="1">
              <a:buNone/>
              <a:defRPr/>
            </a:pPr>
            <a:endParaRPr lang="en-US" sz="2800" dirty="0">
              <a:ea typeface="Gulim" pitchFamily="34" charset="-127"/>
            </a:endParaRPr>
          </a:p>
        </p:txBody>
      </p:sp>
    </p:spTree>
    <p:extLst>
      <p:ext uri="{BB962C8B-B14F-4D97-AF65-F5344CB8AC3E}">
        <p14:creationId xmlns:p14="http://schemas.microsoft.com/office/powerpoint/2010/main" val="342067071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2027239" y="36513"/>
            <a:ext cx="8207375" cy="692150"/>
          </a:xfrm>
        </p:spPr>
        <p:txBody>
          <a:bodyPr/>
          <a:lstStyle/>
          <a:p>
            <a:pPr algn="ctr" eaLnBrk="1" hangingPunct="1"/>
            <a:r>
              <a:rPr lang="en-US" dirty="0"/>
              <a:t>Chronology (</a:t>
            </a:r>
            <a:r>
              <a:rPr lang="en-US" dirty="0">
                <a:solidFill>
                  <a:srgbClr val="FFC000"/>
                </a:solidFill>
              </a:rPr>
              <a:t>Yrs. After Pentecost</a:t>
            </a:r>
            <a:r>
              <a:rPr lang="en-US" dirty="0"/>
              <a:t>)</a:t>
            </a:r>
            <a:endParaRPr lang="en-US" sz="3600" dirty="0"/>
          </a:p>
        </p:txBody>
      </p:sp>
      <p:sp>
        <p:nvSpPr>
          <p:cNvPr id="7171" name="Rectangle 3"/>
          <p:cNvSpPr>
            <a:spLocks noGrp="1" noChangeArrowheads="1"/>
          </p:cNvSpPr>
          <p:nvPr>
            <p:ph idx="1"/>
          </p:nvPr>
        </p:nvSpPr>
        <p:spPr>
          <a:xfrm>
            <a:off x="1739901" y="609600"/>
            <a:ext cx="8785225" cy="4521200"/>
          </a:xfrm>
        </p:spPr>
        <p:txBody>
          <a:bodyPr/>
          <a:lstStyle/>
          <a:p>
            <a:pPr eaLnBrk="1" hangingPunct="1">
              <a:buFont typeface="Arial" pitchFamily="34" charset="0"/>
              <a:buChar char="•"/>
              <a:defRPr/>
            </a:pPr>
            <a:r>
              <a:rPr lang="en-US" sz="2800" dirty="0">
                <a:ea typeface="Gulim" pitchFamily="34" charset="-127"/>
              </a:rPr>
              <a:t>Baptized in Damascus – Acts 9 (2-</a:t>
            </a:r>
            <a:r>
              <a:rPr lang="en-US" sz="2800" dirty="0">
                <a:solidFill>
                  <a:srgbClr val="FFC000"/>
                </a:solidFill>
                <a:ea typeface="Gulim" pitchFamily="34" charset="-127"/>
              </a:rPr>
              <a:t>4</a:t>
            </a:r>
            <a:r>
              <a:rPr lang="en-US" sz="2800" dirty="0">
                <a:ea typeface="Gulim" pitchFamily="34" charset="-127"/>
              </a:rPr>
              <a:t>)</a:t>
            </a:r>
          </a:p>
          <a:p>
            <a:pPr lvl="1" eaLnBrk="1" hangingPunct="1">
              <a:buFont typeface="Arial" pitchFamily="34" charset="0"/>
              <a:buChar char="•"/>
              <a:defRPr/>
            </a:pPr>
            <a:r>
              <a:rPr lang="en-US" sz="2600" dirty="0">
                <a:ea typeface="Gulim" pitchFamily="34" charset="-127"/>
              </a:rPr>
              <a:t>Preached in/around Damascus – 9:20-22 </a:t>
            </a:r>
          </a:p>
          <a:p>
            <a:pPr lvl="1" eaLnBrk="1" hangingPunct="1">
              <a:buFont typeface="Arial" pitchFamily="34" charset="0"/>
              <a:buChar char="•"/>
              <a:defRPr/>
            </a:pPr>
            <a:r>
              <a:rPr lang="en-US" sz="2600" dirty="0">
                <a:ea typeface="Gulim" pitchFamily="34" charset="-127"/>
              </a:rPr>
              <a:t>Preached in Arabia and returned - Gal. 1:17</a:t>
            </a:r>
          </a:p>
          <a:p>
            <a:pPr lvl="2" eaLnBrk="1" hangingPunct="1">
              <a:buFont typeface="Arial" pitchFamily="34" charset="0"/>
              <a:buChar char="•"/>
              <a:defRPr/>
            </a:pPr>
            <a:r>
              <a:rPr lang="en-US" sz="2200" dirty="0">
                <a:ea typeface="Gulim" pitchFamily="34" charset="-127"/>
              </a:rPr>
              <a:t>Damascus on edge of Arabia</a:t>
            </a:r>
          </a:p>
          <a:p>
            <a:pPr lvl="2" eaLnBrk="1" hangingPunct="1">
              <a:buFont typeface="Arial" pitchFamily="34" charset="0"/>
              <a:buChar char="•"/>
              <a:defRPr/>
            </a:pPr>
            <a:r>
              <a:rPr lang="en-US" sz="2200" dirty="0">
                <a:ea typeface="Gulim" pitchFamily="34" charset="-127"/>
              </a:rPr>
              <a:t>Returned to Damascus … </a:t>
            </a:r>
          </a:p>
          <a:p>
            <a:pPr lvl="1" eaLnBrk="1" hangingPunct="1">
              <a:buFont typeface="Arial" pitchFamily="34" charset="0"/>
              <a:buChar char="•"/>
              <a:defRPr/>
            </a:pPr>
            <a:r>
              <a:rPr lang="en-US" sz="2400" dirty="0">
                <a:ea typeface="Gulim" pitchFamily="34" charset="-127"/>
              </a:rPr>
              <a:t>After 3 </a:t>
            </a:r>
            <a:r>
              <a:rPr lang="en-US" sz="2400" dirty="0" err="1">
                <a:ea typeface="Gulim" pitchFamily="34" charset="-127"/>
              </a:rPr>
              <a:t>yrs</a:t>
            </a:r>
            <a:r>
              <a:rPr lang="en-US" sz="2400" dirty="0">
                <a:ea typeface="Gulim" pitchFamily="34" charset="-127"/>
              </a:rPr>
              <a:t> – Gal. 1:18 (</a:t>
            </a:r>
            <a:r>
              <a:rPr lang="en-US" sz="2400" dirty="0">
                <a:solidFill>
                  <a:srgbClr val="FFC000"/>
                </a:solidFill>
                <a:ea typeface="Gulim" pitchFamily="34" charset="-127"/>
              </a:rPr>
              <a:t>7</a:t>
            </a:r>
            <a:r>
              <a:rPr lang="en-US" sz="2400" dirty="0">
                <a:ea typeface="Gulim" pitchFamily="34" charset="-127"/>
              </a:rPr>
              <a:t>) … then …</a:t>
            </a:r>
            <a:endParaRPr lang="en-US" sz="2600" dirty="0">
              <a:ea typeface="Gulim" pitchFamily="34" charset="-127"/>
            </a:endParaRPr>
          </a:p>
          <a:p>
            <a:pPr eaLnBrk="1" hangingPunct="1">
              <a:buFont typeface="Arial" pitchFamily="34" charset="0"/>
              <a:buChar char="•"/>
              <a:defRPr/>
            </a:pPr>
            <a:r>
              <a:rPr lang="en-US" sz="2800" dirty="0">
                <a:ea typeface="Gulim" pitchFamily="34" charset="-127"/>
              </a:rPr>
              <a:t>15 day visit to Jerusalem/Peter-9:26 (</a:t>
            </a:r>
            <a:r>
              <a:rPr lang="en-US" sz="2800" dirty="0">
                <a:solidFill>
                  <a:srgbClr val="FFC000"/>
                </a:solidFill>
                <a:ea typeface="Gulim" pitchFamily="34" charset="-127"/>
              </a:rPr>
              <a:t>7</a:t>
            </a:r>
            <a:r>
              <a:rPr lang="en-US" sz="2800" dirty="0">
                <a:ea typeface="Gulim" pitchFamily="34" charset="-127"/>
              </a:rPr>
              <a:t>)</a:t>
            </a:r>
          </a:p>
          <a:p>
            <a:pPr lvl="1" eaLnBrk="1" hangingPunct="1">
              <a:buFont typeface="Arial" pitchFamily="34" charset="0"/>
              <a:buChar char="•"/>
              <a:defRPr/>
            </a:pPr>
            <a:r>
              <a:rPr lang="en-US" sz="2600" dirty="0">
                <a:ea typeface="Gulim" pitchFamily="34" charset="-127"/>
              </a:rPr>
              <a:t>Sent forth to Tarsus – home - Acts 9:30 (</a:t>
            </a:r>
            <a:r>
              <a:rPr lang="en-US" sz="2600" dirty="0">
                <a:solidFill>
                  <a:srgbClr val="FFC000"/>
                </a:solidFill>
                <a:ea typeface="Gulim" pitchFamily="34" charset="-127"/>
              </a:rPr>
              <a:t>7</a:t>
            </a:r>
            <a:r>
              <a:rPr lang="en-US" sz="2600" dirty="0">
                <a:ea typeface="Gulim" pitchFamily="34" charset="-127"/>
              </a:rPr>
              <a:t>) </a:t>
            </a:r>
          </a:p>
          <a:p>
            <a:pPr lvl="1" eaLnBrk="1" hangingPunct="1">
              <a:buFont typeface="Arial" pitchFamily="34" charset="0"/>
              <a:buChar char="•"/>
              <a:defRPr/>
            </a:pPr>
            <a:r>
              <a:rPr lang="en-US" sz="2600" dirty="0">
                <a:ea typeface="Gulim" pitchFamily="34" charset="-127"/>
              </a:rPr>
              <a:t>Then to regions of Syria and Cilicia – Gal 1:21</a:t>
            </a:r>
          </a:p>
          <a:p>
            <a:pPr lvl="2" eaLnBrk="1" hangingPunct="1">
              <a:buFont typeface="Arial" pitchFamily="34" charset="0"/>
              <a:buChar char="•"/>
              <a:defRPr/>
            </a:pPr>
            <a:r>
              <a:rPr lang="en-US" sz="2600" dirty="0">
                <a:ea typeface="Gulim" pitchFamily="34" charset="-127"/>
              </a:rPr>
              <a:t>Tarsus and Antioch: centered between S &amp; C </a:t>
            </a:r>
          </a:p>
          <a:p>
            <a:pPr lvl="2" eaLnBrk="1" hangingPunct="1">
              <a:buFont typeface="Arial" pitchFamily="34" charset="0"/>
              <a:buChar char="•"/>
              <a:defRPr/>
            </a:pPr>
            <a:r>
              <a:rPr lang="en-US" sz="2600" dirty="0">
                <a:ea typeface="Gulim" pitchFamily="34" charset="-127"/>
              </a:rPr>
              <a:t>Barnabas brought him T to A - Acts 11:25</a:t>
            </a:r>
          </a:p>
          <a:p>
            <a:pPr eaLnBrk="1" hangingPunct="1">
              <a:buFont typeface="Arial" pitchFamily="34" charset="0"/>
              <a:buChar char="•"/>
              <a:defRPr/>
            </a:pPr>
            <a:r>
              <a:rPr lang="en-US" sz="2800" dirty="0">
                <a:ea typeface="Gulim" pitchFamily="34" charset="-127"/>
              </a:rPr>
              <a:t>After 14 yrs. to Jerusalem – Gal 2:1 (</a:t>
            </a:r>
            <a:r>
              <a:rPr lang="en-US" sz="2800" dirty="0">
                <a:solidFill>
                  <a:srgbClr val="FFC000"/>
                </a:solidFill>
                <a:ea typeface="Gulim" pitchFamily="34" charset="-127"/>
              </a:rPr>
              <a:t>21</a:t>
            </a:r>
            <a:r>
              <a:rPr lang="en-US" sz="2800" dirty="0">
                <a:ea typeface="Gulim" pitchFamily="34" charset="-127"/>
              </a:rPr>
              <a:t>)</a:t>
            </a:r>
          </a:p>
          <a:p>
            <a:pPr lvl="1" eaLnBrk="1" hangingPunct="1">
              <a:buFont typeface="Arial" pitchFamily="34" charset="0"/>
              <a:buChar char="•"/>
              <a:defRPr/>
            </a:pPr>
            <a:r>
              <a:rPr lang="en-US" sz="2600" dirty="0">
                <a:ea typeface="Gulim" pitchFamily="34" charset="-127"/>
              </a:rPr>
              <a:t>Either Acts 11:27-30 or Acts 15</a:t>
            </a:r>
          </a:p>
          <a:p>
            <a:pPr marL="457200" lvl="1" indent="0" eaLnBrk="1" hangingPunct="1">
              <a:buNone/>
              <a:defRPr/>
            </a:pPr>
            <a:endParaRPr lang="en-US" sz="2600" dirty="0">
              <a:ea typeface="Gulim" pitchFamily="34" charset="-127"/>
            </a:endParaRPr>
          </a:p>
        </p:txBody>
      </p:sp>
    </p:spTree>
    <p:extLst>
      <p:ext uri="{BB962C8B-B14F-4D97-AF65-F5344CB8AC3E}">
        <p14:creationId xmlns:p14="http://schemas.microsoft.com/office/powerpoint/2010/main" val="40961436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fade">
                                      <p:cBhvr>
                                        <p:cTn id="57" dur="500"/>
                                        <p:tgtEl>
                                          <p:spTgt spid="7171">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7171">
                                            <p:txEl>
                                              <p:pRg st="11" end="11"/>
                                            </p:txEl>
                                          </p:spTgt>
                                        </p:tgtEl>
                                        <p:attrNameLst>
                                          <p:attrName>style.visibility</p:attrName>
                                        </p:attrNameLst>
                                      </p:cBhvr>
                                      <p:to>
                                        <p:strVal val="visible"/>
                                      </p:to>
                                    </p:set>
                                    <p:animEffect transition="in" filter="fade">
                                      <p:cBhvr>
                                        <p:cTn id="62" dur="500"/>
                                        <p:tgtEl>
                                          <p:spTgt spid="7171">
                                            <p:txEl>
                                              <p:pRg st="11" end="1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7171">
                                            <p:txEl>
                                              <p:pRg st="12" end="12"/>
                                            </p:txEl>
                                          </p:spTgt>
                                        </p:tgtEl>
                                        <p:attrNameLst>
                                          <p:attrName>style.visibility</p:attrName>
                                        </p:attrNameLst>
                                      </p:cBhvr>
                                      <p:to>
                                        <p:strVal val="visible"/>
                                      </p:to>
                                    </p:set>
                                    <p:animEffect transition="in" filter="fade">
                                      <p:cBhvr>
                                        <p:cTn id="67" dur="500"/>
                                        <p:tgtEl>
                                          <p:spTgt spid="717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65E57-AEAB-4BA4-A103-30858821E6CE}"/>
              </a:ext>
            </a:extLst>
          </p:cNvPr>
          <p:cNvSpPr>
            <a:spLocks noGrp="1"/>
          </p:cNvSpPr>
          <p:nvPr>
            <p:ph type="title"/>
          </p:nvPr>
        </p:nvSpPr>
        <p:spPr>
          <a:xfrm>
            <a:off x="10048" y="1"/>
            <a:ext cx="12181953" cy="1014883"/>
          </a:xfrm>
          <a:solidFill>
            <a:schemeClr val="accent1">
              <a:lumMod val="75000"/>
            </a:schemeClr>
          </a:solidFill>
        </p:spPr>
        <p:txBody>
          <a:bodyPr>
            <a:noAutofit/>
          </a:bodyPr>
          <a:lstStyle/>
          <a:p>
            <a:r>
              <a:rPr lang="en-US" sz="3200" b="1" dirty="0">
                <a:effectLst>
                  <a:outerShdw blurRad="38100" dist="38100" dir="2700000" algn="tl">
                    <a:srgbClr val="000000">
                      <a:alpha val="43137"/>
                    </a:srgbClr>
                  </a:outerShdw>
                </a:effectLst>
                <a:latin typeface="Algerian" panose="04020705040A02060702" pitchFamily="82" charset="0"/>
              </a:rPr>
              <a:t> DOES THE NEW TESTAMENT IN PRACTICE ACTUALLY</a:t>
            </a:r>
            <a:br>
              <a:rPr lang="en-US" sz="3200" b="1" dirty="0">
                <a:effectLst>
                  <a:outerShdw blurRad="38100" dist="38100" dir="2700000" algn="tl">
                    <a:srgbClr val="000000">
                      <a:alpha val="43137"/>
                    </a:srgbClr>
                  </a:outerShdw>
                </a:effectLst>
                <a:latin typeface="Algerian" panose="04020705040A02060702" pitchFamily="82" charset="0"/>
              </a:rPr>
            </a:br>
            <a:r>
              <a:rPr lang="en-US" sz="3200" b="1" dirty="0">
                <a:effectLst>
                  <a:outerShdw blurRad="38100" dist="38100" dir="2700000" algn="tl">
                    <a:srgbClr val="000000">
                      <a:alpha val="43137"/>
                    </a:srgbClr>
                  </a:outerShdw>
                </a:effectLst>
                <a:latin typeface="Algerian" panose="04020705040A02060702" pitchFamily="82" charset="0"/>
              </a:rPr>
              <a:t> START WITH THE BOOK OF ACTS NOT THE GOSPELS? </a:t>
            </a:r>
          </a:p>
        </p:txBody>
      </p:sp>
      <p:sp>
        <p:nvSpPr>
          <p:cNvPr id="3" name="Content Placeholder 2">
            <a:extLst>
              <a:ext uri="{FF2B5EF4-FFF2-40B4-BE49-F238E27FC236}">
                <a16:creationId xmlns:a16="http://schemas.microsoft.com/office/drawing/2014/main" id="{37921CD5-0A30-41B0-B772-3DD62595B985}"/>
              </a:ext>
            </a:extLst>
          </p:cNvPr>
          <p:cNvSpPr>
            <a:spLocks noGrp="1"/>
          </p:cNvSpPr>
          <p:nvPr>
            <p:ph idx="1"/>
          </p:nvPr>
        </p:nvSpPr>
        <p:spPr>
          <a:xfrm>
            <a:off x="341644" y="1527349"/>
            <a:ext cx="11605846" cy="4873451"/>
          </a:xfrm>
        </p:spPr>
        <p:txBody>
          <a:bodyPr>
            <a:noAutofit/>
          </a:bodyPr>
          <a:lstStyle/>
          <a:p>
            <a:r>
              <a:rPr lang="en-US" sz="3600" b="1" i="0" dirty="0">
                <a:solidFill>
                  <a:schemeClr val="accent1">
                    <a:lumMod val="60000"/>
                    <a:lumOff val="40000"/>
                  </a:schemeClr>
                </a:solidFill>
                <a:effectLst>
                  <a:outerShdw blurRad="38100" dist="38100" dir="2700000" algn="tl">
                    <a:srgbClr val="000000">
                      <a:alpha val="43137"/>
                    </a:srgbClr>
                  </a:outerShdw>
                </a:effectLst>
                <a:latin typeface="Algerian" panose="04020705040A02060702" pitchFamily="82" charset="0"/>
              </a:rPr>
              <a:t>“From the standpoint of the dispensations or the various economies by which God governs the world, the Old Testament Jewish economy actually continued through the gospels.   Acts is a transitional book moving from the Old Testament economy into that of the new – the church age, the body of Christ.” </a:t>
            </a:r>
            <a:r>
              <a:rPr lang="en-US" sz="2800" b="1" dirty="0">
                <a:solidFill>
                  <a:schemeClr val="accent1">
                    <a:lumMod val="60000"/>
                    <a:lumOff val="40000"/>
                  </a:schemeClr>
                </a:solidFill>
                <a:effectLst>
                  <a:outerShdw blurRad="38100" dist="38100" dir="2700000" algn="tl">
                    <a:srgbClr val="000000">
                      <a:alpha val="43137"/>
                    </a:srgbClr>
                  </a:outerShdw>
                </a:effectLst>
                <a:latin typeface="Algerian" panose="04020705040A02060702" pitchFamily="82" charset="0"/>
              </a:rPr>
              <a:t>(</a:t>
            </a:r>
            <a:r>
              <a:rPr lang="en-US" sz="2800" b="1" i="0" dirty="0">
                <a:solidFill>
                  <a:schemeClr val="accent1">
                    <a:lumMod val="60000"/>
                    <a:lumOff val="40000"/>
                  </a:schemeClr>
                </a:solidFill>
                <a:effectLst>
                  <a:outerShdw blurRad="38100" dist="38100" dir="2700000" algn="tl">
                    <a:srgbClr val="000000">
                      <a:alpha val="43137"/>
                    </a:srgbClr>
                  </a:outerShdw>
                </a:effectLst>
                <a:latin typeface="Algerian" panose="04020705040A02060702" pitchFamily="82" charset="0"/>
              </a:rPr>
              <a:t>reference) </a:t>
            </a:r>
            <a:endParaRPr lang="en-US" sz="2800" b="1" dirty="0">
              <a:solidFill>
                <a:schemeClr val="accent1">
                  <a:lumMod val="60000"/>
                  <a:lumOff val="40000"/>
                </a:schemeClr>
              </a:solidFill>
              <a:effectLst>
                <a:outerShdw blurRad="38100" dist="38100" dir="2700000" algn="tl">
                  <a:srgbClr val="000000">
                    <a:alpha val="43137"/>
                  </a:srgbClr>
                </a:outerShdw>
              </a:effectLst>
              <a:latin typeface="Algerian" panose="04020705040A02060702" pitchFamily="82" charset="0"/>
            </a:endParaRPr>
          </a:p>
        </p:txBody>
      </p:sp>
    </p:spTree>
    <p:extLst>
      <p:ext uri="{BB962C8B-B14F-4D97-AF65-F5344CB8AC3E}">
        <p14:creationId xmlns:p14="http://schemas.microsoft.com/office/powerpoint/2010/main" val="245910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
                                        </p:tgtEl>
                                        <p:attrNameLst>
                                          <p:attrName>style.color</p:attrName>
                                        </p:attrNameLst>
                                      </p:cBhvr>
                                      <p:to>
                                        <a:srgbClr val="FFFF00"/>
                                      </p:to>
                                    </p:animClr>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anim calcmode="lin" valueType="num">
                                      <p:cBhvr>
                                        <p:cTn id="12"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13"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CA3108-2054-41C1-B0A2-E9D3F2E0D6D6}"/>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783DFC74-34EF-43A5-AC9E-D6D8606B0B98}"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20</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2770" name="Text Box 2">
            <a:extLst>
              <a:ext uri="{FF2B5EF4-FFF2-40B4-BE49-F238E27FC236}">
                <a16:creationId xmlns:a16="http://schemas.microsoft.com/office/drawing/2014/main" id="{7C92D69A-EB3B-4DDC-9ED6-3CAD9E7744B6}"/>
              </a:ext>
            </a:extLst>
          </p:cNvPr>
          <p:cNvSpPr txBox="1">
            <a:spLocks noChangeArrowheads="1"/>
          </p:cNvSpPr>
          <p:nvPr/>
        </p:nvSpPr>
        <p:spPr bwMode="auto">
          <a:xfrm>
            <a:off x="2667000" y="685801"/>
            <a:ext cx="769620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First Missionary Journey of Paul and Barnabas and the 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(13.1-15.35)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The Apostles and Elders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required only limited Torah mandates of the Gentile Christians (15.13-21);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requirements based on rules from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Leviticus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(Acts 15.13-21; Leviticus 17-18);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Themes of unity and cooperation dominate … ;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it is a unanimous decision and the</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“Whole Church”</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sends a delegation to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Antioch</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to explain the Jerusalem Church’s decision (15.30-35);</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Actually, a decision of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Holy Spirit</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(15.22-29).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wd">
                                    <p:tmPct val="100000"/>
                                  </p:iterate>
                                  <p:childTnLst>
                                    <p:set>
                                      <p:cBhvr>
                                        <p:cTn id="6" dur="1" fill="hold">
                                          <p:stCondLst>
                                            <p:cond delay="0"/>
                                          </p:stCondLst>
                                        </p:cTn>
                                        <p:tgtEl>
                                          <p:spTgt spid="32770">
                                            <p:txEl>
                                              <p:pRg st="0" end="0"/>
                                            </p:txEl>
                                          </p:spTgt>
                                        </p:tgtEl>
                                        <p:attrNameLst>
                                          <p:attrName>style.visibility</p:attrName>
                                        </p:attrNameLst>
                                      </p:cBhvr>
                                      <p:to>
                                        <p:strVal val="visible"/>
                                      </p:to>
                                    </p:set>
                                    <p:anim calcmode="lin" valueType="num">
                                      <p:cBhvr additive="base">
                                        <p:cTn id="7" dur="300" fill="hold"/>
                                        <p:tgtEl>
                                          <p:spTgt spid="3277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277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iterate type="wd">
                                    <p:tmPct val="100000"/>
                                  </p:iterate>
                                  <p:childTnLst>
                                    <p:set>
                                      <p:cBhvr>
                                        <p:cTn id="12" dur="1" fill="hold">
                                          <p:stCondLst>
                                            <p:cond delay="0"/>
                                          </p:stCondLst>
                                        </p:cTn>
                                        <p:tgtEl>
                                          <p:spTgt spid="32770">
                                            <p:txEl>
                                              <p:pRg st="1" end="1"/>
                                            </p:txEl>
                                          </p:spTgt>
                                        </p:tgtEl>
                                        <p:attrNameLst>
                                          <p:attrName>style.visibility</p:attrName>
                                        </p:attrNameLst>
                                      </p:cBhvr>
                                      <p:to>
                                        <p:strVal val="visible"/>
                                      </p:to>
                                    </p:set>
                                    <p:anim calcmode="lin" valueType="num">
                                      <p:cBhvr additive="base">
                                        <p:cTn id="13" dur="300" fill="hold"/>
                                        <p:tgtEl>
                                          <p:spTgt spid="32770">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277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iterate type="wd">
                                    <p:tmPct val="100000"/>
                                  </p:iterate>
                                  <p:childTnLst>
                                    <p:set>
                                      <p:cBhvr>
                                        <p:cTn id="18" dur="1" fill="hold">
                                          <p:stCondLst>
                                            <p:cond delay="0"/>
                                          </p:stCondLst>
                                        </p:cTn>
                                        <p:tgtEl>
                                          <p:spTgt spid="32770">
                                            <p:txEl>
                                              <p:pRg st="2" end="2"/>
                                            </p:txEl>
                                          </p:spTgt>
                                        </p:tgtEl>
                                        <p:attrNameLst>
                                          <p:attrName>style.visibility</p:attrName>
                                        </p:attrNameLst>
                                      </p:cBhvr>
                                      <p:to>
                                        <p:strVal val="visible"/>
                                      </p:to>
                                    </p:set>
                                    <p:anim calcmode="lin" valueType="num">
                                      <p:cBhvr additive="base">
                                        <p:cTn id="19" dur="300" fill="hold"/>
                                        <p:tgtEl>
                                          <p:spTgt spid="32770">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3277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iterate type="wd">
                                    <p:tmPct val="100000"/>
                                  </p:iterate>
                                  <p:childTnLst>
                                    <p:set>
                                      <p:cBhvr>
                                        <p:cTn id="24" dur="1" fill="hold">
                                          <p:stCondLst>
                                            <p:cond delay="0"/>
                                          </p:stCondLst>
                                        </p:cTn>
                                        <p:tgtEl>
                                          <p:spTgt spid="32770">
                                            <p:txEl>
                                              <p:pRg st="3" end="3"/>
                                            </p:txEl>
                                          </p:spTgt>
                                        </p:tgtEl>
                                        <p:attrNameLst>
                                          <p:attrName>style.visibility</p:attrName>
                                        </p:attrNameLst>
                                      </p:cBhvr>
                                      <p:to>
                                        <p:strVal val="visible"/>
                                      </p:to>
                                    </p:set>
                                    <p:anim calcmode="lin" valueType="num">
                                      <p:cBhvr additive="base">
                                        <p:cTn id="25" dur="300" fill="hold"/>
                                        <p:tgtEl>
                                          <p:spTgt spid="32770">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3277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iterate type="wd">
                                    <p:tmPct val="100000"/>
                                  </p:iterate>
                                  <p:childTnLst>
                                    <p:set>
                                      <p:cBhvr>
                                        <p:cTn id="30" dur="1" fill="hold">
                                          <p:stCondLst>
                                            <p:cond delay="0"/>
                                          </p:stCondLst>
                                        </p:cTn>
                                        <p:tgtEl>
                                          <p:spTgt spid="32770">
                                            <p:txEl>
                                              <p:pRg st="4" end="4"/>
                                            </p:txEl>
                                          </p:spTgt>
                                        </p:tgtEl>
                                        <p:attrNameLst>
                                          <p:attrName>style.visibility</p:attrName>
                                        </p:attrNameLst>
                                      </p:cBhvr>
                                      <p:to>
                                        <p:strVal val="visible"/>
                                      </p:to>
                                    </p:set>
                                    <p:anim calcmode="lin" valueType="num">
                                      <p:cBhvr additive="base">
                                        <p:cTn id="31" dur="300" fill="hold"/>
                                        <p:tgtEl>
                                          <p:spTgt spid="32770">
                                            <p:txEl>
                                              <p:pRg st="4" end="4"/>
                                            </p:txEl>
                                          </p:spTgt>
                                        </p:tgtEl>
                                        <p:attrNameLst>
                                          <p:attrName>ppt_x</p:attrName>
                                        </p:attrNameLst>
                                      </p:cBhvr>
                                      <p:tavLst>
                                        <p:tav tm="0">
                                          <p:val>
                                            <p:strVal val="#ppt_x"/>
                                          </p:val>
                                        </p:tav>
                                        <p:tav tm="100000">
                                          <p:val>
                                            <p:strVal val="#ppt_x"/>
                                          </p:val>
                                        </p:tav>
                                      </p:tavLst>
                                    </p:anim>
                                    <p:anim calcmode="lin" valueType="num">
                                      <p:cBhvr additive="base">
                                        <p:cTn id="32" dur="300" fill="hold"/>
                                        <p:tgtEl>
                                          <p:spTgt spid="3277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iterate type="wd">
                                    <p:tmPct val="100000"/>
                                  </p:iterate>
                                  <p:childTnLst>
                                    <p:set>
                                      <p:cBhvr>
                                        <p:cTn id="36" dur="1" fill="hold">
                                          <p:stCondLst>
                                            <p:cond delay="0"/>
                                          </p:stCondLst>
                                        </p:cTn>
                                        <p:tgtEl>
                                          <p:spTgt spid="32770">
                                            <p:txEl>
                                              <p:pRg st="5" end="5"/>
                                            </p:txEl>
                                          </p:spTgt>
                                        </p:tgtEl>
                                        <p:attrNameLst>
                                          <p:attrName>style.visibility</p:attrName>
                                        </p:attrNameLst>
                                      </p:cBhvr>
                                      <p:to>
                                        <p:strVal val="visible"/>
                                      </p:to>
                                    </p:set>
                                    <p:anim calcmode="lin" valueType="num">
                                      <p:cBhvr additive="base">
                                        <p:cTn id="37" dur="300" fill="hold"/>
                                        <p:tgtEl>
                                          <p:spTgt spid="32770">
                                            <p:txEl>
                                              <p:pRg st="5" end="5"/>
                                            </p:txEl>
                                          </p:spTgt>
                                        </p:tgtEl>
                                        <p:attrNameLst>
                                          <p:attrName>ppt_x</p:attrName>
                                        </p:attrNameLst>
                                      </p:cBhvr>
                                      <p:tavLst>
                                        <p:tav tm="0">
                                          <p:val>
                                            <p:strVal val="#ppt_x"/>
                                          </p:val>
                                        </p:tav>
                                        <p:tav tm="100000">
                                          <p:val>
                                            <p:strVal val="#ppt_x"/>
                                          </p:val>
                                        </p:tav>
                                      </p:tavLst>
                                    </p:anim>
                                    <p:anim calcmode="lin" valueType="num">
                                      <p:cBhvr additive="base">
                                        <p:cTn id="38" dur="300" fill="hold"/>
                                        <p:tgtEl>
                                          <p:spTgt spid="3277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build="p" autoUpdateAnimBg="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2027239" y="36513"/>
            <a:ext cx="8207375" cy="692150"/>
          </a:xfrm>
        </p:spPr>
        <p:txBody>
          <a:bodyPr/>
          <a:lstStyle/>
          <a:p>
            <a:pPr algn="ctr" eaLnBrk="1" hangingPunct="1"/>
            <a:r>
              <a:rPr lang="en-US"/>
              <a:t>Acts 9:20-25 Saul in Damascus </a:t>
            </a:r>
            <a:endParaRPr lang="en-US" sz="3600"/>
          </a:p>
        </p:txBody>
      </p:sp>
      <p:sp>
        <p:nvSpPr>
          <p:cNvPr id="7171" name="Rectangle 3"/>
          <p:cNvSpPr>
            <a:spLocks noGrp="1" noChangeArrowheads="1"/>
          </p:cNvSpPr>
          <p:nvPr>
            <p:ph idx="1"/>
          </p:nvPr>
        </p:nvSpPr>
        <p:spPr>
          <a:xfrm>
            <a:off x="1703389" y="873125"/>
            <a:ext cx="8785225" cy="4521200"/>
          </a:xfrm>
        </p:spPr>
        <p:txBody>
          <a:bodyPr/>
          <a:lstStyle/>
          <a:p>
            <a:pPr eaLnBrk="1" hangingPunct="1">
              <a:buFont typeface="Arial" pitchFamily="34" charset="0"/>
              <a:buChar char="•"/>
              <a:defRPr/>
            </a:pPr>
            <a:r>
              <a:rPr lang="en-US" sz="2800" dirty="0">
                <a:ea typeface="Gulim" pitchFamily="34" charset="-127"/>
              </a:rPr>
              <a:t>Where did Saul preach?  Why? </a:t>
            </a:r>
            <a:r>
              <a:rPr lang="en-US" sz="2400" dirty="0">
                <a:ea typeface="Gulim" pitchFamily="34" charset="-127"/>
              </a:rPr>
              <a:t>(20)</a:t>
            </a:r>
          </a:p>
          <a:p>
            <a:pPr lvl="1" eaLnBrk="1" hangingPunct="1">
              <a:buFont typeface="Arial" pitchFamily="34" charset="0"/>
              <a:buChar char="•"/>
              <a:defRPr/>
            </a:pPr>
            <a:r>
              <a:rPr lang="en-US" sz="2600" dirty="0">
                <a:ea typeface="Gulim" pitchFamily="34" charset="-127"/>
              </a:rPr>
              <a:t>Why were his hearers’ amazed? (21)</a:t>
            </a:r>
          </a:p>
          <a:p>
            <a:pPr lvl="1" eaLnBrk="1" hangingPunct="1">
              <a:buFont typeface="Arial" pitchFamily="34" charset="0"/>
              <a:buChar char="•"/>
              <a:defRPr/>
            </a:pPr>
            <a:r>
              <a:rPr lang="en-US" sz="2600" dirty="0">
                <a:ea typeface="Gulim" pitchFamily="34" charset="-127"/>
              </a:rPr>
              <a:t>Did Saul need to grow in strength? (22)</a:t>
            </a:r>
          </a:p>
          <a:p>
            <a:pPr lvl="1" eaLnBrk="1" hangingPunct="1">
              <a:buFont typeface="Arial" pitchFamily="34" charset="0"/>
              <a:buChar char="•"/>
              <a:defRPr/>
            </a:pPr>
            <a:r>
              <a:rPr lang="en-US" sz="2600" dirty="0">
                <a:ea typeface="Gulim" pitchFamily="34" charset="-127"/>
              </a:rPr>
              <a:t>Do we KNOW he was an apostle at this point?</a:t>
            </a:r>
          </a:p>
          <a:p>
            <a:pPr eaLnBrk="1" hangingPunct="1">
              <a:buFont typeface="Arial" pitchFamily="34" charset="0"/>
              <a:buChar char="•"/>
              <a:defRPr/>
            </a:pPr>
            <a:r>
              <a:rPr lang="en-US" sz="2800" dirty="0">
                <a:ea typeface="Gulim" pitchFamily="34" charset="-127"/>
              </a:rPr>
              <a:t>What was the Jews response? (23)</a:t>
            </a:r>
            <a:endParaRPr lang="en-US" sz="2600" dirty="0">
              <a:ea typeface="Gulim" pitchFamily="34" charset="-127"/>
            </a:endParaRPr>
          </a:p>
          <a:p>
            <a:pPr lvl="1" eaLnBrk="1" hangingPunct="1">
              <a:buFont typeface="Arial" pitchFamily="34" charset="0"/>
              <a:buChar char="•"/>
              <a:defRPr/>
            </a:pPr>
            <a:r>
              <a:rPr lang="en-US" sz="2600" dirty="0">
                <a:ea typeface="Gulim" pitchFamily="34" charset="-127"/>
              </a:rPr>
              <a:t>How much did they hate Saul?  Why him?</a:t>
            </a:r>
          </a:p>
          <a:p>
            <a:pPr lvl="1" eaLnBrk="1" hangingPunct="1">
              <a:buFont typeface="Arial" pitchFamily="34" charset="0"/>
              <a:buChar char="•"/>
              <a:defRPr/>
            </a:pPr>
            <a:r>
              <a:rPr lang="en-US" sz="2600" dirty="0">
                <a:ea typeface="Gulim" pitchFamily="34" charset="-127"/>
              </a:rPr>
              <a:t>What was their plot? (24)</a:t>
            </a:r>
          </a:p>
          <a:p>
            <a:pPr lvl="1" eaLnBrk="1" hangingPunct="1">
              <a:buFont typeface="Arial" pitchFamily="34" charset="0"/>
              <a:buChar char="•"/>
              <a:defRPr/>
            </a:pPr>
            <a:r>
              <a:rPr lang="en-US" sz="2600" dirty="0">
                <a:ea typeface="Gulim" pitchFamily="34" charset="-127"/>
              </a:rPr>
              <a:t>How did the disciples help him? (25)?</a:t>
            </a:r>
          </a:p>
          <a:p>
            <a:pPr lvl="1" eaLnBrk="1" hangingPunct="1">
              <a:buFont typeface="Arial" pitchFamily="34" charset="0"/>
              <a:buChar char="•"/>
              <a:defRPr/>
            </a:pPr>
            <a:endParaRPr lang="en-US" sz="2600" dirty="0">
              <a:ea typeface="Gulim" pitchFamily="34" charset="-127"/>
            </a:endParaRPr>
          </a:p>
        </p:txBody>
      </p:sp>
    </p:spTree>
    <p:extLst>
      <p:ext uri="{BB962C8B-B14F-4D97-AF65-F5344CB8AC3E}">
        <p14:creationId xmlns:p14="http://schemas.microsoft.com/office/powerpoint/2010/main" val="2583930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2027239" y="36513"/>
            <a:ext cx="8207375" cy="692150"/>
          </a:xfrm>
        </p:spPr>
        <p:txBody>
          <a:bodyPr/>
          <a:lstStyle/>
          <a:p>
            <a:pPr algn="ctr" eaLnBrk="1" hangingPunct="1"/>
            <a:r>
              <a:rPr lang="en-US" dirty="0"/>
              <a:t> Saul Between Acts 9:25 &amp; 9:26</a:t>
            </a:r>
            <a:endParaRPr lang="en-US" sz="3600" dirty="0"/>
          </a:p>
        </p:txBody>
      </p:sp>
      <p:sp>
        <p:nvSpPr>
          <p:cNvPr id="7171" name="Rectangle 3"/>
          <p:cNvSpPr>
            <a:spLocks noGrp="1" noChangeArrowheads="1"/>
          </p:cNvSpPr>
          <p:nvPr>
            <p:ph idx="1"/>
          </p:nvPr>
        </p:nvSpPr>
        <p:spPr>
          <a:xfrm>
            <a:off x="1703389" y="1117600"/>
            <a:ext cx="8785225" cy="4521200"/>
          </a:xfrm>
        </p:spPr>
        <p:txBody>
          <a:bodyPr/>
          <a:lstStyle/>
          <a:p>
            <a:pPr eaLnBrk="1" hangingPunct="1">
              <a:buFont typeface="Arial" pitchFamily="34" charset="0"/>
              <a:buChar char="•"/>
              <a:defRPr/>
            </a:pPr>
            <a:r>
              <a:rPr lang="en-US" sz="2800" dirty="0">
                <a:solidFill>
                  <a:srgbClr val="FFC000"/>
                </a:solidFill>
                <a:ea typeface="Gulim" pitchFamily="34" charset="-127"/>
              </a:rPr>
              <a:t>Where did Saul go? </a:t>
            </a:r>
            <a:r>
              <a:rPr lang="en-US" sz="2800" dirty="0">
                <a:ea typeface="Gulim" pitchFamily="34" charset="-127"/>
              </a:rPr>
              <a:t>(Gal. 1:16-19)</a:t>
            </a:r>
            <a:endParaRPr lang="en-US" sz="2800" b="0" dirty="0"/>
          </a:p>
          <a:p>
            <a:pPr marL="0" indent="0">
              <a:buNone/>
            </a:pPr>
            <a:r>
              <a:rPr lang="en-US" sz="2800" b="0" dirty="0"/>
              <a:t>…straightway I conferred not with flesh and blood: </a:t>
            </a:r>
            <a:r>
              <a:rPr lang="en-US" sz="2800" baseline="30000" dirty="0"/>
              <a:t>17</a:t>
            </a:r>
            <a:r>
              <a:rPr lang="en-US" sz="2800" dirty="0"/>
              <a:t> </a:t>
            </a:r>
            <a:r>
              <a:rPr lang="en-US" sz="2800" b="0" dirty="0"/>
              <a:t>neither went I up to Jerusalem to them that were apostles before me: but I   went away into </a:t>
            </a:r>
            <a:r>
              <a:rPr lang="en-US" sz="2800" dirty="0">
                <a:solidFill>
                  <a:srgbClr val="FFC000"/>
                </a:solidFill>
              </a:rPr>
              <a:t>Arabia; and again I returned unto Damascus</a:t>
            </a:r>
            <a:r>
              <a:rPr lang="en-US" sz="2800" b="0" dirty="0"/>
              <a:t>. </a:t>
            </a:r>
            <a:r>
              <a:rPr lang="en-US" sz="2800" baseline="30000" dirty="0"/>
              <a:t>18</a:t>
            </a:r>
            <a:r>
              <a:rPr lang="en-US" sz="2800" dirty="0"/>
              <a:t> </a:t>
            </a:r>
            <a:r>
              <a:rPr lang="en-US" sz="2800" b="0" dirty="0"/>
              <a:t>Then </a:t>
            </a:r>
            <a:r>
              <a:rPr lang="en-US" sz="2800" dirty="0">
                <a:solidFill>
                  <a:srgbClr val="FFFF00"/>
                </a:solidFill>
              </a:rPr>
              <a:t>after three years</a:t>
            </a:r>
            <a:r>
              <a:rPr lang="en-US" sz="2800" b="0" dirty="0"/>
              <a:t>   I went up to Jerusalem to visit Cephas, and tarried with him fifteen days.</a:t>
            </a:r>
          </a:p>
          <a:p>
            <a:pPr marL="0" indent="0" eaLnBrk="1" hangingPunct="1">
              <a:buNone/>
              <a:defRPr/>
            </a:pPr>
            <a:r>
              <a:rPr lang="en-US" sz="1050" b="0" dirty="0">
                <a:ea typeface="Gulim" pitchFamily="34" charset="-127"/>
              </a:rPr>
              <a:t>.</a:t>
            </a:r>
            <a:endParaRPr lang="en-US" sz="2800" b="0" dirty="0">
              <a:ea typeface="Gulim" pitchFamily="34" charset="-127"/>
            </a:endParaRPr>
          </a:p>
          <a:p>
            <a:pPr eaLnBrk="1" hangingPunct="1">
              <a:buFont typeface="Arial" pitchFamily="34" charset="0"/>
              <a:buChar char="•"/>
              <a:defRPr/>
            </a:pPr>
            <a:r>
              <a:rPr lang="en-US" sz="2800" dirty="0">
                <a:solidFill>
                  <a:srgbClr val="FFFF00"/>
                </a:solidFill>
                <a:ea typeface="Gulim" pitchFamily="34" charset="-127"/>
              </a:rPr>
              <a:t>How many years from Paul’s conversion until Acts 9:26?</a:t>
            </a:r>
            <a:r>
              <a:rPr lang="en-US" sz="2800" b="0" dirty="0">
                <a:ea typeface="Gulim" pitchFamily="34" charset="-127"/>
              </a:rPr>
              <a:t> </a:t>
            </a:r>
            <a:endParaRPr lang="en-US" sz="2800" dirty="0">
              <a:ea typeface="Gulim" pitchFamily="34" charset="-127"/>
            </a:endParaRPr>
          </a:p>
        </p:txBody>
      </p:sp>
    </p:spTree>
    <p:extLst>
      <p:ext uri="{BB962C8B-B14F-4D97-AF65-F5344CB8AC3E}">
        <p14:creationId xmlns:p14="http://schemas.microsoft.com/office/powerpoint/2010/main" val="4131660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2027239" y="36513"/>
            <a:ext cx="8207375" cy="692150"/>
          </a:xfrm>
        </p:spPr>
        <p:txBody>
          <a:bodyPr/>
          <a:lstStyle/>
          <a:p>
            <a:pPr algn="ctr" eaLnBrk="1" hangingPunct="1"/>
            <a:r>
              <a:rPr lang="en-US"/>
              <a:t>Acts 9:26-31 Saul in Jerusalem </a:t>
            </a:r>
            <a:endParaRPr lang="en-US" sz="3600"/>
          </a:p>
        </p:txBody>
      </p:sp>
      <p:sp>
        <p:nvSpPr>
          <p:cNvPr id="7171" name="Rectangle 3"/>
          <p:cNvSpPr>
            <a:spLocks noGrp="1" noChangeArrowheads="1"/>
          </p:cNvSpPr>
          <p:nvPr>
            <p:ph idx="1"/>
          </p:nvPr>
        </p:nvSpPr>
        <p:spPr>
          <a:xfrm>
            <a:off x="1730376" y="762000"/>
            <a:ext cx="8785225" cy="4521200"/>
          </a:xfrm>
        </p:spPr>
        <p:txBody>
          <a:bodyPr/>
          <a:lstStyle/>
          <a:p>
            <a:pPr eaLnBrk="1" hangingPunct="1">
              <a:buFont typeface="Arial" pitchFamily="34" charset="0"/>
              <a:buChar char="•"/>
              <a:defRPr/>
            </a:pPr>
            <a:r>
              <a:rPr lang="en-US" sz="2800" dirty="0">
                <a:ea typeface="Gulim" pitchFamily="34" charset="-127"/>
              </a:rPr>
              <a:t>What does vs. 26 confirm? </a:t>
            </a:r>
            <a:r>
              <a:rPr lang="en-US" sz="2400" dirty="0">
                <a:ea typeface="Gulim" pitchFamily="34" charset="-127"/>
              </a:rPr>
              <a:t>(Gal. 1:22)</a:t>
            </a:r>
          </a:p>
          <a:p>
            <a:pPr lvl="1" eaLnBrk="1" hangingPunct="1">
              <a:buFont typeface="Arial" pitchFamily="34" charset="0"/>
              <a:buChar char="•"/>
              <a:defRPr/>
            </a:pPr>
            <a:r>
              <a:rPr lang="en-US" sz="2600" dirty="0">
                <a:ea typeface="Gulim" pitchFamily="34" charset="-127"/>
              </a:rPr>
              <a:t>Who helped Saul? (27)  </a:t>
            </a:r>
            <a:endParaRPr lang="en-US" sz="2400" dirty="0">
              <a:ea typeface="Gulim" pitchFamily="34" charset="-127"/>
            </a:endParaRPr>
          </a:p>
          <a:p>
            <a:pPr lvl="1" eaLnBrk="1" hangingPunct="1">
              <a:buFont typeface="Arial" pitchFamily="34" charset="0"/>
              <a:buChar char="•"/>
              <a:defRPr/>
            </a:pPr>
            <a:r>
              <a:rPr lang="en-US" sz="2600" dirty="0">
                <a:ea typeface="Gulim" pitchFamily="34" charset="-127"/>
              </a:rPr>
              <a:t>Did they have fellowship with Saul? (28)</a:t>
            </a:r>
          </a:p>
          <a:p>
            <a:pPr lvl="1" eaLnBrk="1" hangingPunct="1">
              <a:buFont typeface="Arial" pitchFamily="34" charset="0"/>
              <a:buChar char="•"/>
              <a:defRPr/>
            </a:pPr>
            <a:r>
              <a:rPr lang="en-US" sz="2600" dirty="0">
                <a:ea typeface="Gulim" pitchFamily="34" charset="-127"/>
              </a:rPr>
              <a:t>Which race of Jews opposed Saul? (29)</a:t>
            </a:r>
          </a:p>
          <a:p>
            <a:pPr lvl="1" eaLnBrk="1" hangingPunct="1">
              <a:buFont typeface="Arial" pitchFamily="34" charset="0"/>
              <a:buChar char="•"/>
              <a:defRPr/>
            </a:pPr>
            <a:r>
              <a:rPr lang="en-US" sz="2600" dirty="0">
                <a:ea typeface="Gulim" pitchFamily="34" charset="-127"/>
              </a:rPr>
              <a:t>How harsh was their animosity against him?</a:t>
            </a:r>
          </a:p>
          <a:p>
            <a:pPr eaLnBrk="1" hangingPunct="1">
              <a:buFont typeface="Arial" pitchFamily="34" charset="0"/>
              <a:buChar char="•"/>
              <a:defRPr/>
            </a:pPr>
            <a:r>
              <a:rPr lang="en-US" sz="2800" dirty="0">
                <a:ea typeface="Gulim" pitchFamily="34" charset="-127"/>
              </a:rPr>
              <a:t>How did Saul escape this time? (30)</a:t>
            </a:r>
          </a:p>
          <a:p>
            <a:pPr lvl="1" eaLnBrk="1" hangingPunct="1">
              <a:buFont typeface="Arial" pitchFamily="34" charset="0"/>
              <a:buChar char="•"/>
              <a:defRPr/>
            </a:pPr>
            <a:r>
              <a:rPr lang="en-US" sz="2600" dirty="0">
                <a:ea typeface="Gulim" pitchFamily="34" charset="-127"/>
              </a:rPr>
              <a:t>Where did he go?  How long will be there?</a:t>
            </a:r>
          </a:p>
          <a:p>
            <a:pPr lvl="1" eaLnBrk="1" hangingPunct="1">
              <a:buFont typeface="Arial" pitchFamily="34" charset="0"/>
              <a:buChar char="•"/>
              <a:defRPr/>
            </a:pPr>
            <a:r>
              <a:rPr lang="en-US" sz="2600" dirty="0">
                <a:ea typeface="Gulim" pitchFamily="34" charset="-127"/>
              </a:rPr>
              <a:t>Answer: until sought by Barnabas (Acts 11:26)</a:t>
            </a:r>
          </a:p>
          <a:p>
            <a:pPr eaLnBrk="1" hangingPunct="1">
              <a:buFont typeface="Arial" pitchFamily="34" charset="0"/>
              <a:buChar char="•"/>
              <a:defRPr/>
            </a:pPr>
            <a:r>
              <a:rPr lang="en-US" sz="2800" dirty="0">
                <a:ea typeface="Gulim" pitchFamily="34" charset="-127"/>
              </a:rPr>
              <a:t>How was the church prospering? (31)</a:t>
            </a:r>
            <a:endParaRPr lang="en-US" sz="2600" dirty="0">
              <a:ea typeface="Gulim" pitchFamily="34" charset="-127"/>
            </a:endParaRPr>
          </a:p>
          <a:p>
            <a:pPr lvl="1" eaLnBrk="1" hangingPunct="1">
              <a:buFont typeface="Arial" pitchFamily="34" charset="0"/>
              <a:buChar char="•"/>
              <a:defRPr/>
            </a:pPr>
            <a:r>
              <a:rPr lang="en-US" sz="2600" dirty="0">
                <a:ea typeface="Gulim" pitchFamily="34" charset="-127"/>
              </a:rPr>
              <a:t>What positive things were occurring?</a:t>
            </a:r>
          </a:p>
          <a:p>
            <a:pPr marL="0" indent="0" eaLnBrk="1" hangingPunct="1">
              <a:buNone/>
              <a:defRPr/>
            </a:pPr>
            <a:r>
              <a:rPr lang="en-US" sz="2600" dirty="0">
                <a:ea typeface="Gulim" pitchFamily="34" charset="-127"/>
              </a:rPr>
              <a:t>   </a:t>
            </a:r>
          </a:p>
        </p:txBody>
      </p:sp>
    </p:spTree>
    <p:extLst>
      <p:ext uri="{BB962C8B-B14F-4D97-AF65-F5344CB8AC3E}">
        <p14:creationId xmlns:p14="http://schemas.microsoft.com/office/powerpoint/2010/main" val="5839522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fade">
                                      <p:cBhvr>
                                        <p:cTn id="22" dur="500"/>
                                        <p:tgtEl>
                                          <p:spTgt spid="7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171">
                                            <p:txEl>
                                              <p:pRg st="4" end="4"/>
                                            </p:txEl>
                                          </p:spTgt>
                                        </p:tgtEl>
                                        <p:attrNameLst>
                                          <p:attrName>style.visibility</p:attrName>
                                        </p:attrNameLst>
                                      </p:cBhvr>
                                      <p:to>
                                        <p:strVal val="visible"/>
                                      </p:to>
                                    </p:set>
                                    <p:animEffect transition="in" filter="fade">
                                      <p:cBhvr>
                                        <p:cTn id="27" dur="500"/>
                                        <p:tgtEl>
                                          <p:spTgt spid="71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7171">
                                            <p:txEl>
                                              <p:pRg st="5" end="5"/>
                                            </p:txEl>
                                          </p:spTgt>
                                        </p:tgtEl>
                                        <p:attrNameLst>
                                          <p:attrName>style.visibility</p:attrName>
                                        </p:attrNameLst>
                                      </p:cBhvr>
                                      <p:to>
                                        <p:strVal val="visible"/>
                                      </p:to>
                                    </p:set>
                                    <p:animEffect transition="in" filter="fade">
                                      <p:cBhvr>
                                        <p:cTn id="32" dur="500"/>
                                        <p:tgtEl>
                                          <p:spTgt spid="71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7171">
                                            <p:txEl>
                                              <p:pRg st="6" end="6"/>
                                            </p:txEl>
                                          </p:spTgt>
                                        </p:tgtEl>
                                        <p:attrNameLst>
                                          <p:attrName>style.visibility</p:attrName>
                                        </p:attrNameLst>
                                      </p:cBhvr>
                                      <p:to>
                                        <p:strVal val="visible"/>
                                      </p:to>
                                    </p:set>
                                    <p:animEffect transition="in" filter="fade">
                                      <p:cBhvr>
                                        <p:cTn id="37" dur="500"/>
                                        <p:tgtEl>
                                          <p:spTgt spid="71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7171">
                                            <p:txEl>
                                              <p:pRg st="7" end="7"/>
                                            </p:txEl>
                                          </p:spTgt>
                                        </p:tgtEl>
                                        <p:attrNameLst>
                                          <p:attrName>style.visibility</p:attrName>
                                        </p:attrNameLst>
                                      </p:cBhvr>
                                      <p:to>
                                        <p:strVal val="visible"/>
                                      </p:to>
                                    </p:set>
                                    <p:animEffect transition="in" filter="fade">
                                      <p:cBhvr>
                                        <p:cTn id="42" dur="500"/>
                                        <p:tgtEl>
                                          <p:spTgt spid="717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7171">
                                            <p:txEl>
                                              <p:pRg st="8" end="8"/>
                                            </p:txEl>
                                          </p:spTgt>
                                        </p:tgtEl>
                                        <p:attrNameLst>
                                          <p:attrName>style.visibility</p:attrName>
                                        </p:attrNameLst>
                                      </p:cBhvr>
                                      <p:to>
                                        <p:strVal val="visible"/>
                                      </p:to>
                                    </p:set>
                                    <p:animEffect transition="in" filter="fade">
                                      <p:cBhvr>
                                        <p:cTn id="47" dur="500"/>
                                        <p:tgtEl>
                                          <p:spTgt spid="7171">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7171">
                                            <p:txEl>
                                              <p:pRg st="9" end="9"/>
                                            </p:txEl>
                                          </p:spTgt>
                                        </p:tgtEl>
                                        <p:attrNameLst>
                                          <p:attrName>style.visibility</p:attrName>
                                        </p:attrNameLst>
                                      </p:cBhvr>
                                      <p:to>
                                        <p:strVal val="visible"/>
                                      </p:to>
                                    </p:set>
                                    <p:animEffect transition="in" filter="fade">
                                      <p:cBhvr>
                                        <p:cTn id="52" dur="500"/>
                                        <p:tgtEl>
                                          <p:spTgt spid="7171">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7171">
                                            <p:txEl>
                                              <p:pRg st="10" end="10"/>
                                            </p:txEl>
                                          </p:spTgt>
                                        </p:tgtEl>
                                        <p:attrNameLst>
                                          <p:attrName>style.visibility</p:attrName>
                                        </p:attrNameLst>
                                      </p:cBhvr>
                                      <p:to>
                                        <p:strVal val="visible"/>
                                      </p:to>
                                    </p:set>
                                    <p:animEffect transition="in" filter="fade">
                                      <p:cBhvr>
                                        <p:cTn id="57" dur="500"/>
                                        <p:tgtEl>
                                          <p:spTgt spid="717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a:extLst>
              <a:ext uri="{FF2B5EF4-FFF2-40B4-BE49-F238E27FC236}">
                <a16:creationId xmlns:a16="http://schemas.microsoft.com/office/drawing/2014/main" id="{B310BD02-38D0-4E06-B725-57580B66B87B}"/>
              </a:ext>
            </a:extLst>
          </p:cNvPr>
          <p:cNvSpPr>
            <a:spLocks noGrp="1"/>
          </p:cNvSpPr>
          <p:nvPr>
            <p:ph type="body" sz="quarter" idx="10"/>
          </p:nvPr>
        </p:nvSpPr>
        <p:spPr>
          <a:xfrm>
            <a:off x="683287" y="974690"/>
            <a:ext cx="10771833" cy="4505360"/>
          </a:xfrm>
        </p:spPr>
        <p:txBody>
          <a:bodyPr/>
          <a:lstStyle/>
          <a:p>
            <a:r>
              <a:rPr lang="en-US" sz="5400" dirty="0"/>
              <a:t>Persecution of the Church </a:t>
            </a:r>
            <a:r>
              <a:rPr lang="mr-IN" sz="5400" dirty="0"/>
              <a:t>–</a:t>
            </a:r>
            <a:r>
              <a:rPr lang="en-US" sz="5400" dirty="0"/>
              <a:t> Part 2</a:t>
            </a:r>
          </a:p>
          <a:p>
            <a:r>
              <a:rPr lang="en-US" sz="3200" dirty="0"/>
              <a:t>Acts 8:1-9:43</a:t>
            </a:r>
          </a:p>
        </p:txBody>
      </p:sp>
    </p:spTree>
    <p:extLst>
      <p:ext uri="{BB962C8B-B14F-4D97-AF65-F5344CB8AC3E}">
        <p14:creationId xmlns:p14="http://schemas.microsoft.com/office/powerpoint/2010/main" val="51991890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2287" y="4932738"/>
            <a:ext cx="11090516" cy="61380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p:cNvSpPr>
            <a:spLocks noGrp="1"/>
          </p:cNvSpPr>
          <p:nvPr>
            <p:ph type="title"/>
          </p:nvPr>
        </p:nvSpPr>
        <p:spPr/>
        <p:txBody>
          <a:bodyPr/>
          <a:lstStyle/>
          <a:p>
            <a:r>
              <a:rPr lang="en-US" dirty="0"/>
              <a:t>Outline - Acts</a:t>
            </a:r>
          </a:p>
        </p:txBody>
      </p:sp>
      <p:sp>
        <p:nvSpPr>
          <p:cNvPr id="3" name="Text Placeholder 2"/>
          <p:cNvSpPr>
            <a:spLocks noGrp="1"/>
          </p:cNvSpPr>
          <p:nvPr>
            <p:ph type="body" sz="quarter" idx="10"/>
          </p:nvPr>
        </p:nvSpPr>
        <p:spPr/>
        <p:txBody>
          <a:bodyPr>
            <a:normAutofit fontScale="92500"/>
          </a:bodyPr>
          <a:lstStyle/>
          <a:p>
            <a:pPr marL="0" indent="0">
              <a:buNone/>
            </a:pPr>
            <a:r>
              <a:rPr lang="en-US" b="1" dirty="0"/>
              <a:t>I. The Ministry of Peter </a:t>
            </a:r>
            <a:r>
              <a:rPr lang="mr-IN" b="1" dirty="0"/>
              <a:t>–</a:t>
            </a:r>
            <a:r>
              <a:rPr lang="en-US" b="1" dirty="0"/>
              <a:t> Acts 1:1-12:19</a:t>
            </a:r>
          </a:p>
          <a:p>
            <a:pPr marL="685783" indent="-685783">
              <a:buFont typeface="+mj-lt"/>
              <a:buAutoNum type="arabicPeriod"/>
            </a:pPr>
            <a:r>
              <a:rPr lang="en-US" sz="3733" dirty="0">
                <a:solidFill>
                  <a:schemeClr val="bg1"/>
                </a:solidFill>
              </a:rPr>
              <a:t>Peter’s 1</a:t>
            </a:r>
            <a:r>
              <a:rPr lang="en-US" sz="3733" baseline="30000" dirty="0">
                <a:solidFill>
                  <a:schemeClr val="bg1"/>
                </a:solidFill>
              </a:rPr>
              <a:t>st</a:t>
            </a:r>
            <a:r>
              <a:rPr lang="en-US" sz="3733" dirty="0">
                <a:solidFill>
                  <a:schemeClr val="bg1"/>
                </a:solidFill>
              </a:rPr>
              <a:t> Sermon – Acts 1:1-2:47</a:t>
            </a:r>
            <a:endParaRPr lang="en-US" sz="4400" dirty="0">
              <a:solidFill>
                <a:schemeClr val="bg1"/>
              </a:solidFill>
            </a:endParaRPr>
          </a:p>
          <a:p>
            <a:pPr marL="685783" indent="-685783">
              <a:buFont typeface="+mj-lt"/>
              <a:buAutoNum type="arabicPeriod"/>
            </a:pPr>
            <a:r>
              <a:rPr lang="en-US" sz="3733" dirty="0">
                <a:solidFill>
                  <a:schemeClr val="bg1"/>
                </a:solidFill>
              </a:rPr>
              <a:t>Peter’s Post Pentecost Ministry – Acts 3:1-4:37</a:t>
            </a:r>
            <a:endParaRPr lang="en-US" sz="4400" dirty="0">
              <a:solidFill>
                <a:schemeClr val="bg1"/>
              </a:solidFill>
            </a:endParaRPr>
          </a:p>
          <a:p>
            <a:pPr marL="685783" indent="-685783">
              <a:buFont typeface="+mj-lt"/>
              <a:buAutoNum type="arabicPeriod"/>
            </a:pPr>
            <a:r>
              <a:rPr lang="en-US" sz="3733" dirty="0">
                <a:solidFill>
                  <a:schemeClr val="bg1"/>
                </a:solidFill>
              </a:rPr>
              <a:t>Persecution of Peter &amp; Apostles – Acts 5:1-42</a:t>
            </a:r>
            <a:endParaRPr lang="en-US" sz="4400" dirty="0">
              <a:solidFill>
                <a:schemeClr val="bg1"/>
              </a:solidFill>
            </a:endParaRPr>
          </a:p>
          <a:p>
            <a:pPr marL="685783" indent="-685783">
              <a:buFont typeface="+mj-lt"/>
              <a:buAutoNum type="arabicPeriod"/>
            </a:pPr>
            <a:r>
              <a:rPr lang="en-US" sz="3733" dirty="0">
                <a:solidFill>
                  <a:schemeClr val="bg1"/>
                </a:solidFill>
              </a:rPr>
              <a:t>Persecution of the Church - 1 – Acts 6:1-7:60</a:t>
            </a:r>
            <a:endParaRPr lang="en-US" sz="4400" dirty="0">
              <a:solidFill>
                <a:schemeClr val="bg1"/>
              </a:solidFill>
            </a:endParaRPr>
          </a:p>
          <a:p>
            <a:pPr marL="685783" indent="-685783">
              <a:buFont typeface="+mj-lt"/>
              <a:buAutoNum type="arabicPeriod"/>
            </a:pPr>
            <a:r>
              <a:rPr lang="en-US" sz="3733" b="1" dirty="0">
                <a:solidFill>
                  <a:srgbClr val="333F2A"/>
                </a:solidFill>
              </a:rPr>
              <a:t>Persecution of the Church - 2 – Acts 8:1-9:43</a:t>
            </a:r>
            <a:endParaRPr lang="en-US" sz="4400" b="1" dirty="0">
              <a:solidFill>
                <a:srgbClr val="333F2A"/>
              </a:solidFill>
            </a:endParaRPr>
          </a:p>
          <a:p>
            <a:pPr marL="685783" indent="-685783">
              <a:buFont typeface="+mj-lt"/>
              <a:buAutoNum type="arabicPeriod"/>
            </a:pPr>
            <a:r>
              <a:rPr lang="en-US" sz="3733" dirty="0"/>
              <a:t>Peter Preaches to the Gentiles – Acts 10:1-12:25 </a:t>
            </a:r>
            <a:endParaRPr lang="en-US" dirty="0"/>
          </a:p>
        </p:txBody>
      </p:sp>
    </p:spTree>
    <p:extLst>
      <p:ext uri="{BB962C8B-B14F-4D97-AF65-F5344CB8AC3E}">
        <p14:creationId xmlns:p14="http://schemas.microsoft.com/office/powerpoint/2010/main" val="416129856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Saul was in hearty agreement with putting him to death. And on that day     a great persecution began against the church in Jerusalem, and they were all scattered throughout the regions of Judea and Samaria, except the apostles.</a:t>
            </a:r>
          </a:p>
        </p:txBody>
      </p:sp>
      <p:sp>
        <p:nvSpPr>
          <p:cNvPr id="3" name="Text Placeholder 2"/>
          <p:cNvSpPr>
            <a:spLocks noGrp="1"/>
          </p:cNvSpPr>
          <p:nvPr>
            <p:ph type="body" sz="quarter" idx="11"/>
          </p:nvPr>
        </p:nvSpPr>
        <p:spPr/>
        <p:txBody>
          <a:bodyPr/>
          <a:lstStyle/>
          <a:p>
            <a:r>
              <a:rPr lang="en-US" dirty="0"/>
              <a:t>- Acts 8:1</a:t>
            </a:r>
          </a:p>
        </p:txBody>
      </p:sp>
    </p:spTree>
    <p:extLst>
      <p:ext uri="{BB962C8B-B14F-4D97-AF65-F5344CB8AC3E}">
        <p14:creationId xmlns:p14="http://schemas.microsoft.com/office/powerpoint/2010/main" val="90441805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50962" y="572798"/>
            <a:ext cx="10206565" cy="4906719"/>
          </a:xfrm>
        </p:spPr>
        <p:txBody>
          <a:bodyPr/>
          <a:lstStyle/>
          <a:p>
            <a:r>
              <a:rPr lang="en-US" baseline="30000" dirty="0"/>
              <a:t>2</a:t>
            </a:r>
            <a:r>
              <a:rPr lang="en-US" dirty="0"/>
              <a:t> Some devout men buried Stephen, and made loud lamentation over him. </a:t>
            </a:r>
            <a:r>
              <a:rPr lang="en-US" baseline="30000" dirty="0"/>
              <a:t>3</a:t>
            </a:r>
            <a:r>
              <a:rPr lang="en-US" dirty="0"/>
              <a:t> But Saul began ravaging the church, entering house after house, and dragging off men and women, he would put them in prison.</a:t>
            </a:r>
          </a:p>
        </p:txBody>
      </p:sp>
      <p:sp>
        <p:nvSpPr>
          <p:cNvPr id="3" name="Text Placeholder 2"/>
          <p:cNvSpPr>
            <a:spLocks noGrp="1"/>
          </p:cNvSpPr>
          <p:nvPr>
            <p:ph type="body" sz="quarter" idx="11"/>
          </p:nvPr>
        </p:nvSpPr>
        <p:spPr/>
        <p:txBody>
          <a:bodyPr/>
          <a:lstStyle/>
          <a:p>
            <a:r>
              <a:rPr lang="en-US" dirty="0"/>
              <a:t>- Acts 8:2-3</a:t>
            </a:r>
          </a:p>
        </p:txBody>
      </p:sp>
    </p:spTree>
    <p:extLst>
      <p:ext uri="{BB962C8B-B14F-4D97-AF65-F5344CB8AC3E}">
        <p14:creationId xmlns:p14="http://schemas.microsoft.com/office/powerpoint/2010/main" val="52867821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Saul’s Persecution</a:t>
            </a:r>
          </a:p>
        </p:txBody>
      </p:sp>
      <p:sp>
        <p:nvSpPr>
          <p:cNvPr id="3" name="Text Placeholder 2"/>
          <p:cNvSpPr>
            <a:spLocks noGrp="1"/>
          </p:cNvSpPr>
          <p:nvPr>
            <p:ph type="body" sz="quarter" idx="10"/>
          </p:nvPr>
        </p:nvSpPr>
        <p:spPr/>
        <p:txBody>
          <a:bodyPr>
            <a:normAutofit/>
          </a:bodyPr>
          <a:lstStyle/>
          <a:p>
            <a:pPr>
              <a:lnSpc>
                <a:spcPct val="150000"/>
              </a:lnSpc>
            </a:pPr>
            <a:r>
              <a:rPr lang="en-US" sz="4800" dirty="0"/>
              <a:t>Agreed with Stephen’s killing</a:t>
            </a:r>
          </a:p>
          <a:p>
            <a:pPr>
              <a:lnSpc>
                <a:spcPct val="150000"/>
              </a:lnSpc>
            </a:pPr>
            <a:r>
              <a:rPr lang="en-US" sz="4800" dirty="0"/>
              <a:t>Wanted to destroy the church</a:t>
            </a:r>
          </a:p>
          <a:p>
            <a:pPr>
              <a:lnSpc>
                <a:spcPct val="150000"/>
              </a:lnSpc>
            </a:pPr>
            <a:r>
              <a:rPr lang="en-US" sz="4800" dirty="0"/>
              <a:t>In charge of violent campaign</a:t>
            </a:r>
          </a:p>
        </p:txBody>
      </p:sp>
    </p:spTree>
    <p:extLst>
      <p:ext uri="{BB962C8B-B14F-4D97-AF65-F5344CB8AC3E}">
        <p14:creationId xmlns:p14="http://schemas.microsoft.com/office/powerpoint/2010/main" val="125520576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4</a:t>
            </a:r>
            <a:r>
              <a:rPr lang="en-US" dirty="0"/>
              <a:t> Therefore, those who had been scattered went about preaching the word. </a:t>
            </a:r>
            <a:r>
              <a:rPr lang="en-US" baseline="30000" dirty="0"/>
              <a:t>5</a:t>
            </a:r>
            <a:r>
              <a:rPr lang="en-US" dirty="0"/>
              <a:t> Philip went down to the city of Samaria and began proclaiming Christ to them. </a:t>
            </a:r>
            <a:r>
              <a:rPr lang="en-US" baseline="30000" dirty="0"/>
              <a:t>6</a:t>
            </a:r>
            <a:r>
              <a:rPr lang="en-US" dirty="0"/>
              <a:t> The crowds with one accord were giving attention to what was said by Philip, as they heard and saw the signs which he was performing.</a:t>
            </a:r>
          </a:p>
        </p:txBody>
      </p:sp>
      <p:sp>
        <p:nvSpPr>
          <p:cNvPr id="3" name="Text Placeholder 2"/>
          <p:cNvSpPr>
            <a:spLocks noGrp="1"/>
          </p:cNvSpPr>
          <p:nvPr>
            <p:ph type="body" sz="quarter" idx="11"/>
          </p:nvPr>
        </p:nvSpPr>
        <p:spPr/>
        <p:txBody>
          <a:bodyPr/>
          <a:lstStyle/>
          <a:p>
            <a:r>
              <a:rPr lang="en-US" dirty="0"/>
              <a:t>- Acts 8:4-6</a:t>
            </a:r>
          </a:p>
        </p:txBody>
      </p:sp>
    </p:spTree>
    <p:extLst>
      <p:ext uri="{BB962C8B-B14F-4D97-AF65-F5344CB8AC3E}">
        <p14:creationId xmlns:p14="http://schemas.microsoft.com/office/powerpoint/2010/main" val="147173850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7 </a:t>
            </a:r>
            <a:r>
              <a:rPr lang="en-US" dirty="0"/>
              <a:t>For in the case of many who had unclean spirits, they were coming out   of them shouting with a loud voice; and many who had been paralyzed and lame were healed. </a:t>
            </a:r>
            <a:r>
              <a:rPr lang="en-US" baseline="30000" dirty="0"/>
              <a:t>8</a:t>
            </a:r>
            <a:r>
              <a:rPr lang="en-US" dirty="0"/>
              <a:t> So there was much rejoicing in that city.</a:t>
            </a:r>
          </a:p>
        </p:txBody>
      </p:sp>
      <p:sp>
        <p:nvSpPr>
          <p:cNvPr id="3" name="Text Placeholder 2"/>
          <p:cNvSpPr>
            <a:spLocks noGrp="1"/>
          </p:cNvSpPr>
          <p:nvPr>
            <p:ph type="body" sz="quarter" idx="11"/>
          </p:nvPr>
        </p:nvSpPr>
        <p:spPr/>
        <p:txBody>
          <a:bodyPr/>
          <a:lstStyle/>
          <a:p>
            <a:r>
              <a:rPr lang="en-US" dirty="0"/>
              <a:t>- Acts 8:7-8</a:t>
            </a:r>
          </a:p>
        </p:txBody>
      </p:sp>
    </p:spTree>
    <p:extLst>
      <p:ext uri="{BB962C8B-B14F-4D97-AF65-F5344CB8AC3E}">
        <p14:creationId xmlns:p14="http://schemas.microsoft.com/office/powerpoint/2010/main" val="1553335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76F6D90-CA0F-408F-A120-7EFE6D7C3089}"/>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CD2C780E-EA5A-4528-B390-89D720B10F80}"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21</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3794" name="Text Box 2">
            <a:extLst>
              <a:ext uri="{FF2B5EF4-FFF2-40B4-BE49-F238E27FC236}">
                <a16:creationId xmlns:a16="http://schemas.microsoft.com/office/drawing/2014/main" id="{791BB66A-4AAE-4C29-9C6A-80CDF483F678}"/>
              </a:ext>
            </a:extLst>
          </p:cNvPr>
          <p:cNvSpPr txBox="1">
            <a:spLocks noChangeArrowheads="1"/>
          </p:cNvSpPr>
          <p:nvPr/>
        </p:nvSpPr>
        <p:spPr bwMode="auto">
          <a:xfrm>
            <a:off x="2667000" y="685801"/>
            <a:ext cx="76962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First Missionary Journey of Paul and Barnabas and the Jerusalem Conference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(13.1-15.35)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independence of the Apostolic Church (Gal 1.17, 18-19, 20; 2.1-10);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indicates that he was never under the jurisdiction of the Church’s leadership in Jerusalem (Gal 1.17, 18-19, 20; 2.1-10);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also 1 Cor 8.8; 10.27 relative to eating meat sacrificed to Greco-Roman gods.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3794">
                                            <p:txEl>
                                              <p:pRg st="0" end="0"/>
                                            </p:txEl>
                                          </p:spTgt>
                                        </p:tgtEl>
                                        <p:attrNameLst>
                                          <p:attrName>style.visibility</p:attrName>
                                        </p:attrNameLst>
                                      </p:cBhvr>
                                      <p:to>
                                        <p:strVal val="visible"/>
                                      </p:to>
                                    </p:set>
                                    <p:anim calcmode="lin" valueType="num">
                                      <p:cBhvr additive="base">
                                        <p:cTn id="7" dur="300" fill="hold"/>
                                        <p:tgtEl>
                                          <p:spTgt spid="33794">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379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3794">
                                            <p:txEl>
                                              <p:pRg st="1" end="1"/>
                                            </p:txEl>
                                          </p:spTgt>
                                        </p:tgtEl>
                                        <p:attrNameLst>
                                          <p:attrName>style.visibility</p:attrName>
                                        </p:attrNameLst>
                                      </p:cBhvr>
                                      <p:to>
                                        <p:strVal val="visible"/>
                                      </p:to>
                                    </p:set>
                                    <p:anim calcmode="lin" valueType="num">
                                      <p:cBhvr additive="base">
                                        <p:cTn id="13" dur="300" fill="hold"/>
                                        <p:tgtEl>
                                          <p:spTgt spid="33794">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379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3794">
                                            <p:txEl>
                                              <p:pRg st="2" end="2"/>
                                            </p:txEl>
                                          </p:spTgt>
                                        </p:tgtEl>
                                        <p:attrNameLst>
                                          <p:attrName>style.visibility</p:attrName>
                                        </p:attrNameLst>
                                      </p:cBhvr>
                                      <p:to>
                                        <p:strVal val="visible"/>
                                      </p:to>
                                    </p:set>
                                    <p:anim calcmode="lin" valueType="num">
                                      <p:cBhvr additive="base">
                                        <p:cTn id="19" dur="300" fill="hold"/>
                                        <p:tgtEl>
                                          <p:spTgt spid="33794">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379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3794">
                                            <p:txEl>
                                              <p:pRg st="3" end="3"/>
                                            </p:txEl>
                                          </p:spTgt>
                                        </p:tgtEl>
                                        <p:attrNameLst>
                                          <p:attrName>style.visibility</p:attrName>
                                        </p:attrNameLst>
                                      </p:cBhvr>
                                      <p:to>
                                        <p:strVal val="visible"/>
                                      </p:to>
                                    </p:set>
                                    <p:anim calcmode="lin" valueType="num">
                                      <p:cBhvr additive="base">
                                        <p:cTn id="25" dur="300" fill="hold"/>
                                        <p:tgtEl>
                                          <p:spTgt spid="33794">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379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build="p"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Philip “empowered” through the laying on of hands by the Apostles.</a:t>
            </a:r>
            <a:br>
              <a:rPr lang="en-US" dirty="0"/>
            </a:br>
            <a:r>
              <a:rPr lang="en-US" b="0" dirty="0"/>
              <a:t>(Acts 6:6)</a:t>
            </a:r>
          </a:p>
        </p:txBody>
      </p:sp>
    </p:spTree>
    <p:extLst>
      <p:ext uri="{BB962C8B-B14F-4D97-AF65-F5344CB8AC3E}">
        <p14:creationId xmlns:p14="http://schemas.microsoft.com/office/powerpoint/2010/main" val="41647279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9</a:t>
            </a:r>
            <a:r>
              <a:rPr lang="en-US" dirty="0"/>
              <a:t> Now there was a man named Simon, who formerly was practicing magic in the city and astonishing the people of Samaria, claiming to be someone great; </a:t>
            </a:r>
            <a:r>
              <a:rPr lang="en-US" baseline="30000" dirty="0"/>
              <a:t>10</a:t>
            </a:r>
            <a:r>
              <a:rPr lang="en-US" dirty="0"/>
              <a:t> and they all, from smallest to greatest, were giving attention to him, saying, “This man is what is called the Great Power of God.”</a:t>
            </a:r>
          </a:p>
        </p:txBody>
      </p:sp>
      <p:sp>
        <p:nvSpPr>
          <p:cNvPr id="3" name="Text Placeholder 2"/>
          <p:cNvSpPr>
            <a:spLocks noGrp="1"/>
          </p:cNvSpPr>
          <p:nvPr>
            <p:ph type="body" sz="quarter" idx="11"/>
          </p:nvPr>
        </p:nvSpPr>
        <p:spPr/>
        <p:txBody>
          <a:bodyPr/>
          <a:lstStyle/>
          <a:p>
            <a:r>
              <a:rPr lang="en-US" dirty="0"/>
              <a:t>- Acts 8:9-10</a:t>
            </a:r>
          </a:p>
        </p:txBody>
      </p:sp>
    </p:spTree>
    <p:extLst>
      <p:ext uri="{BB962C8B-B14F-4D97-AF65-F5344CB8AC3E}">
        <p14:creationId xmlns:p14="http://schemas.microsoft.com/office/powerpoint/2010/main" val="152755301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11</a:t>
            </a:r>
            <a:r>
              <a:rPr lang="en-US" dirty="0"/>
              <a:t> And they were giving him attention because he had for a long time astonished them with his magic arts. </a:t>
            </a:r>
            <a:br>
              <a:rPr lang="en-US" dirty="0"/>
            </a:br>
            <a:r>
              <a:rPr lang="en-US" baseline="30000" dirty="0"/>
              <a:t>12</a:t>
            </a:r>
            <a:r>
              <a:rPr lang="en-US" dirty="0"/>
              <a:t> But when they believed Philip preaching the good news about the kingdom of God and the name of Jesus Christ, they were being baptized, men and women alike.</a:t>
            </a:r>
          </a:p>
        </p:txBody>
      </p:sp>
      <p:sp>
        <p:nvSpPr>
          <p:cNvPr id="3" name="Text Placeholder 2"/>
          <p:cNvSpPr>
            <a:spLocks noGrp="1"/>
          </p:cNvSpPr>
          <p:nvPr>
            <p:ph type="body" sz="quarter" idx="11"/>
          </p:nvPr>
        </p:nvSpPr>
        <p:spPr/>
        <p:txBody>
          <a:bodyPr/>
          <a:lstStyle/>
          <a:p>
            <a:r>
              <a:rPr lang="en-US" dirty="0"/>
              <a:t>- Acts 8:11-12</a:t>
            </a:r>
          </a:p>
        </p:txBody>
      </p:sp>
    </p:spTree>
    <p:extLst>
      <p:ext uri="{BB962C8B-B14F-4D97-AF65-F5344CB8AC3E}">
        <p14:creationId xmlns:p14="http://schemas.microsoft.com/office/powerpoint/2010/main" val="25211318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Even Simon himself believed; and after being baptized, he continued on with Philip, and as he observed signs and great miracles taking place, he was constantly amazed.</a:t>
            </a:r>
          </a:p>
        </p:txBody>
      </p:sp>
      <p:sp>
        <p:nvSpPr>
          <p:cNvPr id="3" name="Text Placeholder 2"/>
          <p:cNvSpPr>
            <a:spLocks noGrp="1"/>
          </p:cNvSpPr>
          <p:nvPr>
            <p:ph type="body" sz="quarter" idx="11"/>
          </p:nvPr>
        </p:nvSpPr>
        <p:spPr/>
        <p:txBody>
          <a:bodyPr/>
          <a:lstStyle/>
          <a:p>
            <a:r>
              <a:rPr lang="en-US" dirty="0"/>
              <a:t>- Acts 8:13</a:t>
            </a:r>
          </a:p>
        </p:txBody>
      </p:sp>
    </p:spTree>
    <p:extLst>
      <p:ext uri="{BB962C8B-B14F-4D97-AF65-F5344CB8AC3E}">
        <p14:creationId xmlns:p14="http://schemas.microsoft.com/office/powerpoint/2010/main" val="175894950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Magic and Occult: Practices</a:t>
            </a:r>
          </a:p>
        </p:txBody>
      </p:sp>
      <p:sp>
        <p:nvSpPr>
          <p:cNvPr id="3" name="Text Placeholder 2"/>
          <p:cNvSpPr>
            <a:spLocks noGrp="1"/>
          </p:cNvSpPr>
          <p:nvPr>
            <p:ph type="body" sz="quarter" idx="10"/>
          </p:nvPr>
        </p:nvSpPr>
        <p:spPr>
          <a:xfrm>
            <a:off x="528652" y="1804050"/>
            <a:ext cx="11089216" cy="4856324"/>
          </a:xfrm>
        </p:spPr>
        <p:txBody>
          <a:bodyPr>
            <a:normAutofit/>
          </a:bodyPr>
          <a:lstStyle/>
          <a:p>
            <a:pPr marL="685783" indent="-685783">
              <a:lnSpc>
                <a:spcPct val="150000"/>
              </a:lnSpc>
              <a:buFont typeface="+mj-lt"/>
              <a:buAutoNum type="arabicPeriod"/>
            </a:pPr>
            <a:r>
              <a:rPr lang="en-US" sz="3200" b="1" dirty="0"/>
              <a:t>Enchantments</a:t>
            </a:r>
            <a:r>
              <a:rPr lang="en-US" sz="3200" dirty="0"/>
              <a:t> 	</a:t>
            </a:r>
            <a:r>
              <a:rPr lang="mr-IN" sz="3200" dirty="0"/>
              <a:t>–</a:t>
            </a:r>
            <a:r>
              <a:rPr lang="en-US" sz="3200" dirty="0"/>
              <a:t> Magical Arts 		</a:t>
            </a:r>
            <a:r>
              <a:rPr lang="mr-IN" sz="3200" dirty="0"/>
              <a:t>–</a:t>
            </a:r>
            <a:r>
              <a:rPr lang="en-US" sz="3200" dirty="0"/>
              <a:t> Deut. 18:10-12</a:t>
            </a:r>
          </a:p>
          <a:p>
            <a:pPr marL="685783" indent="-685783">
              <a:lnSpc>
                <a:spcPct val="150000"/>
              </a:lnSpc>
              <a:buFont typeface="+mj-lt"/>
              <a:buAutoNum type="arabicPeriod"/>
            </a:pPr>
            <a:r>
              <a:rPr lang="en-US" sz="3200" b="1" dirty="0"/>
              <a:t>Witchcraft</a:t>
            </a:r>
            <a:r>
              <a:rPr lang="en-US" sz="3200" dirty="0"/>
              <a:t> 		</a:t>
            </a:r>
            <a:r>
              <a:rPr lang="mr-IN" sz="3200" dirty="0"/>
              <a:t>–</a:t>
            </a:r>
            <a:r>
              <a:rPr lang="en-US" sz="3200" dirty="0"/>
              <a:t> Soothsaying 		</a:t>
            </a:r>
            <a:r>
              <a:rPr lang="mr-IN" sz="3200" dirty="0"/>
              <a:t>–</a:t>
            </a:r>
            <a:r>
              <a:rPr lang="en-US" sz="3200" dirty="0"/>
              <a:t> II Ch. 33:6</a:t>
            </a:r>
          </a:p>
          <a:p>
            <a:pPr marL="685783" indent="-685783">
              <a:lnSpc>
                <a:spcPct val="150000"/>
              </a:lnSpc>
              <a:buFont typeface="+mj-lt"/>
              <a:buAutoNum type="arabicPeriod"/>
            </a:pPr>
            <a:r>
              <a:rPr lang="en-US" sz="3200" b="1" dirty="0"/>
              <a:t>Sorcery</a:t>
            </a:r>
            <a:r>
              <a:rPr lang="en-US" sz="3200" dirty="0"/>
              <a:t>			</a:t>
            </a:r>
            <a:r>
              <a:rPr lang="mr-IN" sz="3200" dirty="0"/>
              <a:t>–</a:t>
            </a:r>
            <a:r>
              <a:rPr lang="en-US" sz="3200" dirty="0"/>
              <a:t> Witchcraft			</a:t>
            </a:r>
            <a:r>
              <a:rPr lang="mr-IN" sz="3200" dirty="0"/>
              <a:t>–</a:t>
            </a:r>
            <a:r>
              <a:rPr lang="en-US" sz="3200" dirty="0"/>
              <a:t> Jer. 27:9</a:t>
            </a:r>
          </a:p>
          <a:p>
            <a:pPr marL="685783" indent="-685783">
              <a:lnSpc>
                <a:spcPct val="150000"/>
              </a:lnSpc>
              <a:buFont typeface="+mj-lt"/>
              <a:buAutoNum type="arabicPeriod"/>
            </a:pPr>
            <a:r>
              <a:rPr lang="en-US" sz="3200" b="1" dirty="0"/>
              <a:t>Divination</a:t>
            </a:r>
            <a:r>
              <a:rPr lang="en-US" sz="3200" dirty="0"/>
              <a:t> 		</a:t>
            </a:r>
            <a:r>
              <a:rPr lang="mr-IN" sz="3200" dirty="0"/>
              <a:t>–</a:t>
            </a:r>
            <a:r>
              <a:rPr lang="en-US" sz="3200" dirty="0"/>
              <a:t> Fortune Telling 	</a:t>
            </a:r>
            <a:r>
              <a:rPr lang="mr-IN" sz="3200" dirty="0"/>
              <a:t>–</a:t>
            </a:r>
            <a:r>
              <a:rPr lang="en-US" sz="3200" dirty="0"/>
              <a:t> I Kings 17:17</a:t>
            </a:r>
          </a:p>
          <a:p>
            <a:pPr marL="685783" indent="-685783">
              <a:lnSpc>
                <a:spcPct val="150000"/>
              </a:lnSpc>
              <a:buFont typeface="+mj-lt"/>
              <a:buAutoNum type="arabicPeriod"/>
            </a:pPr>
            <a:r>
              <a:rPr lang="en-US" sz="3200" b="1" dirty="0"/>
              <a:t>Wizardry</a:t>
            </a:r>
            <a:r>
              <a:rPr lang="en-US" sz="3200" dirty="0"/>
              <a:t> 		</a:t>
            </a:r>
            <a:r>
              <a:rPr lang="mr-IN" sz="3200" dirty="0"/>
              <a:t>–</a:t>
            </a:r>
            <a:r>
              <a:rPr lang="en-US" sz="3200" dirty="0"/>
              <a:t> Male Witch			</a:t>
            </a:r>
            <a:r>
              <a:rPr lang="mr-IN" sz="3200" dirty="0"/>
              <a:t>–</a:t>
            </a:r>
            <a:r>
              <a:rPr lang="en-US" sz="3200" dirty="0"/>
              <a:t> Ex. 22:18</a:t>
            </a:r>
          </a:p>
        </p:txBody>
      </p:sp>
    </p:spTree>
    <p:extLst>
      <p:ext uri="{BB962C8B-B14F-4D97-AF65-F5344CB8AC3E}">
        <p14:creationId xmlns:p14="http://schemas.microsoft.com/office/powerpoint/2010/main" val="123872902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Magic and Occult: Practices</a:t>
            </a:r>
          </a:p>
        </p:txBody>
      </p:sp>
      <p:sp>
        <p:nvSpPr>
          <p:cNvPr id="3" name="Text Placeholder 2"/>
          <p:cNvSpPr>
            <a:spLocks noGrp="1"/>
          </p:cNvSpPr>
          <p:nvPr>
            <p:ph type="body" sz="quarter" idx="10"/>
          </p:nvPr>
        </p:nvSpPr>
        <p:spPr>
          <a:xfrm>
            <a:off x="528652" y="1804050"/>
            <a:ext cx="11089216" cy="4856324"/>
          </a:xfrm>
        </p:spPr>
        <p:txBody>
          <a:bodyPr>
            <a:normAutofit/>
          </a:bodyPr>
          <a:lstStyle/>
          <a:p>
            <a:pPr marL="685783" indent="-685783">
              <a:lnSpc>
                <a:spcPct val="150000"/>
              </a:lnSpc>
              <a:buFont typeface="+mj-lt"/>
              <a:buAutoNum type="arabicPeriod" startAt="6"/>
            </a:pPr>
            <a:r>
              <a:rPr lang="en-US" sz="2667" b="1" dirty="0"/>
              <a:t>Necromancy</a:t>
            </a:r>
            <a:r>
              <a:rPr lang="en-US" sz="2667" dirty="0"/>
              <a:t> </a:t>
            </a:r>
            <a:r>
              <a:rPr lang="mr-IN" sz="2667" dirty="0"/>
              <a:t>–</a:t>
            </a:r>
            <a:r>
              <a:rPr lang="en-US" sz="2667" dirty="0"/>
              <a:t> Séances/Communication w/ Dead </a:t>
            </a:r>
            <a:r>
              <a:rPr lang="mr-IN" sz="2667" dirty="0"/>
              <a:t>–</a:t>
            </a:r>
            <a:r>
              <a:rPr lang="en-US" sz="2667" dirty="0"/>
              <a:t> I Ch. 10:13-14</a:t>
            </a:r>
          </a:p>
          <a:p>
            <a:pPr marL="685783" indent="-685783">
              <a:lnSpc>
                <a:spcPct val="150000"/>
              </a:lnSpc>
              <a:buFont typeface="+mj-lt"/>
              <a:buAutoNum type="arabicPeriod" startAt="6"/>
            </a:pPr>
            <a:r>
              <a:rPr lang="en-US" sz="3200" b="1" dirty="0"/>
              <a:t>Charming</a:t>
            </a:r>
            <a:r>
              <a:rPr lang="en-US" sz="3200" dirty="0"/>
              <a:t> 		</a:t>
            </a:r>
            <a:r>
              <a:rPr lang="mr-IN" sz="3200" dirty="0"/>
              <a:t>–</a:t>
            </a:r>
            <a:r>
              <a:rPr lang="en-US" sz="3200" dirty="0"/>
              <a:t> Casting Spells 		</a:t>
            </a:r>
            <a:r>
              <a:rPr lang="mr-IN" sz="3200" dirty="0"/>
              <a:t>–</a:t>
            </a:r>
            <a:r>
              <a:rPr lang="en-US" sz="3200" dirty="0"/>
              <a:t> Isa. 19:3</a:t>
            </a:r>
          </a:p>
          <a:p>
            <a:pPr marL="685783" indent="-685783">
              <a:lnSpc>
                <a:spcPct val="150000"/>
              </a:lnSpc>
              <a:spcAft>
                <a:spcPts val="1600"/>
              </a:spcAft>
              <a:buFont typeface="+mj-lt"/>
              <a:buAutoNum type="arabicPeriod" startAt="6"/>
            </a:pPr>
            <a:r>
              <a:rPr lang="en-US" sz="3200" b="1" dirty="0"/>
              <a:t>Stargazing 		</a:t>
            </a:r>
            <a:r>
              <a:rPr lang="mr-IN" sz="3200" dirty="0"/>
              <a:t>–</a:t>
            </a:r>
            <a:r>
              <a:rPr lang="en-US" sz="3200" dirty="0"/>
              <a:t> Astrology 			</a:t>
            </a:r>
            <a:r>
              <a:rPr lang="mr-IN" sz="3200" dirty="0"/>
              <a:t>–</a:t>
            </a:r>
            <a:r>
              <a:rPr lang="en-US" sz="3200" dirty="0"/>
              <a:t> Isa. 47:12-15</a:t>
            </a:r>
          </a:p>
          <a:p>
            <a:pPr marL="685783" indent="-685783">
              <a:buFont typeface="+mj-lt"/>
              <a:buAutoNum type="arabicPeriod" startAt="6"/>
            </a:pPr>
            <a:r>
              <a:rPr lang="en-US" sz="3200" b="1" dirty="0"/>
              <a:t>Imagery</a:t>
            </a:r>
            <a:r>
              <a:rPr lang="en-US" sz="3200" dirty="0"/>
              <a:t> 			</a:t>
            </a:r>
            <a:r>
              <a:rPr lang="mr-IN" sz="3200" dirty="0"/>
              <a:t>–</a:t>
            </a:r>
            <a:r>
              <a:rPr lang="en-US" sz="3200" dirty="0"/>
              <a:t> Use of occult symbols and imagery</a:t>
            </a:r>
            <a:br>
              <a:rPr lang="en-US" sz="3200" dirty="0"/>
            </a:br>
            <a:r>
              <a:rPr lang="en-US" sz="3200" dirty="0"/>
              <a:t>					   for decoration and branding</a:t>
            </a:r>
          </a:p>
        </p:txBody>
      </p:sp>
    </p:spTree>
    <p:extLst>
      <p:ext uri="{BB962C8B-B14F-4D97-AF65-F5344CB8AC3E}">
        <p14:creationId xmlns:p14="http://schemas.microsoft.com/office/powerpoint/2010/main" val="198268712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50962" y="572798"/>
            <a:ext cx="10206565" cy="4906719"/>
          </a:xfrm>
        </p:spPr>
        <p:txBody>
          <a:bodyPr/>
          <a:lstStyle/>
          <a:p>
            <a:r>
              <a:rPr lang="en-US" baseline="30000" dirty="0"/>
              <a:t>14</a:t>
            </a:r>
            <a:r>
              <a:rPr lang="en-US" dirty="0"/>
              <a:t> Now when the apostles in Jerusalem heard that Samaria had received the word of God, they sent them Peter and John,</a:t>
            </a:r>
            <a:r>
              <a:rPr lang="en-US" baseline="30000" dirty="0"/>
              <a:t> </a:t>
            </a:r>
            <a:br>
              <a:rPr lang="en-US" baseline="30000" dirty="0"/>
            </a:br>
            <a:r>
              <a:rPr lang="en-US" baseline="30000" dirty="0"/>
              <a:t>15 </a:t>
            </a:r>
            <a:r>
              <a:rPr lang="en-US" dirty="0"/>
              <a:t>who came down and prayed for them that they might receive the Holy Spirit.</a:t>
            </a:r>
          </a:p>
        </p:txBody>
      </p:sp>
      <p:sp>
        <p:nvSpPr>
          <p:cNvPr id="3" name="Text Placeholder 2"/>
          <p:cNvSpPr>
            <a:spLocks noGrp="1"/>
          </p:cNvSpPr>
          <p:nvPr>
            <p:ph type="body" sz="quarter" idx="11"/>
          </p:nvPr>
        </p:nvSpPr>
        <p:spPr/>
        <p:txBody>
          <a:bodyPr/>
          <a:lstStyle/>
          <a:p>
            <a:r>
              <a:rPr lang="en-US" dirty="0"/>
              <a:t>- Acts 8:14-15</a:t>
            </a:r>
          </a:p>
        </p:txBody>
      </p:sp>
    </p:spTree>
    <p:extLst>
      <p:ext uri="{BB962C8B-B14F-4D97-AF65-F5344CB8AC3E}">
        <p14:creationId xmlns:p14="http://schemas.microsoft.com/office/powerpoint/2010/main" val="184297340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912C6E-11AF-44A8-84BA-97E1A195870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93019" y="308008"/>
            <a:ext cx="10799545" cy="6217920"/>
          </a:xfrm>
          <a:prstGeom prst="rect">
            <a:avLst/>
          </a:prstGeom>
        </p:spPr>
      </p:pic>
    </p:spTree>
    <p:extLst>
      <p:ext uri="{BB962C8B-B14F-4D97-AF65-F5344CB8AC3E}">
        <p14:creationId xmlns:p14="http://schemas.microsoft.com/office/powerpoint/2010/main" val="318323146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47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14 - 17</a:t>
            </a:r>
          </a:p>
          <a:p>
            <a:r>
              <a:rPr lang="en-US" sz="3800" dirty="0"/>
              <a:t>The statement that “as yet he had fallen on none of them, only they were immersed into the name of the Lord Jesus,” thrown in parenthetically in explanation of the mission of Peter and John, necessarily implies that there was no such connection between immersion into Christ and the miraculous gift of the Spirit, as that the latter might be inferred from the former. This gift, then, was not common to the disciples, but was enjoyed only by those to whom it was specifically imparted.</a:t>
            </a:r>
          </a:p>
          <a:p>
            <a:r>
              <a:rPr lang="en-US" sz="3800" dirty="0"/>
              <a:t>Seeing that this extraordinary gift of the Spirit was not necessary to the conversion and pardon of these parties, nor to the indwelling of the Spirit, it is proper to inquire for what purpose it was bestowed. We have already observed, in commenting on Acts 1: 8, that the design of bestowing it upon the apostles was to endow them, intellectually, with power to establish the kingdom, and to furnish miraculous attestation of their mission. In general, miracles were designed to indicate the divine sanction of the procedure with which they were connected; but when the miracle assumed a mental form, it was designed to qualify the party for some mental labor. The young Church in Samaria had hitherto been guided by the infallible teaching of Philip, and more recently, by that of Peter and John. But these brethren must, in executing their high commission, soon depart to other fields of labor. If, in doing so, they should leave the Church in the condition in which Peter and John found it, there would be no means left them of increasing their knowledge of the new institution, and none but their uncertain memories of retaining with accuracy what they had already learned. To supply this defect, chiefly, and secondarily, to leave among them the means of convincing unbelievers, the gift of inspiration was bestowed—not upon all the disciples, for this is not necessarily implied in the text, but upon a sufficient number of chosen individuals.</a:t>
            </a:r>
          </a:p>
          <a:p>
            <a:r>
              <a:rPr lang="en-US" b="0" dirty="0"/>
              <a:t> McGarvey, J. W. (1872). </a:t>
            </a:r>
            <a:r>
              <a:rPr lang="en-US" b="0" i="1" u="sng" dirty="0">
                <a:hlinkClick r:id="rId2"/>
              </a:rPr>
              <a:t>A commentary on Acts of Apostles</a:t>
            </a:r>
            <a:r>
              <a:rPr lang="en-US" b="0" dirty="0">
                <a:hlinkClick r:id="rId2"/>
              </a:rPr>
              <a:t> (p. 93).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63959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F0EBB2-E9EC-494D-8996-515CAD0D80F1}"/>
              </a:ext>
            </a:extLst>
          </p:cNvPr>
          <p:cNvPicPr/>
          <p:nvPr/>
        </p:nvPicPr>
        <p:blipFill>
          <a:blip r:embed="rId2">
            <a:extLst>
              <a:ext uri="{28A0092B-C50C-407E-A947-70E740481C1C}">
                <a14:useLocalDpi xmlns:a14="http://schemas.microsoft.com/office/drawing/2010/main" val="0"/>
              </a:ext>
            </a:extLst>
          </a:blip>
          <a:stretch>
            <a:fillRect/>
          </a:stretch>
        </p:blipFill>
        <p:spPr>
          <a:xfrm>
            <a:off x="577516" y="298383"/>
            <a:ext cx="11001676" cy="6294922"/>
          </a:xfrm>
          <a:prstGeom prst="rect">
            <a:avLst/>
          </a:prstGeom>
        </p:spPr>
      </p:pic>
    </p:spTree>
    <p:extLst>
      <p:ext uri="{BB962C8B-B14F-4D97-AF65-F5344CB8AC3E}">
        <p14:creationId xmlns:p14="http://schemas.microsoft.com/office/powerpoint/2010/main" val="3843588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22A523-D4D7-498A-BE6C-B40FDEF8E25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96C9755D-C1C5-452C-BAD4-0B7378660211}"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22</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111620" name="Picture 4">
            <a:extLst>
              <a:ext uri="{FF2B5EF4-FFF2-40B4-BE49-F238E27FC236}">
                <a16:creationId xmlns:a16="http://schemas.microsoft.com/office/drawing/2014/main" id="{B751E06E-2669-4E81-9915-C80C6E4AD1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411163"/>
            <a:ext cx="6629400" cy="5967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16</a:t>
            </a:r>
            <a:r>
              <a:rPr lang="en-US" dirty="0"/>
              <a:t> For He had not yet fallen upon any of them; they had simply been baptized in the name of the Lord Jesus. </a:t>
            </a:r>
            <a:r>
              <a:rPr lang="en-US" baseline="30000" dirty="0"/>
              <a:t>17</a:t>
            </a:r>
            <a:r>
              <a:rPr lang="en-US" dirty="0"/>
              <a:t> Then they began laying their hands on them, and they were receiving the Holy Spirit.</a:t>
            </a:r>
          </a:p>
        </p:txBody>
      </p:sp>
      <p:sp>
        <p:nvSpPr>
          <p:cNvPr id="3" name="Text Placeholder 2"/>
          <p:cNvSpPr>
            <a:spLocks noGrp="1"/>
          </p:cNvSpPr>
          <p:nvPr>
            <p:ph type="body" sz="quarter" idx="11"/>
          </p:nvPr>
        </p:nvSpPr>
        <p:spPr/>
        <p:txBody>
          <a:bodyPr/>
          <a:lstStyle/>
          <a:p>
            <a:r>
              <a:rPr lang="en-US" dirty="0"/>
              <a:t>- Acts 8:16-17</a:t>
            </a:r>
          </a:p>
        </p:txBody>
      </p:sp>
    </p:spTree>
    <p:extLst>
      <p:ext uri="{BB962C8B-B14F-4D97-AF65-F5344CB8AC3E}">
        <p14:creationId xmlns:p14="http://schemas.microsoft.com/office/powerpoint/2010/main" val="159895740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Speaking in Tongues</a:t>
            </a:r>
          </a:p>
        </p:txBody>
      </p:sp>
      <p:sp>
        <p:nvSpPr>
          <p:cNvPr id="3" name="Text Placeholder 2"/>
          <p:cNvSpPr>
            <a:spLocks noGrp="1"/>
          </p:cNvSpPr>
          <p:nvPr>
            <p:ph type="body" sz="quarter" idx="10"/>
          </p:nvPr>
        </p:nvSpPr>
        <p:spPr/>
        <p:txBody>
          <a:bodyPr>
            <a:normAutofit/>
          </a:bodyPr>
          <a:lstStyle/>
          <a:p>
            <a:r>
              <a:rPr lang="en-US" sz="5333" dirty="0"/>
              <a:t>The ability to speak in a human language not previously known or studied by the speaker.</a:t>
            </a:r>
          </a:p>
        </p:txBody>
      </p:sp>
    </p:spTree>
    <p:extLst>
      <p:ext uri="{BB962C8B-B14F-4D97-AF65-F5344CB8AC3E}">
        <p14:creationId xmlns:p14="http://schemas.microsoft.com/office/powerpoint/2010/main" val="182585698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380" y="620586"/>
            <a:ext cx="10551240" cy="1157415"/>
          </a:xfrm>
        </p:spPr>
        <p:txBody>
          <a:bodyPr/>
          <a:lstStyle/>
          <a:p>
            <a:r>
              <a:rPr lang="en-US"/>
              <a:t>Holy Spirit</a:t>
            </a:r>
          </a:p>
        </p:txBody>
      </p:sp>
      <p:cxnSp>
        <p:nvCxnSpPr>
          <p:cNvPr id="4" name="Straight Connector 3"/>
          <p:cNvCxnSpPr/>
          <p:nvPr/>
        </p:nvCxnSpPr>
        <p:spPr>
          <a:xfrm>
            <a:off x="2896143" y="1800352"/>
            <a:ext cx="6341533" cy="0"/>
          </a:xfrm>
          <a:prstGeom prst="line">
            <a:avLst/>
          </a:prstGeom>
          <a:ln w="50800"/>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066740" y="2175054"/>
            <a:ext cx="0" cy="3569817"/>
          </a:xfrm>
          <a:prstGeom prst="line">
            <a:avLst/>
          </a:prstGeom>
          <a:ln w="50800"/>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033881" y="2584704"/>
            <a:ext cx="3998976" cy="2390141"/>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733" b="1" i="0" u="sng" strike="noStrike" kern="1200" cap="none" spc="0" normalizeH="0" baseline="0" noProof="0" dirty="0">
                <a:ln>
                  <a:noFill/>
                </a:ln>
                <a:solidFill>
                  <a:srgbClr val="FFFFFF"/>
                </a:solidFill>
                <a:effectLst/>
                <a:uLnTx/>
                <a:uFillTx/>
                <a:latin typeface="Lato" charset="0"/>
                <a:ea typeface="Lato" charset="0"/>
                <a:cs typeface="Lato" charset="0"/>
              </a:rPr>
              <a:t>Indwelling</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FFFFFF"/>
                </a:solidFill>
                <a:effectLst/>
                <a:uLnTx/>
                <a:uFillTx/>
                <a:latin typeface="Lato" charset="0"/>
                <a:ea typeface="Lato" charset="0"/>
                <a:cs typeface="Lato" charset="0"/>
              </a:rPr>
              <a:t>The Spirit dwells within a Christian (Acts 2:38)</a:t>
            </a:r>
          </a:p>
        </p:txBody>
      </p:sp>
      <p:sp>
        <p:nvSpPr>
          <p:cNvPr id="14" name="TextBox 13"/>
          <p:cNvSpPr txBox="1"/>
          <p:nvPr/>
        </p:nvSpPr>
        <p:spPr>
          <a:xfrm>
            <a:off x="6857798" y="2584704"/>
            <a:ext cx="4759756" cy="2964594"/>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733" b="1" i="0" u="sng" strike="noStrike" kern="1200" cap="none" spc="0" normalizeH="0" baseline="0" noProof="0" dirty="0">
                <a:ln>
                  <a:noFill/>
                </a:ln>
                <a:solidFill>
                  <a:srgbClr val="FFFFFF"/>
                </a:solidFill>
                <a:effectLst/>
                <a:uLnTx/>
                <a:uFillTx/>
                <a:latin typeface="Lato" charset="0"/>
                <a:ea typeface="Lato" charset="0"/>
                <a:cs typeface="Lato" charset="0"/>
              </a:rPr>
              <a:t>Empowering</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FFFFFF"/>
                </a:solidFill>
                <a:effectLst/>
                <a:uLnTx/>
                <a:uFillTx/>
                <a:latin typeface="Lato" charset="0"/>
                <a:ea typeface="Lato" charset="0"/>
                <a:cs typeface="Lato" charset="0"/>
              </a:rPr>
              <a:t>The Spirit gives you power to perform miracles, heal, speak in tongues.</a:t>
            </a:r>
          </a:p>
        </p:txBody>
      </p:sp>
    </p:spTree>
    <p:extLst>
      <p:ext uri="{BB962C8B-B14F-4D97-AF65-F5344CB8AC3E}">
        <p14:creationId xmlns:p14="http://schemas.microsoft.com/office/powerpoint/2010/main" val="65584598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Indwelling </a:t>
            </a:r>
            <a:r>
              <a:rPr lang="is-IS" dirty="0"/>
              <a:t>→ 		</a:t>
            </a:r>
            <a:r>
              <a:rPr lang="is-IS" b="0" dirty="0"/>
              <a:t>Baptism</a:t>
            </a:r>
            <a:br>
              <a:rPr lang="is-IS" dirty="0"/>
            </a:br>
            <a:br>
              <a:rPr lang="is-IS" dirty="0"/>
            </a:br>
            <a:r>
              <a:rPr lang="is-IS" dirty="0"/>
              <a:t>Empowering → 	</a:t>
            </a:r>
            <a:r>
              <a:rPr lang="is-IS" b="0" dirty="0"/>
              <a:t>Laying on of hands</a:t>
            </a:r>
            <a:br>
              <a:rPr lang="is-IS" b="0" dirty="0"/>
            </a:br>
            <a:r>
              <a:rPr lang="is-IS" b="0" dirty="0"/>
              <a:t>								by the Apostles</a:t>
            </a:r>
            <a:endParaRPr lang="en-US" b="0" dirty="0"/>
          </a:p>
        </p:txBody>
      </p:sp>
    </p:spTree>
    <p:extLst>
      <p:ext uri="{BB962C8B-B14F-4D97-AF65-F5344CB8AC3E}">
        <p14:creationId xmlns:p14="http://schemas.microsoft.com/office/powerpoint/2010/main" val="61065915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Indwelling</a:t>
            </a:r>
            <a:br>
              <a:rPr lang="en-US" dirty="0"/>
            </a:br>
            <a:r>
              <a:rPr lang="en-US" b="0" dirty="0"/>
              <a:t>Holy Spirit </a:t>
            </a:r>
            <a:r>
              <a:rPr lang="is-IS" b="0" dirty="0"/>
              <a:t>→ Gospel → Disciples</a:t>
            </a:r>
            <a:br>
              <a:rPr lang="is-IS" dirty="0"/>
            </a:br>
            <a:br>
              <a:rPr lang="is-IS" dirty="0"/>
            </a:br>
            <a:r>
              <a:rPr lang="is-IS" dirty="0"/>
              <a:t>Empowering</a:t>
            </a:r>
            <a:br>
              <a:rPr lang="is-IS" dirty="0"/>
            </a:br>
            <a:r>
              <a:rPr lang="is-IS" b="0" dirty="0"/>
              <a:t>Holy Spirirt → Apostles → Disciples</a:t>
            </a:r>
            <a:endParaRPr lang="en-US" b="0" dirty="0"/>
          </a:p>
        </p:txBody>
      </p:sp>
    </p:spTree>
    <p:extLst>
      <p:ext uri="{BB962C8B-B14F-4D97-AF65-F5344CB8AC3E}">
        <p14:creationId xmlns:p14="http://schemas.microsoft.com/office/powerpoint/2010/main" val="111938607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50962" y="572798"/>
            <a:ext cx="10354348" cy="4906719"/>
          </a:xfrm>
        </p:spPr>
        <p:txBody>
          <a:bodyPr/>
          <a:lstStyle/>
          <a:p>
            <a:r>
              <a:rPr lang="en-US" baseline="30000" dirty="0"/>
              <a:t>18</a:t>
            </a:r>
            <a:r>
              <a:rPr lang="en-US" dirty="0"/>
              <a:t> Now when Simon saw that the Spirit was bestowed through the laying on of the apostles’ hands, he offered them money, </a:t>
            </a:r>
            <a:r>
              <a:rPr lang="en-US" baseline="30000" dirty="0"/>
              <a:t>19</a:t>
            </a:r>
            <a:r>
              <a:rPr lang="en-US" dirty="0"/>
              <a:t> saying, “Give this authority to me as well, so that everyone on whom I lay my hands may receive the Holy Spirit.”</a:t>
            </a:r>
          </a:p>
        </p:txBody>
      </p:sp>
      <p:sp>
        <p:nvSpPr>
          <p:cNvPr id="3" name="Text Placeholder 2"/>
          <p:cNvSpPr>
            <a:spLocks noGrp="1"/>
          </p:cNvSpPr>
          <p:nvPr>
            <p:ph type="body" sz="quarter" idx="11"/>
          </p:nvPr>
        </p:nvSpPr>
        <p:spPr/>
        <p:txBody>
          <a:bodyPr/>
          <a:lstStyle/>
          <a:p>
            <a:r>
              <a:rPr lang="en-US" dirty="0"/>
              <a:t>- Acts 8:18-19</a:t>
            </a:r>
          </a:p>
        </p:txBody>
      </p:sp>
    </p:spTree>
    <p:extLst>
      <p:ext uri="{BB962C8B-B14F-4D97-AF65-F5344CB8AC3E}">
        <p14:creationId xmlns:p14="http://schemas.microsoft.com/office/powerpoint/2010/main" val="116699312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10000"/>
          </a:bodyPr>
          <a:lstStyle/>
          <a:p>
            <a:r>
              <a:rPr lang="en-US" sz="3800" dirty="0">
                <a:solidFill>
                  <a:schemeClr val="accent6">
                    <a:lumMod val="75000"/>
                  </a:schemeClr>
                </a:solidFill>
                <a:effectLst>
                  <a:outerShdw blurRad="38100" dist="38100" dir="2700000" algn="tl">
                    <a:srgbClr val="000000">
                      <a:alpha val="43137"/>
                    </a:srgbClr>
                  </a:outerShdw>
                </a:effectLst>
              </a:rPr>
              <a:t>VERSES 18 &amp; 19</a:t>
            </a:r>
          </a:p>
          <a:p>
            <a:r>
              <a:rPr lang="en-US" dirty="0"/>
              <a:t>The form of this proposition shows that the Holy Spirit did not come upon these persons directly from heaven, as upon the apostles on the day of Pentecost, but that it was imparted through imposition of hands. This marks the difference between the </a:t>
            </a:r>
            <a:r>
              <a:rPr lang="en-US" i="1" dirty="0"/>
              <a:t>immersion in the Holy Spirit, to which the event  on Pentecost belongs, and the impartation of the Holy Spirit,    to which we refer the present case. The latter was effected through human agency; the former without it.</a:t>
            </a:r>
          </a:p>
          <a:p>
            <a:pPr lvl="1"/>
            <a:r>
              <a:rPr lang="en-US" b="0" dirty="0"/>
              <a:t>McGarvey, J. W. (1872). </a:t>
            </a:r>
            <a:r>
              <a:rPr lang="en-US" b="0" i="1" u="sng" dirty="0">
                <a:hlinkClick r:id="rId2"/>
              </a:rPr>
              <a:t>A commentary on Acts of Apostles</a:t>
            </a:r>
            <a:r>
              <a:rPr lang="en-US" b="0" dirty="0">
                <a:hlinkClick r:id="rId2"/>
              </a:rPr>
              <a:t> (p. 94).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400891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baseline="30000" dirty="0"/>
              <a:t>20</a:t>
            </a:r>
            <a:r>
              <a:rPr lang="en-US" dirty="0"/>
              <a:t> But Peter said to him, “May your silver perish with you, because you thought you could obtain the gift of God with money! </a:t>
            </a:r>
            <a:br>
              <a:rPr lang="en-US" dirty="0"/>
            </a:br>
            <a:r>
              <a:rPr lang="en-US" baseline="30000" dirty="0"/>
              <a:t>21</a:t>
            </a:r>
            <a:r>
              <a:rPr lang="en-US" dirty="0"/>
              <a:t> You have no part or portion in this matter, for your heart is not right before God. </a:t>
            </a:r>
            <a:r>
              <a:rPr lang="en-US" baseline="30000" dirty="0"/>
              <a:t>22</a:t>
            </a:r>
            <a:r>
              <a:rPr lang="en-US" dirty="0"/>
              <a:t> Therefore repent of this wickedness of yours, and pray the Lord that, if possible, the intention of your heart may be forgiven you.</a:t>
            </a:r>
          </a:p>
        </p:txBody>
      </p:sp>
      <p:sp>
        <p:nvSpPr>
          <p:cNvPr id="3" name="Text Placeholder 2"/>
          <p:cNvSpPr>
            <a:spLocks noGrp="1"/>
          </p:cNvSpPr>
          <p:nvPr>
            <p:ph type="body" sz="quarter" idx="11"/>
          </p:nvPr>
        </p:nvSpPr>
        <p:spPr/>
        <p:txBody>
          <a:bodyPr/>
          <a:lstStyle/>
          <a:p>
            <a:r>
              <a:rPr lang="en-US" dirty="0"/>
              <a:t>- Acts 8:20-22</a:t>
            </a:r>
          </a:p>
        </p:txBody>
      </p:sp>
    </p:spTree>
    <p:extLst>
      <p:ext uri="{BB962C8B-B14F-4D97-AF65-F5344CB8AC3E}">
        <p14:creationId xmlns:p14="http://schemas.microsoft.com/office/powerpoint/2010/main" val="79764382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55000" lnSpcReduction="20000"/>
          </a:bodyPr>
          <a:lstStyle/>
          <a:p>
            <a:r>
              <a:rPr lang="en-US" sz="4400" dirty="0">
                <a:solidFill>
                  <a:schemeClr val="accent6">
                    <a:lumMod val="75000"/>
                  </a:schemeClr>
                </a:solidFill>
                <a:effectLst>
                  <a:outerShdw blurRad="38100" dist="38100" dir="2700000" algn="tl">
                    <a:srgbClr val="000000">
                      <a:alpha val="43137"/>
                    </a:srgbClr>
                  </a:outerShdw>
                </a:effectLst>
              </a:rPr>
              <a:t>VERSES 20 - 23</a:t>
            </a:r>
          </a:p>
          <a:p>
            <a:r>
              <a:rPr lang="en-US" dirty="0"/>
              <a:t>For aught that is affirmed of him, he may either have been influence by sinister motives in confessing his faith, or have been truly penitent at the time, and afterward, under the spur of temptation which the splendid gifts bestowed by Peter were the occasion of, have yielded to the sudden impulse of his ruling passion.</a:t>
            </a:r>
          </a:p>
          <a:p>
            <a:r>
              <a:rPr lang="en-US" dirty="0"/>
              <a:t>Whichever of these hypotheses we adopt, the case affords no objection to the immediate immersion of all who confess faith in Christ, and indicate a desire to obey him, no evidence of their insincerity being apparent. The inspired example of Philip is an authoritative guide for us, and if it appear that he occasionally immersed an unprepared subject, modern evangelists can not be censured for following his example, though they should occasionally meet with the same misfortune.</a:t>
            </a:r>
          </a:p>
          <a:p>
            <a:r>
              <a:rPr lang="en-US" dirty="0"/>
              <a:t>The supposition that Philip and Peter both, by the power of discerning spirits, knew from the beginning that Simon’s heart was not right, but, for wise reasons, withheld the announcement until his wickedness was developed before the people is entirely gratuitous. The gift of “discerning spirit,” mentioned in 1 Cor. xii: 10, was the power of testing the claims of those who professed to be inspired. There is no evidence that it was ever used by the apostles or others to detect the concealed thoughts and emotions of the soul. The detection of Ananias and Sapphira is not a case in point, for it was effected not by discerning their thoughts, but by a direct revelation to Peter that the story which they told was a lie.</a:t>
            </a:r>
          </a:p>
          <a:p>
            <a:endParaRPr lang="en-US" sz="1500" dirty="0"/>
          </a:p>
          <a:p>
            <a:r>
              <a:rPr lang="en-US" b="0" dirty="0"/>
              <a:t> McGarvey, J. W. (1872). </a:t>
            </a:r>
            <a:r>
              <a:rPr lang="en-US" b="0" i="1" u="sng" dirty="0">
                <a:hlinkClick r:id="rId2"/>
              </a:rPr>
              <a:t>A commentary on Acts of Apostles</a:t>
            </a:r>
            <a:r>
              <a:rPr lang="en-US" b="0" dirty="0">
                <a:hlinkClick r:id="rId2"/>
              </a:rPr>
              <a:t> (p. 95).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64780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500"/>
                                        <p:tgtEl>
                                          <p:spTgt spid="2">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26"/>
                                        </p:tgtEl>
                                        <p:attrNameLst>
                                          <p:attrName>style.visibility</p:attrName>
                                        </p:attrNameLst>
                                      </p:cBhvr>
                                      <p:to>
                                        <p:strVal val="visible"/>
                                      </p:to>
                                    </p:set>
                                  </p:childTnLst>
                                </p:cTn>
                              </p:par>
                            </p:childTnLst>
                          </p:cTn>
                        </p:par>
                        <p:par>
                          <p:cTn id="40" fill="hold">
                            <p:stCondLst>
                              <p:cond delay="0"/>
                            </p:stCondLst>
                            <p:childTnLst>
                              <p:par>
                                <p:cTn id="41" presetID="17" presetClass="entr" presetSubtype="2"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ppt_x</p:attrName>
                                        </p:attrNameLst>
                                      </p:cBhvr>
                                      <p:tavLst>
                                        <p:tav tm="0">
                                          <p:val>
                                            <p:strVal val="#ppt_x+#ppt_w/2"/>
                                          </p:val>
                                        </p:tav>
                                        <p:tav tm="100000">
                                          <p:val>
                                            <p:strVal val="#ppt_x"/>
                                          </p:val>
                                        </p:tav>
                                      </p:tavLst>
                                    </p:anim>
                                    <p:anim calcmode="lin" valueType="num">
                                      <p:cBhvr>
                                        <p:cTn id="44" dur="500" fill="hold"/>
                                        <p:tgtEl>
                                          <p:spTgt spid="7"/>
                                        </p:tgtEl>
                                        <p:attrNameLst>
                                          <p:attrName>ppt_y</p:attrName>
                                        </p:attrNameLst>
                                      </p:cBhvr>
                                      <p:tavLst>
                                        <p:tav tm="0">
                                          <p:val>
                                            <p:strVal val="#ppt_y"/>
                                          </p:val>
                                        </p:tav>
                                        <p:tav tm="100000">
                                          <p:val>
                                            <p:strVal val="#ppt_y"/>
                                          </p:val>
                                        </p:tav>
                                      </p:tavLst>
                                    </p:anim>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23</a:t>
            </a:r>
            <a:r>
              <a:rPr lang="en-US" dirty="0"/>
              <a:t> For I see that you are in the gall of bitterness and in the bondage of iniquity.” </a:t>
            </a:r>
            <a:r>
              <a:rPr lang="en-US" baseline="30000" dirty="0"/>
              <a:t>24</a:t>
            </a:r>
            <a:r>
              <a:rPr lang="en-US" dirty="0"/>
              <a:t> But Simon answered and said, “Pray to the Lord for me yourselves, so that nothing of what you have said may come upon me.”</a:t>
            </a:r>
          </a:p>
        </p:txBody>
      </p:sp>
      <p:sp>
        <p:nvSpPr>
          <p:cNvPr id="3" name="Text Placeholder 2"/>
          <p:cNvSpPr>
            <a:spLocks noGrp="1"/>
          </p:cNvSpPr>
          <p:nvPr>
            <p:ph type="body" sz="quarter" idx="11"/>
          </p:nvPr>
        </p:nvSpPr>
        <p:spPr/>
        <p:txBody>
          <a:bodyPr/>
          <a:lstStyle/>
          <a:p>
            <a:r>
              <a:rPr lang="en-US" dirty="0"/>
              <a:t>- Acts 8:23-24</a:t>
            </a:r>
          </a:p>
        </p:txBody>
      </p:sp>
    </p:spTree>
    <p:extLst>
      <p:ext uri="{BB962C8B-B14F-4D97-AF65-F5344CB8AC3E}">
        <p14:creationId xmlns:p14="http://schemas.microsoft.com/office/powerpoint/2010/main" val="1173305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3F84D5-8575-494F-8F83-0A5CE93F3050}"/>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FB788FB6-F202-478D-9475-F4D5635A327E}"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23</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4818" name="Text Box 2">
            <a:extLst>
              <a:ext uri="{FF2B5EF4-FFF2-40B4-BE49-F238E27FC236}">
                <a16:creationId xmlns:a16="http://schemas.microsoft.com/office/drawing/2014/main" id="{EF061B9C-1ED4-457A-9971-FAF9A25768C0}"/>
              </a:ext>
            </a:extLst>
          </p:cNvPr>
          <p:cNvSpPr txBox="1">
            <a:spLocks noChangeArrowheads="1"/>
          </p:cNvSpPr>
          <p:nvPr/>
        </p:nvSpPr>
        <p:spPr bwMode="auto">
          <a:xfrm>
            <a:off x="2743200" y="685800"/>
            <a:ext cx="769620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7.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Paul’s Secondary Missionary Journey; Evangelizing Greece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(16.1-18.21):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and Barnabas separate (15.39);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Why the separation?</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and Silas visit churches in Syria and Asia Minor (15.40-41);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 vision directs Paul to Macedonia (15.40-16.10);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customary activity relative to the Jews and then being abused by them (16.11-17.15);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4818">
                                            <p:txEl>
                                              <p:pRg st="0" end="0"/>
                                            </p:txEl>
                                          </p:spTgt>
                                        </p:tgtEl>
                                        <p:attrNameLst>
                                          <p:attrName>style.visibility</p:attrName>
                                        </p:attrNameLst>
                                      </p:cBhvr>
                                      <p:to>
                                        <p:strVal val="visible"/>
                                      </p:to>
                                    </p:set>
                                    <p:anim calcmode="lin" valueType="num">
                                      <p:cBhvr additive="base">
                                        <p:cTn id="7" dur="300" fill="hold"/>
                                        <p:tgtEl>
                                          <p:spTgt spid="34818">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481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4818">
                                            <p:txEl>
                                              <p:pRg st="1" end="1"/>
                                            </p:txEl>
                                          </p:spTgt>
                                        </p:tgtEl>
                                        <p:attrNameLst>
                                          <p:attrName>style.visibility</p:attrName>
                                        </p:attrNameLst>
                                      </p:cBhvr>
                                      <p:to>
                                        <p:strVal val="visible"/>
                                      </p:to>
                                    </p:set>
                                    <p:anim calcmode="lin" valueType="num">
                                      <p:cBhvr additive="base">
                                        <p:cTn id="13" dur="300" fill="hold"/>
                                        <p:tgtEl>
                                          <p:spTgt spid="34818">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481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4818">
                                            <p:txEl>
                                              <p:pRg st="2" end="2"/>
                                            </p:txEl>
                                          </p:spTgt>
                                        </p:tgtEl>
                                        <p:attrNameLst>
                                          <p:attrName>style.visibility</p:attrName>
                                        </p:attrNameLst>
                                      </p:cBhvr>
                                      <p:to>
                                        <p:strVal val="visible"/>
                                      </p:to>
                                    </p:set>
                                    <p:anim calcmode="lin" valueType="num">
                                      <p:cBhvr additive="base">
                                        <p:cTn id="19" dur="300" fill="hold"/>
                                        <p:tgtEl>
                                          <p:spTgt spid="34818">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481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4818">
                                            <p:txEl>
                                              <p:pRg st="3" end="3"/>
                                            </p:txEl>
                                          </p:spTgt>
                                        </p:tgtEl>
                                        <p:attrNameLst>
                                          <p:attrName>style.visibility</p:attrName>
                                        </p:attrNameLst>
                                      </p:cBhvr>
                                      <p:to>
                                        <p:strVal val="visible"/>
                                      </p:to>
                                    </p:set>
                                    <p:anim calcmode="lin" valueType="num">
                                      <p:cBhvr additive="base">
                                        <p:cTn id="25" dur="300" fill="hold"/>
                                        <p:tgtEl>
                                          <p:spTgt spid="34818">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481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4818">
                                            <p:txEl>
                                              <p:pRg st="4" end="4"/>
                                            </p:txEl>
                                          </p:spTgt>
                                        </p:tgtEl>
                                        <p:attrNameLst>
                                          <p:attrName>style.visibility</p:attrName>
                                        </p:attrNameLst>
                                      </p:cBhvr>
                                      <p:to>
                                        <p:strVal val="visible"/>
                                      </p:to>
                                    </p:set>
                                    <p:anim calcmode="lin" valueType="num">
                                      <p:cBhvr additive="base">
                                        <p:cTn id="31" dur="300" fill="hold"/>
                                        <p:tgtEl>
                                          <p:spTgt spid="34818">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481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34818">
                                            <p:txEl>
                                              <p:pRg st="5" end="5"/>
                                            </p:txEl>
                                          </p:spTgt>
                                        </p:tgtEl>
                                        <p:attrNameLst>
                                          <p:attrName>style.visibility</p:attrName>
                                        </p:attrNameLst>
                                      </p:cBhvr>
                                      <p:to>
                                        <p:strVal val="visible"/>
                                      </p:to>
                                    </p:set>
                                    <p:anim calcmode="lin" valueType="num">
                                      <p:cBhvr additive="base">
                                        <p:cTn id="37" dur="300" fill="hold"/>
                                        <p:tgtEl>
                                          <p:spTgt spid="34818">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34818">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build="p" autoUpdateAnimBg="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802" y="2405496"/>
            <a:ext cx="4661143" cy="1983625"/>
          </a:xfrm>
          <a:solidFill>
            <a:schemeClr val="accent1"/>
          </a:solidFill>
        </p:spPr>
        <p:txBody>
          <a:bodyPr>
            <a:normAutofit/>
          </a:bodyPr>
          <a:lstStyle/>
          <a:p>
            <a:r>
              <a:rPr lang="en-US" sz="4267" dirty="0">
                <a:solidFill>
                  <a:srgbClr val="333F2A"/>
                </a:solidFill>
              </a:rPr>
              <a:t>Gall of bitterness</a:t>
            </a:r>
            <a:br>
              <a:rPr lang="en-US" sz="4267" dirty="0">
                <a:solidFill>
                  <a:srgbClr val="333F2A"/>
                </a:solidFill>
              </a:rPr>
            </a:br>
            <a:r>
              <a:rPr lang="en-US" sz="4267" dirty="0">
                <a:solidFill>
                  <a:srgbClr val="333F2A"/>
                </a:solidFill>
              </a:rPr>
              <a:t>bondage of iniquity</a:t>
            </a:r>
          </a:p>
        </p:txBody>
      </p:sp>
      <p:sp>
        <p:nvSpPr>
          <p:cNvPr id="3" name="Title 1"/>
          <p:cNvSpPr txBox="1">
            <a:spLocks/>
          </p:cNvSpPr>
          <p:nvPr/>
        </p:nvSpPr>
        <p:spPr>
          <a:xfrm>
            <a:off x="6905002" y="2405496"/>
            <a:ext cx="4661143" cy="1983625"/>
          </a:xfrm>
          <a:prstGeom prst="rect">
            <a:avLst/>
          </a:prstGeom>
          <a:solidFill>
            <a:schemeClr val="accent1"/>
          </a:solidFill>
        </p:spPr>
        <p:txBody>
          <a:bodyPr vert="horz" lIns="121920" tIns="60960" rIns="121920" bIns="60960" rtlCol="0" anchor="ctr">
            <a:normAutofit/>
          </a:bodyPr>
          <a:lstStyle>
            <a:lvl1pPr algn="ctr" defTabSz="457200" rtl="0" eaLnBrk="1" latinLnBrk="0" hangingPunct="1">
              <a:spcBef>
                <a:spcPct val="0"/>
              </a:spcBef>
              <a:buNone/>
              <a:defRPr sz="4000" b="1" kern="1200" spc="-150">
                <a:solidFill>
                  <a:schemeClr val="tx1"/>
                </a:solidFill>
                <a:latin typeface="Lato Regular"/>
                <a:ea typeface="+mj-ea"/>
                <a:cs typeface="Lato Regular"/>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4267" b="1" i="0" u="none" strike="noStrike" kern="1200" cap="none" spc="-200" normalizeH="0" baseline="0" noProof="0" dirty="0">
                <a:ln>
                  <a:noFill/>
                </a:ln>
                <a:solidFill>
                  <a:srgbClr val="333F2A"/>
                </a:solidFill>
                <a:effectLst/>
                <a:uLnTx/>
                <a:uFillTx/>
                <a:latin typeface="Lato Regular"/>
                <a:ea typeface="+mj-ea"/>
              </a:rPr>
              <a:t>Prisoner of your inward sin</a:t>
            </a:r>
          </a:p>
        </p:txBody>
      </p:sp>
      <p:sp>
        <p:nvSpPr>
          <p:cNvPr id="4" name="TextBox 3"/>
          <p:cNvSpPr txBox="1"/>
          <p:nvPr/>
        </p:nvSpPr>
        <p:spPr>
          <a:xfrm>
            <a:off x="5694626" y="2781754"/>
            <a:ext cx="720069" cy="1200329"/>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Lato" charset="0"/>
                <a:ea typeface="Lato" charset="0"/>
                <a:cs typeface="Lato" charset="0"/>
              </a:rPr>
              <a:t>=</a:t>
            </a:r>
          </a:p>
        </p:txBody>
      </p:sp>
    </p:spTree>
    <p:extLst>
      <p:ext uri="{BB962C8B-B14F-4D97-AF65-F5344CB8AC3E}">
        <p14:creationId xmlns:p14="http://schemas.microsoft.com/office/powerpoint/2010/main" val="10907242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7EF3F7-FB46-495B-9599-4D6F8AEFA4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52660"/>
            <a:ext cx="12192000" cy="5757706"/>
          </a:xfrm>
          <a:prstGeom prst="rect">
            <a:avLst/>
          </a:prstGeom>
        </p:spPr>
      </p:pic>
      <p:pic>
        <p:nvPicPr>
          <p:cNvPr id="3" name="Picture 2">
            <a:extLst>
              <a:ext uri="{FF2B5EF4-FFF2-40B4-BE49-F238E27FC236}">
                <a16:creationId xmlns:a16="http://schemas.microsoft.com/office/drawing/2014/main" id="{A89EA9CA-B27D-41F3-A51E-9587B594E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7634"/>
            <a:ext cx="12191999" cy="5757706"/>
          </a:xfrm>
          <a:prstGeom prst="rect">
            <a:avLst/>
          </a:prstGeom>
        </p:spPr>
      </p:pic>
    </p:spTree>
    <p:extLst>
      <p:ext uri="{BB962C8B-B14F-4D97-AF65-F5344CB8AC3E}">
        <p14:creationId xmlns:p14="http://schemas.microsoft.com/office/powerpoint/2010/main" val="175248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D03D6D-28C8-4EF0-AE24-2CD6F16995A8}"/>
              </a:ext>
            </a:extLst>
          </p:cNvPr>
          <p:cNvPicPr>
            <a:picLocks noChangeAspect="1"/>
          </p:cNvPicPr>
          <p:nvPr/>
        </p:nvPicPr>
        <p:blipFill>
          <a:blip r:embed="rId2"/>
          <a:stretch>
            <a:fillRect/>
          </a:stretch>
        </p:blipFill>
        <p:spPr>
          <a:xfrm>
            <a:off x="653143" y="422031"/>
            <a:ext cx="10882365" cy="6029011"/>
          </a:xfrm>
          <a:prstGeom prst="rect">
            <a:avLst/>
          </a:prstGeom>
        </p:spPr>
      </p:pic>
    </p:spTree>
    <p:extLst>
      <p:ext uri="{BB962C8B-B14F-4D97-AF65-F5344CB8AC3E}">
        <p14:creationId xmlns:p14="http://schemas.microsoft.com/office/powerpoint/2010/main" val="315892292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ADD596-3CE2-4A6A-81F0-A486D805421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35267" y="240632"/>
            <a:ext cx="10915049" cy="6391174"/>
          </a:xfrm>
          <a:prstGeom prst="rect">
            <a:avLst/>
          </a:prstGeom>
          <a:noFill/>
          <a:ln>
            <a:noFill/>
          </a:ln>
        </p:spPr>
      </p:pic>
    </p:spTree>
    <p:extLst>
      <p:ext uri="{BB962C8B-B14F-4D97-AF65-F5344CB8AC3E}">
        <p14:creationId xmlns:p14="http://schemas.microsoft.com/office/powerpoint/2010/main" val="3707702145"/>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192505"/>
            <a:ext cx="10770670" cy="5293895"/>
          </a:xfrm>
        </p:spPr>
        <p:txBody>
          <a:bodyPr>
            <a:normAutofit fontScale="6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26</a:t>
            </a:r>
          </a:p>
          <a:p>
            <a:r>
              <a:rPr lang="en-US" sz="3800" dirty="0"/>
              <a:t>The statement “this is a desert” is correctly supposed, by best commentators,  to be no part of the angel’s speech to Philip, but to have been added by Luke    to note the singularity of a preacher being thus peremptorily sent away from     a populous country into a desert. The term </a:t>
            </a:r>
            <a:r>
              <a:rPr lang="en-US" sz="3800" i="1" dirty="0"/>
              <a:t>desert is not here to be understood in its stricter sense of a barren waste, but in its more general acceptation, of a place thinly inhabited. Such an interpretation is required by the geography of the country, and by the fact that water was found for the immersion of the eunuch. The only road from Jerusalem to Gaza, which passed through a level district suitable for wheeled vehicles, was that by Bethlehem to Hebron, and thence across a plain to Gaza. According to Dr. Hackett, this is “the desert” of Luke i: 80, in which John the Immerser grew up. Dr. S. T. Barclay, who traversed this entire route in May, 1853, says that he traveled, after leaving “the immediate vicinity of Hebron, over one of the very best roads (with slight exceptions) and one of the most fertile countries that I ever beheld.”</a:t>
            </a:r>
          </a:p>
          <a:p>
            <a:endParaRPr lang="en-US" sz="1500" i="1" dirty="0"/>
          </a:p>
          <a:p>
            <a:pPr lvl="1"/>
            <a:r>
              <a:rPr lang="en-US" b="0" dirty="0"/>
              <a:t>McGarvey, J. W. (1872). </a:t>
            </a:r>
            <a:r>
              <a:rPr lang="en-US" b="0" i="1" u="sng" dirty="0">
                <a:hlinkClick r:id="rId2"/>
              </a:rPr>
              <a:t>A commentary on Acts of Apostles</a:t>
            </a:r>
            <a:r>
              <a:rPr lang="en-US" b="0" dirty="0">
                <a:hlinkClick r:id="rId2"/>
              </a:rPr>
              <a:t> (pp. 96–97). Lexington, KY: Transylvania</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8157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2161E7-2B67-4FF6-A30B-0602B0CA78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2611"/>
            <a:ext cx="12192000" cy="5757705"/>
          </a:xfrm>
          <a:prstGeom prst="rect">
            <a:avLst/>
          </a:prstGeom>
        </p:spPr>
      </p:pic>
      <p:pic>
        <p:nvPicPr>
          <p:cNvPr id="3" name="Picture 2">
            <a:extLst>
              <a:ext uri="{FF2B5EF4-FFF2-40B4-BE49-F238E27FC236}">
                <a16:creationId xmlns:a16="http://schemas.microsoft.com/office/drawing/2014/main" id="{CD81C518-5FF2-40B7-8B7F-7DB9F50100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Tree>
    <p:extLst>
      <p:ext uri="{BB962C8B-B14F-4D97-AF65-F5344CB8AC3E}">
        <p14:creationId xmlns:p14="http://schemas.microsoft.com/office/powerpoint/2010/main" val="249843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31 - 35</a:t>
            </a:r>
          </a:p>
          <a:p>
            <a:r>
              <a:rPr lang="en-US" dirty="0"/>
              <a:t>We have now before us all the influences and agencies employed in this man’s conversion, and may restate them, as follows: He was reading a remarkable prophesy concerning Christ, and had paused upon it, with the inquiry, Of whom is this written? He could recollect nothing in the history of the prophet himself, or of any other man, to which it would apply. He was, therefore, unable to understand it; and if he learned to pray as David did, the prompt impulse of his heart was, “Open thou mine eyes, that I may behold wondrous things out of thy law.” In this frame of mind he was best prepared for the influences which God, who knows the secrets of all hearts, was preparing for him. If his eyes can be made to penetrate the darkness of that prophesy, and his heart to feel the power of the truth which lies there hid from his gaze, all will be well. But there is no human being </a:t>
            </a:r>
            <a:r>
              <a:rPr lang="en-US" dirty="0" err="1"/>
              <a:t>being</a:t>
            </a:r>
            <a:r>
              <a:rPr lang="en-US" dirty="0"/>
              <a:t> present to teach him, nor does any friend of Jesus know even of his existence. What, then, will be done? God employs his Spirit to open the eyes and touch the hearts of men; will he not, then, immediately distill a heavenly influence upon man’s soul, to enlighten him and save him? He does not do it. And if not in this case, where no human agent is at hand, who shall say that he does in any other? The word of God is silent in reference to any such abstract influence, and he who assumes its existence gets behind the curtain of revelation.</a:t>
            </a:r>
          </a:p>
          <a:p>
            <a:pPr lvl="1"/>
            <a:r>
              <a:rPr lang="en-US" b="0" dirty="0"/>
              <a:t>McGarvey, J. W. (1872). </a:t>
            </a:r>
            <a:r>
              <a:rPr lang="en-US" b="0" i="1" u="sng" dirty="0">
                <a:hlinkClick r:id="rId2"/>
              </a:rPr>
              <a:t>A commentary on Acts of Apostles</a:t>
            </a:r>
            <a:r>
              <a:rPr lang="en-US" b="0" dirty="0">
                <a:hlinkClick r:id="rId2"/>
              </a:rPr>
              <a:t> (p. 98).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98801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31 - 35</a:t>
            </a:r>
          </a:p>
          <a:p>
            <a:r>
              <a:rPr lang="en-US" sz="3400" dirty="0"/>
              <a:t>But God employs angels in ministering to those who shall be heirs of salvation. In the absence of human agency, will not some angel be dispatched to the aid  of this waiting subject for salvation? An angel is truly sent; but his mission is,   to start a </a:t>
            </a:r>
            <a:r>
              <a:rPr lang="en-US" sz="3400" i="1" dirty="0"/>
              <a:t>man in the direction of the chariot. When the man gets within sight    of the chariot, the Holy Spirit begins to work; but he works by first bringing the man to the side of the chariot, and next, through his lips, speaking to the man in the chariot. Thus we see, that, though an angel from heaven has appeared, and the Holy Spirit has operated miraculously for the conversion of the sinner, there is still an insuperable necessity for the co-operation of a man, Unless that man does his part of the work, all that has been done by both the angel and the Spirit will prove unavailing. Not the slightest influence from either of the heavenly messengers reaches the sinner’s mind or heart, until the preacher begins to speak, and then it reaches him through the words which are spoken.</a:t>
            </a:r>
          </a:p>
          <a:p>
            <a:pPr lvl="1"/>
            <a:r>
              <a:rPr lang="en-US" b="0" dirty="0"/>
              <a:t>McGarvey, J. W. (1872). </a:t>
            </a:r>
            <a:r>
              <a:rPr lang="en-US" b="0" i="1" u="sng" dirty="0">
                <a:hlinkClick r:id="rId2"/>
              </a:rPr>
              <a:t>A commentary on Acts of Apostles</a:t>
            </a:r>
            <a:r>
              <a:rPr lang="en-US" b="0" dirty="0">
                <a:hlinkClick r:id="rId2"/>
              </a:rPr>
              <a:t> (p. 98).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40428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a:extLst>
              <a:ext uri="{FF2B5EF4-FFF2-40B4-BE49-F238E27FC236}">
                <a16:creationId xmlns:a16="http://schemas.microsoft.com/office/drawing/2014/main" id="{B310BD02-38D0-4E06-B725-57580B66B87B}"/>
              </a:ext>
            </a:extLst>
          </p:cNvPr>
          <p:cNvSpPr>
            <a:spLocks noGrp="1"/>
          </p:cNvSpPr>
          <p:nvPr>
            <p:ph type="body" sz="quarter" idx="10"/>
          </p:nvPr>
        </p:nvSpPr>
        <p:spPr>
          <a:xfrm>
            <a:off x="683287" y="974690"/>
            <a:ext cx="10771833" cy="4505360"/>
          </a:xfrm>
        </p:spPr>
        <p:txBody>
          <a:bodyPr>
            <a:normAutofit/>
          </a:bodyPr>
          <a:lstStyle/>
          <a:p>
            <a:r>
              <a:rPr lang="en-US" sz="7200" dirty="0"/>
              <a:t>PROVIDENCE @WORK = PRAYING  +  DRAWING</a:t>
            </a:r>
          </a:p>
        </p:txBody>
      </p:sp>
    </p:spTree>
    <p:extLst>
      <p:ext uri="{BB962C8B-B14F-4D97-AF65-F5344CB8AC3E}">
        <p14:creationId xmlns:p14="http://schemas.microsoft.com/office/powerpoint/2010/main" val="3639088322"/>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730882" name="Rectangle 2" descr="Purple mesh"/>
          <p:cNvSpPr>
            <a:spLocks noGrp="1" noChangeArrowheads="1"/>
          </p:cNvSpPr>
          <p:nvPr>
            <p:ph type="body" idx="1"/>
          </p:nvPr>
        </p:nvSpPr>
        <p:spPr>
          <a:xfrm>
            <a:off x="2209800" y="1295400"/>
            <a:ext cx="7696200" cy="5105400"/>
          </a:xfrm>
          <a:blipFill dpi="0" rotWithShape="0">
            <a:blip r:embed="rId4" cstate="print"/>
            <a:srcRect/>
            <a:tile tx="0" ty="0" sx="100000" sy="100000" flip="none" algn="tl"/>
          </a:blipFill>
        </p:spPr>
        <p:txBody>
          <a:bodyPr/>
          <a:lstStyle/>
          <a:p>
            <a:pPr>
              <a:lnSpc>
                <a:spcPct val="90000"/>
              </a:lnSpc>
              <a:buFont typeface="Wingdings" pitchFamily="2" charset="2"/>
              <a:buChar char="v"/>
            </a:pPr>
            <a:endParaRPr lang="en-US" sz="900" dirty="0">
              <a:solidFill>
                <a:srgbClr val="FFFF00"/>
              </a:solidFill>
              <a:effectLst>
                <a:outerShdw blurRad="38100" dist="38100" dir="2700000" algn="tl">
                  <a:srgbClr val="000000"/>
                </a:outerShdw>
              </a:effectLst>
              <a:latin typeface="Old English Text MT" pitchFamily="66" charset="0"/>
            </a:endParaRPr>
          </a:p>
          <a:p>
            <a:pPr>
              <a:lnSpc>
                <a:spcPct val="90000"/>
              </a:lnSpc>
              <a:buFont typeface="Wingdings" pitchFamily="2" charset="2"/>
              <a:buChar char="v"/>
            </a:pPr>
            <a:r>
              <a:rPr lang="en-US" sz="4000" dirty="0">
                <a:solidFill>
                  <a:srgbClr val="FFFF00"/>
                </a:solidFill>
                <a:effectLst>
                  <a:outerShdw blurRad="38100" dist="38100" dir="2700000" algn="tl">
                    <a:srgbClr val="000000"/>
                  </a:outerShdw>
                </a:effectLst>
                <a:latin typeface="Old English Text MT" pitchFamily="66" charset="0"/>
              </a:rPr>
              <a:t> “The word ‘</a:t>
            </a:r>
            <a:r>
              <a:rPr lang="en-US" sz="4000" dirty="0" err="1">
                <a:solidFill>
                  <a:srgbClr val="FFFF00"/>
                </a:solidFill>
                <a:effectLst>
                  <a:outerShdw blurRad="38100" dist="38100" dir="2700000" algn="tl">
                    <a:srgbClr val="000000"/>
                  </a:outerShdw>
                </a:effectLst>
                <a:latin typeface="Old English Text MT" pitchFamily="66" charset="0"/>
              </a:rPr>
              <a:t>prevenient</a:t>
            </a:r>
            <a:r>
              <a:rPr lang="en-US" sz="4000" dirty="0">
                <a:solidFill>
                  <a:srgbClr val="FFFF00"/>
                </a:solidFill>
                <a:effectLst>
                  <a:outerShdw blurRad="38100" dist="38100" dir="2700000" algn="tl">
                    <a:srgbClr val="000000"/>
                  </a:outerShdw>
                </a:effectLst>
                <a:latin typeface="Old English Text MT" pitchFamily="66" charset="0"/>
              </a:rPr>
              <a:t>’ is based upon two Latin words which mean ‘to come before.’  Thus </a:t>
            </a:r>
            <a:r>
              <a:rPr lang="en-US" sz="4000" dirty="0" err="1">
                <a:solidFill>
                  <a:srgbClr val="FFFF00"/>
                </a:solidFill>
                <a:effectLst>
                  <a:outerShdw blurRad="38100" dist="38100" dir="2700000" algn="tl">
                    <a:srgbClr val="000000"/>
                  </a:outerShdw>
                </a:effectLst>
                <a:latin typeface="Old English Text MT" pitchFamily="66" charset="0"/>
              </a:rPr>
              <a:t>prevenient</a:t>
            </a:r>
            <a:r>
              <a:rPr lang="en-US" sz="4000" dirty="0">
                <a:solidFill>
                  <a:srgbClr val="FFFF00"/>
                </a:solidFill>
                <a:effectLst>
                  <a:outerShdw blurRad="38100" dist="38100" dir="2700000" algn="tl">
                    <a:srgbClr val="000000"/>
                  </a:outerShdw>
                </a:effectLst>
                <a:latin typeface="Old English Text MT" pitchFamily="66" charset="0"/>
              </a:rPr>
              <a:t> or preliminary grace refers to the operation of God’s grace before we turn to God. Implied is the concept that God’s drawing grace precedes the human response of faith.”  </a:t>
            </a:r>
          </a:p>
          <a:p>
            <a:pPr>
              <a:lnSpc>
                <a:spcPct val="90000"/>
              </a:lnSpc>
              <a:buFont typeface="Wingdings" pitchFamily="2" charset="2"/>
              <a:buNone/>
            </a:pPr>
            <a:endParaRPr lang="en-US" sz="4000" dirty="0"/>
          </a:p>
        </p:txBody>
      </p:sp>
      <p:sp>
        <p:nvSpPr>
          <p:cNvPr id="4730883" name="WordArt 3"/>
          <p:cNvSpPr>
            <a:spLocks noChangeArrowheads="1" noChangeShapeType="1" noTextEdit="1"/>
          </p:cNvSpPr>
          <p:nvPr/>
        </p:nvSpPr>
        <p:spPr bwMode="auto">
          <a:xfrm>
            <a:off x="2057400" y="228600"/>
            <a:ext cx="78486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CONVICTION: PREVENIENT GRACE</a:t>
            </a:r>
          </a:p>
        </p:txBody>
      </p:sp>
    </p:spTree>
    <p:extLst>
      <p:ext uri="{BB962C8B-B14F-4D97-AF65-F5344CB8AC3E}">
        <p14:creationId xmlns:p14="http://schemas.microsoft.com/office/powerpoint/2010/main" val="427263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730883"/>
                                        </p:tgtEl>
                                        <p:attrNameLst>
                                          <p:attrName>style.visibility</p:attrName>
                                        </p:attrNameLst>
                                      </p:cBhvr>
                                      <p:to>
                                        <p:strVal val="visible"/>
                                      </p:to>
                                    </p:set>
                                    <p:anim calcmode="lin" valueType="num">
                                      <p:cBhvr>
                                        <p:cTn id="7" dur="5000" fill="hold"/>
                                        <p:tgtEl>
                                          <p:spTgt spid="4730883"/>
                                        </p:tgtEl>
                                        <p:attrNameLst>
                                          <p:attrName>ppt_w</p:attrName>
                                        </p:attrNameLst>
                                      </p:cBhvr>
                                      <p:tavLst>
                                        <p:tav tm="0" fmla="#ppt_w*sin(2.5*pi*$)">
                                          <p:val>
                                            <p:fltVal val="0"/>
                                          </p:val>
                                        </p:tav>
                                        <p:tav tm="100000">
                                          <p:val>
                                            <p:fltVal val="1"/>
                                          </p:val>
                                        </p:tav>
                                      </p:tavLst>
                                    </p:anim>
                                    <p:anim calcmode="lin" valueType="num">
                                      <p:cBhvr>
                                        <p:cTn id="8" dur="5000" fill="hold"/>
                                        <p:tgtEl>
                                          <p:spTgt spid="473088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730882">
                                            <p:txEl>
                                              <p:pRg st="1" end="1"/>
                                            </p:txEl>
                                          </p:spTgt>
                                        </p:tgtEl>
                                        <p:attrNameLst>
                                          <p:attrName>style.visibility</p:attrName>
                                        </p:attrNameLst>
                                      </p:cBhvr>
                                      <p:to>
                                        <p:strVal val="visible"/>
                                      </p:to>
                                    </p:set>
                                    <p:animEffect transition="in" filter="wipe(left)">
                                      <p:cBhvr>
                                        <p:cTn id="13" dur="500"/>
                                        <p:tgtEl>
                                          <p:spTgt spid="473088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0882" grpId="0" build="p" autoUpdateAnimBg="0" rev="1"/>
      <p:bldP spid="473088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AB9877-D261-49F3-A0B2-A231EB093BC4}"/>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4896AA4-E861-4F06-9867-E130186E7066}"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24</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104450" name="Picture 2">
            <a:extLst>
              <a:ext uri="{FF2B5EF4-FFF2-40B4-BE49-F238E27FC236}">
                <a16:creationId xmlns:a16="http://schemas.microsoft.com/office/drawing/2014/main" id="{498868F1-18B8-4CB6-B4C7-C367BC6082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
            <a:ext cx="7239000" cy="6513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2802" name="AutoShape 2"/>
          <p:cNvSpPr>
            <a:spLocks noChangeArrowheads="1"/>
          </p:cNvSpPr>
          <p:nvPr/>
        </p:nvSpPr>
        <p:spPr bwMode="auto">
          <a:xfrm>
            <a:off x="1905000" y="685800"/>
            <a:ext cx="8534400" cy="59436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4"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7" name="Rectangle 7"/>
          <p:cNvSpPr>
            <a:spLocks noChangeArrowheads="1"/>
          </p:cNvSpPr>
          <p:nvPr/>
        </p:nvSpPr>
        <p:spPr bwMode="auto">
          <a:xfrm>
            <a:off x="2286000" y="2590800"/>
            <a:ext cx="8077200" cy="17526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Calvinists believe that unregenerate people are so depraved that, left to themselves, they would never repent, believe and follow Jesus.  And they are absolutely correct on that point.  Jesus Christ said, ‘No man can come to Me unless the Father who  sent me draws him’  [John 6: 44]</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Contrary to what some Calvinist theologians try to tell us, however,  the word </a:t>
            </a:r>
            <a:r>
              <a:rPr kumimoji="0" lang="en-US" sz="2800" b="0" i="1" u="none" strike="noStrike" kern="1200" cap="none" spc="0" normalizeH="0" baseline="0" noProof="0" dirty="0">
                <a:ln>
                  <a:noFill/>
                </a:ln>
                <a:solidFill>
                  <a:srgbClr val="000000"/>
                </a:solidFill>
                <a:effectLst/>
                <a:uLnTx/>
                <a:uFillTx/>
                <a:latin typeface="Times New Roman"/>
                <a:ea typeface="+mn-ea"/>
                <a:cs typeface="+mn-cs"/>
              </a:rPr>
              <a:t>draw </a:t>
            </a:r>
            <a:r>
              <a:rPr kumimoji="0" lang="en-US" sz="2800" b="0" i="0" u="none" strike="noStrike" kern="1200" cap="none" spc="0" normalizeH="0" baseline="0" noProof="0" dirty="0">
                <a:ln>
                  <a:noFill/>
                </a:ln>
                <a:solidFill>
                  <a:srgbClr val="000000"/>
                </a:solidFill>
                <a:effectLst/>
                <a:uLnTx/>
                <a:uFillTx/>
                <a:latin typeface="Times New Roman"/>
                <a:ea typeface="+mn-ea"/>
                <a:cs typeface="+mn-cs"/>
              </a:rPr>
              <a:t>doesn’t actually mean </a:t>
            </a:r>
            <a:r>
              <a:rPr kumimoji="0" lang="en-US" sz="2800" b="0" i="1" u="none" strike="noStrike" kern="1200" cap="none" spc="0" normalizeH="0" baseline="0" noProof="0" dirty="0">
                <a:ln>
                  <a:noFill/>
                </a:ln>
                <a:solidFill>
                  <a:srgbClr val="000000"/>
                </a:solidFill>
                <a:effectLst/>
                <a:uLnTx/>
                <a:uFillTx/>
                <a:latin typeface="Times New Roman"/>
                <a:ea typeface="+mn-ea"/>
                <a:cs typeface="+mn-cs"/>
              </a:rPr>
              <a:t>drag</a:t>
            </a:r>
            <a:r>
              <a:rPr kumimoji="0" lang="en-US" sz="2800" b="0" i="0" u="none" strike="noStrike" kern="1200" cap="none" spc="0" normalizeH="0" baseline="0" noProof="0" dirty="0">
                <a:ln>
                  <a:noFill/>
                </a:ln>
                <a:solidFill>
                  <a:srgbClr val="000000"/>
                </a:solidFill>
                <a:effectLst/>
                <a:uLnTx/>
                <a:uFillTx/>
                <a:latin typeface="Times New Roman"/>
                <a:ea typeface="+mn-ea"/>
                <a:cs typeface="+mn-cs"/>
              </a:rPr>
              <a:t> in the Greek language - per lexicon.   </a:t>
            </a:r>
          </a:p>
        </p:txBody>
      </p:sp>
      <p:sp>
        <p:nvSpPr>
          <p:cNvPr id="9" name="Rectangle 8"/>
          <p:cNvSpPr/>
          <p:nvPr/>
        </p:nvSpPr>
        <p:spPr>
          <a:xfrm>
            <a:off x="2460396" y="782424"/>
            <a:ext cx="7683358" cy="110799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SEMI-PELAGIANISM</a:t>
            </a: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  </a:t>
            </a:r>
          </a:p>
        </p:txBody>
      </p:sp>
      <p:sp>
        <p:nvSpPr>
          <p:cNvPr id="10" name="Text Box 6"/>
          <p:cNvSpPr txBox="1">
            <a:spLocks noChangeArrowheads="1"/>
          </p:cNvSpPr>
          <p:nvPr/>
        </p:nvSpPr>
        <p:spPr bwMode="auto">
          <a:xfrm>
            <a:off x="2286000" y="1905001"/>
            <a:ext cx="8153400" cy="830997"/>
          </a:xfrm>
          <a:prstGeom prst="rect">
            <a:avLst/>
          </a:prstGeom>
          <a:noFill/>
          <a:ln w="9525">
            <a:noFill/>
            <a:miter lim="800000"/>
            <a:headEnd/>
            <a:tailEnd/>
          </a:ln>
          <a:effec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a:ea typeface="+mn-ea"/>
                <a:cs typeface="+mn-cs"/>
              </a:rPr>
              <a:t>1. </a:t>
            </a:r>
            <a:r>
              <a:rPr kumimoji="0" lang="en-US" sz="4800" b="1" i="0" u="none" strike="noStrike" kern="1200" cap="none" spc="0" normalizeH="0" baseline="0" noProof="0" dirty="0">
                <a:ln>
                  <a:noFill/>
                </a:ln>
                <a:solidFill>
                  <a:srgbClr val="000000"/>
                </a:solidFill>
                <a:effectLst/>
                <a:uLnTx/>
                <a:uFillTx/>
                <a:latin typeface="Times New Roman"/>
                <a:ea typeface="+mn-ea"/>
                <a:cs typeface="+mn-cs"/>
              </a:rPr>
              <a:t>The God Who Draws </a:t>
            </a:r>
            <a:endParaRPr kumimoji="0" lang="en-US" sz="4000" b="1"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02563025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from="(-#ppt_w/2)" to="(#ppt_x)" calcmode="lin" valueType="num">
                                      <p:cBhvr>
                                        <p:cTn id="7" dur="600" fill="hold">
                                          <p:stCondLst>
                                            <p:cond delay="0"/>
                                          </p:stCondLst>
                                        </p:cTn>
                                        <p:tgtEl>
                                          <p:spTgt spid="9"/>
                                        </p:tgtEl>
                                        <p:attrNameLst>
                                          <p:attrName>ppt_x</p:attrName>
                                        </p:attrNameLst>
                                      </p:cBhvr>
                                    </p:anim>
                                    <p:anim from="0" to="-1.0" calcmode="lin" valueType="num">
                                      <p:cBhvr>
                                        <p:cTn id="8" dur="200" decel="50000" autoRev="1" fill="hold">
                                          <p:stCondLst>
                                            <p:cond delay="600"/>
                                          </p:stCondLst>
                                        </p:cTn>
                                        <p:tgtEl>
                                          <p:spTgt spid="9"/>
                                        </p:tgtEl>
                                        <p:attrNameLst>
                                          <p:attrName>xshear</p:attrName>
                                        </p:attrNameLst>
                                      </p:cBhvr>
                                    </p:anim>
                                    <p:animScale>
                                      <p:cBhvr>
                                        <p:cTn id="9" dur="200" decel="100000" autoRev="1" fill="hold">
                                          <p:stCondLst>
                                            <p:cond delay="600"/>
                                          </p:stCondLst>
                                        </p:cTn>
                                        <p:tgtEl>
                                          <p:spTgt spid="9"/>
                                        </p:tgtEl>
                                      </p:cBhvr>
                                      <p:from x="100000" y="100000"/>
                                      <p:to x="80000" y="100000"/>
                                    </p:animScale>
                                    <p:anim by="(#ppt_h/3+#ppt_w*0.1)" calcmode="lin" valueType="num">
                                      <p:cBhvr additive="sum">
                                        <p:cTn id="10" dur="200" decel="100000" autoRev="1" fill="hold">
                                          <p:stCondLst>
                                            <p:cond delay="600"/>
                                          </p:stCondLst>
                                        </p:cTn>
                                        <p:tgtEl>
                                          <p:spTgt spid="9"/>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892802"/>
                                        </p:tgtEl>
                                        <p:attrNameLst>
                                          <p:attrName>style.visibility</p:attrName>
                                        </p:attrNameLst>
                                      </p:cBhvr>
                                      <p:to>
                                        <p:strVal val="visible"/>
                                      </p:to>
                                    </p:set>
                                    <p:animEffect transition="in" filter="dissolve">
                                      <p:cBhvr>
                                        <p:cTn id="15" dur="500"/>
                                        <p:tgtEl>
                                          <p:spTgt spid="2892802"/>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2892807">
                                            <p:txEl>
                                              <p:pRg st="0" end="0"/>
                                            </p:txEl>
                                          </p:spTgt>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499"/>
                                          </p:stCondLst>
                                        </p:cTn>
                                        <p:tgtEl>
                                          <p:spTgt spid="289280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2" grpId="0" animBg="1"/>
      <p:bldP spid="2892807" grpId="0" build="p" autoUpdateAnimBg="0" advAuto="0"/>
      <p:bldP spid="9" grpId="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2802" name="AutoShape 2"/>
          <p:cNvSpPr>
            <a:spLocks noChangeArrowheads="1"/>
          </p:cNvSpPr>
          <p:nvPr/>
        </p:nvSpPr>
        <p:spPr bwMode="auto">
          <a:xfrm>
            <a:off x="1905000" y="685800"/>
            <a:ext cx="8534400" cy="59436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4"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7" name="Rectangle 7"/>
          <p:cNvSpPr>
            <a:spLocks noChangeArrowheads="1"/>
          </p:cNvSpPr>
          <p:nvPr/>
        </p:nvSpPr>
        <p:spPr bwMode="auto">
          <a:xfrm>
            <a:off x="2286000" y="2743200"/>
            <a:ext cx="8077200" cy="1600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And if God ‘draws’ people,  that clearly indicates that people have a say in the matter of whether or not they will yield to His drawing. Thus, Christ not only affirmed that our salvation requires the work   of God’s grace from the very start,  but He also affirmed that each person will use his or her God-given ability to either resist or not resist God’s gracious drawing.  </a:t>
            </a:r>
          </a:p>
        </p:txBody>
      </p:sp>
      <p:sp>
        <p:nvSpPr>
          <p:cNvPr id="10" name="Text Box 6"/>
          <p:cNvSpPr txBox="1">
            <a:spLocks noChangeArrowheads="1"/>
          </p:cNvSpPr>
          <p:nvPr/>
        </p:nvSpPr>
        <p:spPr bwMode="auto">
          <a:xfrm>
            <a:off x="2286000" y="1905001"/>
            <a:ext cx="8153400" cy="830997"/>
          </a:xfrm>
          <a:prstGeom prst="rect">
            <a:avLst/>
          </a:prstGeom>
          <a:noFill/>
          <a:ln w="9525">
            <a:noFill/>
            <a:miter lim="800000"/>
            <a:headEnd/>
            <a:tailEnd/>
          </a:ln>
          <a:effec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a:ea typeface="+mn-ea"/>
                <a:cs typeface="+mn-cs"/>
              </a:rPr>
              <a:t>1. </a:t>
            </a:r>
            <a:r>
              <a:rPr kumimoji="0" lang="en-US" sz="4800" b="1" i="0" u="none" strike="noStrike" kern="1200" cap="none" spc="0" normalizeH="0" baseline="0" noProof="0" dirty="0">
                <a:ln>
                  <a:noFill/>
                </a:ln>
                <a:solidFill>
                  <a:srgbClr val="000000"/>
                </a:solidFill>
                <a:effectLst/>
                <a:uLnTx/>
                <a:uFillTx/>
                <a:latin typeface="Times New Roman"/>
                <a:ea typeface="+mn-ea"/>
                <a:cs typeface="+mn-cs"/>
              </a:rPr>
              <a:t>The God Who Draws </a:t>
            </a:r>
            <a:endParaRPr kumimoji="0" lang="en-US" sz="40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1" name="Rectangle 10">
            <a:extLst>
              <a:ext uri="{FF2B5EF4-FFF2-40B4-BE49-F238E27FC236}">
                <a16:creationId xmlns:a16="http://schemas.microsoft.com/office/drawing/2014/main" id="{9C8205EF-77F5-4592-A895-81EBF89F79F6}"/>
              </a:ext>
            </a:extLst>
          </p:cNvPr>
          <p:cNvSpPr/>
          <p:nvPr/>
        </p:nvSpPr>
        <p:spPr>
          <a:xfrm>
            <a:off x="2460396" y="782424"/>
            <a:ext cx="7683358" cy="110799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SEMI-PELAGIANISM</a:t>
            </a: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  </a:t>
            </a:r>
          </a:p>
        </p:txBody>
      </p:sp>
    </p:spTree>
    <p:extLst>
      <p:ext uri="{BB962C8B-B14F-4D97-AF65-F5344CB8AC3E}">
        <p14:creationId xmlns:p14="http://schemas.microsoft.com/office/powerpoint/2010/main" val="421741195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92802"/>
                                        </p:tgtEl>
                                        <p:attrNameLst>
                                          <p:attrName>style.visibility</p:attrName>
                                        </p:attrNameLst>
                                      </p:cBhvr>
                                      <p:to>
                                        <p:strVal val="visible"/>
                                      </p:to>
                                    </p:set>
                                    <p:animEffect transition="in" filter="dissolve">
                                      <p:cBhvr>
                                        <p:cTn id="7" dur="500"/>
                                        <p:tgtEl>
                                          <p:spTgt spid="289280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89280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from="(-#ppt_w/2)" to="(#ppt_x)" calcmode="lin" valueType="num">
                                      <p:cBhvr>
                                        <p:cTn id="15" dur="600" fill="hold">
                                          <p:stCondLst>
                                            <p:cond delay="0"/>
                                          </p:stCondLst>
                                        </p:cTn>
                                        <p:tgtEl>
                                          <p:spTgt spid="11"/>
                                        </p:tgtEl>
                                        <p:attrNameLst>
                                          <p:attrName>ppt_x</p:attrName>
                                        </p:attrNameLst>
                                      </p:cBhvr>
                                    </p:anim>
                                    <p:anim from="0" to="-1.0" calcmode="lin" valueType="num">
                                      <p:cBhvr>
                                        <p:cTn id="16" dur="200" decel="50000" autoRev="1" fill="hold">
                                          <p:stCondLst>
                                            <p:cond delay="600"/>
                                          </p:stCondLst>
                                        </p:cTn>
                                        <p:tgtEl>
                                          <p:spTgt spid="11"/>
                                        </p:tgtEl>
                                        <p:attrNameLst>
                                          <p:attrName>xshear</p:attrName>
                                        </p:attrNameLst>
                                      </p:cBhvr>
                                    </p:anim>
                                    <p:animScale>
                                      <p:cBhvr>
                                        <p:cTn id="17" dur="200" decel="100000" autoRev="1" fill="hold">
                                          <p:stCondLst>
                                            <p:cond delay="600"/>
                                          </p:stCondLst>
                                        </p:cTn>
                                        <p:tgtEl>
                                          <p:spTgt spid="11"/>
                                        </p:tgtEl>
                                      </p:cBhvr>
                                      <p:from x="100000" y="100000"/>
                                      <p:to x="80000" y="100000"/>
                                    </p:animScale>
                                    <p:anim by="(#ppt_h/3+#ppt_w*0.1)" calcmode="lin" valueType="num">
                                      <p:cBhvr additive="sum">
                                        <p:cTn id="18" dur="200" decel="100000" autoRev="1" fill="hold">
                                          <p:stCondLst>
                                            <p:cond delay="600"/>
                                          </p:stCondLst>
                                        </p:cTn>
                                        <p:tgtEl>
                                          <p:spTgt spid="1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2" grpId="0" animBg="1"/>
      <p:bldP spid="2892807" grpId="0" build="p" autoUpdateAnimBg="0" advAuto="0"/>
      <p:bldP spid="11"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2802" name="AutoShape 2"/>
          <p:cNvSpPr>
            <a:spLocks noChangeArrowheads="1"/>
          </p:cNvSpPr>
          <p:nvPr/>
        </p:nvSpPr>
        <p:spPr bwMode="auto">
          <a:xfrm>
            <a:off x="1905000" y="685800"/>
            <a:ext cx="8534400" cy="59436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4"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7" name="Rectangle 7"/>
          <p:cNvSpPr>
            <a:spLocks noChangeArrowheads="1"/>
          </p:cNvSpPr>
          <p:nvPr/>
        </p:nvSpPr>
        <p:spPr bwMode="auto">
          <a:xfrm>
            <a:off x="2286000" y="2438400"/>
            <a:ext cx="8077200" cy="19050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As I’ve already stated,  Calvinists believe that God draws only those whom He has allegedly predestined,  and that He draws them so strongly that they can’t resist.  He supposedly draws them ‘irresistibly.’</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Non-Calvinists, on the other hand, believe that God could draw people irresistibly,  but that He doesn’t.  If He did,  those who are irresistibly drawn, having no choice in the matter, would be virtual robots, and it could hardly be said they love God, as love is predicated on free choice.  One wonders what God would desire with a group of robots.  It could hardly be said that they have a relationship with them.      </a:t>
            </a:r>
          </a:p>
        </p:txBody>
      </p:sp>
      <p:sp>
        <p:nvSpPr>
          <p:cNvPr id="10" name="Text Box 6"/>
          <p:cNvSpPr txBox="1">
            <a:spLocks noChangeArrowheads="1"/>
          </p:cNvSpPr>
          <p:nvPr/>
        </p:nvSpPr>
        <p:spPr bwMode="auto">
          <a:xfrm>
            <a:off x="2286000" y="1752601"/>
            <a:ext cx="8153400" cy="830997"/>
          </a:xfrm>
          <a:prstGeom prst="rect">
            <a:avLst/>
          </a:prstGeom>
          <a:noFill/>
          <a:ln w="9525">
            <a:noFill/>
            <a:miter lim="800000"/>
            <a:headEnd/>
            <a:tailEnd/>
          </a:ln>
          <a:effec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a:ea typeface="+mn-ea"/>
                <a:cs typeface="+mn-cs"/>
              </a:rPr>
              <a:t>1. </a:t>
            </a:r>
            <a:r>
              <a:rPr kumimoji="0" lang="en-US" sz="4800" b="1" i="0" u="none" strike="noStrike" kern="1200" cap="none" spc="0" normalizeH="0" baseline="0" noProof="0" dirty="0">
                <a:ln>
                  <a:noFill/>
                </a:ln>
                <a:solidFill>
                  <a:srgbClr val="000000"/>
                </a:solidFill>
                <a:effectLst/>
                <a:uLnTx/>
                <a:uFillTx/>
                <a:latin typeface="Times New Roman"/>
                <a:ea typeface="+mn-ea"/>
                <a:cs typeface="+mn-cs"/>
              </a:rPr>
              <a:t>The God Who Draws </a:t>
            </a:r>
            <a:endParaRPr kumimoji="0" lang="en-US" sz="40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1" name="Rectangle 10">
            <a:extLst>
              <a:ext uri="{FF2B5EF4-FFF2-40B4-BE49-F238E27FC236}">
                <a16:creationId xmlns:a16="http://schemas.microsoft.com/office/drawing/2014/main" id="{F3F033C2-B14D-43D6-B2B1-4717BC484182}"/>
              </a:ext>
            </a:extLst>
          </p:cNvPr>
          <p:cNvSpPr/>
          <p:nvPr/>
        </p:nvSpPr>
        <p:spPr>
          <a:xfrm>
            <a:off x="2460396" y="782424"/>
            <a:ext cx="7683358" cy="110799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SEMI-PELAGIANISM</a:t>
            </a: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  </a:t>
            </a:r>
          </a:p>
        </p:txBody>
      </p:sp>
    </p:spTree>
    <p:extLst>
      <p:ext uri="{BB962C8B-B14F-4D97-AF65-F5344CB8AC3E}">
        <p14:creationId xmlns:p14="http://schemas.microsoft.com/office/powerpoint/2010/main" val="243175769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92802"/>
                                        </p:tgtEl>
                                        <p:attrNameLst>
                                          <p:attrName>style.visibility</p:attrName>
                                        </p:attrNameLst>
                                      </p:cBhvr>
                                      <p:to>
                                        <p:strVal val="visible"/>
                                      </p:to>
                                    </p:set>
                                    <p:animEffect transition="in" filter="dissolve">
                                      <p:cBhvr>
                                        <p:cTn id="7" dur="500"/>
                                        <p:tgtEl>
                                          <p:spTgt spid="289280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892807">
                                            <p:txEl>
                                              <p:pRg st="0" end="0"/>
                                            </p:txEl>
                                          </p:spTgt>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2892807">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34"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from="(-#ppt_w/2)" to="(#ppt_x)" calcmode="lin" valueType="num">
                                      <p:cBhvr>
                                        <p:cTn id="18" dur="600" fill="hold">
                                          <p:stCondLst>
                                            <p:cond delay="0"/>
                                          </p:stCondLst>
                                        </p:cTn>
                                        <p:tgtEl>
                                          <p:spTgt spid="11"/>
                                        </p:tgtEl>
                                        <p:attrNameLst>
                                          <p:attrName>ppt_x</p:attrName>
                                        </p:attrNameLst>
                                      </p:cBhvr>
                                    </p:anim>
                                    <p:anim from="0" to="-1.0" calcmode="lin" valueType="num">
                                      <p:cBhvr>
                                        <p:cTn id="19" dur="200" decel="50000" autoRev="1" fill="hold">
                                          <p:stCondLst>
                                            <p:cond delay="600"/>
                                          </p:stCondLst>
                                        </p:cTn>
                                        <p:tgtEl>
                                          <p:spTgt spid="11"/>
                                        </p:tgtEl>
                                        <p:attrNameLst>
                                          <p:attrName>xshear</p:attrName>
                                        </p:attrNameLst>
                                      </p:cBhvr>
                                    </p:anim>
                                    <p:animScale>
                                      <p:cBhvr>
                                        <p:cTn id="20" dur="200" decel="100000" autoRev="1" fill="hold">
                                          <p:stCondLst>
                                            <p:cond delay="600"/>
                                          </p:stCondLst>
                                        </p:cTn>
                                        <p:tgtEl>
                                          <p:spTgt spid="11"/>
                                        </p:tgtEl>
                                      </p:cBhvr>
                                      <p:from x="100000" y="100000"/>
                                      <p:to x="80000" y="100000"/>
                                    </p:animScale>
                                    <p:anim by="(#ppt_h/3+#ppt_w*0.1)" calcmode="lin" valueType="num">
                                      <p:cBhvr additive="sum">
                                        <p:cTn id="21" dur="200" decel="100000" autoRev="1" fill="hold">
                                          <p:stCondLst>
                                            <p:cond delay="600"/>
                                          </p:stCondLst>
                                        </p:cTn>
                                        <p:tgtEl>
                                          <p:spTgt spid="1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2" grpId="0" animBg="1"/>
      <p:bldP spid="2892807" grpId="0" build="p" autoUpdateAnimBg="0" advAuto="0"/>
      <p:bldP spid="11"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2802" name="AutoShape 2"/>
          <p:cNvSpPr>
            <a:spLocks noChangeArrowheads="1"/>
          </p:cNvSpPr>
          <p:nvPr/>
        </p:nvSpPr>
        <p:spPr bwMode="auto">
          <a:xfrm>
            <a:off x="1905000" y="685800"/>
            <a:ext cx="8534400" cy="59436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4"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7" name="Rectangle 7"/>
          <p:cNvSpPr>
            <a:spLocks noChangeArrowheads="1"/>
          </p:cNvSpPr>
          <p:nvPr/>
        </p:nvSpPr>
        <p:spPr bwMode="auto">
          <a:xfrm>
            <a:off x="2286000" y="2590800"/>
            <a:ext cx="8077200" cy="17526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Non-Calvinists see the Bible as a book about people who resist God’s drawing.  The Old Testament,  in particular,  is a story of people who resisted Him,  and most of them,  as descendants of Israel, were specifically chosen by Him.  They were chosen by Him yet they resisted Him.</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And when God sent His Son into the world  ‘that it might be saved’ the majority whom He came to save rejected Him – even the Bible students.  [John 1: 11]    </a:t>
            </a:r>
          </a:p>
        </p:txBody>
      </p:sp>
      <p:sp>
        <p:nvSpPr>
          <p:cNvPr id="10" name="Text Box 6"/>
          <p:cNvSpPr txBox="1">
            <a:spLocks noChangeArrowheads="1"/>
          </p:cNvSpPr>
          <p:nvPr/>
        </p:nvSpPr>
        <p:spPr bwMode="auto">
          <a:xfrm>
            <a:off x="2286000" y="1905001"/>
            <a:ext cx="8153400" cy="830997"/>
          </a:xfrm>
          <a:prstGeom prst="rect">
            <a:avLst/>
          </a:prstGeom>
          <a:noFill/>
          <a:ln w="9525">
            <a:noFill/>
            <a:miter lim="800000"/>
            <a:headEnd/>
            <a:tailEnd/>
          </a:ln>
          <a:effec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a:ea typeface="+mn-ea"/>
                <a:cs typeface="+mn-cs"/>
              </a:rPr>
              <a:t>1. </a:t>
            </a:r>
            <a:r>
              <a:rPr kumimoji="0" lang="en-US" sz="4800" b="1" i="0" u="none" strike="noStrike" kern="1200" cap="none" spc="0" normalizeH="0" baseline="0" noProof="0" dirty="0">
                <a:ln>
                  <a:noFill/>
                </a:ln>
                <a:solidFill>
                  <a:srgbClr val="000000"/>
                </a:solidFill>
                <a:effectLst/>
                <a:uLnTx/>
                <a:uFillTx/>
                <a:latin typeface="Times New Roman"/>
                <a:ea typeface="+mn-ea"/>
                <a:cs typeface="+mn-cs"/>
              </a:rPr>
              <a:t>The God Who Draws </a:t>
            </a:r>
            <a:endParaRPr kumimoji="0" lang="en-US" sz="40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1" name="Rectangle 10">
            <a:extLst>
              <a:ext uri="{FF2B5EF4-FFF2-40B4-BE49-F238E27FC236}">
                <a16:creationId xmlns:a16="http://schemas.microsoft.com/office/drawing/2014/main" id="{D79F5E28-4CCD-4F0B-896E-F4B05C4C7FBA}"/>
              </a:ext>
            </a:extLst>
          </p:cNvPr>
          <p:cNvSpPr/>
          <p:nvPr/>
        </p:nvSpPr>
        <p:spPr>
          <a:xfrm>
            <a:off x="2460396" y="782424"/>
            <a:ext cx="7683358" cy="110799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SEMI-PELAGIANISM</a:t>
            </a: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  </a:t>
            </a:r>
          </a:p>
        </p:txBody>
      </p:sp>
    </p:spTree>
    <p:extLst>
      <p:ext uri="{BB962C8B-B14F-4D97-AF65-F5344CB8AC3E}">
        <p14:creationId xmlns:p14="http://schemas.microsoft.com/office/powerpoint/2010/main" val="299365038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92802"/>
                                        </p:tgtEl>
                                        <p:attrNameLst>
                                          <p:attrName>style.visibility</p:attrName>
                                        </p:attrNameLst>
                                      </p:cBhvr>
                                      <p:to>
                                        <p:strVal val="visible"/>
                                      </p:to>
                                    </p:set>
                                    <p:animEffect transition="in" filter="dissolve">
                                      <p:cBhvr>
                                        <p:cTn id="7" dur="500"/>
                                        <p:tgtEl>
                                          <p:spTgt spid="289280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892807">
                                            <p:txEl>
                                              <p:pRg st="0" end="0"/>
                                            </p:txEl>
                                          </p:spTgt>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2892807">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34"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from="(-#ppt_w/2)" to="(#ppt_x)" calcmode="lin" valueType="num">
                                      <p:cBhvr>
                                        <p:cTn id="18" dur="600" fill="hold">
                                          <p:stCondLst>
                                            <p:cond delay="0"/>
                                          </p:stCondLst>
                                        </p:cTn>
                                        <p:tgtEl>
                                          <p:spTgt spid="11"/>
                                        </p:tgtEl>
                                        <p:attrNameLst>
                                          <p:attrName>ppt_x</p:attrName>
                                        </p:attrNameLst>
                                      </p:cBhvr>
                                    </p:anim>
                                    <p:anim from="0" to="-1.0" calcmode="lin" valueType="num">
                                      <p:cBhvr>
                                        <p:cTn id="19" dur="200" decel="50000" autoRev="1" fill="hold">
                                          <p:stCondLst>
                                            <p:cond delay="600"/>
                                          </p:stCondLst>
                                        </p:cTn>
                                        <p:tgtEl>
                                          <p:spTgt spid="11"/>
                                        </p:tgtEl>
                                        <p:attrNameLst>
                                          <p:attrName>xshear</p:attrName>
                                        </p:attrNameLst>
                                      </p:cBhvr>
                                    </p:anim>
                                    <p:animScale>
                                      <p:cBhvr>
                                        <p:cTn id="20" dur="200" decel="100000" autoRev="1" fill="hold">
                                          <p:stCondLst>
                                            <p:cond delay="600"/>
                                          </p:stCondLst>
                                        </p:cTn>
                                        <p:tgtEl>
                                          <p:spTgt spid="11"/>
                                        </p:tgtEl>
                                      </p:cBhvr>
                                      <p:from x="100000" y="100000"/>
                                      <p:to x="80000" y="100000"/>
                                    </p:animScale>
                                    <p:anim by="(#ppt_h/3+#ppt_w*0.1)" calcmode="lin" valueType="num">
                                      <p:cBhvr additive="sum">
                                        <p:cTn id="21" dur="200" decel="100000" autoRev="1" fill="hold">
                                          <p:stCondLst>
                                            <p:cond delay="600"/>
                                          </p:stCondLst>
                                        </p:cTn>
                                        <p:tgtEl>
                                          <p:spTgt spid="1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2" grpId="0" animBg="1"/>
      <p:bldP spid="2892807" grpId="0" build="p" autoUpdateAnimBg="0" advAuto="0"/>
      <p:bldP spid="11"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2802" name="AutoShape 2"/>
          <p:cNvSpPr>
            <a:spLocks noChangeArrowheads="1"/>
          </p:cNvSpPr>
          <p:nvPr/>
        </p:nvSpPr>
        <p:spPr bwMode="auto">
          <a:xfrm>
            <a:off x="1905000" y="685800"/>
            <a:ext cx="8534400" cy="59436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4"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7" name="Rectangle 7"/>
          <p:cNvSpPr>
            <a:spLocks noChangeArrowheads="1"/>
          </p:cNvSpPr>
          <p:nvPr/>
        </p:nvSpPr>
        <p:spPr bwMode="auto">
          <a:xfrm>
            <a:off x="2286000" y="2590800"/>
            <a:ext cx="8077200" cy="17526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Calvinists sometimes point out special people in the Bible,  like the Apostle Paul,  who certainly had a strong drawing from God the day he came to Christ. But because Saul(Paul) was struck down on the road to Damascus by a blinding light, does that prove his personal will had no part to play in his salvation? Could he have ignored his experience and continued his plan to persecute Christians? Of course he could.   </a:t>
            </a:r>
            <a:r>
              <a:rPr kumimoji="0" lang="en-US" sz="3200" b="0" i="0" u="none" strike="noStrike" kern="1200" cap="none" spc="0" normalizeH="0" baseline="0" noProof="0" dirty="0">
                <a:ln>
                  <a:noFill/>
                </a:ln>
                <a:solidFill>
                  <a:srgbClr val="000000"/>
                </a:solidFill>
                <a:effectLst/>
                <a:uLnTx/>
                <a:uFillTx/>
                <a:latin typeface="Times New Roman"/>
                <a:ea typeface="+mn-ea"/>
                <a:cs typeface="+mn-cs"/>
              </a:rPr>
              <a:t>[See - Hebrews 13: 5; </a:t>
            </a:r>
            <a:r>
              <a:rPr kumimoji="0" lang="en-US" sz="3200" b="1" i="0" u="none" strike="noStrike" kern="1200" cap="none" spc="0" normalizeH="0" baseline="0" noProof="0" dirty="0">
                <a:ln>
                  <a:noFill/>
                </a:ln>
                <a:solidFill>
                  <a:srgbClr val="000000"/>
                </a:solidFill>
                <a:effectLst/>
                <a:uLnTx/>
                <a:uFillTx/>
                <a:latin typeface="Times New Roman"/>
                <a:ea typeface="+mn-ea"/>
                <a:cs typeface="+mn-cs"/>
              </a:rPr>
              <a:t>1</a:t>
            </a:r>
            <a:r>
              <a:rPr kumimoji="0" lang="en-US" sz="3200" b="1" i="0" u="none" strike="noStrike" kern="1200" cap="none" spc="0" normalizeH="0" baseline="30000" noProof="0" dirty="0">
                <a:ln>
                  <a:noFill/>
                </a:ln>
                <a:solidFill>
                  <a:srgbClr val="000000"/>
                </a:solidFill>
                <a:effectLst/>
                <a:uLnTx/>
                <a:uFillTx/>
                <a:latin typeface="Times New Roman"/>
                <a:ea typeface="+mn-ea"/>
                <a:cs typeface="+mn-cs"/>
              </a:rPr>
              <a:t>st</a:t>
            </a:r>
            <a:r>
              <a:rPr kumimoji="0" lang="en-US" sz="3200" b="1" i="0" u="none" strike="noStrike" kern="1200" cap="none" spc="0" normalizeH="0" baseline="0" noProof="0" dirty="0">
                <a:ln>
                  <a:noFill/>
                </a:ln>
                <a:solidFill>
                  <a:srgbClr val="000000"/>
                </a:solidFill>
                <a:effectLst/>
                <a:uLnTx/>
                <a:uFillTx/>
                <a:latin typeface="Times New Roman"/>
                <a:ea typeface="+mn-ea"/>
                <a:cs typeface="+mn-cs"/>
              </a:rPr>
              <a:t> Corinthians 9:27</a:t>
            </a:r>
            <a:r>
              <a:rPr kumimoji="0" lang="en-US" sz="3200" b="0" i="0" u="none" strike="noStrike" kern="1200" cap="none" spc="0" normalizeH="0" baseline="0" noProof="0" dirty="0">
                <a:ln>
                  <a:noFill/>
                </a:ln>
                <a:solidFill>
                  <a:srgbClr val="000000"/>
                </a:solidFill>
                <a:effectLst/>
                <a:uLnTx/>
                <a:uFillTx/>
                <a:latin typeface="Times New Roman"/>
                <a:ea typeface="+mn-ea"/>
                <a:cs typeface="+mn-cs"/>
              </a:rPr>
              <a:t>]</a:t>
            </a:r>
          </a:p>
        </p:txBody>
      </p:sp>
      <p:sp>
        <p:nvSpPr>
          <p:cNvPr id="10" name="Text Box 6"/>
          <p:cNvSpPr txBox="1">
            <a:spLocks noChangeArrowheads="1"/>
          </p:cNvSpPr>
          <p:nvPr/>
        </p:nvSpPr>
        <p:spPr bwMode="auto">
          <a:xfrm>
            <a:off x="2286000" y="1905001"/>
            <a:ext cx="8153400" cy="830997"/>
          </a:xfrm>
          <a:prstGeom prst="rect">
            <a:avLst/>
          </a:prstGeom>
          <a:noFill/>
          <a:ln w="9525">
            <a:noFill/>
            <a:miter lim="800000"/>
            <a:headEnd/>
            <a:tailEnd/>
          </a:ln>
          <a:effec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a:ea typeface="+mn-ea"/>
                <a:cs typeface="+mn-cs"/>
              </a:rPr>
              <a:t>1. </a:t>
            </a:r>
            <a:r>
              <a:rPr kumimoji="0" lang="en-US" sz="4800" b="1" i="0" u="none" strike="noStrike" kern="1200" cap="none" spc="0" normalizeH="0" baseline="0" noProof="0" dirty="0">
                <a:ln>
                  <a:noFill/>
                </a:ln>
                <a:solidFill>
                  <a:srgbClr val="000000"/>
                </a:solidFill>
                <a:effectLst/>
                <a:uLnTx/>
                <a:uFillTx/>
                <a:latin typeface="Times New Roman"/>
                <a:ea typeface="+mn-ea"/>
                <a:cs typeface="+mn-cs"/>
              </a:rPr>
              <a:t>The God Who Draws </a:t>
            </a:r>
            <a:endParaRPr kumimoji="0" lang="en-US" sz="40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1" name="Rectangle 10">
            <a:extLst>
              <a:ext uri="{FF2B5EF4-FFF2-40B4-BE49-F238E27FC236}">
                <a16:creationId xmlns:a16="http://schemas.microsoft.com/office/drawing/2014/main" id="{BAF3B96B-21DB-4FEE-862A-2B47CA980205}"/>
              </a:ext>
            </a:extLst>
          </p:cNvPr>
          <p:cNvSpPr/>
          <p:nvPr/>
        </p:nvSpPr>
        <p:spPr>
          <a:xfrm>
            <a:off x="2460396" y="782424"/>
            <a:ext cx="7683358" cy="110799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SEMI-PELAGIANISM</a:t>
            </a: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  </a:t>
            </a:r>
          </a:p>
        </p:txBody>
      </p:sp>
    </p:spTree>
    <p:extLst>
      <p:ext uri="{BB962C8B-B14F-4D97-AF65-F5344CB8AC3E}">
        <p14:creationId xmlns:p14="http://schemas.microsoft.com/office/powerpoint/2010/main" val="22484763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92802"/>
                                        </p:tgtEl>
                                        <p:attrNameLst>
                                          <p:attrName>style.visibility</p:attrName>
                                        </p:attrNameLst>
                                      </p:cBhvr>
                                      <p:to>
                                        <p:strVal val="visible"/>
                                      </p:to>
                                    </p:set>
                                    <p:animEffect transition="in" filter="dissolve">
                                      <p:cBhvr>
                                        <p:cTn id="7" dur="500"/>
                                        <p:tgtEl>
                                          <p:spTgt spid="289280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89280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from="(-#ppt_w/2)" to="(#ppt_x)" calcmode="lin" valueType="num">
                                      <p:cBhvr>
                                        <p:cTn id="15" dur="600" fill="hold">
                                          <p:stCondLst>
                                            <p:cond delay="0"/>
                                          </p:stCondLst>
                                        </p:cTn>
                                        <p:tgtEl>
                                          <p:spTgt spid="11"/>
                                        </p:tgtEl>
                                        <p:attrNameLst>
                                          <p:attrName>ppt_x</p:attrName>
                                        </p:attrNameLst>
                                      </p:cBhvr>
                                    </p:anim>
                                    <p:anim from="0" to="-1.0" calcmode="lin" valueType="num">
                                      <p:cBhvr>
                                        <p:cTn id="16" dur="200" decel="50000" autoRev="1" fill="hold">
                                          <p:stCondLst>
                                            <p:cond delay="600"/>
                                          </p:stCondLst>
                                        </p:cTn>
                                        <p:tgtEl>
                                          <p:spTgt spid="11"/>
                                        </p:tgtEl>
                                        <p:attrNameLst>
                                          <p:attrName>xshear</p:attrName>
                                        </p:attrNameLst>
                                      </p:cBhvr>
                                    </p:anim>
                                    <p:animScale>
                                      <p:cBhvr>
                                        <p:cTn id="17" dur="200" decel="100000" autoRev="1" fill="hold">
                                          <p:stCondLst>
                                            <p:cond delay="600"/>
                                          </p:stCondLst>
                                        </p:cTn>
                                        <p:tgtEl>
                                          <p:spTgt spid="11"/>
                                        </p:tgtEl>
                                      </p:cBhvr>
                                      <p:from x="100000" y="100000"/>
                                      <p:to x="80000" y="100000"/>
                                    </p:animScale>
                                    <p:anim by="(#ppt_h/3+#ppt_w*0.1)" calcmode="lin" valueType="num">
                                      <p:cBhvr additive="sum">
                                        <p:cTn id="18" dur="200" decel="100000" autoRev="1" fill="hold">
                                          <p:stCondLst>
                                            <p:cond delay="600"/>
                                          </p:stCondLst>
                                        </p:cTn>
                                        <p:tgtEl>
                                          <p:spTgt spid="1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2" grpId="0" animBg="1"/>
      <p:bldP spid="2892807" grpId="0" build="p" autoUpdateAnimBg="0" advAuto="0"/>
      <p:bldP spid="11" grpId="0"/>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2802" name="AutoShape 2"/>
          <p:cNvSpPr>
            <a:spLocks noChangeArrowheads="1"/>
          </p:cNvSpPr>
          <p:nvPr/>
        </p:nvSpPr>
        <p:spPr bwMode="auto">
          <a:xfrm>
            <a:off x="1905000" y="685800"/>
            <a:ext cx="8534400" cy="59436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4"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7" name="Rectangle 7"/>
          <p:cNvSpPr>
            <a:spLocks noChangeArrowheads="1"/>
          </p:cNvSpPr>
          <p:nvPr/>
        </p:nvSpPr>
        <p:spPr bwMode="auto">
          <a:xfrm>
            <a:off x="2286000" y="2667000"/>
            <a:ext cx="8077200" cy="16764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May I also point out that God’s very strong drawing of Paul is not typical,  and so it can’t rightly serve as a typical example of how God generally deals with people.  Moreover,  God’s strong drawing of Paul was a manifestation of God’s drawing of you, me, and everyone else who ever heard Paul’s words quoted in the gospel.  God did not strongly draw Paul just for Paul’s sake, but to draw you as well!  </a:t>
            </a:r>
          </a:p>
        </p:txBody>
      </p:sp>
      <p:sp>
        <p:nvSpPr>
          <p:cNvPr id="10" name="Text Box 6"/>
          <p:cNvSpPr txBox="1">
            <a:spLocks noChangeArrowheads="1"/>
          </p:cNvSpPr>
          <p:nvPr/>
        </p:nvSpPr>
        <p:spPr bwMode="auto">
          <a:xfrm>
            <a:off x="2286000" y="1905001"/>
            <a:ext cx="8153400" cy="830997"/>
          </a:xfrm>
          <a:prstGeom prst="rect">
            <a:avLst/>
          </a:prstGeom>
          <a:noFill/>
          <a:ln w="9525">
            <a:noFill/>
            <a:miter lim="800000"/>
            <a:headEnd/>
            <a:tailEnd/>
          </a:ln>
          <a:effec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a:ea typeface="+mn-ea"/>
                <a:cs typeface="+mn-cs"/>
              </a:rPr>
              <a:t>1. </a:t>
            </a:r>
            <a:r>
              <a:rPr kumimoji="0" lang="en-US" sz="4800" b="1" i="0" u="none" strike="noStrike" kern="1200" cap="none" spc="0" normalizeH="0" baseline="0" noProof="0" dirty="0">
                <a:ln>
                  <a:noFill/>
                </a:ln>
                <a:solidFill>
                  <a:srgbClr val="000000"/>
                </a:solidFill>
                <a:effectLst/>
                <a:uLnTx/>
                <a:uFillTx/>
                <a:latin typeface="Times New Roman"/>
                <a:ea typeface="+mn-ea"/>
                <a:cs typeface="+mn-cs"/>
              </a:rPr>
              <a:t>The God Who Draws </a:t>
            </a:r>
            <a:endParaRPr kumimoji="0" lang="en-US" sz="40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1" name="Rectangle 10">
            <a:extLst>
              <a:ext uri="{FF2B5EF4-FFF2-40B4-BE49-F238E27FC236}">
                <a16:creationId xmlns:a16="http://schemas.microsoft.com/office/drawing/2014/main" id="{28A72220-913C-4E2A-ACB1-F5A03FF9E6E1}"/>
              </a:ext>
            </a:extLst>
          </p:cNvPr>
          <p:cNvSpPr/>
          <p:nvPr/>
        </p:nvSpPr>
        <p:spPr>
          <a:xfrm>
            <a:off x="2460396" y="782424"/>
            <a:ext cx="7683358" cy="110799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SEMI-PELAGIANISM</a:t>
            </a: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  </a:t>
            </a:r>
          </a:p>
        </p:txBody>
      </p:sp>
    </p:spTree>
    <p:extLst>
      <p:ext uri="{BB962C8B-B14F-4D97-AF65-F5344CB8AC3E}">
        <p14:creationId xmlns:p14="http://schemas.microsoft.com/office/powerpoint/2010/main" val="277628617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92802"/>
                                        </p:tgtEl>
                                        <p:attrNameLst>
                                          <p:attrName>style.visibility</p:attrName>
                                        </p:attrNameLst>
                                      </p:cBhvr>
                                      <p:to>
                                        <p:strVal val="visible"/>
                                      </p:to>
                                    </p:set>
                                    <p:animEffect transition="in" filter="dissolve">
                                      <p:cBhvr>
                                        <p:cTn id="7" dur="500"/>
                                        <p:tgtEl>
                                          <p:spTgt spid="289280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89280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from="(-#ppt_w/2)" to="(#ppt_x)" calcmode="lin" valueType="num">
                                      <p:cBhvr>
                                        <p:cTn id="15" dur="600" fill="hold">
                                          <p:stCondLst>
                                            <p:cond delay="0"/>
                                          </p:stCondLst>
                                        </p:cTn>
                                        <p:tgtEl>
                                          <p:spTgt spid="11"/>
                                        </p:tgtEl>
                                        <p:attrNameLst>
                                          <p:attrName>ppt_x</p:attrName>
                                        </p:attrNameLst>
                                      </p:cBhvr>
                                    </p:anim>
                                    <p:anim from="0" to="-1.0" calcmode="lin" valueType="num">
                                      <p:cBhvr>
                                        <p:cTn id="16" dur="200" decel="50000" autoRev="1" fill="hold">
                                          <p:stCondLst>
                                            <p:cond delay="600"/>
                                          </p:stCondLst>
                                        </p:cTn>
                                        <p:tgtEl>
                                          <p:spTgt spid="11"/>
                                        </p:tgtEl>
                                        <p:attrNameLst>
                                          <p:attrName>xshear</p:attrName>
                                        </p:attrNameLst>
                                      </p:cBhvr>
                                    </p:anim>
                                    <p:animScale>
                                      <p:cBhvr>
                                        <p:cTn id="17" dur="200" decel="100000" autoRev="1" fill="hold">
                                          <p:stCondLst>
                                            <p:cond delay="600"/>
                                          </p:stCondLst>
                                        </p:cTn>
                                        <p:tgtEl>
                                          <p:spTgt spid="11"/>
                                        </p:tgtEl>
                                      </p:cBhvr>
                                      <p:from x="100000" y="100000"/>
                                      <p:to x="80000" y="100000"/>
                                    </p:animScale>
                                    <p:anim by="(#ppt_h/3+#ppt_w*0.1)" calcmode="lin" valueType="num">
                                      <p:cBhvr additive="sum">
                                        <p:cTn id="18" dur="200" decel="100000" autoRev="1" fill="hold">
                                          <p:stCondLst>
                                            <p:cond delay="600"/>
                                          </p:stCondLst>
                                        </p:cTn>
                                        <p:tgtEl>
                                          <p:spTgt spid="1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2" grpId="0" animBg="1"/>
      <p:bldP spid="2892807" grpId="0" build="p" autoUpdateAnimBg="0" advAuto="0"/>
      <p:bldP spid="11" grpId="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2802" name="AutoShape 2"/>
          <p:cNvSpPr>
            <a:spLocks noChangeArrowheads="1"/>
          </p:cNvSpPr>
          <p:nvPr/>
        </p:nvSpPr>
        <p:spPr bwMode="auto">
          <a:xfrm>
            <a:off x="1905000" y="685800"/>
            <a:ext cx="8534400" cy="59436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4" name="Line 4"/>
          <p:cNvSpPr>
            <a:spLocks noChangeShapeType="1"/>
          </p:cNvSpPr>
          <p:nvPr/>
        </p:nvSpPr>
        <p:spPr bwMode="auto">
          <a:xfrm>
            <a:off x="2667000" y="457200"/>
            <a:ext cx="685800" cy="0"/>
          </a:xfrm>
          <a:prstGeom prst="line">
            <a:avLst/>
          </a:prstGeom>
          <a:noFill/>
          <a:ln w="38100">
            <a:solidFill>
              <a:schemeClr val="bg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2892807" name="Rectangle 7"/>
          <p:cNvSpPr>
            <a:spLocks noChangeArrowheads="1"/>
          </p:cNvSpPr>
          <p:nvPr/>
        </p:nvSpPr>
        <p:spPr bwMode="auto">
          <a:xfrm>
            <a:off x="2286000" y="2362200"/>
            <a:ext cx="8077200" cy="1981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Moreover,  Paul believed he was specially singled out by God because he was the foremost sinner,      so that ‘Jesus Christ might demonstrate His perfect patience, as example for those who would believe   in Him for eternal life’ (1</a:t>
            </a:r>
            <a:r>
              <a:rPr kumimoji="0" lang="en-US" sz="2800" b="0" i="0" u="none" strike="noStrike" kern="1200" cap="none" spc="0" normalizeH="0" baseline="30000" noProof="0" dirty="0">
                <a:ln>
                  <a:noFill/>
                </a:ln>
                <a:solidFill>
                  <a:srgbClr val="000000"/>
                </a:solidFill>
                <a:effectLst/>
                <a:uLnTx/>
                <a:uFillTx/>
                <a:latin typeface="Times New Roman"/>
                <a:ea typeface="+mn-ea"/>
                <a:cs typeface="+mn-cs"/>
              </a:rPr>
              <a:t>st</a:t>
            </a:r>
            <a:r>
              <a:rPr kumimoji="0" lang="en-US" sz="2800" b="0" i="0" u="none" strike="noStrike" kern="1200" cap="none" spc="0" normalizeH="0" baseline="0" noProof="0" dirty="0">
                <a:ln>
                  <a:noFill/>
                </a:ln>
                <a:solidFill>
                  <a:srgbClr val="000000"/>
                </a:solidFill>
                <a:effectLst/>
                <a:uLnTx/>
                <a:uFillTx/>
                <a:latin typeface="Times New Roman"/>
                <a:ea typeface="+mn-ea"/>
                <a:cs typeface="+mn-cs"/>
              </a:rPr>
              <a:t> Timothy 1:16)  That is, God wanted every sinner to have hope because of His great mercy towards Paul.  Thus Paul’s special drawing does not buttress the idea of God’s alleged pre-selection of a few;  rather,  it affirms God’s universal love and mercy offered to every sinner. </a:t>
            </a:r>
          </a:p>
        </p:txBody>
      </p:sp>
      <p:sp>
        <p:nvSpPr>
          <p:cNvPr id="10" name="Text Box 6"/>
          <p:cNvSpPr txBox="1">
            <a:spLocks noChangeArrowheads="1"/>
          </p:cNvSpPr>
          <p:nvPr/>
        </p:nvSpPr>
        <p:spPr bwMode="auto">
          <a:xfrm>
            <a:off x="2286000" y="1752601"/>
            <a:ext cx="8153400" cy="830997"/>
          </a:xfrm>
          <a:prstGeom prst="rect">
            <a:avLst/>
          </a:prstGeom>
          <a:noFill/>
          <a:ln w="9525">
            <a:noFill/>
            <a:miter lim="800000"/>
            <a:headEnd/>
            <a:tailEnd/>
          </a:ln>
          <a:effectLst/>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a:ea typeface="+mn-ea"/>
                <a:cs typeface="+mn-cs"/>
              </a:rPr>
              <a:t>1. </a:t>
            </a:r>
            <a:r>
              <a:rPr kumimoji="0" lang="en-US" sz="4800" b="1" i="0" u="none" strike="noStrike" kern="1200" cap="none" spc="0" normalizeH="0" baseline="0" noProof="0" dirty="0">
                <a:ln>
                  <a:noFill/>
                </a:ln>
                <a:solidFill>
                  <a:srgbClr val="000000"/>
                </a:solidFill>
                <a:effectLst/>
                <a:uLnTx/>
                <a:uFillTx/>
                <a:latin typeface="Times New Roman"/>
                <a:ea typeface="+mn-ea"/>
                <a:cs typeface="+mn-cs"/>
              </a:rPr>
              <a:t>The God Who Draws </a:t>
            </a:r>
            <a:endParaRPr kumimoji="0" lang="en-US" sz="40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1" name="Rectangle 10">
            <a:extLst>
              <a:ext uri="{FF2B5EF4-FFF2-40B4-BE49-F238E27FC236}">
                <a16:creationId xmlns:a16="http://schemas.microsoft.com/office/drawing/2014/main" id="{0C14515C-985D-416B-B69A-3FF936D639F3}"/>
              </a:ext>
            </a:extLst>
          </p:cNvPr>
          <p:cNvSpPr/>
          <p:nvPr/>
        </p:nvSpPr>
        <p:spPr>
          <a:xfrm>
            <a:off x="2460396" y="782424"/>
            <a:ext cx="7683358" cy="110799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SEMI-PELAGIANISM</a:t>
            </a: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Calligrapher" pitchFamily="2" charset="0"/>
                <a:ea typeface="+mn-ea"/>
                <a:cs typeface="+mn-cs"/>
              </a:rPr>
              <a:t>  </a:t>
            </a:r>
          </a:p>
        </p:txBody>
      </p:sp>
    </p:spTree>
    <p:extLst>
      <p:ext uri="{BB962C8B-B14F-4D97-AF65-F5344CB8AC3E}">
        <p14:creationId xmlns:p14="http://schemas.microsoft.com/office/powerpoint/2010/main" val="103825187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92802"/>
                                        </p:tgtEl>
                                        <p:attrNameLst>
                                          <p:attrName>style.visibility</p:attrName>
                                        </p:attrNameLst>
                                      </p:cBhvr>
                                      <p:to>
                                        <p:strVal val="visible"/>
                                      </p:to>
                                    </p:set>
                                    <p:animEffect transition="in" filter="dissolve">
                                      <p:cBhvr>
                                        <p:cTn id="7" dur="500"/>
                                        <p:tgtEl>
                                          <p:spTgt spid="289280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289280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from="(-#ppt_w/2)" to="(#ppt_x)" calcmode="lin" valueType="num">
                                      <p:cBhvr>
                                        <p:cTn id="15" dur="600" fill="hold">
                                          <p:stCondLst>
                                            <p:cond delay="0"/>
                                          </p:stCondLst>
                                        </p:cTn>
                                        <p:tgtEl>
                                          <p:spTgt spid="11"/>
                                        </p:tgtEl>
                                        <p:attrNameLst>
                                          <p:attrName>ppt_x</p:attrName>
                                        </p:attrNameLst>
                                      </p:cBhvr>
                                    </p:anim>
                                    <p:anim from="0" to="-1.0" calcmode="lin" valueType="num">
                                      <p:cBhvr>
                                        <p:cTn id="16" dur="200" decel="50000" autoRev="1" fill="hold">
                                          <p:stCondLst>
                                            <p:cond delay="600"/>
                                          </p:stCondLst>
                                        </p:cTn>
                                        <p:tgtEl>
                                          <p:spTgt spid="11"/>
                                        </p:tgtEl>
                                        <p:attrNameLst>
                                          <p:attrName>xshear</p:attrName>
                                        </p:attrNameLst>
                                      </p:cBhvr>
                                    </p:anim>
                                    <p:animScale>
                                      <p:cBhvr>
                                        <p:cTn id="17" dur="200" decel="100000" autoRev="1" fill="hold">
                                          <p:stCondLst>
                                            <p:cond delay="600"/>
                                          </p:stCondLst>
                                        </p:cTn>
                                        <p:tgtEl>
                                          <p:spTgt spid="11"/>
                                        </p:tgtEl>
                                      </p:cBhvr>
                                      <p:from x="100000" y="100000"/>
                                      <p:to x="80000" y="100000"/>
                                    </p:animScale>
                                    <p:anim by="(#ppt_h/3+#ppt_w*0.1)" calcmode="lin" valueType="num">
                                      <p:cBhvr additive="sum">
                                        <p:cTn id="18" dur="200" decel="100000" autoRev="1" fill="hold">
                                          <p:stCondLst>
                                            <p:cond delay="600"/>
                                          </p:stCondLst>
                                        </p:cTn>
                                        <p:tgtEl>
                                          <p:spTgt spid="1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2" grpId="0" animBg="1"/>
      <p:bldP spid="2892807" grpId="0" build="p" autoUpdateAnimBg="0" advAuto="0"/>
      <p:bldP spid="11" grpId="0"/>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baseline="30000" dirty="0"/>
              <a:t>34</a:t>
            </a:r>
            <a:r>
              <a:rPr lang="en-US" dirty="0"/>
              <a:t> The eunuch answered Philip and said, “Please tell me, of whom does the prophet say this? Of himself or of someone else?”</a:t>
            </a:r>
            <a:r>
              <a:rPr lang="en-US" baseline="30000" dirty="0"/>
              <a:t> 35 </a:t>
            </a:r>
            <a:r>
              <a:rPr lang="en-US" dirty="0"/>
              <a:t>Then Philip opened his mouth, and beginning from this Scripture he preached Jesus to him. </a:t>
            </a:r>
            <a:r>
              <a:rPr lang="en-US" baseline="30000" dirty="0"/>
              <a:t>36</a:t>
            </a:r>
            <a:r>
              <a:rPr lang="en-US" dirty="0"/>
              <a:t> As they went along the road they came to some water; and the eunuch *said, “Look! Water! What prevents me from being baptized?”</a:t>
            </a:r>
          </a:p>
        </p:txBody>
      </p:sp>
      <p:sp>
        <p:nvSpPr>
          <p:cNvPr id="3" name="Text Placeholder 2"/>
          <p:cNvSpPr>
            <a:spLocks noGrp="1"/>
          </p:cNvSpPr>
          <p:nvPr>
            <p:ph type="body" sz="quarter" idx="11"/>
          </p:nvPr>
        </p:nvSpPr>
        <p:spPr/>
        <p:txBody>
          <a:bodyPr/>
          <a:lstStyle/>
          <a:p>
            <a:r>
              <a:rPr lang="en-US" dirty="0"/>
              <a:t>- Acts 8:34-36</a:t>
            </a:r>
          </a:p>
        </p:txBody>
      </p:sp>
    </p:spTree>
    <p:extLst>
      <p:ext uri="{BB962C8B-B14F-4D97-AF65-F5344CB8AC3E}">
        <p14:creationId xmlns:p14="http://schemas.microsoft.com/office/powerpoint/2010/main" val="573025453"/>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55000" lnSpcReduction="20000"/>
          </a:bodyPr>
          <a:lstStyle/>
          <a:p>
            <a:r>
              <a:rPr lang="en-US" sz="4400" dirty="0">
                <a:solidFill>
                  <a:schemeClr val="accent6">
                    <a:lumMod val="75000"/>
                  </a:schemeClr>
                </a:solidFill>
                <a:effectLst>
                  <a:outerShdw blurRad="38100" dist="38100" dir="2700000" algn="tl">
                    <a:srgbClr val="000000">
                      <a:alpha val="43137"/>
                    </a:srgbClr>
                  </a:outerShdw>
                </a:effectLst>
              </a:rPr>
              <a:t>VERSE 36</a:t>
            </a:r>
          </a:p>
          <a:p>
            <a:r>
              <a:rPr lang="en-US" dirty="0"/>
              <a:t>“</a:t>
            </a:r>
            <a:r>
              <a:rPr lang="en-US" i="1" dirty="0"/>
              <a:t>And as they went along the road, they came to certain water. And the eunuch said, What hinders me to be immersed?” The appearance of the water to which they had come suggested this question, but it could not have been done so unless the eunuch had been taught something concerning immersion as a religious ordinance. But he had enjoyed no opportunity for instruction on this subject, except through the teaching of Philip. Had Philip, then, preached him a sermon on immersion? No. Luke says Philip “preached to him Jesus.” How, then, had he, while hearing Jesus preached, obtained instruction in reference to immersion?</a:t>
            </a:r>
          </a:p>
          <a:p>
            <a:r>
              <a:rPr lang="en-US" i="1" dirty="0"/>
              <a:t>There is only one answer to this question. It is, that to preach Jesus, after the apostolic method, involves full instruction upon the subject of immersion. The prejudice, therefore, which exists at the present day against frequent introduction of this subject in discourses addressed to sinners, is altogether unscriptural; and those only preach Jesus correctly who give to it the same prominence which belongs to it in apostolic discourses. It was a part of Peter’s sermon on Pentecost, of Philip’s preaching to the Samaritans, and of his present discourse to the Ethiopian; and we will yet see, in the course of this commentary, that its always occupied a place in the preaching of inspired men on such occasions. Indeed, it would be impossible to preach Jesus fully without it. For the beginning of the gospel, historically, according to Mark, is the baptism by immersion of John, to which Jesus submitted, and near the conclusion of it is the commission given in the last words of Jesus on earth, commanding every believer to be immersed. Thus he who preaches Jesus has immersion in the beginning and in the end of his sermon.</a:t>
            </a:r>
          </a:p>
          <a:p>
            <a:endParaRPr lang="en-US" i="1" baseline="30000" dirty="0"/>
          </a:p>
          <a:p>
            <a:pPr lvl="1"/>
            <a:r>
              <a:rPr lang="en-US" b="0" dirty="0"/>
              <a:t>McGarvey, J. W. (1872). </a:t>
            </a:r>
            <a:r>
              <a:rPr lang="en-US" b="0" i="1" u="sng" dirty="0">
                <a:hlinkClick r:id="rId2"/>
              </a:rPr>
              <a:t>A commentary on Acts of Apostles</a:t>
            </a:r>
            <a:r>
              <a:rPr lang="en-US" b="0" dirty="0">
                <a:hlinkClick r:id="rId2"/>
              </a:rPr>
              <a:t> (p. 99).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73056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50959" y="572798"/>
            <a:ext cx="10474227" cy="4906719"/>
          </a:xfrm>
        </p:spPr>
        <p:txBody>
          <a:bodyPr/>
          <a:lstStyle/>
          <a:p>
            <a:r>
              <a:rPr lang="en-US" baseline="30000" dirty="0"/>
              <a:t>37</a:t>
            </a:r>
            <a:r>
              <a:rPr lang="en-US" dirty="0"/>
              <a:t> [And Philip said, “If you believe with all your heart, you may.” And he answered and said, “I believe Jesus Christ is the Son of God.”] </a:t>
            </a:r>
            <a:r>
              <a:rPr lang="en-US" baseline="30000" dirty="0"/>
              <a:t>38</a:t>
            </a:r>
            <a:r>
              <a:rPr lang="en-US" dirty="0"/>
              <a:t> And he ordered the chariot to stop; and they both went down into the water, Philip as well as the eunuch, and he baptized him.</a:t>
            </a:r>
          </a:p>
        </p:txBody>
      </p:sp>
      <p:sp>
        <p:nvSpPr>
          <p:cNvPr id="3" name="Text Placeholder 2"/>
          <p:cNvSpPr>
            <a:spLocks noGrp="1"/>
          </p:cNvSpPr>
          <p:nvPr>
            <p:ph type="body" sz="quarter" idx="11"/>
          </p:nvPr>
        </p:nvSpPr>
        <p:spPr/>
        <p:txBody>
          <a:bodyPr/>
          <a:lstStyle/>
          <a:p>
            <a:r>
              <a:rPr lang="en-US" dirty="0"/>
              <a:t>- Acts 8:37-38</a:t>
            </a:r>
          </a:p>
        </p:txBody>
      </p:sp>
    </p:spTree>
    <p:extLst>
      <p:ext uri="{BB962C8B-B14F-4D97-AF65-F5344CB8AC3E}">
        <p14:creationId xmlns:p14="http://schemas.microsoft.com/office/powerpoint/2010/main" val="116602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4C4FA8-B91F-451E-8825-1711DE97848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5AB3B9CE-9C04-491C-ABC8-591998A70E2B}"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25</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5842" name="Text Box 2">
            <a:extLst>
              <a:ext uri="{FF2B5EF4-FFF2-40B4-BE49-F238E27FC236}">
                <a16:creationId xmlns:a16="http://schemas.microsoft.com/office/drawing/2014/main" id="{95E6F750-9F18-48DB-821D-2EDDA159E592}"/>
              </a:ext>
            </a:extLst>
          </p:cNvPr>
          <p:cNvSpPr txBox="1">
            <a:spLocks noChangeArrowheads="1"/>
          </p:cNvSpPr>
          <p:nvPr/>
        </p:nvSpPr>
        <p:spPr bwMode="auto">
          <a:xfrm>
            <a:off x="2743200" y="609600"/>
            <a:ext cx="762000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7.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Paul’s Secondary Missionary Journey; Evangelizing Greece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(16.1-18.21)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in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Philippi</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Thessalonica</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err="1">
                <a:ln>
                  <a:noFill/>
                </a:ln>
                <a:solidFill>
                  <a:srgbClr val="660066"/>
                </a:solidFill>
                <a:effectLst/>
                <a:uLnTx/>
                <a:uFillTx/>
                <a:latin typeface="Times New Roman" panose="02020603050405020304" pitchFamily="18" charset="0"/>
                <a:ea typeface="+mn-ea"/>
                <a:cs typeface="+mn-cs"/>
              </a:rPr>
              <a:t>Beroea</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and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Athens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speaks at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Areopagus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in Athens (17.19-31);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Corinth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(18.1-17);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wd">
                                    <p:tmPct val="100000"/>
                                  </p:iterate>
                                  <p:childTnLst>
                                    <p:set>
                                      <p:cBhvr>
                                        <p:cTn id="6" dur="1" fill="hold">
                                          <p:stCondLst>
                                            <p:cond delay="0"/>
                                          </p:stCondLst>
                                        </p:cTn>
                                        <p:tgtEl>
                                          <p:spTgt spid="35842">
                                            <p:txEl>
                                              <p:pRg st="0" end="0"/>
                                            </p:txEl>
                                          </p:spTgt>
                                        </p:tgtEl>
                                        <p:attrNameLst>
                                          <p:attrName>style.visibility</p:attrName>
                                        </p:attrNameLst>
                                      </p:cBhvr>
                                      <p:to>
                                        <p:strVal val="visible"/>
                                      </p:to>
                                    </p:set>
                                    <p:anim calcmode="lin" valueType="num">
                                      <p:cBhvr additive="base">
                                        <p:cTn id="7" dur="300" fill="hold"/>
                                        <p:tgtEl>
                                          <p:spTgt spid="3584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58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iterate type="wd">
                                    <p:tmPct val="100000"/>
                                  </p:iterate>
                                  <p:childTnLst>
                                    <p:set>
                                      <p:cBhvr>
                                        <p:cTn id="12" dur="1" fill="hold">
                                          <p:stCondLst>
                                            <p:cond delay="0"/>
                                          </p:stCondLst>
                                        </p:cTn>
                                        <p:tgtEl>
                                          <p:spTgt spid="35842">
                                            <p:txEl>
                                              <p:pRg st="1" end="1"/>
                                            </p:txEl>
                                          </p:spTgt>
                                        </p:tgtEl>
                                        <p:attrNameLst>
                                          <p:attrName>style.visibility</p:attrName>
                                        </p:attrNameLst>
                                      </p:cBhvr>
                                      <p:to>
                                        <p:strVal val="visible"/>
                                      </p:to>
                                    </p:set>
                                    <p:anim calcmode="lin" valueType="num">
                                      <p:cBhvr additive="base">
                                        <p:cTn id="13" dur="300" fill="hold"/>
                                        <p:tgtEl>
                                          <p:spTgt spid="35842">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58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iterate type="wd">
                                    <p:tmPct val="100000"/>
                                  </p:iterate>
                                  <p:childTnLst>
                                    <p:set>
                                      <p:cBhvr>
                                        <p:cTn id="18" dur="1" fill="hold">
                                          <p:stCondLst>
                                            <p:cond delay="0"/>
                                          </p:stCondLst>
                                        </p:cTn>
                                        <p:tgtEl>
                                          <p:spTgt spid="35842">
                                            <p:txEl>
                                              <p:pRg st="2" end="2"/>
                                            </p:txEl>
                                          </p:spTgt>
                                        </p:tgtEl>
                                        <p:attrNameLst>
                                          <p:attrName>style.visibility</p:attrName>
                                        </p:attrNameLst>
                                      </p:cBhvr>
                                      <p:to>
                                        <p:strVal val="visible"/>
                                      </p:to>
                                    </p:set>
                                    <p:anim calcmode="lin" valueType="num">
                                      <p:cBhvr additive="base">
                                        <p:cTn id="19" dur="300" fill="hold"/>
                                        <p:tgtEl>
                                          <p:spTgt spid="35842">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358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iterate type="wd">
                                    <p:tmPct val="100000"/>
                                  </p:iterate>
                                  <p:childTnLst>
                                    <p:set>
                                      <p:cBhvr>
                                        <p:cTn id="24" dur="1" fill="hold">
                                          <p:stCondLst>
                                            <p:cond delay="0"/>
                                          </p:stCondLst>
                                        </p:cTn>
                                        <p:tgtEl>
                                          <p:spTgt spid="35842">
                                            <p:txEl>
                                              <p:pRg st="3" end="3"/>
                                            </p:txEl>
                                          </p:spTgt>
                                        </p:tgtEl>
                                        <p:attrNameLst>
                                          <p:attrName>style.visibility</p:attrName>
                                        </p:attrNameLst>
                                      </p:cBhvr>
                                      <p:to>
                                        <p:strVal val="visible"/>
                                      </p:to>
                                    </p:set>
                                    <p:anim calcmode="lin" valueType="num">
                                      <p:cBhvr additive="base">
                                        <p:cTn id="25" dur="300" fill="hold"/>
                                        <p:tgtEl>
                                          <p:spTgt spid="35842">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3584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build="p"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274637"/>
            <a:ext cx="10770670" cy="5211763"/>
          </a:xfrm>
        </p:spPr>
        <p:txBody>
          <a:bodyPr>
            <a:normAutofit fontScale="47500" lnSpcReduction="20000"/>
          </a:bodyPr>
          <a:lstStyle/>
          <a:p>
            <a:r>
              <a:rPr lang="en-US" sz="5100" dirty="0">
                <a:solidFill>
                  <a:schemeClr val="accent6">
                    <a:lumMod val="75000"/>
                  </a:schemeClr>
                </a:solidFill>
                <a:effectLst>
                  <a:outerShdw blurRad="38100" dist="38100" dir="2700000" algn="tl">
                    <a:srgbClr val="000000">
                      <a:alpha val="43137"/>
                    </a:srgbClr>
                  </a:outerShdw>
                </a:effectLst>
              </a:rPr>
              <a:t>VERSE 37</a:t>
            </a:r>
          </a:p>
          <a:p>
            <a:r>
              <a:rPr lang="en-US" sz="4200" dirty="0"/>
              <a:t>We here have use for the interpolated verse now under consideration. The fact that it is interpolated does not prove that the eunuch did not make the confession. On the contrary, when rightly considered, it establishes the presumption that the passage, as it now reads,          is a faithful account of the event. The interpolation is easily accounted for. The text read:      “The eunuch said, See, here is water; what hinders me to be immersed? And he commanded the chariot to stand still, and they went down both into the water.” Now, the object of the interpolator was to fill up what appeared to be a historic blank, so that Philip shouldn’t appear to have led the man into the water too abruptly. In doing so, he, of course, inserted what he supposed to be the apostolic custom; and the fact that he inserted this confession shows that  he believed that the apostles required candidates for immersion to make the confession. Furthermore, the interpolator would naturally be guided by the prevailing custom of his own day, so that his amendment might be received by his cotemporaries. In what age, therefore, the interpolation was made, it indicates both the custom of that age and the opinion then prevalent as to the apostolic custom. Whether these considerations have any force or not, depends upon the proximity of the age in question to the apostolic period. But this interpolation was known to </a:t>
            </a:r>
            <a:r>
              <a:rPr lang="en-US" sz="4200" dirty="0" err="1"/>
              <a:t>Irenæus</a:t>
            </a:r>
            <a:r>
              <a:rPr lang="en-US" sz="4200" dirty="0"/>
              <a:t>, </a:t>
            </a:r>
            <a:r>
              <a:rPr lang="en-US" sz="4200" dirty="0" err="1"/>
              <a:t>a.d.</a:t>
            </a:r>
            <a:r>
              <a:rPr lang="en-US" sz="4200" dirty="0"/>
              <a:t> 170, and this proves that the confession which the Scriptures show to have been universal in the days of the apostles was perpetuated into the latter part of the second century.</a:t>
            </a:r>
          </a:p>
          <a:p>
            <a:endParaRPr lang="en-US" sz="2000" dirty="0"/>
          </a:p>
          <a:p>
            <a:pPr lvl="1"/>
            <a:r>
              <a:rPr lang="en-US" b="0" dirty="0"/>
              <a:t>McGarvey, J. W. (1872). </a:t>
            </a:r>
            <a:r>
              <a:rPr lang="en-US" b="0" i="1" u="sng" dirty="0">
                <a:hlinkClick r:id="rId2"/>
              </a:rPr>
              <a:t>A commentary on Acts of Apostles</a:t>
            </a:r>
            <a:r>
              <a:rPr lang="en-US" b="0" dirty="0">
                <a:hlinkClick r:id="rId2"/>
              </a:rPr>
              <a:t> (pp. 100–101). Lexington, KY: Transylvania Printing and Publishing Co.</a:t>
            </a:r>
          </a:p>
          <a:p>
            <a:endParaRPr lang="en-US" sz="3800" dirty="0">
              <a:solidFill>
                <a:schemeClr val="accent6">
                  <a:lumMod val="75000"/>
                </a:schemeClr>
              </a:solidFill>
              <a:effectLst>
                <a:outerShdw blurRad="38100" dist="38100" dir="2700000" algn="tl">
                  <a:srgbClr val="000000">
                    <a:alpha val="43137"/>
                  </a:srgbClr>
                </a:outerShdw>
              </a:effectLst>
            </a:endParaRP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82472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37</a:t>
            </a:r>
          </a:p>
          <a:p>
            <a:r>
              <a:rPr lang="en-US" dirty="0"/>
              <a:t>The kingdom of Christ is not limited to earth, but was designed to bind together, in one harmonious whole, God, angels, and men. God himself    was the first to present himself for this great union. Over the bank of the Jordan he made the same confession which is required of us, and thereby not only bore testimony to the fact that Jesus was his Son, but, also, voluntarily placed himself before the universe in the attitude which the incipient mediatorship required him to occupy. By this formal confession     he pledged himself to accept the mediation of Christ, just as we, by the  same confession, pledge ourselves to accept the blessings which mediation procures for us. If God had never confessed Jesus, in this or some equivalent manner, we would have no direct assurance from him that he was in Christ reconciling the world to himself.</a:t>
            </a:r>
          </a:p>
          <a:p>
            <a:pPr lvl="1"/>
            <a:r>
              <a:rPr lang="en-US" b="0" dirty="0"/>
              <a:t>McGarvey, J. W. (1872). </a:t>
            </a:r>
            <a:r>
              <a:rPr lang="en-US" b="0" i="1" u="sng" dirty="0">
                <a:hlinkClick r:id="rId2"/>
              </a:rPr>
              <a:t>A commentary on Acts of Apostles</a:t>
            </a:r>
            <a:r>
              <a:rPr lang="en-US" b="0" dirty="0">
                <a:hlinkClick r:id="rId2"/>
              </a:rPr>
              <a:t> (p. 102).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92048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02114" name="Rectangle 2"/>
          <p:cNvSpPr>
            <a:spLocks noChangeArrowheads="1"/>
          </p:cNvSpPr>
          <p:nvPr/>
        </p:nvSpPr>
        <p:spPr bwMode="auto">
          <a:xfrm>
            <a:off x="6057900" y="1057276"/>
            <a:ext cx="4457700" cy="944563"/>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TERTULLIAN</a:t>
            </a:r>
          </a:p>
        </p:txBody>
      </p:sp>
      <p:sp>
        <p:nvSpPr>
          <p:cNvPr id="3802115" name="Rectangle 3"/>
          <p:cNvSpPr>
            <a:spLocks noChangeArrowheads="1"/>
          </p:cNvSpPr>
          <p:nvPr/>
        </p:nvSpPr>
        <p:spPr bwMode="auto">
          <a:xfrm>
            <a:off x="1600200" y="1057276"/>
            <a:ext cx="4457700" cy="944563"/>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FUTURE</a:t>
            </a:r>
          </a:p>
        </p:txBody>
      </p:sp>
      <p:sp>
        <p:nvSpPr>
          <p:cNvPr id="3802116" name="Rectangle 4"/>
          <p:cNvSpPr>
            <a:spLocks noChangeArrowheads="1"/>
          </p:cNvSpPr>
          <p:nvPr/>
        </p:nvSpPr>
        <p:spPr bwMode="auto">
          <a:xfrm>
            <a:off x="6057900" y="5811838"/>
            <a:ext cx="4457700" cy="944562"/>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ANA-BAPTIST</a:t>
            </a:r>
          </a:p>
        </p:txBody>
      </p:sp>
      <p:sp>
        <p:nvSpPr>
          <p:cNvPr id="3802117" name="Rectangle 5"/>
          <p:cNvSpPr>
            <a:spLocks noChangeArrowheads="1"/>
          </p:cNvSpPr>
          <p:nvPr/>
        </p:nvSpPr>
        <p:spPr bwMode="auto">
          <a:xfrm>
            <a:off x="1600200" y="5811838"/>
            <a:ext cx="4457700" cy="944562"/>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UTOPIAN </a:t>
            </a:r>
          </a:p>
        </p:txBody>
      </p:sp>
      <p:sp>
        <p:nvSpPr>
          <p:cNvPr id="3802118" name="Rectangle 6"/>
          <p:cNvSpPr>
            <a:spLocks noChangeArrowheads="1"/>
          </p:cNvSpPr>
          <p:nvPr/>
        </p:nvSpPr>
        <p:spPr bwMode="auto">
          <a:xfrm>
            <a:off x="6057900" y="4906964"/>
            <a:ext cx="4457700" cy="904875"/>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CALVIN</a:t>
            </a:r>
          </a:p>
        </p:txBody>
      </p:sp>
      <p:sp>
        <p:nvSpPr>
          <p:cNvPr id="3802119" name="Rectangle 7"/>
          <p:cNvSpPr>
            <a:spLocks noChangeArrowheads="1"/>
          </p:cNvSpPr>
          <p:nvPr/>
        </p:nvSpPr>
        <p:spPr bwMode="auto">
          <a:xfrm>
            <a:off x="1600200" y="4906964"/>
            <a:ext cx="4457700" cy="904875"/>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THEOCRATIC</a:t>
            </a:r>
          </a:p>
        </p:txBody>
      </p:sp>
      <p:sp>
        <p:nvSpPr>
          <p:cNvPr id="3802120" name="Rectangle 8"/>
          <p:cNvSpPr>
            <a:spLocks noChangeArrowheads="1"/>
          </p:cNvSpPr>
          <p:nvPr/>
        </p:nvSpPr>
        <p:spPr bwMode="auto">
          <a:xfrm>
            <a:off x="6057900" y="3984625"/>
            <a:ext cx="4457700" cy="922338"/>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MONASTIC</a:t>
            </a:r>
          </a:p>
        </p:txBody>
      </p:sp>
      <p:sp>
        <p:nvSpPr>
          <p:cNvPr id="3802121" name="Rectangle 9"/>
          <p:cNvSpPr>
            <a:spLocks noChangeArrowheads="1"/>
          </p:cNvSpPr>
          <p:nvPr/>
        </p:nvSpPr>
        <p:spPr bwMode="auto">
          <a:xfrm>
            <a:off x="1600200" y="3984625"/>
            <a:ext cx="4457700" cy="922338"/>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COUNTER-SYSTEM</a:t>
            </a:r>
          </a:p>
        </p:txBody>
      </p:sp>
      <p:sp>
        <p:nvSpPr>
          <p:cNvPr id="3802122" name="Rectangle 10"/>
          <p:cNvSpPr>
            <a:spLocks noChangeArrowheads="1"/>
          </p:cNvSpPr>
          <p:nvPr/>
        </p:nvSpPr>
        <p:spPr bwMode="auto">
          <a:xfrm>
            <a:off x="6057900" y="3078163"/>
            <a:ext cx="4457700" cy="906462"/>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AUGUSTINE</a:t>
            </a:r>
          </a:p>
        </p:txBody>
      </p:sp>
      <p:sp>
        <p:nvSpPr>
          <p:cNvPr id="3802123" name="Rectangle 11"/>
          <p:cNvSpPr>
            <a:spLocks noChangeArrowheads="1"/>
          </p:cNvSpPr>
          <p:nvPr/>
        </p:nvSpPr>
        <p:spPr bwMode="auto">
          <a:xfrm>
            <a:off x="1600200" y="3078163"/>
            <a:ext cx="4457700" cy="906462"/>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omic Sans MS" pitchFamily="66" charset="0"/>
                <a:ea typeface="+mn-ea"/>
                <a:cs typeface="+mn-cs"/>
              </a:rPr>
              <a:t>INSTITUTIONAL</a:t>
            </a:r>
          </a:p>
        </p:txBody>
      </p:sp>
      <p:sp>
        <p:nvSpPr>
          <p:cNvPr id="3802124" name="Rectangle 12"/>
          <p:cNvSpPr>
            <a:spLocks noChangeArrowheads="1"/>
          </p:cNvSpPr>
          <p:nvPr/>
        </p:nvSpPr>
        <p:spPr bwMode="auto">
          <a:xfrm>
            <a:off x="6057900" y="2001839"/>
            <a:ext cx="4457700" cy="1076325"/>
          </a:xfrm>
          <a:prstGeom prst="rect">
            <a:avLst/>
          </a:prstGeom>
          <a:solidFill>
            <a:srgbClr val="0066FF"/>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ORIGEN</a:t>
            </a:r>
          </a:p>
        </p:txBody>
      </p:sp>
      <p:sp>
        <p:nvSpPr>
          <p:cNvPr id="3802125" name="Rectangle 13"/>
          <p:cNvSpPr>
            <a:spLocks noChangeArrowheads="1"/>
          </p:cNvSpPr>
          <p:nvPr/>
        </p:nvSpPr>
        <p:spPr bwMode="auto">
          <a:xfrm>
            <a:off x="1600200" y="2001839"/>
            <a:ext cx="4457700" cy="1076325"/>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INTERIOR</a:t>
            </a:r>
          </a:p>
        </p:txBody>
      </p:sp>
      <p:sp>
        <p:nvSpPr>
          <p:cNvPr id="3802126" name="Rectangle 14"/>
          <p:cNvSpPr>
            <a:spLocks noChangeArrowheads="1"/>
          </p:cNvSpPr>
          <p:nvPr/>
        </p:nvSpPr>
        <p:spPr bwMode="auto">
          <a:xfrm>
            <a:off x="6057900" y="152401"/>
            <a:ext cx="4457700" cy="904875"/>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mn-cs"/>
              </a:rPr>
              <a:t>Historical Heritage</a:t>
            </a:r>
          </a:p>
        </p:txBody>
      </p:sp>
      <p:sp>
        <p:nvSpPr>
          <p:cNvPr id="3802127" name="Rectangle 15"/>
          <p:cNvSpPr>
            <a:spLocks noChangeArrowheads="1"/>
          </p:cNvSpPr>
          <p:nvPr/>
        </p:nvSpPr>
        <p:spPr bwMode="auto">
          <a:xfrm>
            <a:off x="1600200" y="152401"/>
            <a:ext cx="4457700" cy="904875"/>
          </a:xfrm>
          <a:prstGeom prst="rect">
            <a:avLst/>
          </a:prstGeom>
          <a:solidFill>
            <a:srgbClr val="FBFF0E"/>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pitchFamily="66" charset="0"/>
                <a:ea typeface="+mn-ea"/>
                <a:cs typeface="+mn-cs"/>
              </a:rPr>
              <a:t>Kingdom Models</a:t>
            </a:r>
          </a:p>
        </p:txBody>
      </p:sp>
      <p:sp>
        <p:nvSpPr>
          <p:cNvPr id="3802128" name="Line 16"/>
          <p:cNvSpPr>
            <a:spLocks noChangeShapeType="1"/>
          </p:cNvSpPr>
          <p:nvPr/>
        </p:nvSpPr>
        <p:spPr bwMode="auto">
          <a:xfrm>
            <a:off x="1600200" y="152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2129" name="Line 17"/>
          <p:cNvSpPr>
            <a:spLocks noChangeShapeType="1"/>
          </p:cNvSpPr>
          <p:nvPr/>
        </p:nvSpPr>
        <p:spPr bwMode="auto">
          <a:xfrm>
            <a:off x="1600200" y="200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2130" name="Line 18"/>
          <p:cNvSpPr>
            <a:spLocks noChangeShapeType="1"/>
          </p:cNvSpPr>
          <p:nvPr/>
        </p:nvSpPr>
        <p:spPr bwMode="auto">
          <a:xfrm>
            <a:off x="1600200" y="30781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2131" name="Line 19"/>
          <p:cNvSpPr>
            <a:spLocks noChangeShapeType="1"/>
          </p:cNvSpPr>
          <p:nvPr/>
        </p:nvSpPr>
        <p:spPr bwMode="auto">
          <a:xfrm>
            <a:off x="1600200" y="398462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2132" name="Line 20"/>
          <p:cNvSpPr>
            <a:spLocks noChangeShapeType="1"/>
          </p:cNvSpPr>
          <p:nvPr/>
        </p:nvSpPr>
        <p:spPr bwMode="auto">
          <a:xfrm>
            <a:off x="1600200" y="49069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2133" name="Line 21"/>
          <p:cNvSpPr>
            <a:spLocks noChangeShapeType="1"/>
          </p:cNvSpPr>
          <p:nvPr/>
        </p:nvSpPr>
        <p:spPr bwMode="auto">
          <a:xfrm>
            <a:off x="1600200" y="6756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2134" name="Line 22"/>
          <p:cNvSpPr>
            <a:spLocks noChangeShapeType="1"/>
          </p:cNvSpPr>
          <p:nvPr/>
        </p:nvSpPr>
        <p:spPr bwMode="auto">
          <a:xfrm>
            <a:off x="16002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2135" name="Line 23"/>
          <p:cNvSpPr>
            <a:spLocks noChangeShapeType="1"/>
          </p:cNvSpPr>
          <p:nvPr/>
        </p:nvSpPr>
        <p:spPr bwMode="auto">
          <a:xfrm>
            <a:off x="6057900" y="152400"/>
            <a:ext cx="0" cy="660400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2136" name="Line 24"/>
          <p:cNvSpPr>
            <a:spLocks noChangeShapeType="1"/>
          </p:cNvSpPr>
          <p:nvPr/>
        </p:nvSpPr>
        <p:spPr bwMode="auto">
          <a:xfrm>
            <a:off x="105156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2137" name="Line 25"/>
          <p:cNvSpPr>
            <a:spLocks noChangeShapeType="1"/>
          </p:cNvSpPr>
          <p:nvPr/>
        </p:nvSpPr>
        <p:spPr bwMode="auto">
          <a:xfrm>
            <a:off x="1600200" y="581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802138" name="Line 26"/>
          <p:cNvSpPr>
            <a:spLocks noChangeShapeType="1"/>
          </p:cNvSpPr>
          <p:nvPr/>
        </p:nvSpPr>
        <p:spPr bwMode="auto">
          <a:xfrm>
            <a:off x="1600200" y="105727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27" name="Rectangle 26"/>
          <p:cNvSpPr/>
          <p:nvPr/>
        </p:nvSpPr>
        <p:spPr>
          <a:xfrm>
            <a:off x="1752601" y="2133601"/>
            <a:ext cx="8686799" cy="3785652"/>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rPr>
              <a:t>EXEGETICAL ERROR: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rPr>
              <a:t>REVERSING ORDER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rPr>
              <a:t>TYPE &amp; ANTITYPE </a:t>
            </a:r>
          </a:p>
        </p:txBody>
      </p:sp>
    </p:spTree>
    <p:extLst>
      <p:ext uri="{BB962C8B-B14F-4D97-AF65-F5344CB8AC3E}">
        <p14:creationId xmlns:p14="http://schemas.microsoft.com/office/powerpoint/2010/main" val="233167689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802115"/>
                                        </p:tgtEl>
                                        <p:attrNameLst>
                                          <p:attrName>style.visibility</p:attrName>
                                        </p:attrNameLst>
                                      </p:cBhvr>
                                      <p:to>
                                        <p:strVal val="visible"/>
                                      </p:to>
                                    </p:set>
                                    <p:anim calcmode="lin" valueType="num">
                                      <p:cBhvr>
                                        <p:cTn id="7" dur="1000" fill="hold"/>
                                        <p:tgtEl>
                                          <p:spTgt spid="3802115"/>
                                        </p:tgtEl>
                                        <p:attrNameLst>
                                          <p:attrName>ppt_w</p:attrName>
                                        </p:attrNameLst>
                                      </p:cBhvr>
                                      <p:tavLst>
                                        <p:tav tm="0">
                                          <p:val>
                                            <p:fltVal val="0"/>
                                          </p:val>
                                        </p:tav>
                                        <p:tav tm="100000">
                                          <p:val>
                                            <p:strVal val="#ppt_w"/>
                                          </p:val>
                                        </p:tav>
                                      </p:tavLst>
                                    </p:anim>
                                    <p:anim calcmode="lin" valueType="num">
                                      <p:cBhvr>
                                        <p:cTn id="8" dur="1000" fill="hold"/>
                                        <p:tgtEl>
                                          <p:spTgt spid="3802115"/>
                                        </p:tgtEl>
                                        <p:attrNameLst>
                                          <p:attrName>ppt_h</p:attrName>
                                        </p:attrNameLst>
                                      </p:cBhvr>
                                      <p:tavLst>
                                        <p:tav tm="0">
                                          <p:val>
                                            <p:fltVal val="0"/>
                                          </p:val>
                                        </p:tav>
                                        <p:tav tm="100000">
                                          <p:val>
                                            <p:strVal val="#ppt_h"/>
                                          </p:val>
                                        </p:tav>
                                      </p:tavLst>
                                    </p:anim>
                                    <p:anim calcmode="lin" valueType="num">
                                      <p:cBhvr>
                                        <p:cTn id="9" dur="1000" fill="hold"/>
                                        <p:tgtEl>
                                          <p:spTgt spid="38021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8021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802114"/>
                                        </p:tgtEl>
                                        <p:attrNameLst>
                                          <p:attrName>style.visibility</p:attrName>
                                        </p:attrNameLst>
                                      </p:cBhvr>
                                      <p:to>
                                        <p:strVal val="visible"/>
                                      </p:to>
                                    </p:set>
                                    <p:anim calcmode="lin" valueType="num">
                                      <p:cBhvr>
                                        <p:cTn id="15" dur="1000" fill="hold"/>
                                        <p:tgtEl>
                                          <p:spTgt spid="3802114"/>
                                        </p:tgtEl>
                                        <p:attrNameLst>
                                          <p:attrName>ppt_w</p:attrName>
                                        </p:attrNameLst>
                                      </p:cBhvr>
                                      <p:tavLst>
                                        <p:tav tm="0">
                                          <p:val>
                                            <p:fltVal val="0"/>
                                          </p:val>
                                        </p:tav>
                                        <p:tav tm="100000">
                                          <p:val>
                                            <p:strVal val="#ppt_w"/>
                                          </p:val>
                                        </p:tav>
                                      </p:tavLst>
                                    </p:anim>
                                    <p:anim calcmode="lin" valueType="num">
                                      <p:cBhvr>
                                        <p:cTn id="16" dur="1000" fill="hold"/>
                                        <p:tgtEl>
                                          <p:spTgt spid="3802114"/>
                                        </p:tgtEl>
                                        <p:attrNameLst>
                                          <p:attrName>ppt_h</p:attrName>
                                        </p:attrNameLst>
                                      </p:cBhvr>
                                      <p:tavLst>
                                        <p:tav tm="0">
                                          <p:val>
                                            <p:fltVal val="0"/>
                                          </p:val>
                                        </p:tav>
                                        <p:tav tm="100000">
                                          <p:val>
                                            <p:strVal val="#ppt_h"/>
                                          </p:val>
                                        </p:tav>
                                      </p:tavLst>
                                    </p:anim>
                                    <p:anim calcmode="lin" valueType="num">
                                      <p:cBhvr>
                                        <p:cTn id="17" dur="1000" fill="hold"/>
                                        <p:tgtEl>
                                          <p:spTgt spid="380211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8021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802125"/>
                                        </p:tgtEl>
                                        <p:attrNameLst>
                                          <p:attrName>style.visibility</p:attrName>
                                        </p:attrNameLst>
                                      </p:cBhvr>
                                      <p:to>
                                        <p:strVal val="visible"/>
                                      </p:to>
                                    </p:set>
                                    <p:anim calcmode="lin" valueType="num">
                                      <p:cBhvr>
                                        <p:cTn id="23" dur="1000" fill="hold"/>
                                        <p:tgtEl>
                                          <p:spTgt spid="3802125"/>
                                        </p:tgtEl>
                                        <p:attrNameLst>
                                          <p:attrName>ppt_w</p:attrName>
                                        </p:attrNameLst>
                                      </p:cBhvr>
                                      <p:tavLst>
                                        <p:tav tm="0">
                                          <p:val>
                                            <p:fltVal val="0"/>
                                          </p:val>
                                        </p:tav>
                                        <p:tav tm="100000">
                                          <p:val>
                                            <p:strVal val="#ppt_w"/>
                                          </p:val>
                                        </p:tav>
                                      </p:tavLst>
                                    </p:anim>
                                    <p:anim calcmode="lin" valueType="num">
                                      <p:cBhvr>
                                        <p:cTn id="24" dur="1000" fill="hold"/>
                                        <p:tgtEl>
                                          <p:spTgt spid="3802125"/>
                                        </p:tgtEl>
                                        <p:attrNameLst>
                                          <p:attrName>ppt_h</p:attrName>
                                        </p:attrNameLst>
                                      </p:cBhvr>
                                      <p:tavLst>
                                        <p:tav tm="0">
                                          <p:val>
                                            <p:fltVal val="0"/>
                                          </p:val>
                                        </p:tav>
                                        <p:tav tm="100000">
                                          <p:val>
                                            <p:strVal val="#ppt_h"/>
                                          </p:val>
                                        </p:tav>
                                      </p:tavLst>
                                    </p:anim>
                                    <p:anim calcmode="lin" valueType="num">
                                      <p:cBhvr>
                                        <p:cTn id="25" dur="1000" fill="hold"/>
                                        <p:tgtEl>
                                          <p:spTgt spid="380212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8021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802124"/>
                                        </p:tgtEl>
                                        <p:attrNameLst>
                                          <p:attrName>style.visibility</p:attrName>
                                        </p:attrNameLst>
                                      </p:cBhvr>
                                      <p:to>
                                        <p:strVal val="visible"/>
                                      </p:to>
                                    </p:set>
                                    <p:anim calcmode="lin" valueType="num">
                                      <p:cBhvr>
                                        <p:cTn id="31" dur="1000" fill="hold"/>
                                        <p:tgtEl>
                                          <p:spTgt spid="3802124"/>
                                        </p:tgtEl>
                                        <p:attrNameLst>
                                          <p:attrName>ppt_w</p:attrName>
                                        </p:attrNameLst>
                                      </p:cBhvr>
                                      <p:tavLst>
                                        <p:tav tm="0">
                                          <p:val>
                                            <p:fltVal val="0"/>
                                          </p:val>
                                        </p:tav>
                                        <p:tav tm="100000">
                                          <p:val>
                                            <p:strVal val="#ppt_w"/>
                                          </p:val>
                                        </p:tav>
                                      </p:tavLst>
                                    </p:anim>
                                    <p:anim calcmode="lin" valueType="num">
                                      <p:cBhvr>
                                        <p:cTn id="32" dur="1000" fill="hold"/>
                                        <p:tgtEl>
                                          <p:spTgt spid="3802124"/>
                                        </p:tgtEl>
                                        <p:attrNameLst>
                                          <p:attrName>ppt_h</p:attrName>
                                        </p:attrNameLst>
                                      </p:cBhvr>
                                      <p:tavLst>
                                        <p:tav tm="0">
                                          <p:val>
                                            <p:fltVal val="0"/>
                                          </p:val>
                                        </p:tav>
                                        <p:tav tm="100000">
                                          <p:val>
                                            <p:strVal val="#ppt_h"/>
                                          </p:val>
                                        </p:tav>
                                      </p:tavLst>
                                    </p:anim>
                                    <p:anim calcmode="lin" valueType="num">
                                      <p:cBhvr>
                                        <p:cTn id="33" dur="1000" fill="hold"/>
                                        <p:tgtEl>
                                          <p:spTgt spid="3802124"/>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8021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802123"/>
                                        </p:tgtEl>
                                        <p:attrNameLst>
                                          <p:attrName>style.visibility</p:attrName>
                                        </p:attrNameLst>
                                      </p:cBhvr>
                                      <p:to>
                                        <p:strVal val="visible"/>
                                      </p:to>
                                    </p:set>
                                    <p:anim calcmode="lin" valueType="num">
                                      <p:cBhvr>
                                        <p:cTn id="39" dur="1000" fill="hold"/>
                                        <p:tgtEl>
                                          <p:spTgt spid="3802123"/>
                                        </p:tgtEl>
                                        <p:attrNameLst>
                                          <p:attrName>ppt_w</p:attrName>
                                        </p:attrNameLst>
                                      </p:cBhvr>
                                      <p:tavLst>
                                        <p:tav tm="0">
                                          <p:val>
                                            <p:fltVal val="0"/>
                                          </p:val>
                                        </p:tav>
                                        <p:tav tm="100000">
                                          <p:val>
                                            <p:strVal val="#ppt_w"/>
                                          </p:val>
                                        </p:tav>
                                      </p:tavLst>
                                    </p:anim>
                                    <p:anim calcmode="lin" valueType="num">
                                      <p:cBhvr>
                                        <p:cTn id="40" dur="1000" fill="hold"/>
                                        <p:tgtEl>
                                          <p:spTgt spid="3802123"/>
                                        </p:tgtEl>
                                        <p:attrNameLst>
                                          <p:attrName>ppt_h</p:attrName>
                                        </p:attrNameLst>
                                      </p:cBhvr>
                                      <p:tavLst>
                                        <p:tav tm="0">
                                          <p:val>
                                            <p:fltVal val="0"/>
                                          </p:val>
                                        </p:tav>
                                        <p:tav tm="100000">
                                          <p:val>
                                            <p:strVal val="#ppt_h"/>
                                          </p:val>
                                        </p:tav>
                                      </p:tavLst>
                                    </p:anim>
                                    <p:anim calcmode="lin" valueType="num">
                                      <p:cBhvr>
                                        <p:cTn id="41" dur="1000" fill="hold"/>
                                        <p:tgtEl>
                                          <p:spTgt spid="3802123"/>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8021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802122"/>
                                        </p:tgtEl>
                                        <p:attrNameLst>
                                          <p:attrName>style.visibility</p:attrName>
                                        </p:attrNameLst>
                                      </p:cBhvr>
                                      <p:to>
                                        <p:strVal val="visible"/>
                                      </p:to>
                                    </p:set>
                                    <p:anim calcmode="lin" valueType="num">
                                      <p:cBhvr>
                                        <p:cTn id="47" dur="1000" fill="hold"/>
                                        <p:tgtEl>
                                          <p:spTgt spid="3802122"/>
                                        </p:tgtEl>
                                        <p:attrNameLst>
                                          <p:attrName>ppt_w</p:attrName>
                                        </p:attrNameLst>
                                      </p:cBhvr>
                                      <p:tavLst>
                                        <p:tav tm="0">
                                          <p:val>
                                            <p:fltVal val="0"/>
                                          </p:val>
                                        </p:tav>
                                        <p:tav tm="100000">
                                          <p:val>
                                            <p:strVal val="#ppt_w"/>
                                          </p:val>
                                        </p:tav>
                                      </p:tavLst>
                                    </p:anim>
                                    <p:anim calcmode="lin" valueType="num">
                                      <p:cBhvr>
                                        <p:cTn id="48" dur="1000" fill="hold"/>
                                        <p:tgtEl>
                                          <p:spTgt spid="3802122"/>
                                        </p:tgtEl>
                                        <p:attrNameLst>
                                          <p:attrName>ppt_h</p:attrName>
                                        </p:attrNameLst>
                                      </p:cBhvr>
                                      <p:tavLst>
                                        <p:tav tm="0">
                                          <p:val>
                                            <p:fltVal val="0"/>
                                          </p:val>
                                        </p:tav>
                                        <p:tav tm="100000">
                                          <p:val>
                                            <p:strVal val="#ppt_h"/>
                                          </p:val>
                                        </p:tav>
                                      </p:tavLst>
                                    </p:anim>
                                    <p:anim calcmode="lin" valueType="num">
                                      <p:cBhvr>
                                        <p:cTn id="49" dur="1000" fill="hold"/>
                                        <p:tgtEl>
                                          <p:spTgt spid="380212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8021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802121"/>
                                        </p:tgtEl>
                                        <p:attrNameLst>
                                          <p:attrName>style.visibility</p:attrName>
                                        </p:attrNameLst>
                                      </p:cBhvr>
                                      <p:to>
                                        <p:strVal val="visible"/>
                                      </p:to>
                                    </p:set>
                                    <p:anim calcmode="lin" valueType="num">
                                      <p:cBhvr>
                                        <p:cTn id="55" dur="1000" fill="hold"/>
                                        <p:tgtEl>
                                          <p:spTgt spid="3802121"/>
                                        </p:tgtEl>
                                        <p:attrNameLst>
                                          <p:attrName>ppt_w</p:attrName>
                                        </p:attrNameLst>
                                      </p:cBhvr>
                                      <p:tavLst>
                                        <p:tav tm="0">
                                          <p:val>
                                            <p:fltVal val="0"/>
                                          </p:val>
                                        </p:tav>
                                        <p:tav tm="100000">
                                          <p:val>
                                            <p:strVal val="#ppt_w"/>
                                          </p:val>
                                        </p:tav>
                                      </p:tavLst>
                                    </p:anim>
                                    <p:anim calcmode="lin" valueType="num">
                                      <p:cBhvr>
                                        <p:cTn id="56" dur="1000" fill="hold"/>
                                        <p:tgtEl>
                                          <p:spTgt spid="3802121"/>
                                        </p:tgtEl>
                                        <p:attrNameLst>
                                          <p:attrName>ppt_h</p:attrName>
                                        </p:attrNameLst>
                                      </p:cBhvr>
                                      <p:tavLst>
                                        <p:tav tm="0">
                                          <p:val>
                                            <p:fltVal val="0"/>
                                          </p:val>
                                        </p:tav>
                                        <p:tav tm="100000">
                                          <p:val>
                                            <p:strVal val="#ppt_h"/>
                                          </p:val>
                                        </p:tav>
                                      </p:tavLst>
                                    </p:anim>
                                    <p:anim calcmode="lin" valueType="num">
                                      <p:cBhvr>
                                        <p:cTn id="57" dur="1000" fill="hold"/>
                                        <p:tgtEl>
                                          <p:spTgt spid="3802121"/>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8021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802120"/>
                                        </p:tgtEl>
                                        <p:attrNameLst>
                                          <p:attrName>style.visibility</p:attrName>
                                        </p:attrNameLst>
                                      </p:cBhvr>
                                      <p:to>
                                        <p:strVal val="visible"/>
                                      </p:to>
                                    </p:set>
                                    <p:anim calcmode="lin" valueType="num">
                                      <p:cBhvr>
                                        <p:cTn id="63" dur="1000" fill="hold"/>
                                        <p:tgtEl>
                                          <p:spTgt spid="3802120"/>
                                        </p:tgtEl>
                                        <p:attrNameLst>
                                          <p:attrName>ppt_w</p:attrName>
                                        </p:attrNameLst>
                                      </p:cBhvr>
                                      <p:tavLst>
                                        <p:tav tm="0">
                                          <p:val>
                                            <p:fltVal val="0"/>
                                          </p:val>
                                        </p:tav>
                                        <p:tav tm="100000">
                                          <p:val>
                                            <p:strVal val="#ppt_w"/>
                                          </p:val>
                                        </p:tav>
                                      </p:tavLst>
                                    </p:anim>
                                    <p:anim calcmode="lin" valueType="num">
                                      <p:cBhvr>
                                        <p:cTn id="64" dur="1000" fill="hold"/>
                                        <p:tgtEl>
                                          <p:spTgt spid="3802120"/>
                                        </p:tgtEl>
                                        <p:attrNameLst>
                                          <p:attrName>ppt_h</p:attrName>
                                        </p:attrNameLst>
                                      </p:cBhvr>
                                      <p:tavLst>
                                        <p:tav tm="0">
                                          <p:val>
                                            <p:fltVal val="0"/>
                                          </p:val>
                                        </p:tav>
                                        <p:tav tm="100000">
                                          <p:val>
                                            <p:strVal val="#ppt_h"/>
                                          </p:val>
                                        </p:tav>
                                      </p:tavLst>
                                    </p:anim>
                                    <p:anim calcmode="lin" valueType="num">
                                      <p:cBhvr>
                                        <p:cTn id="65" dur="1000" fill="hold"/>
                                        <p:tgtEl>
                                          <p:spTgt spid="3802120"/>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8021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p:stCondLst>
                        <p:cond delay="indefinite"/>
                      </p:stCondLst>
                      <p:childTnLst>
                        <p:par>
                          <p:cTn id="68" fill="hold">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3802119"/>
                                        </p:tgtEl>
                                        <p:attrNameLst>
                                          <p:attrName>style.visibility</p:attrName>
                                        </p:attrNameLst>
                                      </p:cBhvr>
                                      <p:to>
                                        <p:strVal val="visible"/>
                                      </p:to>
                                    </p:set>
                                    <p:anim calcmode="lin" valueType="num">
                                      <p:cBhvr>
                                        <p:cTn id="71" dur="1000" fill="hold"/>
                                        <p:tgtEl>
                                          <p:spTgt spid="3802119"/>
                                        </p:tgtEl>
                                        <p:attrNameLst>
                                          <p:attrName>ppt_w</p:attrName>
                                        </p:attrNameLst>
                                      </p:cBhvr>
                                      <p:tavLst>
                                        <p:tav tm="0">
                                          <p:val>
                                            <p:fltVal val="0"/>
                                          </p:val>
                                        </p:tav>
                                        <p:tav tm="100000">
                                          <p:val>
                                            <p:strVal val="#ppt_w"/>
                                          </p:val>
                                        </p:tav>
                                      </p:tavLst>
                                    </p:anim>
                                    <p:anim calcmode="lin" valueType="num">
                                      <p:cBhvr>
                                        <p:cTn id="72" dur="1000" fill="hold"/>
                                        <p:tgtEl>
                                          <p:spTgt spid="3802119"/>
                                        </p:tgtEl>
                                        <p:attrNameLst>
                                          <p:attrName>ppt_h</p:attrName>
                                        </p:attrNameLst>
                                      </p:cBhvr>
                                      <p:tavLst>
                                        <p:tav tm="0">
                                          <p:val>
                                            <p:fltVal val="0"/>
                                          </p:val>
                                        </p:tav>
                                        <p:tav tm="100000">
                                          <p:val>
                                            <p:strVal val="#ppt_h"/>
                                          </p:val>
                                        </p:tav>
                                      </p:tavLst>
                                    </p:anim>
                                    <p:anim calcmode="lin" valueType="num">
                                      <p:cBhvr>
                                        <p:cTn id="73" dur="1000" fill="hold"/>
                                        <p:tgtEl>
                                          <p:spTgt spid="3802119"/>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8021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p:stCondLst>
                        <p:cond delay="indefinite"/>
                      </p:stCondLst>
                      <p:childTnLst>
                        <p:par>
                          <p:cTn id="76" fill="hold">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3802118"/>
                                        </p:tgtEl>
                                        <p:attrNameLst>
                                          <p:attrName>style.visibility</p:attrName>
                                        </p:attrNameLst>
                                      </p:cBhvr>
                                      <p:to>
                                        <p:strVal val="visible"/>
                                      </p:to>
                                    </p:set>
                                    <p:anim calcmode="lin" valueType="num">
                                      <p:cBhvr>
                                        <p:cTn id="79" dur="1000" fill="hold"/>
                                        <p:tgtEl>
                                          <p:spTgt spid="3802118"/>
                                        </p:tgtEl>
                                        <p:attrNameLst>
                                          <p:attrName>ppt_w</p:attrName>
                                        </p:attrNameLst>
                                      </p:cBhvr>
                                      <p:tavLst>
                                        <p:tav tm="0">
                                          <p:val>
                                            <p:fltVal val="0"/>
                                          </p:val>
                                        </p:tav>
                                        <p:tav tm="100000">
                                          <p:val>
                                            <p:strVal val="#ppt_w"/>
                                          </p:val>
                                        </p:tav>
                                      </p:tavLst>
                                    </p:anim>
                                    <p:anim calcmode="lin" valueType="num">
                                      <p:cBhvr>
                                        <p:cTn id="80" dur="1000" fill="hold"/>
                                        <p:tgtEl>
                                          <p:spTgt spid="3802118"/>
                                        </p:tgtEl>
                                        <p:attrNameLst>
                                          <p:attrName>ppt_h</p:attrName>
                                        </p:attrNameLst>
                                      </p:cBhvr>
                                      <p:tavLst>
                                        <p:tav tm="0">
                                          <p:val>
                                            <p:fltVal val="0"/>
                                          </p:val>
                                        </p:tav>
                                        <p:tav tm="100000">
                                          <p:val>
                                            <p:strVal val="#ppt_h"/>
                                          </p:val>
                                        </p:tav>
                                      </p:tavLst>
                                    </p:anim>
                                    <p:anim calcmode="lin" valueType="num">
                                      <p:cBhvr>
                                        <p:cTn id="81" dur="1000" fill="hold"/>
                                        <p:tgtEl>
                                          <p:spTgt spid="3802118"/>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8021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p:stCondLst>
                        <p:cond delay="indefinite"/>
                      </p:stCondLst>
                      <p:childTnLst>
                        <p:par>
                          <p:cTn id="84" fill="hold">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3802117"/>
                                        </p:tgtEl>
                                        <p:attrNameLst>
                                          <p:attrName>style.visibility</p:attrName>
                                        </p:attrNameLst>
                                      </p:cBhvr>
                                      <p:to>
                                        <p:strVal val="visible"/>
                                      </p:to>
                                    </p:set>
                                    <p:anim calcmode="lin" valueType="num">
                                      <p:cBhvr>
                                        <p:cTn id="87" dur="1000" fill="hold"/>
                                        <p:tgtEl>
                                          <p:spTgt spid="3802117"/>
                                        </p:tgtEl>
                                        <p:attrNameLst>
                                          <p:attrName>ppt_w</p:attrName>
                                        </p:attrNameLst>
                                      </p:cBhvr>
                                      <p:tavLst>
                                        <p:tav tm="0">
                                          <p:val>
                                            <p:fltVal val="0"/>
                                          </p:val>
                                        </p:tav>
                                        <p:tav tm="100000">
                                          <p:val>
                                            <p:strVal val="#ppt_w"/>
                                          </p:val>
                                        </p:tav>
                                      </p:tavLst>
                                    </p:anim>
                                    <p:anim calcmode="lin" valueType="num">
                                      <p:cBhvr>
                                        <p:cTn id="88" dur="1000" fill="hold"/>
                                        <p:tgtEl>
                                          <p:spTgt spid="3802117"/>
                                        </p:tgtEl>
                                        <p:attrNameLst>
                                          <p:attrName>ppt_h</p:attrName>
                                        </p:attrNameLst>
                                      </p:cBhvr>
                                      <p:tavLst>
                                        <p:tav tm="0">
                                          <p:val>
                                            <p:fltVal val="0"/>
                                          </p:val>
                                        </p:tav>
                                        <p:tav tm="100000">
                                          <p:val>
                                            <p:strVal val="#ppt_h"/>
                                          </p:val>
                                        </p:tav>
                                      </p:tavLst>
                                    </p:anim>
                                    <p:anim calcmode="lin" valueType="num">
                                      <p:cBhvr>
                                        <p:cTn id="89" dur="1000" fill="hold"/>
                                        <p:tgtEl>
                                          <p:spTgt spid="3802117"/>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38021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p:stCondLst>
                        <p:cond delay="indefinite"/>
                      </p:stCondLst>
                      <p:childTnLst>
                        <p:par>
                          <p:cTn id="92" fill="hold">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3802116"/>
                                        </p:tgtEl>
                                        <p:attrNameLst>
                                          <p:attrName>style.visibility</p:attrName>
                                        </p:attrNameLst>
                                      </p:cBhvr>
                                      <p:to>
                                        <p:strVal val="visible"/>
                                      </p:to>
                                    </p:set>
                                    <p:anim calcmode="lin" valueType="num">
                                      <p:cBhvr>
                                        <p:cTn id="95" dur="1000" fill="hold"/>
                                        <p:tgtEl>
                                          <p:spTgt spid="3802116"/>
                                        </p:tgtEl>
                                        <p:attrNameLst>
                                          <p:attrName>ppt_w</p:attrName>
                                        </p:attrNameLst>
                                      </p:cBhvr>
                                      <p:tavLst>
                                        <p:tav tm="0">
                                          <p:val>
                                            <p:fltVal val="0"/>
                                          </p:val>
                                        </p:tav>
                                        <p:tav tm="100000">
                                          <p:val>
                                            <p:strVal val="#ppt_w"/>
                                          </p:val>
                                        </p:tav>
                                      </p:tavLst>
                                    </p:anim>
                                    <p:anim calcmode="lin" valueType="num">
                                      <p:cBhvr>
                                        <p:cTn id="96" dur="1000" fill="hold"/>
                                        <p:tgtEl>
                                          <p:spTgt spid="3802116"/>
                                        </p:tgtEl>
                                        <p:attrNameLst>
                                          <p:attrName>ppt_h</p:attrName>
                                        </p:attrNameLst>
                                      </p:cBhvr>
                                      <p:tavLst>
                                        <p:tav tm="0">
                                          <p:val>
                                            <p:fltVal val="0"/>
                                          </p:val>
                                        </p:tav>
                                        <p:tav tm="100000">
                                          <p:val>
                                            <p:strVal val="#ppt_h"/>
                                          </p:val>
                                        </p:tav>
                                      </p:tavLst>
                                    </p:anim>
                                    <p:anim calcmode="lin" valueType="num">
                                      <p:cBhvr>
                                        <p:cTn id="97" dur="1000" fill="hold"/>
                                        <p:tgtEl>
                                          <p:spTgt spid="3802116"/>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38021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9" fill="hold">
                      <p:stCondLst>
                        <p:cond delay="indefinite"/>
                      </p:stCondLst>
                      <p:childTnLst>
                        <p:par>
                          <p:cTn id="100" fill="hold">
                            <p:stCondLst>
                              <p:cond delay="0"/>
                            </p:stCondLst>
                            <p:childTnLst>
                              <p:par>
                                <p:cTn id="101" presetID="51" presetClass="entr" presetSubtype="0" fill="hold" grpId="0" nodeType="click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fade">
                                      <p:cBhvr>
                                        <p:cTn id="103" dur="770" decel="100000"/>
                                        <p:tgtEl>
                                          <p:spTgt spid="27"/>
                                        </p:tgtEl>
                                      </p:cBhvr>
                                    </p:animEffect>
                                    <p:animScale>
                                      <p:cBhvr>
                                        <p:cTn id="104" dur="770" decel="100000"/>
                                        <p:tgtEl>
                                          <p:spTgt spid="27"/>
                                        </p:tgtEl>
                                      </p:cBhvr>
                                      <p:from x="10000" y="10000"/>
                                      <p:to x="200000" y="450000"/>
                                    </p:animScale>
                                    <p:animScale>
                                      <p:cBhvr>
                                        <p:cTn id="105" dur="1230" accel="100000" fill="hold">
                                          <p:stCondLst>
                                            <p:cond delay="770"/>
                                          </p:stCondLst>
                                        </p:cTn>
                                        <p:tgtEl>
                                          <p:spTgt spid="27"/>
                                        </p:tgtEl>
                                      </p:cBhvr>
                                      <p:from x="200000" y="450000"/>
                                      <p:to x="100000" y="100000"/>
                                    </p:animScale>
                                    <p:set>
                                      <p:cBhvr>
                                        <p:cTn id="106" dur="770" fill="hold"/>
                                        <p:tgtEl>
                                          <p:spTgt spid="27"/>
                                        </p:tgtEl>
                                        <p:attrNameLst>
                                          <p:attrName>ppt_x</p:attrName>
                                        </p:attrNameLst>
                                      </p:cBhvr>
                                      <p:to>
                                        <p:strVal val="(0.5)"/>
                                      </p:to>
                                    </p:set>
                                    <p:anim from="(0.5)" to="(#ppt_x)" calcmode="lin" valueType="num">
                                      <p:cBhvr>
                                        <p:cTn id="107" dur="1230" accel="100000" fill="hold">
                                          <p:stCondLst>
                                            <p:cond delay="770"/>
                                          </p:stCondLst>
                                        </p:cTn>
                                        <p:tgtEl>
                                          <p:spTgt spid="27"/>
                                        </p:tgtEl>
                                        <p:attrNameLst>
                                          <p:attrName>ppt_x</p:attrName>
                                        </p:attrNameLst>
                                      </p:cBhvr>
                                    </p:anim>
                                    <p:set>
                                      <p:cBhvr>
                                        <p:cTn id="108" dur="770" fill="hold"/>
                                        <p:tgtEl>
                                          <p:spTgt spid="27"/>
                                        </p:tgtEl>
                                        <p:attrNameLst>
                                          <p:attrName>ppt_y</p:attrName>
                                        </p:attrNameLst>
                                      </p:cBhvr>
                                      <p:to>
                                        <p:strVal val="(#ppt_y+0.4)"/>
                                      </p:to>
                                    </p:set>
                                    <p:anim from="(#ppt_y+0.4)" to="(#ppt_y)" calcmode="lin" valueType="num">
                                      <p:cBhvr>
                                        <p:cTn id="109" dur="1230" accel="100000" fill="hold">
                                          <p:stCondLst>
                                            <p:cond delay="770"/>
                                          </p:stCondLst>
                                        </p:cTn>
                                        <p:tgtEl>
                                          <p:spTgt spid="2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2114" grpId="0" animBg="1" autoUpdateAnimBg="0"/>
      <p:bldP spid="3802115" grpId="0" animBg="1" autoUpdateAnimBg="0"/>
      <p:bldP spid="3802116" grpId="0" animBg="1" autoUpdateAnimBg="0"/>
      <p:bldP spid="3802117" grpId="0" animBg="1" autoUpdateAnimBg="0"/>
      <p:bldP spid="3802118" grpId="0" animBg="1" autoUpdateAnimBg="0"/>
      <p:bldP spid="3802119" grpId="0" animBg="1" autoUpdateAnimBg="0"/>
      <p:bldP spid="3802120" grpId="0" animBg="1" autoUpdateAnimBg="0"/>
      <p:bldP spid="3802121" grpId="0" animBg="1" autoUpdateAnimBg="0"/>
      <p:bldP spid="3802122" grpId="0" animBg="1" autoUpdateAnimBg="0"/>
      <p:bldP spid="3802123" grpId="0" animBg="1" autoUpdateAnimBg="0"/>
      <p:bldP spid="3802124" grpId="0" animBg="1" autoUpdateAnimBg="0"/>
      <p:bldP spid="3802125" grpId="0" animBg="1" autoUpdateAnimBg="0"/>
      <p:bldP spid="27" grpId="0"/>
    </p:bldLst>
  </p:timing>
</p:sld>
</file>

<file path=ppt/slides/slide253.xml><?xml version="1.0" encoding="utf-8"?>
<p:sld xmlns:a="http://schemas.openxmlformats.org/drawingml/2006/main" xmlns:r="http://schemas.openxmlformats.org/officeDocument/2006/relationships" xmlns:p="http://schemas.openxmlformats.org/presentationml/2006/main" showMasterPhAnim="0">
  <p:cSld>
    <p:bg>
      <p:bgPr>
        <a:solidFill>
          <a:srgbClr val="FFFF00"/>
        </a:solidFill>
        <a:effectLst/>
      </p:bgPr>
    </p:bg>
    <p:spTree>
      <p:nvGrpSpPr>
        <p:cNvPr id="1" name=""/>
        <p:cNvGrpSpPr/>
        <p:nvPr/>
      </p:nvGrpSpPr>
      <p:grpSpPr>
        <a:xfrm>
          <a:off x="0" y="0"/>
          <a:ext cx="0" cy="0"/>
          <a:chOff x="0" y="0"/>
          <a:chExt cx="0" cy="0"/>
        </a:xfrm>
      </p:grpSpPr>
      <p:sp>
        <p:nvSpPr>
          <p:cNvPr id="3919874" name="Rectangle 2"/>
          <p:cNvSpPr>
            <a:spLocks noGrp="1" noChangeArrowheads="1"/>
          </p:cNvSpPr>
          <p:nvPr>
            <p:ph type="title"/>
          </p:nvPr>
        </p:nvSpPr>
        <p:spPr>
          <a:xfrm>
            <a:off x="1524000" y="0"/>
            <a:ext cx="9144000" cy="762000"/>
          </a:xfrm>
          <a:solidFill>
            <a:srgbClr val="FFFFCC"/>
          </a:solidFill>
        </p:spPr>
        <p:txBody>
          <a:bodyPr/>
          <a:lstStyle/>
          <a:p>
            <a:r>
              <a:rPr lang="en-US" sz="5400" b="1">
                <a:solidFill>
                  <a:srgbClr val="993366"/>
                </a:solidFill>
                <a:effectLst>
                  <a:outerShdw blurRad="38100" dist="38100" dir="2700000" algn="tl">
                    <a:srgbClr val="000000"/>
                  </a:outerShdw>
                </a:effectLst>
              </a:rPr>
              <a:t>CHRIST &amp; THE CHURCH</a:t>
            </a:r>
          </a:p>
        </p:txBody>
      </p:sp>
      <p:sp>
        <p:nvSpPr>
          <p:cNvPr id="3919875" name="Oval 3"/>
          <p:cNvSpPr>
            <a:spLocks noChangeArrowheads="1"/>
          </p:cNvSpPr>
          <p:nvPr/>
        </p:nvSpPr>
        <p:spPr bwMode="auto">
          <a:xfrm>
            <a:off x="4648200" y="2362200"/>
            <a:ext cx="2819400" cy="2743200"/>
          </a:xfrm>
          <a:prstGeom prst="ellipse">
            <a:avLst/>
          </a:prstGeom>
          <a:solidFill>
            <a:schemeClr val="accent1"/>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alligrapher" pitchFamily="2" charset="0"/>
                <a:ea typeface="+mn-ea"/>
                <a:cs typeface="+mn-cs"/>
              </a:rPr>
              <a:t>CHURCH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alligrapher" pitchFamily="2" charset="0"/>
                <a:ea typeface="+mn-ea"/>
                <a:cs typeface="+mn-cs"/>
              </a:rPr>
              <a:t>KINGDOM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alligrapher" pitchFamily="2" charset="0"/>
                <a:ea typeface="+mn-ea"/>
                <a:cs typeface="+mn-cs"/>
              </a:rPr>
              <a:t>HOUSEHOLD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alligrapher" pitchFamily="2" charset="0"/>
                <a:ea typeface="+mn-ea"/>
                <a:cs typeface="+mn-cs"/>
              </a:rPr>
              <a:t>BODY-CHRIST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alligrapher" pitchFamily="2" charset="0"/>
              <a:ea typeface="+mn-ea"/>
              <a:cs typeface="+mn-cs"/>
            </a:endParaRPr>
          </a:p>
        </p:txBody>
      </p:sp>
      <p:sp>
        <p:nvSpPr>
          <p:cNvPr id="3919876" name="Oval 4"/>
          <p:cNvSpPr>
            <a:spLocks noChangeArrowheads="1"/>
          </p:cNvSpPr>
          <p:nvPr/>
        </p:nvSpPr>
        <p:spPr bwMode="auto">
          <a:xfrm>
            <a:off x="1752600" y="914400"/>
            <a:ext cx="1371600" cy="1143000"/>
          </a:xfrm>
          <a:prstGeom prst="ellipse">
            <a:avLst/>
          </a:prstGeom>
          <a:solidFill>
            <a:schemeClr val="accent1"/>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Calligrapher" pitchFamily="2" charset="0"/>
                <a:ea typeface="+mn-ea"/>
                <a:cs typeface="+mn-cs"/>
              </a:rPr>
              <a:t>KINGDOM</a:t>
            </a:r>
          </a:p>
        </p:txBody>
      </p:sp>
      <p:sp>
        <p:nvSpPr>
          <p:cNvPr id="3919877" name="Oval 5"/>
          <p:cNvSpPr>
            <a:spLocks noChangeArrowheads="1"/>
          </p:cNvSpPr>
          <p:nvPr/>
        </p:nvSpPr>
        <p:spPr bwMode="auto">
          <a:xfrm>
            <a:off x="1752600" y="5486400"/>
            <a:ext cx="1371600" cy="1143000"/>
          </a:xfrm>
          <a:prstGeom prst="ellipse">
            <a:avLst/>
          </a:prstGeom>
          <a:solidFill>
            <a:schemeClr val="accent1"/>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Calligrapher" pitchFamily="2" charset="0"/>
                <a:ea typeface="+mn-ea"/>
                <a:cs typeface="+mn-cs"/>
              </a:rPr>
              <a:t>HOUSEHOLD</a:t>
            </a:r>
          </a:p>
        </p:txBody>
      </p:sp>
      <p:sp>
        <p:nvSpPr>
          <p:cNvPr id="3919878" name="Oval 6"/>
          <p:cNvSpPr>
            <a:spLocks noChangeArrowheads="1"/>
          </p:cNvSpPr>
          <p:nvPr/>
        </p:nvSpPr>
        <p:spPr bwMode="auto">
          <a:xfrm>
            <a:off x="8991600" y="914400"/>
            <a:ext cx="1447800" cy="1143000"/>
          </a:xfrm>
          <a:prstGeom prst="ellipse">
            <a:avLst/>
          </a:prstGeom>
          <a:solidFill>
            <a:schemeClr val="accent1"/>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000000"/>
                </a:solidFill>
                <a:effectLst>
                  <a:outerShdw blurRad="38100" dist="38100" dir="2700000" algn="tl">
                    <a:srgbClr val="FFFFFF"/>
                  </a:outerShdw>
                </a:effectLst>
                <a:uLnTx/>
                <a:uFillTx/>
                <a:latin typeface="Calligrapher" pitchFamily="2" charset="0"/>
                <a:ea typeface="+mn-ea"/>
                <a:cs typeface="+mn-cs"/>
              </a:rPr>
              <a:t>BODY</a:t>
            </a:r>
          </a:p>
        </p:txBody>
      </p:sp>
      <p:sp>
        <p:nvSpPr>
          <p:cNvPr id="3919879" name="Oval 7"/>
          <p:cNvSpPr>
            <a:spLocks noChangeArrowheads="1"/>
          </p:cNvSpPr>
          <p:nvPr/>
        </p:nvSpPr>
        <p:spPr bwMode="auto">
          <a:xfrm>
            <a:off x="8991600" y="5486400"/>
            <a:ext cx="1447800" cy="1143000"/>
          </a:xfrm>
          <a:prstGeom prst="ellipse">
            <a:avLst/>
          </a:prstGeom>
          <a:solidFill>
            <a:schemeClr val="accent1"/>
          </a:solidFill>
          <a:ln w="9525">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outerShdw blurRad="38100" dist="38100" dir="2700000" algn="tl">
                    <a:srgbClr val="FFFFFF"/>
                  </a:outerShdw>
                </a:effectLst>
                <a:uLnTx/>
                <a:uFillTx/>
                <a:latin typeface="Calligrapher" pitchFamily="2" charset="0"/>
                <a:ea typeface="+mn-ea"/>
                <a:cs typeface="+mn-cs"/>
              </a:rPr>
              <a:t>CHRIST</a:t>
            </a:r>
          </a:p>
        </p:txBody>
      </p:sp>
      <p:sp>
        <p:nvSpPr>
          <p:cNvPr id="3919880" name="Line 8"/>
          <p:cNvSpPr>
            <a:spLocks noChangeShapeType="1"/>
          </p:cNvSpPr>
          <p:nvPr/>
        </p:nvSpPr>
        <p:spPr bwMode="auto">
          <a:xfrm>
            <a:off x="3124200" y="1600200"/>
            <a:ext cx="1828800" cy="1371600"/>
          </a:xfrm>
          <a:prstGeom prst="line">
            <a:avLst/>
          </a:prstGeom>
          <a:noFill/>
          <a:ln w="9525">
            <a:solidFill>
              <a:srgbClr val="FF0066"/>
            </a:solidFill>
            <a:round/>
            <a:headEnd type="triangle" w="med" len="med"/>
            <a:tailEnd type="triangl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9881" name="Line 9"/>
          <p:cNvSpPr>
            <a:spLocks noChangeShapeType="1"/>
          </p:cNvSpPr>
          <p:nvPr/>
        </p:nvSpPr>
        <p:spPr bwMode="auto">
          <a:xfrm flipV="1">
            <a:off x="3124200" y="4572000"/>
            <a:ext cx="1828800" cy="1371600"/>
          </a:xfrm>
          <a:prstGeom prst="line">
            <a:avLst/>
          </a:prstGeom>
          <a:noFill/>
          <a:ln w="9525">
            <a:solidFill>
              <a:srgbClr val="FF0066"/>
            </a:solidFill>
            <a:round/>
            <a:headEnd type="triangle" w="med" len="med"/>
            <a:tailEnd type="triangl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9882" name="Line 10"/>
          <p:cNvSpPr>
            <a:spLocks noChangeShapeType="1"/>
          </p:cNvSpPr>
          <p:nvPr/>
        </p:nvSpPr>
        <p:spPr bwMode="auto">
          <a:xfrm flipH="1">
            <a:off x="7162800" y="1676400"/>
            <a:ext cx="1905000" cy="1295400"/>
          </a:xfrm>
          <a:prstGeom prst="line">
            <a:avLst/>
          </a:prstGeom>
          <a:noFill/>
          <a:ln w="9525">
            <a:solidFill>
              <a:srgbClr val="FF0066"/>
            </a:solidFill>
            <a:round/>
            <a:headEnd type="triangle" w="med" len="med"/>
            <a:tailEnd type="triangl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9883" name="Line 11"/>
          <p:cNvSpPr>
            <a:spLocks noChangeShapeType="1"/>
          </p:cNvSpPr>
          <p:nvPr/>
        </p:nvSpPr>
        <p:spPr bwMode="auto">
          <a:xfrm flipH="1" flipV="1">
            <a:off x="7162800" y="4495800"/>
            <a:ext cx="1905000" cy="1371600"/>
          </a:xfrm>
          <a:prstGeom prst="line">
            <a:avLst/>
          </a:prstGeom>
          <a:noFill/>
          <a:ln w="9525">
            <a:solidFill>
              <a:srgbClr val="FF0066"/>
            </a:solidFill>
            <a:round/>
            <a:headEnd type="triangle" w="med" len="med"/>
            <a:tailEnd type="triangle" w="med" len="me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19884" name="Text Box 12"/>
          <p:cNvSpPr txBox="1">
            <a:spLocks noChangeArrowheads="1"/>
          </p:cNvSpPr>
          <p:nvPr/>
        </p:nvSpPr>
        <p:spPr bwMode="auto">
          <a:xfrm rot="2190505">
            <a:off x="3171826" y="1971676"/>
            <a:ext cx="1831975" cy="3968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Calligrapher" pitchFamily="2" charset="0"/>
                <a:ea typeface="+mn-ea"/>
                <a:cs typeface="+mn-cs"/>
              </a:rPr>
              <a:t>Government </a:t>
            </a:r>
          </a:p>
        </p:txBody>
      </p:sp>
      <p:sp>
        <p:nvSpPr>
          <p:cNvPr id="3919885" name="Text Box 13"/>
          <p:cNvSpPr txBox="1">
            <a:spLocks noChangeArrowheads="1"/>
          </p:cNvSpPr>
          <p:nvPr/>
        </p:nvSpPr>
        <p:spPr bwMode="auto">
          <a:xfrm rot="-2276624">
            <a:off x="3189289" y="4994276"/>
            <a:ext cx="1292225" cy="3968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Calligrapher" pitchFamily="2" charset="0"/>
                <a:ea typeface="+mn-ea"/>
                <a:cs typeface="+mn-cs"/>
              </a:rPr>
              <a:t>Family</a:t>
            </a:r>
          </a:p>
        </p:txBody>
      </p:sp>
      <p:sp>
        <p:nvSpPr>
          <p:cNvPr id="3919886" name="Text Box 14"/>
          <p:cNvSpPr txBox="1">
            <a:spLocks noChangeArrowheads="1"/>
          </p:cNvSpPr>
          <p:nvPr/>
        </p:nvSpPr>
        <p:spPr bwMode="auto">
          <a:xfrm rot="-2042596">
            <a:off x="7248525" y="2039939"/>
            <a:ext cx="1506538" cy="3968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Calligrapher" pitchFamily="2" charset="0"/>
                <a:ea typeface="+mn-ea"/>
                <a:cs typeface="+mn-cs"/>
              </a:rPr>
              <a:t>Unity</a:t>
            </a:r>
          </a:p>
        </p:txBody>
      </p:sp>
      <p:sp>
        <p:nvSpPr>
          <p:cNvPr id="3919887" name="Text Box 15"/>
          <p:cNvSpPr txBox="1">
            <a:spLocks noChangeArrowheads="1"/>
          </p:cNvSpPr>
          <p:nvPr/>
        </p:nvSpPr>
        <p:spPr bwMode="auto">
          <a:xfrm rot="2051711">
            <a:off x="7162800" y="4876801"/>
            <a:ext cx="2065338" cy="3968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Calligrapher" pitchFamily="2" charset="0"/>
                <a:ea typeface="+mn-ea"/>
                <a:cs typeface="+mn-cs"/>
              </a:rPr>
              <a:t>Ownership</a:t>
            </a:r>
          </a:p>
        </p:txBody>
      </p:sp>
    </p:spTree>
    <p:extLst>
      <p:ext uri="{BB962C8B-B14F-4D97-AF65-F5344CB8AC3E}">
        <p14:creationId xmlns:p14="http://schemas.microsoft.com/office/powerpoint/2010/main" val="313227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19874">
                                            <p:txEl>
                                              <p:pRg st="0" end="0"/>
                                            </p:txEl>
                                          </p:spTgt>
                                        </p:tgtEl>
                                        <p:attrNameLst>
                                          <p:attrName>style.visibility</p:attrName>
                                        </p:attrNameLst>
                                      </p:cBhvr>
                                      <p:to>
                                        <p:strVal val="visible"/>
                                      </p:to>
                                    </p:set>
                                    <p:anim calcmode="lin" valueType="num">
                                      <p:cBhvr additive="base">
                                        <p:cTn id="7" dur="300" fill="hold"/>
                                        <p:tgtEl>
                                          <p:spTgt spid="391987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1987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3919885">
                                            <p:txEl>
                                              <p:pRg st="0" end="0"/>
                                            </p:txEl>
                                          </p:spTgt>
                                        </p:tgtEl>
                                        <p:attrNameLst>
                                          <p:attrName>style.visibility</p:attrName>
                                        </p:attrNameLst>
                                      </p:cBhvr>
                                      <p:to>
                                        <p:strVal val="visible"/>
                                      </p:to>
                                    </p:set>
                                    <p:anim calcmode="lin" valueType="num">
                                      <p:cBhvr additive="base">
                                        <p:cTn id="13" dur="75" fill="hold"/>
                                        <p:tgtEl>
                                          <p:spTgt spid="3919885">
                                            <p:txEl>
                                              <p:pRg st="0" end="0"/>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3919885">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3" fill="hold" grpId="0" nodeType="clickEffect">
                                  <p:stCondLst>
                                    <p:cond delay="0"/>
                                  </p:stCondLst>
                                  <p:iterate type="lt">
                                    <p:tmPct val="100000"/>
                                  </p:iterate>
                                  <p:childTnLst>
                                    <p:set>
                                      <p:cBhvr>
                                        <p:cTn id="18" dur="1" fill="hold">
                                          <p:stCondLst>
                                            <p:cond delay="0"/>
                                          </p:stCondLst>
                                        </p:cTn>
                                        <p:tgtEl>
                                          <p:spTgt spid="3919884">
                                            <p:txEl>
                                              <p:pRg st="0" end="0"/>
                                            </p:txEl>
                                          </p:spTgt>
                                        </p:tgtEl>
                                        <p:attrNameLst>
                                          <p:attrName>style.visibility</p:attrName>
                                        </p:attrNameLst>
                                      </p:cBhvr>
                                      <p:to>
                                        <p:strVal val="visible"/>
                                      </p:to>
                                    </p:set>
                                    <p:anim calcmode="lin" valueType="num">
                                      <p:cBhvr additive="base">
                                        <p:cTn id="19" dur="75" fill="hold"/>
                                        <p:tgtEl>
                                          <p:spTgt spid="3919884">
                                            <p:txEl>
                                              <p:pRg st="0" end="0"/>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3919884">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laser.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3" fill="hold" grpId="0" nodeType="clickEffect">
                                  <p:stCondLst>
                                    <p:cond delay="0"/>
                                  </p:stCondLst>
                                  <p:iterate type="lt">
                                    <p:tmPct val="100000"/>
                                  </p:iterate>
                                  <p:childTnLst>
                                    <p:set>
                                      <p:cBhvr>
                                        <p:cTn id="24" dur="1" fill="hold">
                                          <p:stCondLst>
                                            <p:cond delay="0"/>
                                          </p:stCondLst>
                                        </p:cTn>
                                        <p:tgtEl>
                                          <p:spTgt spid="3919886">
                                            <p:txEl>
                                              <p:pRg st="0" end="0"/>
                                            </p:txEl>
                                          </p:spTgt>
                                        </p:tgtEl>
                                        <p:attrNameLst>
                                          <p:attrName>style.visibility</p:attrName>
                                        </p:attrNameLst>
                                      </p:cBhvr>
                                      <p:to>
                                        <p:strVal val="visible"/>
                                      </p:to>
                                    </p:set>
                                    <p:anim calcmode="lin" valueType="num">
                                      <p:cBhvr additive="base">
                                        <p:cTn id="25" dur="75" fill="hold"/>
                                        <p:tgtEl>
                                          <p:spTgt spid="3919886">
                                            <p:txEl>
                                              <p:pRg st="0" end="0"/>
                                            </p:txEl>
                                          </p:spTgt>
                                        </p:tgtEl>
                                        <p:attrNameLst>
                                          <p:attrName>ppt_x</p:attrName>
                                        </p:attrNameLst>
                                      </p:cBhvr>
                                      <p:tavLst>
                                        <p:tav tm="0">
                                          <p:val>
                                            <p:strVal val="1+#ppt_w/2"/>
                                          </p:val>
                                        </p:tav>
                                        <p:tav tm="100000">
                                          <p:val>
                                            <p:strVal val="#ppt_x"/>
                                          </p:val>
                                        </p:tav>
                                      </p:tavLst>
                                    </p:anim>
                                    <p:anim calcmode="lin" valueType="num">
                                      <p:cBhvr additive="base">
                                        <p:cTn id="26" dur="75" fill="hold"/>
                                        <p:tgtEl>
                                          <p:spTgt spid="3919886">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laser.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3" fill="hold" grpId="0" nodeType="clickEffect">
                                  <p:stCondLst>
                                    <p:cond delay="0"/>
                                  </p:stCondLst>
                                  <p:iterate type="lt">
                                    <p:tmPct val="100000"/>
                                  </p:iterate>
                                  <p:childTnLst>
                                    <p:set>
                                      <p:cBhvr>
                                        <p:cTn id="30" dur="1" fill="hold">
                                          <p:stCondLst>
                                            <p:cond delay="0"/>
                                          </p:stCondLst>
                                        </p:cTn>
                                        <p:tgtEl>
                                          <p:spTgt spid="3919887">
                                            <p:txEl>
                                              <p:pRg st="0" end="0"/>
                                            </p:txEl>
                                          </p:spTgt>
                                        </p:tgtEl>
                                        <p:attrNameLst>
                                          <p:attrName>style.visibility</p:attrName>
                                        </p:attrNameLst>
                                      </p:cBhvr>
                                      <p:to>
                                        <p:strVal val="visible"/>
                                      </p:to>
                                    </p:set>
                                    <p:anim calcmode="lin" valueType="num">
                                      <p:cBhvr additive="base">
                                        <p:cTn id="31" dur="75" fill="hold"/>
                                        <p:tgtEl>
                                          <p:spTgt spid="3919887">
                                            <p:txEl>
                                              <p:pRg st="0" end="0"/>
                                            </p:txEl>
                                          </p:spTgt>
                                        </p:tgtEl>
                                        <p:attrNameLst>
                                          <p:attrName>ppt_x</p:attrName>
                                        </p:attrNameLst>
                                      </p:cBhvr>
                                      <p:tavLst>
                                        <p:tav tm="0">
                                          <p:val>
                                            <p:strVal val="1+#ppt_w/2"/>
                                          </p:val>
                                        </p:tav>
                                        <p:tav tm="100000">
                                          <p:val>
                                            <p:strVal val="#ppt_x"/>
                                          </p:val>
                                        </p:tav>
                                      </p:tavLst>
                                    </p:anim>
                                    <p:anim calcmode="lin" valueType="num">
                                      <p:cBhvr additive="base">
                                        <p:cTn id="32" dur="75" fill="hold"/>
                                        <p:tgtEl>
                                          <p:spTgt spid="3919887">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laser.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iterate type="wd">
                                    <p:tmPct val="100000"/>
                                  </p:iterate>
                                  <p:childTnLst>
                                    <p:set>
                                      <p:cBhvr>
                                        <p:cTn id="36" dur="1" fill="hold">
                                          <p:stCondLst>
                                            <p:cond delay="0"/>
                                          </p:stCondLst>
                                        </p:cTn>
                                        <p:tgtEl>
                                          <p:spTgt spid="3919875">
                                            <p:txEl>
                                              <p:pRg st="0" end="0"/>
                                            </p:txEl>
                                          </p:spTgt>
                                        </p:tgtEl>
                                        <p:attrNameLst>
                                          <p:attrName>style.visibility</p:attrName>
                                        </p:attrNameLst>
                                      </p:cBhvr>
                                      <p:to>
                                        <p:strVal val="visible"/>
                                      </p:to>
                                    </p:set>
                                    <p:anim calcmode="lin" valueType="num">
                                      <p:cBhvr additive="base">
                                        <p:cTn id="37" dur="300" fill="hold"/>
                                        <p:tgtEl>
                                          <p:spTgt spid="3919875">
                                            <p:txEl>
                                              <p:pRg st="0" end="0"/>
                                            </p:txEl>
                                          </p:spTgt>
                                        </p:tgtEl>
                                        <p:attrNameLst>
                                          <p:attrName>ppt_x</p:attrName>
                                        </p:attrNameLst>
                                      </p:cBhvr>
                                      <p:tavLst>
                                        <p:tav tm="0">
                                          <p:val>
                                            <p:strVal val="#ppt_x"/>
                                          </p:val>
                                        </p:tav>
                                        <p:tav tm="100000">
                                          <p:val>
                                            <p:strVal val="#ppt_x"/>
                                          </p:val>
                                        </p:tav>
                                      </p:tavLst>
                                    </p:anim>
                                    <p:anim calcmode="lin" valueType="num">
                                      <p:cBhvr additive="base">
                                        <p:cTn id="38" dur="300" fill="hold"/>
                                        <p:tgtEl>
                                          <p:spTgt spid="391987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iterate type="wd">
                                    <p:tmPct val="100000"/>
                                  </p:iterate>
                                  <p:childTnLst>
                                    <p:set>
                                      <p:cBhvr>
                                        <p:cTn id="42" dur="1" fill="hold">
                                          <p:stCondLst>
                                            <p:cond delay="0"/>
                                          </p:stCondLst>
                                        </p:cTn>
                                        <p:tgtEl>
                                          <p:spTgt spid="3919875">
                                            <p:txEl>
                                              <p:pRg st="1" end="1"/>
                                            </p:txEl>
                                          </p:spTgt>
                                        </p:tgtEl>
                                        <p:attrNameLst>
                                          <p:attrName>style.visibility</p:attrName>
                                        </p:attrNameLst>
                                      </p:cBhvr>
                                      <p:to>
                                        <p:strVal val="visible"/>
                                      </p:to>
                                    </p:set>
                                    <p:anim calcmode="lin" valueType="num">
                                      <p:cBhvr additive="base">
                                        <p:cTn id="43" dur="300" fill="hold"/>
                                        <p:tgtEl>
                                          <p:spTgt spid="3919875">
                                            <p:txEl>
                                              <p:pRg st="1" end="1"/>
                                            </p:txEl>
                                          </p:spTgt>
                                        </p:tgtEl>
                                        <p:attrNameLst>
                                          <p:attrName>ppt_x</p:attrName>
                                        </p:attrNameLst>
                                      </p:cBhvr>
                                      <p:tavLst>
                                        <p:tav tm="0">
                                          <p:val>
                                            <p:strVal val="#ppt_x"/>
                                          </p:val>
                                        </p:tav>
                                        <p:tav tm="100000">
                                          <p:val>
                                            <p:strVal val="#ppt_x"/>
                                          </p:val>
                                        </p:tav>
                                      </p:tavLst>
                                    </p:anim>
                                    <p:anim calcmode="lin" valueType="num">
                                      <p:cBhvr additive="base">
                                        <p:cTn id="44" dur="300" fill="hold"/>
                                        <p:tgtEl>
                                          <p:spTgt spid="391987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iterate type="wd">
                                    <p:tmPct val="100000"/>
                                  </p:iterate>
                                  <p:childTnLst>
                                    <p:set>
                                      <p:cBhvr>
                                        <p:cTn id="48" dur="1" fill="hold">
                                          <p:stCondLst>
                                            <p:cond delay="0"/>
                                          </p:stCondLst>
                                        </p:cTn>
                                        <p:tgtEl>
                                          <p:spTgt spid="3919875">
                                            <p:txEl>
                                              <p:pRg st="2" end="2"/>
                                            </p:txEl>
                                          </p:spTgt>
                                        </p:tgtEl>
                                        <p:attrNameLst>
                                          <p:attrName>style.visibility</p:attrName>
                                        </p:attrNameLst>
                                      </p:cBhvr>
                                      <p:to>
                                        <p:strVal val="visible"/>
                                      </p:to>
                                    </p:set>
                                    <p:anim calcmode="lin" valueType="num">
                                      <p:cBhvr additive="base">
                                        <p:cTn id="49" dur="300" fill="hold"/>
                                        <p:tgtEl>
                                          <p:spTgt spid="3919875">
                                            <p:txEl>
                                              <p:pRg st="2" end="2"/>
                                            </p:txEl>
                                          </p:spTgt>
                                        </p:tgtEl>
                                        <p:attrNameLst>
                                          <p:attrName>ppt_x</p:attrName>
                                        </p:attrNameLst>
                                      </p:cBhvr>
                                      <p:tavLst>
                                        <p:tav tm="0">
                                          <p:val>
                                            <p:strVal val="#ppt_x"/>
                                          </p:val>
                                        </p:tav>
                                        <p:tav tm="100000">
                                          <p:val>
                                            <p:strVal val="#ppt_x"/>
                                          </p:val>
                                        </p:tav>
                                      </p:tavLst>
                                    </p:anim>
                                    <p:anim calcmode="lin" valueType="num">
                                      <p:cBhvr additive="base">
                                        <p:cTn id="50" dur="300" fill="hold"/>
                                        <p:tgtEl>
                                          <p:spTgt spid="391987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iterate type="wd">
                                    <p:tmPct val="100000"/>
                                  </p:iterate>
                                  <p:childTnLst>
                                    <p:set>
                                      <p:cBhvr>
                                        <p:cTn id="54" dur="1" fill="hold">
                                          <p:stCondLst>
                                            <p:cond delay="0"/>
                                          </p:stCondLst>
                                        </p:cTn>
                                        <p:tgtEl>
                                          <p:spTgt spid="3919875">
                                            <p:txEl>
                                              <p:pRg st="3" end="3"/>
                                            </p:txEl>
                                          </p:spTgt>
                                        </p:tgtEl>
                                        <p:attrNameLst>
                                          <p:attrName>style.visibility</p:attrName>
                                        </p:attrNameLst>
                                      </p:cBhvr>
                                      <p:to>
                                        <p:strVal val="visible"/>
                                      </p:to>
                                    </p:set>
                                    <p:anim calcmode="lin" valueType="num">
                                      <p:cBhvr additive="base">
                                        <p:cTn id="55" dur="300" fill="hold"/>
                                        <p:tgtEl>
                                          <p:spTgt spid="3919875">
                                            <p:txEl>
                                              <p:pRg st="3" end="3"/>
                                            </p:txEl>
                                          </p:spTgt>
                                        </p:tgtEl>
                                        <p:attrNameLst>
                                          <p:attrName>ppt_x</p:attrName>
                                        </p:attrNameLst>
                                      </p:cBhvr>
                                      <p:tavLst>
                                        <p:tav tm="0">
                                          <p:val>
                                            <p:strVal val="#ppt_x"/>
                                          </p:val>
                                        </p:tav>
                                        <p:tav tm="100000">
                                          <p:val>
                                            <p:strVal val="#ppt_x"/>
                                          </p:val>
                                        </p:tav>
                                      </p:tavLst>
                                    </p:anim>
                                    <p:anim calcmode="lin" valueType="num">
                                      <p:cBhvr additive="base">
                                        <p:cTn id="56" dur="300" fill="hold"/>
                                        <p:tgtEl>
                                          <p:spTgt spid="3919875">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9874" grpId="0" build="p" autoUpdateAnimBg="0"/>
      <p:bldP spid="3919875" grpId="0" build="p" autoUpdateAnimBg="0"/>
      <p:bldP spid="3919884" grpId="0" build="p" autoUpdateAnimBg="0"/>
      <p:bldP spid="3919885" grpId="0" build="p" autoUpdateAnimBg="0"/>
      <p:bldP spid="3919886" grpId="0" build="p" autoUpdateAnimBg="0"/>
      <p:bldP spid="3919887" grpId="0" build="p" autoUpdateAnimBg="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F66CC-E6EA-4FF1-A6D1-FCF179220E1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A9917DB-4E48-41B7-ADE9-C9C400A85F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Tree>
    <p:extLst>
      <p:ext uri="{BB962C8B-B14F-4D97-AF65-F5344CB8AC3E}">
        <p14:creationId xmlns:p14="http://schemas.microsoft.com/office/powerpoint/2010/main" val="2648439037"/>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D86DE-312A-436F-8F8A-EB9FA8CC2DB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D4EFF50-637D-441C-919A-605F9BAE3B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282786191"/>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5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37</a:t>
            </a:r>
          </a:p>
          <a:p>
            <a:r>
              <a:rPr lang="en-US" sz="3600" dirty="0"/>
              <a:t>We have thus far argued upon the broadest assumption in reference to the inefficiency of the good confession in guarding the purity of the Church. We might retort upon the advocates of creeds and catechisms, by showing that these devices can not be, and haven’t been, any more efficient; but we prefer to show the real exclusiveness of the good confession. It is certainly exclusive enough to keep out the pagan, the Jew, the Mohammedan, the atheist, and the infidel; for none of these can honestly make the confession. It will exclude the Unitarian and  the Universalist; for while they are willing to confess that Jesus is the Christ, in the next breath they deny him, by contradicting some of his most emphatic declarations. It will also exclude   the wicked and impenitent; for it is offered only to penitent believers. If this is not considered sufficient, we may advance still further, and say that it will exclude the Roman Catholic, who persists in having other intercessors in heaven, besides “the high priest of our </a:t>
            </a:r>
            <a:r>
              <a:rPr lang="en-US" sz="3600" i="1" dirty="0"/>
              <a:t>confession.“ It  will exclude the devotee of the mourning bench, who waits for an operation of the Spirit before he comes to Christ. It will exclude the pedobaptist, who is satisfied with his sprinkling; for it requires an immediate immersion. None of these characters can scripturally make the good confession without some specific change in views or in character. Lest the tune of the objector should now be changed, and he should cry, “Your confession is too exclusive,” we add, that it receives all whom the apostles would receive, and excludes all whom they would exclude.</a:t>
            </a:r>
          </a:p>
          <a:p>
            <a:pPr lvl="1"/>
            <a:r>
              <a:rPr lang="en-US" b="0" dirty="0"/>
              <a:t>McGarvey, J. W. (1872). </a:t>
            </a:r>
            <a:r>
              <a:rPr lang="en-US" b="0" i="1" u="sng" dirty="0">
                <a:hlinkClick r:id="rId2"/>
              </a:rPr>
              <a:t>A commentary on Acts of Apostles</a:t>
            </a:r>
            <a:r>
              <a:rPr lang="en-US" b="0" dirty="0">
                <a:hlinkClick r:id="rId2"/>
              </a:rPr>
              <a:t> (p. 105).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92452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4600" dirty="0">
                <a:solidFill>
                  <a:schemeClr val="accent6">
                    <a:lumMod val="75000"/>
                  </a:schemeClr>
                </a:solidFill>
                <a:effectLst>
                  <a:outerShdw blurRad="38100" dist="38100" dir="2700000" algn="tl">
                    <a:srgbClr val="000000">
                      <a:alpha val="43137"/>
                    </a:srgbClr>
                  </a:outerShdw>
                </a:effectLst>
              </a:rPr>
              <a:t>VERSES 38 &amp; 39</a:t>
            </a:r>
          </a:p>
          <a:p>
            <a:r>
              <a:rPr lang="en-US" dirty="0"/>
              <a:t>This is one of the passages which the conflict of contending parties has rendered familiar to every reader of the New Testament. The questions in controversy are: </a:t>
            </a:r>
            <a:r>
              <a:rPr lang="en-US" i="1" dirty="0"/>
              <a:t>First, Whether Philip and the eunuch went into the water, or only to it; Second, Whether the facts in the case afford any evidence that the eunuch was immersed.</a:t>
            </a:r>
          </a:p>
          <a:p>
            <a:r>
              <a:rPr lang="en-US" dirty="0"/>
              <a:t>The determination of the first question depends upon the exact force of the antithetical expression, </a:t>
            </a:r>
            <a:r>
              <a:rPr lang="en-US" i="1" dirty="0" err="1"/>
              <a:t>katebesan</a:t>
            </a:r>
            <a:r>
              <a:rPr lang="en-US" i="1" dirty="0"/>
              <a:t> </a:t>
            </a:r>
            <a:r>
              <a:rPr lang="en-US" i="1" dirty="0" err="1"/>
              <a:t>eis</a:t>
            </a:r>
            <a:r>
              <a:rPr lang="en-US" i="1" dirty="0"/>
              <a:t> to </a:t>
            </a:r>
            <a:r>
              <a:rPr lang="en-US" i="1" dirty="0" err="1"/>
              <a:t>udor</a:t>
            </a:r>
            <a:r>
              <a:rPr lang="en-US" i="1" dirty="0"/>
              <a:t>, and </a:t>
            </a:r>
            <a:r>
              <a:rPr lang="en-US" i="1" dirty="0" err="1"/>
              <a:t>anebesan</a:t>
            </a:r>
            <a:r>
              <a:rPr lang="en-US" i="1" dirty="0"/>
              <a:t> </a:t>
            </a:r>
            <a:r>
              <a:rPr lang="en-US" i="1" dirty="0" err="1"/>
              <a:t>ek</a:t>
            </a:r>
            <a:r>
              <a:rPr lang="en-US" i="1" dirty="0"/>
              <a:t> </a:t>
            </a:r>
            <a:r>
              <a:rPr lang="en-US" i="1" dirty="0" err="1"/>
              <a:t>tou</a:t>
            </a:r>
            <a:r>
              <a:rPr lang="en-US" i="1" dirty="0"/>
              <a:t> </a:t>
            </a:r>
            <a:r>
              <a:rPr lang="en-US" i="1" dirty="0" err="1"/>
              <a:t>udatos</a:t>
            </a:r>
            <a:r>
              <a:rPr lang="en-US" i="1" dirty="0"/>
              <a:t>. If the latter means, “they went up out of the water,” then the former necessarily means, “they went down into the water;” and vice </a:t>
            </a:r>
            <a:r>
              <a:rPr lang="en-US" i="1" dirty="0" err="1"/>
              <a:t>versâ</a:t>
            </a:r>
            <a:r>
              <a:rPr lang="en-US" i="1" dirty="0"/>
              <a:t>. There are two methods of inquiry, therefore, by which to determine whether they went into the water: First, The direct method, which depends upon the meaning of the words supposed to declare this fact; Second, The indirect method, which determines whether they went into the water, by determining whether they went out of it.</a:t>
            </a:r>
          </a:p>
          <a:p>
            <a:pPr marL="457200" lvl="1" indent="0">
              <a:buNone/>
            </a:pPr>
            <a:endParaRPr lang="en-US" sz="1400" dirty="0"/>
          </a:p>
          <a:p>
            <a:r>
              <a:rPr lang="en-US" b="0" dirty="0"/>
              <a:t> McGarvey, J. W. (1872). </a:t>
            </a:r>
            <a:r>
              <a:rPr lang="en-US" b="0" i="1" u="sng" dirty="0">
                <a:hlinkClick r:id="rId2"/>
              </a:rPr>
              <a:t>A commentary on Acts of Apostles</a:t>
            </a:r>
            <a:r>
              <a:rPr lang="en-US" b="0" dirty="0">
                <a:hlinkClick r:id="rId2"/>
              </a:rPr>
              <a:t> (p. 105).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17022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8B111-6E34-442E-9E22-77712A2F740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85195DF-F8CD-493D-841D-224979C9C3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spTree>
    <p:extLst>
      <p:ext uri="{BB962C8B-B14F-4D97-AF65-F5344CB8AC3E}">
        <p14:creationId xmlns:p14="http://schemas.microsoft.com/office/powerpoint/2010/main" val="903213680"/>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38 &amp; 39</a:t>
            </a:r>
          </a:p>
          <a:p>
            <a:r>
              <a:rPr lang="en-US" dirty="0"/>
              <a:t>One allusion from the Apostle Paul, and one from Peter, will suffice for our present purpose. Paul exhorts the brethren to draw near to God, “having our hearts sprinkled from an evil conscience &amp; our </a:t>
            </a:r>
            <a:r>
              <a:rPr lang="en-US" i="1" dirty="0"/>
              <a:t>bodies washed with pure water.” Here is an allusion to the sprinkled blood of Christ, as cleansing the heart from an evil conscience, and to baptism as a washing of the body. But this language is inconsistent with the idea of sprinkling or pouring a little water on the face, which could, by no propriety of speech, be styled a washing of the body. Nothing but immersion will meet the demands of the expression, for the words describe what takes in immersion, and  in no other ordinance of the New Testament.</a:t>
            </a:r>
          </a:p>
          <a:p>
            <a:r>
              <a:rPr lang="en-US" i="1" dirty="0"/>
              <a:t>Peter’s allusion is quite similar to this. He says: “Baptism doth also now save us, not the putting away of the filth of the flesh, but the seeking of a good conscience toward God.”  Now Peter could not have supplied the words, “Not the putting away of the filth of the flesh,” unless there was something in baptism which might possibly be mistaken for this. But it would be impossible for any one to so mistake sprinkling, while immersion might be readily mistaken for a cleansing of the flesh. Peter, then, knew that immersion, and not affusion, was baptism, and so indicates by this language.</a:t>
            </a:r>
          </a:p>
          <a:p>
            <a:pPr lvl="1"/>
            <a:r>
              <a:rPr lang="en-US" b="0" dirty="0"/>
              <a:t>McGarvey, J. W. (1872). </a:t>
            </a:r>
            <a:r>
              <a:rPr lang="en-US" b="0" i="1" u="sng" dirty="0">
                <a:hlinkClick r:id="rId2"/>
              </a:rPr>
              <a:t>A commentary on Acts of Apostles</a:t>
            </a:r>
            <a:r>
              <a:rPr lang="en-US" b="0" dirty="0">
                <a:hlinkClick r:id="rId2"/>
              </a:rPr>
              <a:t> (p. 111).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20569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7CD467-953D-4CD5-8283-2CE3C93CC89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181E9E50-7AC4-4B9C-8A08-6A236D0237B7}"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26</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91140" name="Picture 4">
            <a:extLst>
              <a:ext uri="{FF2B5EF4-FFF2-40B4-BE49-F238E27FC236}">
                <a16:creationId xmlns:a16="http://schemas.microsoft.com/office/drawing/2014/main" id="{D1698BB5-C230-47AF-9ECA-880A66489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
            <a:ext cx="7239000" cy="6513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But you are a chosen race, a royal priesthood, a holy nation, a people for God’s own possession, so that you may proclaim the </a:t>
            </a:r>
            <a:r>
              <a:rPr lang="en-US" dirty="0" err="1"/>
              <a:t>excellencies</a:t>
            </a:r>
            <a:r>
              <a:rPr lang="en-US" dirty="0"/>
              <a:t> of Him who has called you out of darkness into His marvelous light;</a:t>
            </a:r>
          </a:p>
        </p:txBody>
      </p:sp>
      <p:sp>
        <p:nvSpPr>
          <p:cNvPr id="3" name="Text Placeholder 2"/>
          <p:cNvSpPr>
            <a:spLocks noGrp="1"/>
          </p:cNvSpPr>
          <p:nvPr>
            <p:ph type="body" sz="quarter" idx="11"/>
          </p:nvPr>
        </p:nvSpPr>
        <p:spPr/>
        <p:txBody>
          <a:bodyPr/>
          <a:lstStyle/>
          <a:p>
            <a:r>
              <a:rPr lang="en-US" dirty="0"/>
              <a:t>- I Peter 2:9</a:t>
            </a:r>
          </a:p>
        </p:txBody>
      </p:sp>
    </p:spTree>
    <p:extLst>
      <p:ext uri="{BB962C8B-B14F-4D97-AF65-F5344CB8AC3E}">
        <p14:creationId xmlns:p14="http://schemas.microsoft.com/office/powerpoint/2010/main" val="1439777698"/>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1</a:t>
            </a:r>
            <a:r>
              <a:rPr lang="en-US" dirty="0"/>
              <a:t> Now Saul, still breathing threats and murder against the disciples of the Lord, went to the high priest, </a:t>
            </a:r>
            <a:r>
              <a:rPr lang="en-US" baseline="30000" dirty="0"/>
              <a:t>2</a:t>
            </a:r>
            <a:r>
              <a:rPr lang="en-US" dirty="0"/>
              <a:t> and asked for letters from him to the synagogues at Damascus, so that if he found any belonging to the Way, both men and women, he might bring them bound to Jerusalem.</a:t>
            </a:r>
          </a:p>
        </p:txBody>
      </p:sp>
      <p:sp>
        <p:nvSpPr>
          <p:cNvPr id="3" name="Text Placeholder 2"/>
          <p:cNvSpPr>
            <a:spLocks noGrp="1"/>
          </p:cNvSpPr>
          <p:nvPr>
            <p:ph type="body" sz="quarter" idx="11"/>
          </p:nvPr>
        </p:nvSpPr>
        <p:spPr/>
        <p:txBody>
          <a:bodyPr/>
          <a:lstStyle/>
          <a:p>
            <a:r>
              <a:rPr lang="en-US" dirty="0"/>
              <a:t>- Acts 9:1-2</a:t>
            </a:r>
          </a:p>
        </p:txBody>
      </p:sp>
    </p:spTree>
    <p:extLst>
      <p:ext uri="{BB962C8B-B14F-4D97-AF65-F5344CB8AC3E}">
        <p14:creationId xmlns:p14="http://schemas.microsoft.com/office/powerpoint/2010/main" val="2016798042"/>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 &amp; 2</a:t>
            </a:r>
          </a:p>
          <a:p>
            <a:r>
              <a:rPr lang="en-US" sz="3300" dirty="0"/>
              <a:t>The child [Saul] was being educated, under the eye of overruling Providence, for a future unthought of by either himself or by his parents. His residence in a city where the Greek language prevailed wasn’t the least important circumstance bearing upon his education. Like the children of foreigners in our country, though the ancestral tongue was the language of the fireside, on the streets and in all places of public resort he was compelled to employ the language    of the adopted country. In this way he acquired that familiarity with the Greek, which enabled him, in after-life, to employ it with facility both in writing and speaking.</a:t>
            </a:r>
          </a:p>
          <a:p>
            <a:pPr lvl="1"/>
            <a:r>
              <a:rPr lang="en-US" b="0" dirty="0"/>
              <a:t>McGarvey, J. W. (1872). </a:t>
            </a:r>
            <a:r>
              <a:rPr lang="en-US" b="0" i="1" u="sng" dirty="0">
                <a:hlinkClick r:id="rId2"/>
              </a:rPr>
              <a:t>A commentary on Acts of Apostles</a:t>
            </a:r>
            <a:r>
              <a:rPr lang="en-US" b="0" dirty="0">
                <a:hlinkClick r:id="rId2"/>
              </a:rPr>
              <a:t> (p. 113).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9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02801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3</a:t>
            </a:r>
            <a:r>
              <a:rPr lang="en-US" dirty="0"/>
              <a:t> As he was traveling, it happened that he was approaching Damascus, and suddenly a light from heaven flashed around him; </a:t>
            </a:r>
            <a:r>
              <a:rPr lang="en-US" baseline="30000" dirty="0"/>
              <a:t>4</a:t>
            </a:r>
            <a:r>
              <a:rPr lang="en-US" dirty="0"/>
              <a:t> and he fell to the ground and heard a voice saying to him, “Saul, Saul, why are you persecuting Me?”</a:t>
            </a:r>
          </a:p>
        </p:txBody>
      </p:sp>
      <p:sp>
        <p:nvSpPr>
          <p:cNvPr id="3" name="Text Placeholder 2"/>
          <p:cNvSpPr>
            <a:spLocks noGrp="1"/>
          </p:cNvSpPr>
          <p:nvPr>
            <p:ph type="body" sz="quarter" idx="11"/>
          </p:nvPr>
        </p:nvSpPr>
        <p:spPr/>
        <p:txBody>
          <a:bodyPr/>
          <a:lstStyle/>
          <a:p>
            <a:r>
              <a:rPr lang="en-US" dirty="0"/>
              <a:t>- Acts 9:3-4</a:t>
            </a:r>
          </a:p>
        </p:txBody>
      </p:sp>
    </p:spTree>
    <p:extLst>
      <p:ext uri="{BB962C8B-B14F-4D97-AF65-F5344CB8AC3E}">
        <p14:creationId xmlns:p14="http://schemas.microsoft.com/office/powerpoint/2010/main" val="1990956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Jesus Films- Saul, Saul, Why do you persecute me?">
            <a:hlinkClick r:id="" action="ppaction://media"/>
            <a:extLst>
              <a:ext uri="{FF2B5EF4-FFF2-40B4-BE49-F238E27FC236}">
                <a16:creationId xmlns:a16="http://schemas.microsoft.com/office/drawing/2014/main" id="{74DDD013-07A8-4857-ADFF-49A1D90C34D2}"/>
              </a:ext>
            </a:extLst>
          </p:cNvPr>
          <p:cNvPicPr>
            <a:picLocks noRot="1" noChangeAspect="1"/>
          </p:cNvPicPr>
          <p:nvPr>
            <a:videoFile r:link="rId1"/>
          </p:nvPr>
        </p:nvPicPr>
        <p:blipFill>
          <a:blip r:embed="rId3"/>
          <a:stretch>
            <a:fillRect/>
          </a:stretch>
        </p:blipFill>
        <p:spPr>
          <a:xfrm>
            <a:off x="0" y="558265"/>
            <a:ext cx="12192000" cy="5775158"/>
          </a:xfrm>
          <a:prstGeom prst="rect">
            <a:avLst/>
          </a:prstGeom>
        </p:spPr>
      </p:pic>
    </p:spTree>
    <p:extLst>
      <p:ext uri="{BB962C8B-B14F-4D97-AF65-F5344CB8AC3E}">
        <p14:creationId xmlns:p14="http://schemas.microsoft.com/office/powerpoint/2010/main" val="123197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5</a:t>
            </a:r>
            <a:r>
              <a:rPr lang="en-US" dirty="0"/>
              <a:t> And he said, “Who are You, Lord?” And He said, “I am Jesus whom you are persecuting, </a:t>
            </a:r>
            <a:r>
              <a:rPr lang="en-US" baseline="30000" dirty="0"/>
              <a:t>6</a:t>
            </a:r>
            <a:r>
              <a:rPr lang="en-US" dirty="0"/>
              <a:t> but get up and enter the city, and </a:t>
            </a:r>
            <a:r>
              <a:rPr lang="en-US" dirty="0">
                <a:solidFill>
                  <a:srgbClr val="FF0000"/>
                </a:solidFill>
              </a:rPr>
              <a:t>it will be told you what you must do</a:t>
            </a:r>
            <a:r>
              <a:rPr lang="en-US" dirty="0"/>
              <a:t>.” </a:t>
            </a:r>
            <a:r>
              <a:rPr lang="en-US" baseline="30000" dirty="0"/>
              <a:t>7</a:t>
            </a:r>
            <a:r>
              <a:rPr lang="en-US" dirty="0"/>
              <a:t> The men who traveled with him stood speechless, hearing the voice but seeing no one.</a:t>
            </a:r>
          </a:p>
        </p:txBody>
      </p:sp>
      <p:sp>
        <p:nvSpPr>
          <p:cNvPr id="3" name="Text Placeholder 2"/>
          <p:cNvSpPr>
            <a:spLocks noGrp="1"/>
          </p:cNvSpPr>
          <p:nvPr>
            <p:ph type="body" sz="quarter" idx="11"/>
          </p:nvPr>
        </p:nvSpPr>
        <p:spPr/>
        <p:txBody>
          <a:bodyPr/>
          <a:lstStyle/>
          <a:p>
            <a:r>
              <a:rPr lang="en-US" dirty="0"/>
              <a:t>- Acts 9:5-7</a:t>
            </a:r>
          </a:p>
        </p:txBody>
      </p:sp>
    </p:spTree>
    <p:extLst>
      <p:ext uri="{BB962C8B-B14F-4D97-AF65-F5344CB8AC3E}">
        <p14:creationId xmlns:p14="http://schemas.microsoft.com/office/powerpoint/2010/main" val="195258006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B4DD8-70CB-443D-B38C-45328835058B}"/>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938FCCF7-834C-44F8-851B-B4E93E53D3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32553764"/>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848CD6-06F2-4C54-9F58-929DC1C049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69740786"/>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5 &amp; 6</a:t>
            </a:r>
          </a:p>
          <a:p>
            <a:r>
              <a:rPr lang="en-US" dirty="0"/>
              <a:t>Since Jesus’ resurrection from the dead, and the appointment, by formal enactment, of the terms of pardon, there is no instance of this [individual] kind. Moreover, his refusal to tell Saul his appointed duty, or to pardon him on the spot, establishes the presumption that he will not do so in any case. If there ever was an occasion on which we would expect the glorified Savior to speak pardon, in person, to a sinner, it is here, when he is in actual conversation with the penitent, and the request is formally preferred. But he refuses to do so.</a:t>
            </a:r>
          </a:p>
          <a:p>
            <a:r>
              <a:rPr lang="en-US" dirty="0"/>
              <a:t>Those, therefore, who imagine themselves to have received a direct communication of pardon from Christ, either orally, or by an abstract spiritual agency, are deluded. </a:t>
            </a:r>
            <a:r>
              <a:rPr lang="en-US" dirty="0">
                <a:solidFill>
                  <a:srgbClr val="C00000"/>
                </a:solidFill>
              </a:rPr>
              <a:t>They claim for themselves what was not accorded to Saul, and what is inconsistent with the order established in the kingdom of Christ.</a:t>
            </a:r>
            <a:r>
              <a:rPr lang="en-US" dirty="0"/>
              <a:t> The reply to all inquirers, if Christ should now speak, would be, as it was then, Go to Damascus, and it shall be told you; Go to the apostles and evangelists of the New Covenant, and the answer will now be given you by Peter, Philip, Ananias, in the same words, and by the same authority, that it was then.</a:t>
            </a:r>
          </a:p>
          <a:p>
            <a:pPr marL="457200" lvl="1" indent="0">
              <a:buNone/>
            </a:pPr>
            <a:endParaRPr lang="en-US" dirty="0"/>
          </a:p>
          <a:p>
            <a:r>
              <a:rPr lang="en-US" b="0" dirty="0"/>
              <a:t> McGarvey, J. W. (1872). </a:t>
            </a:r>
            <a:r>
              <a:rPr lang="en-US" b="0" i="1" u="sng" dirty="0">
                <a:hlinkClick r:id="rId2"/>
              </a:rPr>
              <a:t>A commentary on Acts of Apostles</a:t>
            </a:r>
            <a:r>
              <a:rPr lang="en-US" b="0" dirty="0">
                <a:hlinkClick r:id="rId2"/>
              </a:rPr>
              <a:t> (p. 118).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9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74040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6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60418" name="Rectangle 2" descr="Purple mesh"/>
          <p:cNvSpPr>
            <a:spLocks noGrp="1" noChangeArrowheads="1"/>
          </p:cNvSpPr>
          <p:nvPr>
            <p:ph type="body" idx="1"/>
          </p:nvPr>
        </p:nvSpPr>
        <p:spPr>
          <a:xfrm>
            <a:off x="2209800" y="1295400"/>
            <a:ext cx="7696200" cy="4876800"/>
          </a:xfrm>
          <a:blipFill dpi="0" rotWithShape="0">
            <a:blip r:embed="rId4" cstate="print"/>
            <a:srcRect/>
            <a:tile tx="0" ty="0" sx="100000" sy="100000" flip="none" algn="tl"/>
          </a:blipFill>
        </p:spPr>
        <p:txBody>
          <a:bodyPr/>
          <a:lstStyle/>
          <a:p>
            <a:pPr>
              <a:lnSpc>
                <a:spcPct val="90000"/>
              </a:lnSpc>
              <a:buFont typeface="Wingdings" pitchFamily="2" charset="2"/>
              <a:buChar char="v"/>
            </a:pPr>
            <a:endParaRPr lang="en-US" sz="800" b="1">
              <a:solidFill>
                <a:srgbClr val="FFFF00"/>
              </a:solidFill>
              <a:effectLst>
                <a:outerShdw blurRad="38100" dist="38100" dir="2700000" algn="tl">
                  <a:srgbClr val="000000"/>
                </a:outerShdw>
              </a:effectLst>
              <a:latin typeface="Old English Text MT" pitchFamily="66" charset="0"/>
            </a:endParaRPr>
          </a:p>
          <a:p>
            <a:pPr>
              <a:lnSpc>
                <a:spcPct val="90000"/>
              </a:lnSpc>
              <a:buFont typeface="Wingdings" pitchFamily="2" charset="2"/>
              <a:buChar char="v"/>
            </a:pPr>
            <a:r>
              <a:rPr lang="en-US" sz="4000">
                <a:solidFill>
                  <a:srgbClr val="FFFF00"/>
                </a:solidFill>
                <a:effectLst>
                  <a:outerShdw blurRad="38100" dist="38100" dir="2700000" algn="tl">
                    <a:srgbClr val="000000"/>
                  </a:outerShdw>
                </a:effectLst>
                <a:latin typeface="Old English Text MT" pitchFamily="66" charset="0"/>
              </a:rPr>
              <a:t> “Latin,  meaning </a:t>
            </a:r>
            <a:r>
              <a:rPr lang="en-US" sz="4000" b="1">
                <a:solidFill>
                  <a:srgbClr val="FFFF00"/>
                </a:solidFill>
                <a:effectLst>
                  <a:outerShdw blurRad="38100" dist="38100" dir="2700000" algn="tl">
                    <a:srgbClr val="000000"/>
                  </a:outerShdw>
                </a:effectLst>
                <a:latin typeface="Old English Text MT" pitchFamily="66" charset="0"/>
              </a:rPr>
              <a:t> ‘order of salvation,’</a:t>
            </a:r>
            <a:r>
              <a:rPr lang="en-US" sz="4000">
                <a:solidFill>
                  <a:srgbClr val="FFFF00"/>
                </a:solidFill>
                <a:effectLst>
                  <a:outerShdw blurRad="38100" dist="38100" dir="2700000" algn="tl">
                    <a:srgbClr val="000000"/>
                  </a:outerShdw>
                </a:effectLst>
                <a:latin typeface="Old English Text MT" pitchFamily="66" charset="0"/>
              </a:rPr>
              <a:t> that is, succession of events in God’s salvific program.  Although both the Catholic and Reformed traditions believe salvation comes only through Christ, they diverge dramatically regarding the ordo salutis.”</a:t>
            </a:r>
          </a:p>
          <a:p>
            <a:pPr>
              <a:lnSpc>
                <a:spcPct val="90000"/>
              </a:lnSpc>
              <a:buFont typeface="Wingdings" pitchFamily="2" charset="2"/>
              <a:buNone/>
            </a:pPr>
            <a:r>
              <a:rPr lang="en-US" sz="5400" b="1">
                <a:solidFill>
                  <a:srgbClr val="FFFF00"/>
                </a:solidFill>
                <a:effectLst>
                  <a:outerShdw blurRad="38100" dist="38100" dir="2700000" algn="tl">
                    <a:srgbClr val="000000"/>
                  </a:outerShdw>
                </a:effectLst>
                <a:latin typeface="Old English Text MT" pitchFamily="66" charset="0"/>
              </a:rPr>
              <a:t>     </a:t>
            </a:r>
            <a:endParaRPr lang="en-US" sz="3600"/>
          </a:p>
        </p:txBody>
      </p:sp>
      <p:sp>
        <p:nvSpPr>
          <p:cNvPr id="3260419" name="WordArt 3"/>
          <p:cNvSpPr>
            <a:spLocks noChangeArrowheads="1" noChangeShapeType="1" noTextEdit="1"/>
          </p:cNvSpPr>
          <p:nvPr/>
        </p:nvSpPr>
        <p:spPr bwMode="auto">
          <a:xfrm>
            <a:off x="1524000" y="228600"/>
            <a:ext cx="91440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"Ordo Salutis"</a:t>
            </a:r>
          </a:p>
        </p:txBody>
      </p:sp>
      <p:sp>
        <p:nvSpPr>
          <p:cNvPr id="3260420"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337367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60419"/>
                                        </p:tgtEl>
                                        <p:attrNameLst>
                                          <p:attrName>style.visibility</p:attrName>
                                        </p:attrNameLst>
                                      </p:cBhvr>
                                      <p:to>
                                        <p:strVal val="visible"/>
                                      </p:to>
                                    </p:set>
                                    <p:anim calcmode="lin" valueType="num">
                                      <p:cBhvr>
                                        <p:cTn id="7" dur="5000" fill="hold"/>
                                        <p:tgtEl>
                                          <p:spTgt spid="3260419"/>
                                        </p:tgtEl>
                                        <p:attrNameLst>
                                          <p:attrName>ppt_w</p:attrName>
                                        </p:attrNameLst>
                                      </p:cBhvr>
                                      <p:tavLst>
                                        <p:tav tm="0" fmla="#ppt_w*sin(2.5*pi*$)">
                                          <p:val>
                                            <p:fltVal val="0"/>
                                          </p:val>
                                        </p:tav>
                                        <p:tav tm="100000">
                                          <p:val>
                                            <p:fltVal val="1"/>
                                          </p:val>
                                        </p:tav>
                                      </p:tavLst>
                                    </p:anim>
                                    <p:anim calcmode="lin" valueType="num">
                                      <p:cBhvr>
                                        <p:cTn id="8" dur="5000" fill="hold"/>
                                        <p:tgtEl>
                                          <p:spTgt spid="326041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60418">
                                            <p:txEl>
                                              <p:pRg st="2" end="2"/>
                                            </p:txEl>
                                          </p:spTgt>
                                        </p:tgtEl>
                                        <p:attrNameLst>
                                          <p:attrName>style.visibility</p:attrName>
                                        </p:attrNameLst>
                                      </p:cBhvr>
                                      <p:to>
                                        <p:strVal val="visible"/>
                                      </p:to>
                                    </p:set>
                                    <p:animEffect transition="in" filter="wipe(left)">
                                      <p:cBhvr>
                                        <p:cTn id="13" dur="500"/>
                                        <p:tgtEl>
                                          <p:spTgt spid="3260418">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260418">
                                            <p:txEl>
                                              <p:pRg st="1" end="1"/>
                                            </p:txEl>
                                          </p:spTgt>
                                        </p:tgtEl>
                                        <p:attrNameLst>
                                          <p:attrName>style.visibility</p:attrName>
                                        </p:attrNameLst>
                                      </p:cBhvr>
                                      <p:to>
                                        <p:strVal val="visible"/>
                                      </p:to>
                                    </p:set>
                                    <p:animEffect transition="in" filter="wipe(left)">
                                      <p:cBhvr>
                                        <p:cTn id="18" dur="500"/>
                                        <p:tgtEl>
                                          <p:spTgt spid="326041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3260420"/>
                                        </p:tgtEl>
                                        <p:attrNameLst>
                                          <p:attrName>style.visibility</p:attrName>
                                        </p:attrNameLst>
                                      </p:cBhvr>
                                      <p:to>
                                        <p:strVal val="visible"/>
                                      </p:to>
                                    </p:set>
                                    <p:anim calcmode="lin" valueType="num">
                                      <p:cBhvr>
                                        <p:cTn id="23" dur="500" fill="hold"/>
                                        <p:tgtEl>
                                          <p:spTgt spid="3260420"/>
                                        </p:tgtEl>
                                        <p:attrNameLst>
                                          <p:attrName>ppt_w</p:attrName>
                                        </p:attrNameLst>
                                      </p:cBhvr>
                                      <p:tavLst>
                                        <p:tav tm="0">
                                          <p:val>
                                            <p:fltVal val="0"/>
                                          </p:val>
                                        </p:tav>
                                        <p:tav tm="100000">
                                          <p:val>
                                            <p:strVal val="#ppt_w"/>
                                          </p:val>
                                        </p:tav>
                                      </p:tavLst>
                                    </p:anim>
                                    <p:anim calcmode="lin" valueType="num">
                                      <p:cBhvr>
                                        <p:cTn id="24" dur="500" fill="hold"/>
                                        <p:tgtEl>
                                          <p:spTgt spid="3260420"/>
                                        </p:tgtEl>
                                        <p:attrNameLst>
                                          <p:attrName>ppt_h</p:attrName>
                                        </p:attrNameLst>
                                      </p:cBhvr>
                                      <p:tavLst>
                                        <p:tav tm="0">
                                          <p:val>
                                            <p:fltVal val="0"/>
                                          </p:val>
                                        </p:tav>
                                        <p:tav tm="100000">
                                          <p:val>
                                            <p:strVal val="#ppt_h"/>
                                          </p:val>
                                        </p:tav>
                                      </p:tavLst>
                                    </p:anim>
                                    <p:anim calcmode="lin" valueType="num">
                                      <p:cBhvr>
                                        <p:cTn id="25" dur="500" fill="hold"/>
                                        <p:tgtEl>
                                          <p:spTgt spid="3260420"/>
                                        </p:tgtEl>
                                        <p:attrNameLst>
                                          <p:attrName>ppt_x</p:attrName>
                                        </p:attrNameLst>
                                      </p:cBhvr>
                                      <p:tavLst>
                                        <p:tav tm="0">
                                          <p:val>
                                            <p:fltVal val="0.5"/>
                                          </p:val>
                                        </p:tav>
                                        <p:tav tm="100000">
                                          <p:val>
                                            <p:strVal val="#ppt_x"/>
                                          </p:val>
                                        </p:tav>
                                      </p:tavLst>
                                    </p:anim>
                                    <p:anim calcmode="lin" valueType="num">
                                      <p:cBhvr>
                                        <p:cTn id="26" dur="500" fill="hold"/>
                                        <p:tgtEl>
                                          <p:spTgt spid="326042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0418" grpId="0" build="p" autoUpdateAnimBg="0" rev="1"/>
      <p:bldP spid="3260419" grpId="0" animBg="1"/>
      <p:bldP spid="32604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917CB2-0F71-4455-962B-8A2086C3DFFD}"/>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E2930C41-B86A-4244-B7AF-8F78659C4A78}"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27</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6866" name="Text Box 2">
            <a:extLst>
              <a:ext uri="{FF2B5EF4-FFF2-40B4-BE49-F238E27FC236}">
                <a16:creationId xmlns:a16="http://schemas.microsoft.com/office/drawing/2014/main" id="{24D7F748-6E69-4F64-9445-E9C8EFC763EF}"/>
              </a:ext>
            </a:extLst>
          </p:cNvPr>
          <p:cNvSpPr txBox="1">
            <a:spLocks noChangeArrowheads="1"/>
          </p:cNvSpPr>
          <p:nvPr/>
        </p:nvSpPr>
        <p:spPr bwMode="auto">
          <a:xfrm>
            <a:off x="2667000" y="609600"/>
            <a:ext cx="77724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8.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Paul’s Third Missionary Journey: Revisiting Asia Minor and Greece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(18.22-20.38):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Ephesus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(18.19-21);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Luke depicts Paul as determined to complete his last tour and head for the imperial capital, that is,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Rome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(19.21-22);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farewell speech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Miletus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(20.17-38);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See maps on the location of the major churches at the end of Paul’s ministry.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6866">
                                            <p:txEl>
                                              <p:pRg st="0" end="0"/>
                                            </p:txEl>
                                          </p:spTgt>
                                        </p:tgtEl>
                                        <p:attrNameLst>
                                          <p:attrName>style.visibility</p:attrName>
                                        </p:attrNameLst>
                                      </p:cBhvr>
                                      <p:to>
                                        <p:strVal val="visible"/>
                                      </p:to>
                                    </p:set>
                                    <p:anim calcmode="lin" valueType="num">
                                      <p:cBhvr additive="base">
                                        <p:cTn id="7" dur="300" fill="hold"/>
                                        <p:tgtEl>
                                          <p:spTgt spid="36866">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686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6866">
                                            <p:txEl>
                                              <p:pRg st="1" end="1"/>
                                            </p:txEl>
                                          </p:spTgt>
                                        </p:tgtEl>
                                        <p:attrNameLst>
                                          <p:attrName>style.visibility</p:attrName>
                                        </p:attrNameLst>
                                      </p:cBhvr>
                                      <p:to>
                                        <p:strVal val="visible"/>
                                      </p:to>
                                    </p:set>
                                    <p:anim calcmode="lin" valueType="num">
                                      <p:cBhvr additive="base">
                                        <p:cTn id="13" dur="300" fill="hold"/>
                                        <p:tgtEl>
                                          <p:spTgt spid="36866">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686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6866">
                                            <p:txEl>
                                              <p:pRg st="2" end="2"/>
                                            </p:txEl>
                                          </p:spTgt>
                                        </p:tgtEl>
                                        <p:attrNameLst>
                                          <p:attrName>style.visibility</p:attrName>
                                        </p:attrNameLst>
                                      </p:cBhvr>
                                      <p:to>
                                        <p:strVal val="visible"/>
                                      </p:to>
                                    </p:set>
                                    <p:anim calcmode="lin" valueType="num">
                                      <p:cBhvr additive="base">
                                        <p:cTn id="19" dur="300" fill="hold"/>
                                        <p:tgtEl>
                                          <p:spTgt spid="36866">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686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6866">
                                            <p:txEl>
                                              <p:pRg st="3" end="3"/>
                                            </p:txEl>
                                          </p:spTgt>
                                        </p:tgtEl>
                                        <p:attrNameLst>
                                          <p:attrName>style.visibility</p:attrName>
                                        </p:attrNameLst>
                                      </p:cBhvr>
                                      <p:to>
                                        <p:strVal val="visible"/>
                                      </p:to>
                                    </p:set>
                                    <p:anim calcmode="lin" valueType="num">
                                      <p:cBhvr additive="base">
                                        <p:cTn id="25" dur="300" fill="hold"/>
                                        <p:tgtEl>
                                          <p:spTgt spid="36866">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686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6866">
                                            <p:txEl>
                                              <p:pRg st="4" end="4"/>
                                            </p:txEl>
                                          </p:spTgt>
                                        </p:tgtEl>
                                        <p:attrNameLst>
                                          <p:attrName>style.visibility</p:attrName>
                                        </p:attrNameLst>
                                      </p:cBhvr>
                                      <p:to>
                                        <p:strVal val="visible"/>
                                      </p:to>
                                    </p:set>
                                    <p:anim calcmode="lin" valueType="num">
                                      <p:cBhvr additive="base">
                                        <p:cTn id="31" dur="300" fill="hold"/>
                                        <p:tgtEl>
                                          <p:spTgt spid="36866">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686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autoUpdateAnimBg="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B1BD10-4FCA-4F9F-AB25-6171572D05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8712902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A178DD-9DBA-465D-8E0E-9F80BDDB39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13007365"/>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55000" lnSpcReduction="20000"/>
          </a:bodyPr>
          <a:lstStyle/>
          <a:p>
            <a:r>
              <a:rPr lang="en-US" sz="4400" dirty="0">
                <a:solidFill>
                  <a:schemeClr val="accent6">
                    <a:lumMod val="75000"/>
                  </a:schemeClr>
                </a:solidFill>
                <a:effectLst>
                  <a:outerShdw blurRad="38100" dist="38100" dir="2700000" algn="tl">
                    <a:srgbClr val="000000">
                      <a:alpha val="43137"/>
                    </a:srgbClr>
                  </a:outerShdw>
                </a:effectLst>
              </a:rPr>
              <a:t>VERSES 5 &amp; 6</a:t>
            </a:r>
          </a:p>
          <a:p>
            <a:r>
              <a:rPr lang="en-US" dirty="0"/>
              <a:t>To the question, What wilt thou have me to do? the Lord gave an answer which naturally divides itself in two parts. One part is given by Luke, in the verse before us, and by Paul, in his speech to the Jerusalem mob; the other, in the speech before Agrippa. The latter contains his commission as an apostle, and is expressed in these words: “I have </a:t>
            </a:r>
            <a:r>
              <a:rPr lang="en-US" i="1" dirty="0"/>
              <a:t>appeared to thee for this purpose, to appoint thee a minister and a witness of the things which thou hast seen, and of those in which I will appear to thee, delivering thee from the people and the Gentiles, to whom I now send thee, to open their eyes, that they may turn from darkness to light, and from the authority of Satan to God, that they may receive remission of sins, and inheritance among the sanctified, by faith in me.” In this sentence, which we will notice more at length      in its proper connection, Jesus states the object of his personal appearance to Saul, and gives him his commission as an apostle. The former was necessary to the latter; for an apostle must be a witness of the resurrection, and this he could not be without having seen him alive since his crucifixion.</a:t>
            </a:r>
            <a:r>
              <a:rPr lang="en-US" dirty="0"/>
              <a:t> Having now seen him, not only alive, but glorified, his evidence was afterward classed with that of the original apostles and witnesses. If he had been converted without having seen the Lord, he would not have been an apostle, unless the Lord had afterward appeared to him to make him one. Instead of this, the Lord chose to appear to him in connection with his conversion. While this appearance was necessary to his apostleship, we may not assume that it was necessary to his conversion, unless we take the strange position that it was impossible for him to be convinced in any other way.</a:t>
            </a:r>
          </a:p>
          <a:p>
            <a:endParaRPr lang="en-US" sz="1500" dirty="0"/>
          </a:p>
          <a:p>
            <a:r>
              <a:rPr lang="en-US" b="0" dirty="0"/>
              <a:t> McGarvey, J. W. (1872). </a:t>
            </a:r>
            <a:r>
              <a:rPr lang="en-US" b="0" i="1" u="sng" dirty="0">
                <a:hlinkClick r:id="rId2"/>
              </a:rPr>
              <a:t>A commentary on Acts of Apostles</a:t>
            </a:r>
            <a:r>
              <a:rPr lang="en-US" b="0" dirty="0">
                <a:hlinkClick r:id="rId2"/>
              </a:rPr>
              <a:t> (p. 117).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9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57682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0411C0-28A5-41CE-9C84-0DE3B8B9F0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94420347"/>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7</a:t>
            </a:r>
          </a:p>
          <a:p>
            <a:r>
              <a:rPr lang="en-US" dirty="0"/>
              <a:t>This supposition helps to account for a well-known verbal discrepancy between these two accounts. Luke says they </a:t>
            </a:r>
            <a:r>
              <a:rPr lang="en-US" i="1" dirty="0"/>
              <a:t>heard the voice; Paul says “they heard not the voice of him that spoke to me.” The discrepancy arises from the ambiguous use of the verb hear. There is nothing more common, among all nations, than for one who is listening to a speaker, but, either from his own confusion or the indistinctness of the speaker’s articulation, can only catch an occasional word, to exclaim “I don’t hear you;” although the sound of the voice reaches him continually.     It is in this sense of the word hear, that the companions of Saul, in the confusion of their effort to escape from the scene, failed to hear the voice. They heard the sound, but did not understand the words.</a:t>
            </a:r>
          </a:p>
          <a:p>
            <a:pPr lvl="1"/>
            <a:r>
              <a:rPr lang="en-US" b="0" dirty="0"/>
              <a:t>McGarvey, J. W. (1872). </a:t>
            </a:r>
            <a:r>
              <a:rPr lang="en-US" b="0" i="1" u="sng" dirty="0">
                <a:hlinkClick r:id="rId2"/>
              </a:rPr>
              <a:t>A commentary on Acts of Apostles</a:t>
            </a:r>
            <a:r>
              <a:rPr lang="en-US" b="0" dirty="0">
                <a:hlinkClick r:id="rId2"/>
              </a:rPr>
              <a:t> (pp. 118–119).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9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40331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8</a:t>
            </a:r>
            <a:r>
              <a:rPr lang="en-US" dirty="0"/>
              <a:t> Saul got up from the ground, and though his eyes were open, he could see nothing; and leading him by the hand, they brought him into Damascus. </a:t>
            </a:r>
            <a:r>
              <a:rPr lang="en-US" baseline="30000" dirty="0"/>
              <a:t>9</a:t>
            </a:r>
            <a:r>
              <a:rPr lang="en-US" dirty="0"/>
              <a:t> And he was three days without sight, and neither ate nor drank.</a:t>
            </a:r>
          </a:p>
        </p:txBody>
      </p:sp>
      <p:sp>
        <p:nvSpPr>
          <p:cNvPr id="3" name="Text Placeholder 2"/>
          <p:cNvSpPr>
            <a:spLocks noGrp="1"/>
          </p:cNvSpPr>
          <p:nvPr>
            <p:ph type="body" sz="quarter" idx="11"/>
          </p:nvPr>
        </p:nvSpPr>
        <p:spPr/>
        <p:txBody>
          <a:bodyPr/>
          <a:lstStyle/>
          <a:p>
            <a:r>
              <a:rPr lang="en-US" dirty="0"/>
              <a:t>- Acts 9:8-9</a:t>
            </a:r>
          </a:p>
        </p:txBody>
      </p:sp>
    </p:spTree>
    <p:extLst>
      <p:ext uri="{BB962C8B-B14F-4D97-AF65-F5344CB8AC3E}">
        <p14:creationId xmlns:p14="http://schemas.microsoft.com/office/powerpoint/2010/main" val="1668130234"/>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10 </a:t>
            </a:r>
            <a:r>
              <a:rPr lang="en-US" dirty="0"/>
              <a:t>Now there was a disciple at Damascus named Ananias; and the Lord said to him in a vision, “Ananias.” And he said, “Here I am, Lord.” </a:t>
            </a:r>
            <a:r>
              <a:rPr lang="en-US" baseline="30000" dirty="0"/>
              <a:t>11</a:t>
            </a:r>
            <a:r>
              <a:rPr lang="en-US" dirty="0"/>
              <a:t> And the Lord said to him, “Get up and go to the street called Straight, and inquire at the house of Judas for a man from Tarsus named Saul, for he is praying,</a:t>
            </a:r>
          </a:p>
        </p:txBody>
      </p:sp>
      <p:sp>
        <p:nvSpPr>
          <p:cNvPr id="3" name="Text Placeholder 2"/>
          <p:cNvSpPr>
            <a:spLocks noGrp="1"/>
          </p:cNvSpPr>
          <p:nvPr>
            <p:ph type="body" sz="quarter" idx="11"/>
          </p:nvPr>
        </p:nvSpPr>
        <p:spPr/>
        <p:txBody>
          <a:bodyPr/>
          <a:lstStyle/>
          <a:p>
            <a:r>
              <a:rPr lang="en-US" dirty="0"/>
              <a:t>- Acts 9:10-11</a:t>
            </a:r>
          </a:p>
        </p:txBody>
      </p:sp>
    </p:spTree>
    <p:extLst>
      <p:ext uri="{BB962C8B-B14F-4D97-AF65-F5344CB8AC3E}">
        <p14:creationId xmlns:p14="http://schemas.microsoft.com/office/powerpoint/2010/main" val="564026690"/>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10000"/>
          </a:bodyPr>
          <a:lstStyle/>
          <a:p>
            <a:r>
              <a:rPr lang="en-US" sz="3800" dirty="0">
                <a:solidFill>
                  <a:schemeClr val="accent6">
                    <a:lumMod val="75000"/>
                  </a:schemeClr>
                </a:solidFill>
                <a:effectLst>
                  <a:outerShdw blurRad="38100" dist="38100" dir="2700000" algn="tl">
                    <a:srgbClr val="000000">
                      <a:alpha val="43137"/>
                    </a:srgbClr>
                  </a:outerShdw>
                </a:effectLst>
              </a:rPr>
              <a:t>VERSES 10 - 12</a:t>
            </a:r>
          </a:p>
          <a:p>
            <a:r>
              <a:rPr lang="en-US" i="1" dirty="0"/>
              <a:t>The necessity, in his case, differs from that of the eunuch, in that he needed not the man to preach Jesus to him; for this had already been done by Jesus himself. But there was something to be done before he obtained pardon, which a man must do &amp; the sequel will show what that something is. In the mean time, let it be observed, that all these pretended conversions of present day, which are completely effected while the subject is in his bed at night, alone in the grove, or praying in some solitary place, lack this something of being scriptural conversions. No man was so converted in the days of the apostles.</a:t>
            </a:r>
          </a:p>
          <a:p>
            <a:pPr lvl="1"/>
            <a:r>
              <a:rPr lang="en-US" b="0" dirty="0"/>
              <a:t>McGarvey, J. W. (1872). </a:t>
            </a:r>
            <a:r>
              <a:rPr lang="en-US" b="0" i="1" u="sng" dirty="0">
                <a:hlinkClick r:id="rId2"/>
              </a:rPr>
              <a:t>A commentary on Acts of Apostles</a:t>
            </a:r>
            <a:r>
              <a:rPr lang="en-US" b="0" dirty="0">
                <a:hlinkClick r:id="rId2"/>
              </a:rPr>
              <a:t> (p. 120).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9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60419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12</a:t>
            </a:r>
            <a:r>
              <a:rPr lang="en-US" dirty="0"/>
              <a:t> and he has seen in a vision a man named Ananias come in and lay his hands on him, so that he might regain  his sight.” </a:t>
            </a:r>
            <a:r>
              <a:rPr lang="en-US" baseline="30000" dirty="0"/>
              <a:t>13</a:t>
            </a:r>
            <a:r>
              <a:rPr lang="en-US" dirty="0"/>
              <a:t> But Ananias answered, “Lord, I have heard from many about  this man, how much harm he did to   Your saints at Jerusalem;</a:t>
            </a:r>
          </a:p>
        </p:txBody>
      </p:sp>
      <p:sp>
        <p:nvSpPr>
          <p:cNvPr id="3" name="Text Placeholder 2"/>
          <p:cNvSpPr>
            <a:spLocks noGrp="1"/>
          </p:cNvSpPr>
          <p:nvPr>
            <p:ph type="body" sz="quarter" idx="11"/>
          </p:nvPr>
        </p:nvSpPr>
        <p:spPr/>
        <p:txBody>
          <a:bodyPr/>
          <a:lstStyle/>
          <a:p>
            <a:r>
              <a:rPr lang="en-US" dirty="0"/>
              <a:t>- Acts 9:12-13</a:t>
            </a:r>
          </a:p>
        </p:txBody>
      </p:sp>
    </p:spTree>
    <p:extLst>
      <p:ext uri="{BB962C8B-B14F-4D97-AF65-F5344CB8AC3E}">
        <p14:creationId xmlns:p14="http://schemas.microsoft.com/office/powerpoint/2010/main" val="1444100929"/>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14</a:t>
            </a:r>
            <a:r>
              <a:rPr lang="en-US" dirty="0"/>
              <a:t> and here he has authority from the chief priests to bind all who call on Your name.” </a:t>
            </a:r>
            <a:r>
              <a:rPr lang="en-US" baseline="30000" dirty="0"/>
              <a:t>15</a:t>
            </a:r>
            <a:r>
              <a:rPr lang="en-US" dirty="0"/>
              <a:t> But the Lord said to him, “Go, for he is a chosen instrument of Mine, to bear My name before the Gentiles and kings and the sons of Israel;</a:t>
            </a:r>
          </a:p>
        </p:txBody>
      </p:sp>
      <p:sp>
        <p:nvSpPr>
          <p:cNvPr id="3" name="Text Placeholder 2"/>
          <p:cNvSpPr>
            <a:spLocks noGrp="1"/>
          </p:cNvSpPr>
          <p:nvPr>
            <p:ph type="body" sz="quarter" idx="11"/>
          </p:nvPr>
        </p:nvSpPr>
        <p:spPr/>
        <p:txBody>
          <a:bodyPr/>
          <a:lstStyle/>
          <a:p>
            <a:r>
              <a:rPr lang="en-US" dirty="0"/>
              <a:t>- Acts 9:14-15</a:t>
            </a:r>
          </a:p>
        </p:txBody>
      </p:sp>
    </p:spTree>
    <p:extLst>
      <p:ext uri="{BB962C8B-B14F-4D97-AF65-F5344CB8AC3E}">
        <p14:creationId xmlns:p14="http://schemas.microsoft.com/office/powerpoint/2010/main" val="19975844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E44A3C-34B1-4196-8582-D77FD170F02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60DE4F6E-ED65-445E-9AB6-8CDDB5A181B6}"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28</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93188" name="Picture 4">
            <a:extLst>
              <a:ext uri="{FF2B5EF4-FFF2-40B4-BE49-F238E27FC236}">
                <a16:creationId xmlns:a16="http://schemas.microsoft.com/office/drawing/2014/main" id="{AFEA7972-0BCF-4FA3-BF31-257B952B96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2689" y="157164"/>
            <a:ext cx="7286625" cy="6543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baseline="30000" dirty="0"/>
              <a:t>16 </a:t>
            </a:r>
            <a:r>
              <a:rPr lang="en-US" dirty="0"/>
              <a:t>for I will show him how much he must suffer for My name’s sake.”</a:t>
            </a:r>
            <a:r>
              <a:rPr lang="en-US" baseline="30000" dirty="0"/>
              <a:t> 17 </a:t>
            </a:r>
            <a:r>
              <a:rPr lang="en-US" dirty="0"/>
              <a:t>So Ananias departed and entered the house, and after laying his hands on him said, “Brother Saul, the Lord Jesus, who appeared to you on the road by which you were coming, has sent me so that you may regain your sight and be filled with the Holy Spirit.”</a:t>
            </a:r>
          </a:p>
        </p:txBody>
      </p:sp>
      <p:sp>
        <p:nvSpPr>
          <p:cNvPr id="3" name="Text Placeholder 2"/>
          <p:cNvSpPr>
            <a:spLocks noGrp="1"/>
          </p:cNvSpPr>
          <p:nvPr>
            <p:ph type="body" sz="quarter" idx="11"/>
          </p:nvPr>
        </p:nvSpPr>
        <p:spPr/>
        <p:txBody>
          <a:bodyPr/>
          <a:lstStyle/>
          <a:p>
            <a:r>
              <a:rPr lang="en-US" dirty="0"/>
              <a:t>- Acts 9:16-17</a:t>
            </a:r>
          </a:p>
        </p:txBody>
      </p:sp>
    </p:spTree>
    <p:extLst>
      <p:ext uri="{BB962C8B-B14F-4D97-AF65-F5344CB8AC3E}">
        <p14:creationId xmlns:p14="http://schemas.microsoft.com/office/powerpoint/2010/main" val="2032576202"/>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18</a:t>
            </a:r>
            <a:r>
              <a:rPr lang="en-US" dirty="0"/>
              <a:t> And immediately there fell from his eyes something like scales, and he regained his sight, and he got up and  was baptized; </a:t>
            </a:r>
            <a:r>
              <a:rPr lang="en-US" baseline="30000" dirty="0"/>
              <a:t>19</a:t>
            </a:r>
            <a:r>
              <a:rPr lang="en-US" dirty="0"/>
              <a:t> and he took food and was strengthened.</a:t>
            </a:r>
          </a:p>
        </p:txBody>
      </p:sp>
      <p:sp>
        <p:nvSpPr>
          <p:cNvPr id="3" name="Text Placeholder 2"/>
          <p:cNvSpPr>
            <a:spLocks noGrp="1"/>
          </p:cNvSpPr>
          <p:nvPr>
            <p:ph type="body" sz="quarter" idx="11"/>
          </p:nvPr>
        </p:nvSpPr>
        <p:spPr/>
        <p:txBody>
          <a:bodyPr/>
          <a:lstStyle/>
          <a:p>
            <a:r>
              <a:rPr lang="en-US" dirty="0"/>
              <a:t>- Acts 9:18-19</a:t>
            </a:r>
          </a:p>
        </p:txBody>
      </p:sp>
    </p:spTree>
    <p:extLst>
      <p:ext uri="{BB962C8B-B14F-4D97-AF65-F5344CB8AC3E}">
        <p14:creationId xmlns:p14="http://schemas.microsoft.com/office/powerpoint/2010/main" val="238438981"/>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173255"/>
            <a:ext cx="10770670" cy="5313145"/>
          </a:xfrm>
        </p:spPr>
        <p:txBody>
          <a:bodyPr>
            <a:normAutofit fontScale="5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17 - 19</a:t>
            </a:r>
          </a:p>
          <a:p>
            <a:r>
              <a:rPr lang="en-US" sz="3600" dirty="0"/>
              <a:t>It is quite common to assume that Ananias also conferred the Holy Spirit upon him, by imposition of hands. But this is neither stated nor implied in the text; nor is there any evidence that any besides the apostles ever exercised the power of imparting the Spirit. The fact that this power is not known to have been exercised by any other than the apostles, establishes a strong presumption that it was not exercised by Ananias. This presumption, in the entire absence of proof to the contrary, would alone be conclusive. We do not forget that Ananias says, “Jesus has sent me that you may be filled with the Holy Spirit.” This shows that his reception of the Spirit  in some way depended upon the presence of Ananias, but does not imply that he received it   by imposition of hands. All the other apostles received it direct from heaven, without human agency. They also received it after they had been immersed; for the fact that Jesus preached  the immersion of John, and caused the twelve to administer it under his eye, is proof that they themselves had submitted to it. Moreover, in every other case in the New Testament, with the single exception of Cornelius, the gift of miraculous power followed immersion. These facts furnish a firm basis for the conclusion that Saul’s inspiration was awaiting his immersion; and that it depended upon the visit of Ananias, because he was sent to immerse him that he might receive pardon and be filled with the Holy Spirit. To conclude otherwise would be to make his case an exception to that of all the other apostles in reference to </a:t>
            </a:r>
            <a:r>
              <a:rPr lang="en-US" sz="3600" i="1" dirty="0"/>
              <a:t>manner of receiving the Spirit, and to nearly all other disciples, including the apostles, in reference to the time of receiving it.</a:t>
            </a:r>
          </a:p>
          <a:p>
            <a:pPr lvl="1"/>
            <a:r>
              <a:rPr lang="en-US" b="0" dirty="0"/>
              <a:t>McGarvey, J. W. (1872). </a:t>
            </a:r>
            <a:r>
              <a:rPr lang="en-US" b="0" i="1" u="sng" dirty="0">
                <a:hlinkClick r:id="rId2"/>
              </a:rPr>
              <a:t>A commentary on Acts of Apostles</a:t>
            </a:r>
            <a:r>
              <a:rPr lang="en-US" b="0" dirty="0">
                <a:hlinkClick r:id="rId2"/>
              </a:rPr>
              <a:t> (p. 121).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9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74928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17 - 19</a:t>
            </a:r>
          </a:p>
          <a:p>
            <a:r>
              <a:rPr lang="en-US" sz="3400" dirty="0"/>
              <a:t> It is a common assumption that Saul’s sins had been </a:t>
            </a:r>
            <a:r>
              <a:rPr lang="en-US" sz="3400" i="1" dirty="0"/>
              <a:t>really forgiven before his immersion, and Ananias required him only to formally wash them away. But this is a mere combination of words to hide the absence of an idea. How can a man formally do a thing which has already been really done, unless it be by going through a form which is empty &amp; deceptive? If Saul’s sins were already washed away, then he did not wash them away in immersion, and the language of Ananias was deceptive. But it is an indisputable fact, that at the time Ananias gave him this command he was still unhappy, and, therefore, unforgiven. Immediately after he was immersed, he was happy; and the change took place in the mean time, which connects it with his immersion. In precise accordance, therefore, with the commission, with Peter’s answer on Pentecost, and with the eunuch’s experience, his sins were forgiven when he was immersed.</a:t>
            </a:r>
          </a:p>
          <a:p>
            <a:pPr lvl="1"/>
            <a:endParaRPr lang="en-US" sz="1100" b="0" dirty="0"/>
          </a:p>
          <a:p>
            <a:pPr lvl="1"/>
            <a:r>
              <a:rPr lang="en-US" b="0" dirty="0"/>
              <a:t>McGarvey, J. W. (1872). </a:t>
            </a:r>
            <a:r>
              <a:rPr lang="en-US" b="0" i="1" u="sng" dirty="0">
                <a:hlinkClick r:id="rId2"/>
              </a:rPr>
              <a:t>A commentary on Acts of Apostles</a:t>
            </a:r>
            <a:r>
              <a:rPr lang="en-US" b="0" dirty="0">
                <a:hlinkClick r:id="rId2"/>
              </a:rPr>
              <a:t> (p. 123).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9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49403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3F9EF-A9AE-46F0-8CF7-7C3DD2845015}"/>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6640FA06-3971-4A61-B178-5CE82A9EAC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26495614"/>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350D3-94CE-4BAA-9550-3A32E1FAF57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AE2A337-F4C0-4FE1-9825-4CA456EB01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8000"/>
          </a:xfrm>
        </p:spPr>
      </p:pic>
    </p:spTree>
    <p:extLst>
      <p:ext uri="{BB962C8B-B14F-4D97-AF65-F5344CB8AC3E}">
        <p14:creationId xmlns:p14="http://schemas.microsoft.com/office/powerpoint/2010/main" val="2576772030"/>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Saul’s Conversion</a:t>
            </a:r>
          </a:p>
        </p:txBody>
      </p:sp>
      <p:sp>
        <p:nvSpPr>
          <p:cNvPr id="3" name="Text Placeholder 2"/>
          <p:cNvSpPr>
            <a:spLocks noGrp="1"/>
          </p:cNvSpPr>
          <p:nvPr>
            <p:ph type="body" sz="quarter" idx="10"/>
          </p:nvPr>
        </p:nvSpPr>
        <p:spPr/>
        <p:txBody>
          <a:bodyPr/>
          <a:lstStyle/>
          <a:p>
            <a:pPr>
              <a:spcAft>
                <a:spcPts val="1600"/>
              </a:spcAft>
            </a:pPr>
            <a:r>
              <a:rPr lang="en-US" b="1" dirty="0"/>
              <a:t>Called</a:t>
            </a:r>
            <a:r>
              <a:rPr lang="en-US" dirty="0"/>
              <a:t> 			</a:t>
            </a:r>
            <a:r>
              <a:rPr lang="mr-IN" dirty="0"/>
              <a:t>–</a:t>
            </a:r>
            <a:r>
              <a:rPr lang="en-US" dirty="0"/>
              <a:t> Miraculously</a:t>
            </a:r>
          </a:p>
          <a:p>
            <a:pPr>
              <a:spcAft>
                <a:spcPts val="1600"/>
              </a:spcAft>
            </a:pPr>
            <a:r>
              <a:rPr lang="en-US" b="1" dirty="0"/>
              <a:t>Taught</a:t>
            </a:r>
            <a:r>
              <a:rPr lang="en-US" dirty="0"/>
              <a:t> 			</a:t>
            </a:r>
            <a:r>
              <a:rPr lang="mr-IN" dirty="0"/>
              <a:t>–</a:t>
            </a:r>
            <a:r>
              <a:rPr lang="en-US" dirty="0"/>
              <a:t> The Gospel</a:t>
            </a:r>
          </a:p>
          <a:p>
            <a:pPr>
              <a:spcAft>
                <a:spcPts val="1600"/>
              </a:spcAft>
            </a:pPr>
            <a:r>
              <a:rPr lang="en-US" b="1" dirty="0"/>
              <a:t>Baptized</a:t>
            </a:r>
            <a:r>
              <a:rPr lang="en-US" dirty="0"/>
              <a:t> 		</a:t>
            </a:r>
            <a:r>
              <a:rPr lang="mr-IN" dirty="0"/>
              <a:t>–</a:t>
            </a:r>
            <a:r>
              <a:rPr lang="en-US" dirty="0"/>
              <a:t> To remove sin</a:t>
            </a:r>
            <a:br>
              <a:rPr lang="en-US" dirty="0"/>
            </a:br>
            <a:r>
              <a:rPr lang="en-US" dirty="0"/>
              <a:t>							</a:t>
            </a:r>
            <a:r>
              <a:rPr lang="en-US" sz="3200" dirty="0"/>
              <a:t>(Stephen + other killings)</a:t>
            </a:r>
            <a:endParaRPr lang="en-US" dirty="0"/>
          </a:p>
          <a:p>
            <a:pPr>
              <a:spcAft>
                <a:spcPts val="1600"/>
              </a:spcAft>
            </a:pPr>
            <a:r>
              <a:rPr lang="en-US" b="1" dirty="0"/>
              <a:t>Ministers</a:t>
            </a:r>
            <a:r>
              <a:rPr lang="en-US" dirty="0"/>
              <a:t> 		</a:t>
            </a:r>
            <a:r>
              <a:rPr lang="mr-IN" dirty="0"/>
              <a:t>–</a:t>
            </a:r>
            <a:r>
              <a:rPr lang="en-US" dirty="0"/>
              <a:t> Too soon</a:t>
            </a:r>
          </a:p>
        </p:txBody>
      </p:sp>
    </p:spTree>
    <p:extLst>
      <p:ext uri="{BB962C8B-B14F-4D97-AF65-F5344CB8AC3E}">
        <p14:creationId xmlns:p14="http://schemas.microsoft.com/office/powerpoint/2010/main" val="1729126516"/>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Now for several days [3 yrs. Gal. 1:18] he was with the disciples who were at Damascus, and immediately he began   to proclaim Jesus in the synagogues, saying, “He is the Son of God.”</a:t>
            </a:r>
          </a:p>
        </p:txBody>
      </p:sp>
      <p:sp>
        <p:nvSpPr>
          <p:cNvPr id="3" name="Text Placeholder 2"/>
          <p:cNvSpPr>
            <a:spLocks noGrp="1"/>
          </p:cNvSpPr>
          <p:nvPr>
            <p:ph type="body" sz="quarter" idx="11"/>
          </p:nvPr>
        </p:nvSpPr>
        <p:spPr/>
        <p:txBody>
          <a:bodyPr/>
          <a:lstStyle/>
          <a:p>
            <a:r>
              <a:rPr lang="en-US" dirty="0"/>
              <a:t>- Acts 9:20</a:t>
            </a:r>
          </a:p>
        </p:txBody>
      </p:sp>
    </p:spTree>
    <p:extLst>
      <p:ext uri="{BB962C8B-B14F-4D97-AF65-F5344CB8AC3E}">
        <p14:creationId xmlns:p14="http://schemas.microsoft.com/office/powerpoint/2010/main" val="1826093089"/>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14BFD1-A5FC-4FBB-B645-E4F27B14E04A}"/>
              </a:ext>
            </a:extLst>
          </p:cNvPr>
          <p:cNvSpPr txBox="1"/>
          <p:nvPr/>
        </p:nvSpPr>
        <p:spPr>
          <a:xfrm>
            <a:off x="789272" y="404261"/>
            <a:ext cx="10587789" cy="6170082"/>
          </a:xfrm>
          <a:prstGeom prst="rect">
            <a:avLst/>
          </a:prstGeom>
          <a:noFill/>
        </p:spPr>
        <p:txBody>
          <a:bodyPr wrap="square">
            <a:spAutoFit/>
          </a:bodyPr>
          <a:lstStyle/>
          <a:p>
            <a:pPr marL="0" marR="0" indent="228600" algn="just">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Here is a brief summary of the recorded details of the Jerusalem visits, set out for comparison: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Galatians 1:</a:t>
            </a:r>
            <a:r>
              <a:rPr lang="en-US" sz="1800" dirty="0">
                <a:effectLst/>
                <a:latin typeface="Calibri" panose="020F0502020204030204" pitchFamily="34" charset="0"/>
                <a:ea typeface="Calibri" panose="020F0502020204030204" pitchFamily="34" charset="0"/>
                <a:cs typeface="Times New Roman" panose="02020603050405020304" pitchFamily="18" charset="0"/>
              </a:rPr>
              <a:t> After his conversion Paul did not go up to Jerusalem, but to Arabia (verse 17). Three years after returning to Damascus he went to Jerusalem to ‘interview’ Cephas, and stayed fifteen days. He saw no other apostle save James, the Lord’s brother (verses 18, 19). He was then unknown by face to the churches of Judea (verse 22).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(ii)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Acts 9:</a:t>
            </a:r>
            <a:r>
              <a:rPr lang="en-US" sz="1800" dirty="0">
                <a:effectLst/>
                <a:latin typeface="Calibri" panose="020F0502020204030204" pitchFamily="34" charset="0"/>
                <a:ea typeface="Calibri" panose="020F0502020204030204" pitchFamily="34" charset="0"/>
                <a:cs typeface="Times New Roman" panose="02020603050405020304" pitchFamily="18" charset="0"/>
              </a:rPr>
              <a:t> After his escape from Damascus Paul came to Jerusalem and tried to join the disciples, but they were afraid of him and did not believe he was a disciple. Barnabas brought him to the apostles, telling them of his conversion and his bold preaching in Damascus. He stayed ‘going in and out among them’, speaking boldly in the name of Jesus and debating with the Hellenists, but they sought to kill him, and the brethren took him down to Caesarea (verses 26–30).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first visit involves sharper differences. In Galatians 1 Paul went to see Peter, and saw no other apostle except James; In Acts 9 Barnabas brought him to ‘the apostles’. In Galatians 1 he remained unknown by face to the churches of Judea, but In Acts 11 he apparently moved openly among the apostles, preached and debated boldly, and was finally conducted by Christians to Caesarea. Luke says Paul had apostolic contact: Paul tells us who he saw. The other matter goes deeper. Here we find at least one suggestive implication common to both accounts, that Paul’s introduction to the church was oddly limited and difficult. In the one case he met few individuals and was unknown to the church at large, in the other the church feared him and disbelieved his conversion. It seems very likely those two things go together. One of the tragedies of Christian missions in the Middle East today is that established Christians will reject converts from Islam whose sincerity is suspected though they may have lost everything through their conversion.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73482158"/>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717549-7E33-40AF-ADBE-748351EB6579}"/>
              </a:ext>
            </a:extLst>
          </p:cNvPr>
          <p:cNvSpPr txBox="1"/>
          <p:nvPr/>
        </p:nvSpPr>
        <p:spPr>
          <a:xfrm>
            <a:off x="693018" y="471637"/>
            <a:ext cx="10722544" cy="5804538"/>
          </a:xfrm>
          <a:prstGeom prst="rect">
            <a:avLst/>
          </a:prstGeom>
          <a:noFill/>
        </p:spPr>
        <p:txBody>
          <a:bodyPr wrap="square">
            <a:spAutoFit/>
          </a:bodyPr>
          <a:lstStyle/>
          <a:p>
            <a:pPr marL="0" marR="0" indent="228600" algn="just">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Paul first came to Jerusalem not to a welcome as a mighty evangelist of the future, but as a virtual outcast, rejected by both communities. Barnabas broke the ice, and representatives of the apostles responded, perhaps fearfully. Paul declared Christ in the synagogues, but the bulk of the church shunned contact with him.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should see the real difficulty of my view elsewhere, in its chronology. If we make Galatians as early as has been suggested the question is raised whether there is enough time available to contain the primitive history of the Jerusalem church before the conversion of Paul and to accommodate the periods of three and fourteen years to which he refers (Galatians 1:18; 2:1). On one side this hinges on the uncertainty of the dating of the crucifixion and resurrection, on the other on the uncertain chronology of Paul’s conversion and subsequent activities.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events in Jerusalem recorded In Acts 1–9 may well have happened within a space of months. The three and fourteen years are probably both to be reckoned from Paul’s conversion, concurrently rather than consecutively: ancient practice regularly reckoned fractions inclusively. The whole period from the crucifixion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may</a:t>
            </a:r>
            <a:r>
              <a:rPr lang="en-US" sz="1800" dirty="0">
                <a:effectLst/>
                <a:latin typeface="Calibri" panose="020F0502020204030204" pitchFamily="34" charset="0"/>
                <a:ea typeface="Calibri" panose="020F0502020204030204" pitchFamily="34" charset="0"/>
                <a:cs typeface="Times New Roman" panose="02020603050405020304" pitchFamily="18" charset="0"/>
              </a:rPr>
              <a:t> have been no more than fourteen years of our reckoning. The Acts account need not be taken as rigidly chronological. Herod Agrippa I died in 44, but the famine-relief visit is likely to have happened in about 46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cf.</a:t>
            </a:r>
            <a:r>
              <a:rPr lang="en-US" sz="1800" dirty="0">
                <a:effectLst/>
                <a:latin typeface="Calibri" panose="020F0502020204030204" pitchFamily="34" charset="0"/>
                <a:ea typeface="Calibri" panose="020F0502020204030204" pitchFamily="34" charset="0"/>
                <a:cs typeface="Times New Roman" panose="02020603050405020304" pitchFamily="18" charset="0"/>
              </a:rPr>
              <a:t> Josephus), even if the proclamation of Agabus and the preparation of assistance had occupied some considerable time. The crucifixion was perhaps in 30, or might be as late as 33.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many variables here, and no dogmatic chronology can be offered. It must be allowed that the dating would be very tight on some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possible</a:t>
            </a:r>
            <a:r>
              <a:rPr lang="en-US" sz="1800" dirty="0">
                <a:effectLst/>
                <a:latin typeface="Calibri" panose="020F0502020204030204" pitchFamily="34" charset="0"/>
                <a:ea typeface="Calibri" panose="020F0502020204030204" pitchFamily="34" charset="0"/>
                <a:cs typeface="Times New Roman" panose="02020603050405020304" pitchFamily="18" charset="0"/>
              </a:rPr>
              <a:t> permutations of these data: but I suggest that on a variety of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likely</a:t>
            </a:r>
            <a:r>
              <a:rPr lang="en-US" sz="1800" dirty="0">
                <a:effectLst/>
                <a:latin typeface="Calibri" panose="020F0502020204030204" pitchFamily="34" charset="0"/>
                <a:ea typeface="Calibri" panose="020F0502020204030204" pitchFamily="34" charset="0"/>
                <a:cs typeface="Times New Roman" panose="02020603050405020304" pitchFamily="18" charset="0"/>
              </a:rPr>
              <a:t> readings of them there is sufficient time to fit the reconstruction offered.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err="1">
                <a:effectLst/>
                <a:latin typeface="Calibri" panose="020F0502020204030204" pitchFamily="34" charset="0"/>
                <a:ea typeface="Calibri" panose="020F0502020204030204" pitchFamily="34" charset="0"/>
                <a:cs typeface="Times New Roman" panose="02020603050405020304" pitchFamily="18" charset="0"/>
              </a:rPr>
              <a:t>Hemer</a:t>
            </a:r>
            <a:r>
              <a:rPr lang="en-US" sz="2400" dirty="0">
                <a:effectLst/>
                <a:latin typeface="Calibri" panose="020F0502020204030204" pitchFamily="34" charset="0"/>
                <a:ea typeface="Calibri" panose="020F0502020204030204" pitchFamily="34" charset="0"/>
                <a:cs typeface="Times New Roman" panose="02020603050405020304" pitchFamily="18" charset="0"/>
              </a:rPr>
              <a:t>, C. J. (1977). </a:t>
            </a:r>
            <a:r>
              <a:rPr lang="en-US" sz="2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Acts and Galatians Reconsidered</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i="1" dirty="0" err="1">
                <a:effectLst/>
                <a:latin typeface="Calibri" panose="020F0502020204030204" pitchFamily="34" charset="0"/>
                <a:ea typeface="Calibri" panose="020F0502020204030204" pitchFamily="34" charset="0"/>
                <a:cs typeface="Times New Roman" panose="02020603050405020304" pitchFamily="18" charset="0"/>
              </a:rPr>
              <a:t>Themelios</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i="1" dirty="0">
                <a:effectLst/>
                <a:latin typeface="Calibri" panose="020F0502020204030204" pitchFamily="34" charset="0"/>
                <a:ea typeface="Calibri" panose="020F0502020204030204" pitchFamily="34" charset="0"/>
                <a:cs typeface="Times New Roman" panose="02020603050405020304" pitchFamily="18" charset="0"/>
              </a:rPr>
              <a:t>2</a:t>
            </a:r>
            <a:r>
              <a:rPr lang="en-US" sz="2400" dirty="0">
                <a:effectLst/>
                <a:latin typeface="Calibri" panose="020F0502020204030204" pitchFamily="34" charset="0"/>
                <a:ea typeface="Calibri" panose="020F0502020204030204" pitchFamily="34" charset="0"/>
                <a:cs typeface="Times New Roman" panose="02020603050405020304" pitchFamily="18" charset="0"/>
              </a:rPr>
              <a:t>(3), 85–88.</a:t>
            </a:r>
          </a:p>
        </p:txBody>
      </p:sp>
    </p:spTree>
    <p:extLst>
      <p:ext uri="{BB962C8B-B14F-4D97-AF65-F5344CB8AC3E}">
        <p14:creationId xmlns:p14="http://schemas.microsoft.com/office/powerpoint/2010/main" val="3183345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63592E-FA0A-412A-8A95-9E20EDFDAE4C}"/>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FD7CCF31-AA71-43CF-A801-9B3B696CAA17}"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29</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66562" name="Picture 2">
            <a:extLst>
              <a:ext uri="{FF2B5EF4-FFF2-40B4-BE49-F238E27FC236}">
                <a16:creationId xmlns:a16="http://schemas.microsoft.com/office/drawing/2014/main" id="{F3E4AC7E-041F-42E7-B0DC-F49451E758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28600"/>
            <a:ext cx="5486400" cy="640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All those hearing him continued to be amazed, and were saying, “Is this not he who in Jerusalem destroyed those who called on this name, and who had come here for the purpose of bringing them bound before the chief priests?”</a:t>
            </a:r>
          </a:p>
        </p:txBody>
      </p:sp>
      <p:sp>
        <p:nvSpPr>
          <p:cNvPr id="3" name="Text Placeholder 2"/>
          <p:cNvSpPr>
            <a:spLocks noGrp="1"/>
          </p:cNvSpPr>
          <p:nvPr>
            <p:ph type="body" sz="quarter" idx="11"/>
          </p:nvPr>
        </p:nvSpPr>
        <p:spPr/>
        <p:txBody>
          <a:bodyPr/>
          <a:lstStyle/>
          <a:p>
            <a:r>
              <a:rPr lang="en-US" dirty="0"/>
              <a:t>- Acts 9:21</a:t>
            </a:r>
          </a:p>
        </p:txBody>
      </p:sp>
    </p:spTree>
    <p:extLst>
      <p:ext uri="{BB962C8B-B14F-4D97-AF65-F5344CB8AC3E}">
        <p14:creationId xmlns:p14="http://schemas.microsoft.com/office/powerpoint/2010/main" val="1576862263"/>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19 - 22</a:t>
            </a:r>
          </a:p>
          <a:p>
            <a:r>
              <a:rPr lang="en-US" dirty="0"/>
              <a:t>In addition to proofs employed by the other apostles and teachers, Saul stood up in synagogues as a new and independent witness of the resurrection, and glorification of Jesus. He had seen him alive, and arrayed in divine glory. He had conversed with him face to face. If any doubted the truth of his statements in reference to the vision, his traveling companions, who saw the same light, and heard the same voice, could testify with him. If any man, still incredulous, ventured the supposition that all of them were deceived by an optical illusion, or by some human trickster, the actual blindness which remained after the vision had passed away, and  was witnessed by both believers and unbelievers, proved, indisputably, that it was a reality.</a:t>
            </a:r>
          </a:p>
          <a:p>
            <a:r>
              <a:rPr lang="en-US" sz="3800" dirty="0"/>
              <a:t>No illusion or deception could have produced this effect. If it were suspected that Saul and his companions had made up the story, in order to deceive, the suspicion was silenced by the fact that the blindness was real, and could not be feigned. Whether, therefore, they regarded him as honest and dishonest, such was the combination of facts that they could not find an excuse for doubting his testimony. No wonder that he “</a:t>
            </a:r>
            <a:r>
              <a:rPr lang="en-US" sz="3800" i="1" dirty="0"/>
              <a:t>confounded the Jews who dwelt in Damascus.”</a:t>
            </a:r>
          </a:p>
          <a:p>
            <a:pPr lvl="1"/>
            <a:r>
              <a:rPr lang="en-US" b="0" dirty="0"/>
              <a:t>McGarvey, J. W. (1872). </a:t>
            </a:r>
            <a:r>
              <a:rPr lang="en-US" b="0" i="1" u="sng" dirty="0">
                <a:hlinkClick r:id="rId2"/>
              </a:rPr>
              <a:t>A commentary on Acts of Apostles</a:t>
            </a:r>
            <a:r>
              <a:rPr lang="en-US" b="0" dirty="0">
                <a:hlinkClick r:id="rId2"/>
              </a:rPr>
              <a:t> (p. 124).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9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96999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22</a:t>
            </a:r>
            <a:r>
              <a:rPr lang="en-US" dirty="0"/>
              <a:t> But Saul kept increasing in strength and confounding the Jews who lived at Damascus by proving that this Jesus is the Christ. </a:t>
            </a:r>
            <a:r>
              <a:rPr lang="en-US" baseline="30000" dirty="0"/>
              <a:t>23</a:t>
            </a:r>
            <a:r>
              <a:rPr lang="en-US" dirty="0"/>
              <a:t> When many days had elapsed, the Jews plotted together to do away with him,</a:t>
            </a:r>
          </a:p>
        </p:txBody>
      </p:sp>
      <p:sp>
        <p:nvSpPr>
          <p:cNvPr id="3" name="Text Placeholder 2"/>
          <p:cNvSpPr>
            <a:spLocks noGrp="1"/>
          </p:cNvSpPr>
          <p:nvPr>
            <p:ph type="body" sz="quarter" idx="11"/>
          </p:nvPr>
        </p:nvSpPr>
        <p:spPr/>
        <p:txBody>
          <a:bodyPr/>
          <a:lstStyle/>
          <a:p>
            <a:r>
              <a:rPr lang="en-US" dirty="0"/>
              <a:t>- Acts 9:22-23</a:t>
            </a:r>
          </a:p>
        </p:txBody>
      </p:sp>
    </p:spTree>
    <p:extLst>
      <p:ext uri="{BB962C8B-B14F-4D97-AF65-F5344CB8AC3E}">
        <p14:creationId xmlns:p14="http://schemas.microsoft.com/office/powerpoint/2010/main" val="124449270"/>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24</a:t>
            </a:r>
            <a:r>
              <a:rPr lang="en-US" dirty="0"/>
              <a:t> but their plot became known to Saul. They were also watching the gates day and night so that they might put him to death; </a:t>
            </a:r>
            <a:r>
              <a:rPr lang="en-US" baseline="30000" dirty="0"/>
              <a:t>25</a:t>
            </a:r>
            <a:r>
              <a:rPr lang="en-US" dirty="0"/>
              <a:t> but his disciples took him by night and let him down through an opening in the wall, lowering him in a large basket.</a:t>
            </a:r>
          </a:p>
        </p:txBody>
      </p:sp>
      <p:sp>
        <p:nvSpPr>
          <p:cNvPr id="3" name="Text Placeholder 2"/>
          <p:cNvSpPr>
            <a:spLocks noGrp="1"/>
          </p:cNvSpPr>
          <p:nvPr>
            <p:ph type="body" sz="quarter" idx="11"/>
          </p:nvPr>
        </p:nvSpPr>
        <p:spPr/>
        <p:txBody>
          <a:bodyPr/>
          <a:lstStyle/>
          <a:p>
            <a:r>
              <a:rPr lang="en-US" dirty="0"/>
              <a:t>- Acts 9:24-25</a:t>
            </a:r>
          </a:p>
        </p:txBody>
      </p:sp>
    </p:spTree>
    <p:extLst>
      <p:ext uri="{BB962C8B-B14F-4D97-AF65-F5344CB8AC3E}">
        <p14:creationId xmlns:p14="http://schemas.microsoft.com/office/powerpoint/2010/main" val="951376014"/>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23 - 25</a:t>
            </a:r>
          </a:p>
          <a:p>
            <a:r>
              <a:rPr lang="en-US" sz="3400" dirty="0"/>
              <a:t>Paul himself informs us that the governor of the city lent them his active co-operation. He says: “In Damascus, the governor under </a:t>
            </a:r>
            <a:r>
              <a:rPr lang="en-US" sz="3400" dirty="0" err="1"/>
              <a:t>Aretas</a:t>
            </a:r>
            <a:r>
              <a:rPr lang="en-US" sz="3400" dirty="0"/>
              <a:t>, the king, kept watch over the city with a garrison, desiring to apprehend me.” From the same passage in Second Corinthians, we learn that it was through a </a:t>
            </a:r>
            <a:r>
              <a:rPr lang="en-US" sz="3400" i="1" dirty="0"/>
              <a:t>window in the wall that he was let down. Even to the present there are houses in Damascus built against the wall, with the upper stories projecting beyond the top of the wall, and containing windows which would answer admirably for such a mode of escape. The observations of modern travelers are constantly bringing to light topographical facts which accord most happily with the inspired narrative. Another such is the fact that there is yet a street in Damascus running in a straight line from the eastern gate for about a mile, to the palace of the Pasha, which can be no other than “the street called Straight,” on which Judas lived, and where Ananias found Saul.</a:t>
            </a:r>
          </a:p>
          <a:p>
            <a:pPr lvl="1"/>
            <a:r>
              <a:rPr lang="en-US" b="0" dirty="0"/>
              <a:t>McGarvey, J. W. (1872). </a:t>
            </a:r>
            <a:r>
              <a:rPr lang="en-US" b="0" i="1" u="sng" dirty="0">
                <a:hlinkClick r:id="rId2"/>
              </a:rPr>
              <a:t>A commentary on Acts of Apostles</a:t>
            </a:r>
            <a:r>
              <a:rPr lang="en-US" b="0" dirty="0">
                <a:hlinkClick r:id="rId2"/>
              </a:rPr>
              <a:t> (p. 125). Lexington, KY: Transylvania Printing and Publishing Co.</a:t>
            </a:r>
          </a:p>
          <a:p>
            <a:endParaRPr lang="en-US" dirty="0"/>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406400" y="5334000"/>
            <a:ext cx="12090400"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9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55557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When he came to Jerusalem, he was trying to associate with the disciples; but they were all afraid of him, not believing that he was a disciple.</a:t>
            </a:r>
          </a:p>
        </p:txBody>
      </p:sp>
      <p:sp>
        <p:nvSpPr>
          <p:cNvPr id="3" name="Text Placeholder 2"/>
          <p:cNvSpPr>
            <a:spLocks noGrp="1"/>
          </p:cNvSpPr>
          <p:nvPr>
            <p:ph type="body" sz="quarter" idx="11"/>
          </p:nvPr>
        </p:nvSpPr>
        <p:spPr/>
        <p:txBody>
          <a:bodyPr/>
          <a:lstStyle/>
          <a:p>
            <a:r>
              <a:rPr lang="en-US" dirty="0"/>
              <a:t>- Acts 9:26</a:t>
            </a:r>
          </a:p>
        </p:txBody>
      </p:sp>
    </p:spTree>
    <p:extLst>
      <p:ext uri="{BB962C8B-B14F-4D97-AF65-F5344CB8AC3E}">
        <p14:creationId xmlns:p14="http://schemas.microsoft.com/office/powerpoint/2010/main" val="1067836221"/>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But Barnabas took hold of him and brought him to the apostles &amp; described to them how he had seen the Lord on the road, and that He had talked to him, and how at Damascus he had spoken out boldly in the name of Jesus.</a:t>
            </a:r>
          </a:p>
        </p:txBody>
      </p:sp>
      <p:sp>
        <p:nvSpPr>
          <p:cNvPr id="3" name="Text Placeholder 2"/>
          <p:cNvSpPr>
            <a:spLocks noGrp="1"/>
          </p:cNvSpPr>
          <p:nvPr>
            <p:ph type="body" sz="quarter" idx="11"/>
          </p:nvPr>
        </p:nvSpPr>
        <p:spPr/>
        <p:txBody>
          <a:bodyPr/>
          <a:lstStyle/>
          <a:p>
            <a:r>
              <a:rPr lang="en-US" dirty="0"/>
              <a:t>- Acts 9:27</a:t>
            </a:r>
          </a:p>
        </p:txBody>
      </p:sp>
    </p:spTree>
    <p:extLst>
      <p:ext uri="{BB962C8B-B14F-4D97-AF65-F5344CB8AC3E}">
        <p14:creationId xmlns:p14="http://schemas.microsoft.com/office/powerpoint/2010/main" val="1878134560"/>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28</a:t>
            </a:r>
            <a:r>
              <a:rPr lang="en-US" dirty="0"/>
              <a:t> And he was with them, moving about freely in Jerusalem, speaking out boldly in the name of the Lord. </a:t>
            </a:r>
            <a:r>
              <a:rPr lang="en-US" baseline="30000" dirty="0"/>
              <a:t>29</a:t>
            </a:r>
            <a:r>
              <a:rPr lang="en-US" dirty="0"/>
              <a:t> And he was talking and arguing with the Hellenistic Jews; but they were attempting to put him to death.</a:t>
            </a:r>
          </a:p>
        </p:txBody>
      </p:sp>
      <p:sp>
        <p:nvSpPr>
          <p:cNvPr id="3" name="Text Placeholder 2"/>
          <p:cNvSpPr>
            <a:spLocks noGrp="1"/>
          </p:cNvSpPr>
          <p:nvPr>
            <p:ph type="body" sz="quarter" idx="11"/>
          </p:nvPr>
        </p:nvSpPr>
        <p:spPr/>
        <p:txBody>
          <a:bodyPr/>
          <a:lstStyle/>
          <a:p>
            <a:r>
              <a:rPr lang="en-US" dirty="0"/>
              <a:t>- Acts 9:28-29</a:t>
            </a:r>
          </a:p>
        </p:txBody>
      </p:sp>
    </p:spTree>
    <p:extLst>
      <p:ext uri="{BB962C8B-B14F-4D97-AF65-F5344CB8AC3E}">
        <p14:creationId xmlns:p14="http://schemas.microsoft.com/office/powerpoint/2010/main" val="1533280519"/>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50962" y="572798"/>
            <a:ext cx="10060339" cy="4906719"/>
          </a:xfrm>
        </p:spPr>
        <p:txBody>
          <a:bodyPr>
            <a:normAutofit lnSpcReduction="10000"/>
          </a:bodyPr>
          <a:lstStyle/>
          <a:p>
            <a:r>
              <a:rPr lang="en-US" baseline="30000" dirty="0"/>
              <a:t>30 </a:t>
            </a:r>
            <a:r>
              <a:rPr lang="en-US" dirty="0"/>
              <a:t>But when the brethren learned of it, they brought him down to Caesarea and sent him away to Tarsus. </a:t>
            </a:r>
            <a:r>
              <a:rPr lang="en-US" baseline="30000" dirty="0"/>
              <a:t>31</a:t>
            </a:r>
            <a:r>
              <a:rPr lang="en-US" dirty="0"/>
              <a:t> So the church throughout all Judea and Galilee and Samaria enjoyed peace, being built up; and going on in the fear of the Lord and in the comfort of the Holy Spirit, it continued to increase.</a:t>
            </a:r>
          </a:p>
        </p:txBody>
      </p:sp>
      <p:sp>
        <p:nvSpPr>
          <p:cNvPr id="3" name="Text Placeholder 2"/>
          <p:cNvSpPr>
            <a:spLocks noGrp="1"/>
          </p:cNvSpPr>
          <p:nvPr>
            <p:ph type="body" sz="quarter" idx="11"/>
          </p:nvPr>
        </p:nvSpPr>
        <p:spPr/>
        <p:txBody>
          <a:bodyPr/>
          <a:lstStyle/>
          <a:p>
            <a:r>
              <a:rPr lang="en-US" dirty="0"/>
              <a:t>- Acts 9:30-31</a:t>
            </a:r>
          </a:p>
        </p:txBody>
      </p:sp>
    </p:spTree>
    <p:extLst>
      <p:ext uri="{BB962C8B-B14F-4D97-AF65-F5344CB8AC3E}">
        <p14:creationId xmlns:p14="http://schemas.microsoft.com/office/powerpoint/2010/main" val="881851567"/>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094"/>
            <a:ext cx="12256168" cy="6894095"/>
          </a:xfrm>
          <a:prstGeom prst="rect">
            <a:avLst/>
          </a:prstGeom>
        </p:spPr>
      </p:pic>
    </p:spTree>
    <p:extLst>
      <p:ext uri="{BB962C8B-B14F-4D97-AF65-F5344CB8AC3E}">
        <p14:creationId xmlns:p14="http://schemas.microsoft.com/office/powerpoint/2010/main" val="175455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3000" fill="hold"/>
                                        <p:tgtEl>
                                          <p:spTgt spid="3"/>
                                        </p:tgtEl>
                                      </p:cBhvr>
                                      <p:by x="280000" y="280000"/>
                                    </p:animScale>
                                  </p:childTnLst>
                                </p:cTn>
                              </p:par>
                              <p:par>
                                <p:cTn id="7" presetID="42" presetClass="path" presetSubtype="0" fill="hold" nodeType="withEffect">
                                  <p:stCondLst>
                                    <p:cond delay="0"/>
                                  </p:stCondLst>
                                  <p:childTnLst>
                                    <p:animMotion origin="layout" path="M 0.10921 -0.01882 L -0.87378 -0.80957 " pathEditMode="relative" rAng="0" ptsTypes="AA">
                                      <p:cBhvr>
                                        <p:cTn id="8" dur="3000" fill="hold"/>
                                        <p:tgtEl>
                                          <p:spTgt spid="3"/>
                                        </p:tgtEl>
                                        <p:attrNameLst>
                                          <p:attrName>ppt_x</p:attrName>
                                          <p:attrName>ppt_y</p:attrName>
                                        </p:attrNameLst>
                                      </p:cBhvr>
                                      <p:rCtr x="-49149" y="-395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8A85742-3DD0-4629-B71D-6BA66C743A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884" y="279132"/>
            <a:ext cx="11492564" cy="6285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4979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914C79-0925-4CAD-982A-6B12007D5C31}"/>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9C61953A-625E-4F50-910E-D58A7AC8F3A7}"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30</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87042" name="Picture 2">
            <a:extLst>
              <a:ext uri="{FF2B5EF4-FFF2-40B4-BE49-F238E27FC236}">
                <a16:creationId xmlns:a16="http://schemas.microsoft.com/office/drawing/2014/main" id="{AAA59318-91E1-4AB9-A65D-B4365E9B9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685800"/>
            <a:ext cx="7696200" cy="5905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088" cy="6858000"/>
          </a:xfrm>
          <a:prstGeom prst="rect">
            <a:avLst/>
          </a:prstGeom>
        </p:spPr>
      </p:pic>
    </p:spTree>
    <p:extLst>
      <p:ext uri="{BB962C8B-B14F-4D97-AF65-F5344CB8AC3E}">
        <p14:creationId xmlns:p14="http://schemas.microsoft.com/office/powerpoint/2010/main" val="1023570417"/>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Peter’s Ministry</a:t>
            </a:r>
          </a:p>
        </p:txBody>
      </p:sp>
      <p:sp>
        <p:nvSpPr>
          <p:cNvPr id="3" name="Text Placeholder 2"/>
          <p:cNvSpPr>
            <a:spLocks noGrp="1"/>
          </p:cNvSpPr>
          <p:nvPr>
            <p:ph type="body" sz="quarter" idx="10"/>
          </p:nvPr>
        </p:nvSpPr>
        <p:spPr/>
        <p:txBody>
          <a:bodyPr/>
          <a:lstStyle/>
          <a:p>
            <a:pPr>
              <a:spcAft>
                <a:spcPts val="1600"/>
              </a:spcAft>
            </a:pPr>
            <a:r>
              <a:rPr lang="en-US" dirty="0"/>
              <a:t>Travelling throughout the region performing miracles and preaching       the gospel</a:t>
            </a:r>
          </a:p>
          <a:p>
            <a:pPr>
              <a:spcAft>
                <a:spcPts val="1600"/>
              </a:spcAft>
            </a:pPr>
            <a:r>
              <a:rPr lang="en-US" dirty="0"/>
              <a:t>His miraculous power was unlimited</a:t>
            </a:r>
          </a:p>
          <a:p>
            <a:pPr>
              <a:spcAft>
                <a:spcPts val="1600"/>
              </a:spcAft>
            </a:pPr>
            <a:r>
              <a:rPr lang="en-US" dirty="0"/>
              <a:t>He was a shepherd/proclaimer </a:t>
            </a:r>
            <a:br>
              <a:rPr lang="en-US" dirty="0"/>
            </a:br>
            <a:r>
              <a:rPr lang="en-US" b="1" dirty="0"/>
              <a:t>not</a:t>
            </a:r>
            <a:r>
              <a:rPr lang="en-US" dirty="0"/>
              <a:t> CEO/administrator</a:t>
            </a:r>
          </a:p>
        </p:txBody>
      </p:sp>
    </p:spTree>
    <p:extLst>
      <p:ext uri="{BB962C8B-B14F-4D97-AF65-F5344CB8AC3E}">
        <p14:creationId xmlns:p14="http://schemas.microsoft.com/office/powerpoint/2010/main" val="569277594"/>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893007236"/>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2" name="Picture 14"/>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201730" name="Picture 2"/>
          <p:cNvPicPr>
            <a:picLocks noChangeAspect="1" noChangeArrowheads="1"/>
          </p:cNvPicPr>
          <p:nvPr/>
        </p:nvPicPr>
        <p:blipFill>
          <a:blip r:embed="rId4" cstate="print"/>
          <a:srcRect/>
          <a:stretch>
            <a:fillRect/>
          </a:stretch>
        </p:blipFill>
        <p:spPr bwMode="auto">
          <a:xfrm>
            <a:off x="1687514" y="0"/>
            <a:ext cx="1589087" cy="1752600"/>
          </a:xfrm>
          <a:prstGeom prst="rect">
            <a:avLst/>
          </a:prstGeom>
          <a:noFill/>
        </p:spPr>
      </p:pic>
      <p:grpSp>
        <p:nvGrpSpPr>
          <p:cNvPr id="2" name="Group 3"/>
          <p:cNvGrpSpPr>
            <a:grpSpLocks/>
          </p:cNvGrpSpPr>
          <p:nvPr/>
        </p:nvGrpSpPr>
        <p:grpSpPr bwMode="auto">
          <a:xfrm>
            <a:off x="3810000" y="228600"/>
            <a:ext cx="6858000" cy="1447800"/>
            <a:chOff x="1440" y="144"/>
            <a:chExt cx="4320" cy="912"/>
          </a:xfrm>
        </p:grpSpPr>
        <p:sp>
          <p:nvSpPr>
            <p:cNvPr id="201732" name="Line 4"/>
            <p:cNvSpPr>
              <a:spLocks noChangeShapeType="1"/>
            </p:cNvSpPr>
            <p:nvPr/>
          </p:nvSpPr>
          <p:spPr bwMode="auto">
            <a:xfrm>
              <a:off x="1440" y="1056"/>
              <a:ext cx="4128" cy="0"/>
            </a:xfrm>
            <a:prstGeom prst="line">
              <a:avLst/>
            </a:prstGeom>
            <a:noFill/>
            <a:ln w="57150">
              <a:solidFill>
                <a:srgbClr val="FF0000">
                  <a:alpha val="50000"/>
                </a:srgbClr>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a:ea typeface="+mn-ea"/>
                <a:cs typeface="+mn-cs"/>
              </a:endParaRPr>
            </a:p>
          </p:txBody>
        </p:sp>
        <p:grpSp>
          <p:nvGrpSpPr>
            <p:cNvPr id="3" name="Group 5"/>
            <p:cNvGrpSpPr>
              <a:grpSpLocks/>
            </p:cNvGrpSpPr>
            <p:nvPr/>
          </p:nvGrpSpPr>
          <p:grpSpPr bwMode="auto">
            <a:xfrm>
              <a:off x="1632" y="144"/>
              <a:ext cx="4128" cy="826"/>
              <a:chOff x="1632" y="144"/>
              <a:chExt cx="4128" cy="826"/>
            </a:xfrm>
          </p:grpSpPr>
          <p:sp>
            <p:nvSpPr>
              <p:cNvPr id="201734" name="Text Box 6"/>
              <p:cNvSpPr txBox="1">
                <a:spLocks noChangeArrowheads="1"/>
              </p:cNvSpPr>
              <p:nvPr/>
            </p:nvSpPr>
            <p:spPr bwMode="auto">
              <a:xfrm>
                <a:off x="1632" y="144"/>
                <a:ext cx="2016" cy="826"/>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84" charset="0"/>
                    <a:ea typeface="+mn-ea"/>
                    <a:cs typeface="+mn-cs"/>
                  </a:rPr>
                  <a:t>Peter</a:t>
                </a:r>
                <a:endParaRPr kumimoji="0" lang="en-US" sz="8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84" charset="0"/>
                  <a:ea typeface="+mn-ea"/>
                  <a:cs typeface="+mn-cs"/>
                </a:endParaRPr>
              </a:p>
            </p:txBody>
          </p:sp>
          <p:sp>
            <p:nvSpPr>
              <p:cNvPr id="201735" name="Text Box 7"/>
              <p:cNvSpPr txBox="1">
                <a:spLocks noChangeArrowheads="1"/>
              </p:cNvSpPr>
              <p:nvPr/>
            </p:nvSpPr>
            <p:spPr bwMode="auto">
              <a:xfrm>
                <a:off x="3600" y="346"/>
                <a:ext cx="2160" cy="523"/>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84" charset="0"/>
                    <a:ea typeface="+mn-ea"/>
                    <a:cs typeface="+mn-cs"/>
                  </a:rPr>
                  <a:t>Simon, son of Jonah Cephas (“rock” or stone) </a:t>
                </a:r>
              </a:p>
            </p:txBody>
          </p:sp>
        </p:grpSp>
        <p:sp>
          <p:nvSpPr>
            <p:cNvPr id="201736" name="Line 8"/>
            <p:cNvSpPr>
              <a:spLocks noChangeShapeType="1"/>
            </p:cNvSpPr>
            <p:nvPr/>
          </p:nvSpPr>
          <p:spPr bwMode="auto">
            <a:xfrm>
              <a:off x="1440" y="144"/>
              <a:ext cx="4128" cy="0"/>
            </a:xfrm>
            <a:prstGeom prst="line">
              <a:avLst/>
            </a:prstGeom>
            <a:noFill/>
            <a:ln w="57150">
              <a:solidFill>
                <a:srgbClr val="FF0000">
                  <a:alpha val="50000"/>
                </a:srgbClr>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a:ea typeface="+mn-ea"/>
                <a:cs typeface="+mn-cs"/>
              </a:endParaRPr>
            </a:p>
          </p:txBody>
        </p:sp>
      </p:grpSp>
      <p:sp>
        <p:nvSpPr>
          <p:cNvPr id="201737" name="Rectangle 9"/>
          <p:cNvSpPr>
            <a:spLocks noChangeArrowheads="1"/>
          </p:cNvSpPr>
          <p:nvPr/>
        </p:nvSpPr>
        <p:spPr bwMode="auto">
          <a:xfrm>
            <a:off x="1752600" y="1905000"/>
            <a:ext cx="8763000" cy="762000"/>
          </a:xfrm>
          <a:prstGeom prst="rect">
            <a:avLst/>
          </a:prstGeom>
          <a:noFill/>
          <a:ln w="9525">
            <a:noFill/>
            <a:miter lim="800000"/>
            <a:headEnd/>
            <a:tailEnd/>
          </a:ln>
          <a:effectLst/>
        </p:spPr>
        <p:txBody>
          <a:bodyPr/>
          <a:lstStyle/>
          <a:p>
            <a:pPr marL="342900" marR="0" lvl="0" indent="-34290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a:ea typeface="+mn-ea"/>
                <a:cs typeface="+mn-cs"/>
              </a:rPr>
              <a:t>“BINDING &amp; LOOSING” CONTEXTED </a:t>
            </a:r>
            <a:endPar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a:ea typeface="+mn-ea"/>
              <a:cs typeface="+mn-cs"/>
            </a:endParaRPr>
          </a:p>
        </p:txBody>
      </p:sp>
      <p:sp>
        <p:nvSpPr>
          <p:cNvPr id="201741" name="Rectangle 13"/>
          <p:cNvSpPr>
            <a:spLocks noChangeArrowheads="1"/>
          </p:cNvSpPr>
          <p:nvPr/>
        </p:nvSpPr>
        <p:spPr bwMode="auto">
          <a:xfrm>
            <a:off x="1828800" y="2590800"/>
            <a:ext cx="8610600" cy="3962400"/>
          </a:xfrm>
          <a:prstGeom prst="rect">
            <a:avLst/>
          </a:prstGeom>
          <a:noFill/>
          <a:ln w="9525">
            <a:noFill/>
            <a:miter lim="800000"/>
            <a:headEnd/>
            <a:tailEnd/>
          </a:ln>
          <a:effectLst/>
        </p:spPr>
        <p:txBody>
          <a:bodyPr/>
          <a:lstStyle/>
          <a:p>
            <a:pPr marL="342900" marR="0" lvl="0" indent="-342900" algn="l" defTabSz="914400" rtl="0" eaLnBrk="0" fontAlgn="base" latinLnBrk="0" hangingPunct="0">
              <a:lnSpc>
                <a:spcPct val="100000"/>
              </a:lnSpc>
              <a:spcBef>
                <a:spcPct val="0"/>
              </a:spcBef>
              <a:spcAft>
                <a:spcPct val="0"/>
              </a:spcAft>
              <a:buClr>
                <a:srgbClr val="ED181E"/>
              </a:buClr>
              <a:buSzTx/>
              <a:buFont typeface="Wingdings" pitchFamily="84" charset="2"/>
              <a:buChar char="Ø"/>
              <a:tabLst/>
              <a:defRPr/>
            </a:pP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a:ea typeface="+mn-ea"/>
                <a:cs typeface="+mn-cs"/>
              </a:rPr>
              <a:t>Matt 16:19 - An Apostle Audience Addressed: “Whatsoever ye shall bind on earth shall be bound in heaven and whatsoever ye shall loose on earth shall be loosed in heaven.”  [KJV]</a:t>
            </a:r>
          </a:p>
          <a:p>
            <a:pPr marL="342900" marR="0" lvl="0" indent="-342900" algn="l" defTabSz="914400" rtl="0" eaLnBrk="0" fontAlgn="base" latinLnBrk="0" hangingPunct="0">
              <a:lnSpc>
                <a:spcPct val="100000"/>
              </a:lnSpc>
              <a:spcBef>
                <a:spcPct val="0"/>
              </a:spcBef>
              <a:spcAft>
                <a:spcPct val="0"/>
              </a:spcAft>
              <a:buClr>
                <a:srgbClr val="ED181E"/>
              </a:buClr>
              <a:buSzTx/>
              <a:buFont typeface="Wingdings" pitchFamily="84" charset="2"/>
              <a:buChar char="Ø"/>
              <a:tabLst/>
              <a:defRPr/>
            </a:pPr>
            <a:r>
              <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a:ea typeface="+mn-ea"/>
                <a:cs typeface="+mn-cs"/>
              </a:rPr>
              <a:t>It does not at all indicate they had the freedom to bind (make laws) and loose (cancel laws) on earth and God would then bind and loose those same laws in heaven.</a:t>
            </a:r>
          </a:p>
          <a:p>
            <a:pPr marL="342900" marR="0" lvl="0" indent="-342900" algn="l" defTabSz="914400" rtl="0" eaLnBrk="0" fontAlgn="base" latinLnBrk="0" hangingPunct="0">
              <a:lnSpc>
                <a:spcPct val="100000"/>
              </a:lnSpc>
              <a:spcBef>
                <a:spcPct val="0"/>
              </a:spcBef>
              <a:spcAft>
                <a:spcPct val="0"/>
              </a:spcAft>
              <a:buClr>
                <a:srgbClr val="ED181E"/>
              </a:buClr>
              <a:buSzTx/>
              <a:buFont typeface="Wingdings" pitchFamily="84" charset="2"/>
              <a:buChar char="Ø"/>
              <a:tabLst/>
              <a:defRPr/>
            </a:pPr>
            <a:r>
              <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a:ea typeface="+mn-ea"/>
                <a:cs typeface="+mn-cs"/>
              </a:rPr>
              <a:t>Even Jesus himself didn’t have that power – John 12:49.      </a:t>
            </a:r>
          </a:p>
        </p:txBody>
      </p:sp>
    </p:spTree>
    <p:extLst>
      <p:ext uri="{BB962C8B-B14F-4D97-AF65-F5344CB8AC3E}">
        <p14:creationId xmlns:p14="http://schemas.microsoft.com/office/powerpoint/2010/main" val="400878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499"/>
                                          </p:stCondLst>
                                        </p:cTn>
                                        <p:tgtEl>
                                          <p:spTgt spid="201737">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201741">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201741">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20174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7" grpId="0" build="p" autoUpdateAnimBg="0"/>
      <p:bldP spid="201741" grpId="0" build="p" autoUpdateAnimBg="0"/>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2" name="Picture 14"/>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pic>
        <p:nvPicPr>
          <p:cNvPr id="201730" name="Picture 2"/>
          <p:cNvPicPr>
            <a:picLocks noChangeAspect="1" noChangeArrowheads="1"/>
          </p:cNvPicPr>
          <p:nvPr/>
        </p:nvPicPr>
        <p:blipFill>
          <a:blip r:embed="rId4" cstate="print"/>
          <a:srcRect/>
          <a:stretch>
            <a:fillRect/>
          </a:stretch>
        </p:blipFill>
        <p:spPr bwMode="auto">
          <a:xfrm>
            <a:off x="1687514" y="0"/>
            <a:ext cx="1589087" cy="1752600"/>
          </a:xfrm>
          <a:prstGeom prst="rect">
            <a:avLst/>
          </a:prstGeom>
          <a:noFill/>
        </p:spPr>
      </p:pic>
      <p:grpSp>
        <p:nvGrpSpPr>
          <p:cNvPr id="2" name="Group 3"/>
          <p:cNvGrpSpPr>
            <a:grpSpLocks/>
          </p:cNvGrpSpPr>
          <p:nvPr/>
        </p:nvGrpSpPr>
        <p:grpSpPr bwMode="auto">
          <a:xfrm>
            <a:off x="3810000" y="228600"/>
            <a:ext cx="6858000" cy="1447800"/>
            <a:chOff x="1440" y="144"/>
            <a:chExt cx="4320" cy="912"/>
          </a:xfrm>
        </p:grpSpPr>
        <p:sp>
          <p:nvSpPr>
            <p:cNvPr id="201732" name="Line 4"/>
            <p:cNvSpPr>
              <a:spLocks noChangeShapeType="1"/>
            </p:cNvSpPr>
            <p:nvPr/>
          </p:nvSpPr>
          <p:spPr bwMode="auto">
            <a:xfrm>
              <a:off x="1440" y="1056"/>
              <a:ext cx="4128" cy="0"/>
            </a:xfrm>
            <a:prstGeom prst="line">
              <a:avLst/>
            </a:prstGeom>
            <a:noFill/>
            <a:ln w="57150">
              <a:solidFill>
                <a:srgbClr val="FF0000">
                  <a:alpha val="50000"/>
                </a:srgbClr>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a:ea typeface="+mn-ea"/>
                <a:cs typeface="+mn-cs"/>
              </a:endParaRPr>
            </a:p>
          </p:txBody>
        </p:sp>
        <p:grpSp>
          <p:nvGrpSpPr>
            <p:cNvPr id="3" name="Group 5"/>
            <p:cNvGrpSpPr>
              <a:grpSpLocks/>
            </p:cNvGrpSpPr>
            <p:nvPr/>
          </p:nvGrpSpPr>
          <p:grpSpPr bwMode="auto">
            <a:xfrm>
              <a:off x="1632" y="144"/>
              <a:ext cx="4128" cy="826"/>
              <a:chOff x="1632" y="144"/>
              <a:chExt cx="4128" cy="826"/>
            </a:xfrm>
          </p:grpSpPr>
          <p:sp>
            <p:nvSpPr>
              <p:cNvPr id="201734" name="Text Box 6"/>
              <p:cNvSpPr txBox="1">
                <a:spLocks noChangeArrowheads="1"/>
              </p:cNvSpPr>
              <p:nvPr/>
            </p:nvSpPr>
            <p:spPr bwMode="auto">
              <a:xfrm>
                <a:off x="1632" y="144"/>
                <a:ext cx="2016" cy="826"/>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84" charset="0"/>
                    <a:ea typeface="+mn-ea"/>
                    <a:cs typeface="+mn-cs"/>
                  </a:rPr>
                  <a:t>Peter</a:t>
                </a:r>
                <a:endParaRPr kumimoji="0" lang="en-US" sz="8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84" charset="0"/>
                  <a:ea typeface="+mn-ea"/>
                  <a:cs typeface="+mn-cs"/>
                </a:endParaRPr>
              </a:p>
            </p:txBody>
          </p:sp>
          <p:sp>
            <p:nvSpPr>
              <p:cNvPr id="201735" name="Text Box 7"/>
              <p:cNvSpPr txBox="1">
                <a:spLocks noChangeArrowheads="1"/>
              </p:cNvSpPr>
              <p:nvPr/>
            </p:nvSpPr>
            <p:spPr bwMode="auto">
              <a:xfrm>
                <a:off x="3600" y="346"/>
                <a:ext cx="2160" cy="523"/>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84" charset="0"/>
                    <a:ea typeface="+mn-ea"/>
                    <a:cs typeface="+mn-cs"/>
                  </a:rPr>
                  <a:t>Simon, son of Jonah Cephas (“rock” or stone) </a:t>
                </a:r>
              </a:p>
            </p:txBody>
          </p:sp>
        </p:grpSp>
        <p:sp>
          <p:nvSpPr>
            <p:cNvPr id="201736" name="Line 8"/>
            <p:cNvSpPr>
              <a:spLocks noChangeShapeType="1"/>
            </p:cNvSpPr>
            <p:nvPr/>
          </p:nvSpPr>
          <p:spPr bwMode="auto">
            <a:xfrm>
              <a:off x="1440" y="144"/>
              <a:ext cx="4128" cy="0"/>
            </a:xfrm>
            <a:prstGeom prst="line">
              <a:avLst/>
            </a:prstGeom>
            <a:noFill/>
            <a:ln w="57150">
              <a:solidFill>
                <a:srgbClr val="FF0000">
                  <a:alpha val="50000"/>
                </a:srgbClr>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a:ea typeface="+mn-ea"/>
                <a:cs typeface="+mn-cs"/>
              </a:endParaRPr>
            </a:p>
          </p:txBody>
        </p:sp>
      </p:grpSp>
      <p:sp>
        <p:nvSpPr>
          <p:cNvPr id="201737" name="Rectangle 9"/>
          <p:cNvSpPr>
            <a:spLocks noChangeArrowheads="1"/>
          </p:cNvSpPr>
          <p:nvPr/>
        </p:nvSpPr>
        <p:spPr bwMode="auto">
          <a:xfrm>
            <a:off x="1752600" y="1828800"/>
            <a:ext cx="8763000" cy="609600"/>
          </a:xfrm>
          <a:prstGeom prst="rect">
            <a:avLst/>
          </a:prstGeom>
          <a:noFill/>
          <a:ln w="9525">
            <a:noFill/>
            <a:miter lim="800000"/>
            <a:headEnd/>
            <a:tailEnd/>
          </a:ln>
          <a:effectLst/>
        </p:spPr>
        <p:txBody>
          <a:bodyPr/>
          <a:lstStyle/>
          <a:p>
            <a:pPr marL="342900" marR="0" lvl="0" indent="-34290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a:ea typeface="+mn-ea"/>
                <a:cs typeface="+mn-cs"/>
              </a:rPr>
              <a:t>“BINDING &amp; LOOSING” CONTEXTED </a:t>
            </a:r>
            <a:endPar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a:ea typeface="+mn-ea"/>
              <a:cs typeface="+mn-cs"/>
            </a:endParaRPr>
          </a:p>
        </p:txBody>
      </p:sp>
      <p:sp>
        <p:nvSpPr>
          <p:cNvPr id="201741" name="Rectangle 13"/>
          <p:cNvSpPr>
            <a:spLocks noChangeArrowheads="1"/>
          </p:cNvSpPr>
          <p:nvPr/>
        </p:nvSpPr>
        <p:spPr bwMode="auto">
          <a:xfrm>
            <a:off x="1828800" y="2362200"/>
            <a:ext cx="8610600" cy="4191000"/>
          </a:xfrm>
          <a:prstGeom prst="rect">
            <a:avLst/>
          </a:prstGeom>
          <a:noFill/>
          <a:ln w="9525">
            <a:noFill/>
            <a:miter lim="800000"/>
            <a:headEnd/>
            <a:tailEnd/>
          </a:ln>
          <a:effectLst/>
        </p:spPr>
        <p:txBody>
          <a:bodyPr/>
          <a:lstStyle/>
          <a:p>
            <a:pPr marL="342900" marR="0" lvl="0" indent="-342900" algn="l" defTabSz="914400" rtl="0" eaLnBrk="0" fontAlgn="base" latinLnBrk="0" hangingPunct="0">
              <a:lnSpc>
                <a:spcPct val="100000"/>
              </a:lnSpc>
              <a:spcBef>
                <a:spcPct val="0"/>
              </a:spcBef>
              <a:spcAft>
                <a:spcPct val="0"/>
              </a:spcAft>
              <a:buClr>
                <a:srgbClr val="ED181E"/>
              </a:buClr>
              <a:buSzTx/>
              <a:buFontTx/>
              <a:buNone/>
              <a:tabLst/>
              <a:defRPr/>
            </a:pPr>
            <a:endParaRPr kumimoji="0" lang="en-US" sz="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a:ea typeface="+mn-ea"/>
              <a:cs typeface="+mn-cs"/>
            </a:endParaRPr>
          </a:p>
          <a:p>
            <a:pPr marL="342900" marR="0" lvl="0" indent="-342900" algn="l" defTabSz="914400" rtl="0" eaLnBrk="0" fontAlgn="base" latinLnBrk="0" hangingPunct="0">
              <a:lnSpc>
                <a:spcPct val="100000"/>
              </a:lnSpc>
              <a:spcBef>
                <a:spcPct val="0"/>
              </a:spcBef>
              <a:spcAft>
                <a:spcPct val="0"/>
              </a:spcAft>
              <a:buClr>
                <a:srgbClr val="ED181E"/>
              </a:buClr>
              <a:buSzTx/>
              <a:buFont typeface="Wingdings" pitchFamily="84" charset="2"/>
              <a:buChar char="Ø"/>
              <a:tabLst/>
              <a:defRPr/>
            </a:pPr>
            <a:r>
              <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a:ea typeface="+mn-ea"/>
                <a:cs typeface="+mn-cs"/>
              </a:rPr>
              <a:t>Even Jesus himself didn’t have that power – John 12:49</a:t>
            </a:r>
          </a:p>
          <a:p>
            <a:pPr marL="342900" marR="0" lvl="0" indent="-342900" algn="l" defTabSz="914400" rtl="0" eaLnBrk="0" fontAlgn="base" latinLnBrk="0" hangingPunct="0">
              <a:lnSpc>
                <a:spcPct val="100000"/>
              </a:lnSpc>
              <a:spcBef>
                <a:spcPct val="0"/>
              </a:spcBef>
              <a:spcAft>
                <a:spcPct val="0"/>
              </a:spcAft>
              <a:buClr>
                <a:srgbClr val="ED181E"/>
              </a:buClr>
              <a:buSzTx/>
              <a:buFont typeface="Wingdings" pitchFamily="84" charset="2"/>
              <a:buChar char="Ø"/>
              <a:tabLst/>
              <a:defRPr/>
            </a:pPr>
            <a:r>
              <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a:ea typeface="+mn-ea"/>
                <a:cs typeface="+mn-cs"/>
              </a:rPr>
              <a:t>As Jesus spoke only that which the Father commanded, the Spirit </a:t>
            </a:r>
            <a:r>
              <a:rPr kumimoji="0" lang="en-US" sz="2800"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a:ea typeface="+mn-ea"/>
                <a:cs typeface="+mn-cs"/>
              </a:rPr>
              <a:t>spake</a:t>
            </a:r>
            <a:r>
              <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a:ea typeface="+mn-ea"/>
                <a:cs typeface="+mn-cs"/>
              </a:rPr>
              <a:t> only what He was given – John 16: 13.</a:t>
            </a:r>
          </a:p>
          <a:p>
            <a:pPr marL="342900" marR="0" lvl="0" indent="-342900" algn="l" defTabSz="914400" rtl="0" eaLnBrk="0" fontAlgn="base" latinLnBrk="0" hangingPunct="0">
              <a:lnSpc>
                <a:spcPct val="100000"/>
              </a:lnSpc>
              <a:spcBef>
                <a:spcPct val="0"/>
              </a:spcBef>
              <a:spcAft>
                <a:spcPct val="0"/>
              </a:spcAft>
              <a:buClr>
                <a:srgbClr val="ED181E"/>
              </a:buClr>
              <a:buSzTx/>
              <a:buFont typeface="Wingdings" pitchFamily="84" charset="2"/>
              <a:buChar char="Ø"/>
              <a:tabLst/>
              <a:defRPr/>
            </a:pPr>
            <a:r>
              <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a:ea typeface="+mn-ea"/>
                <a:cs typeface="+mn-cs"/>
              </a:rPr>
              <a:t>Similarly,  the apostles did not speak of their own wills but from that of God the Father.   Refer – 1</a:t>
            </a:r>
            <a:r>
              <a:rPr kumimoji="0" lang="en-US" sz="2800" b="0"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Times"/>
                <a:ea typeface="+mn-ea"/>
                <a:cs typeface="+mn-cs"/>
              </a:rPr>
              <a:t>st</a:t>
            </a:r>
            <a:r>
              <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a:ea typeface="+mn-ea"/>
                <a:cs typeface="+mn-cs"/>
              </a:rPr>
              <a:t> Cor.  2: 13</a:t>
            </a:r>
          </a:p>
          <a:p>
            <a:pPr marL="342900" marR="0" lvl="0" indent="-342900" algn="l" defTabSz="914400" rtl="0" eaLnBrk="0" fontAlgn="base" latinLnBrk="0" hangingPunct="0">
              <a:lnSpc>
                <a:spcPct val="100000"/>
              </a:lnSpc>
              <a:spcBef>
                <a:spcPct val="0"/>
              </a:spcBef>
              <a:spcAft>
                <a:spcPct val="0"/>
              </a:spcAft>
              <a:buClr>
                <a:srgbClr val="ED181E"/>
              </a:buClr>
              <a:buSzTx/>
              <a:buFont typeface="Wingdings" pitchFamily="84" charset="2"/>
              <a:buChar char="Ø"/>
              <a:tabLst/>
              <a:defRPr/>
            </a:pPr>
            <a:r>
              <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a:ea typeface="+mn-ea"/>
                <a:cs typeface="+mn-cs"/>
              </a:rPr>
              <a:t>Early Greek Text of Matthew 16: 19  Clearly Indicates</a:t>
            </a:r>
          </a:p>
          <a:p>
            <a:pPr marL="342900" marR="0" lvl="0" indent="-342900" algn="l" defTabSz="914400" rtl="0" eaLnBrk="0" fontAlgn="base" latinLnBrk="0" hangingPunct="0">
              <a:lnSpc>
                <a:spcPct val="100000"/>
              </a:lnSpc>
              <a:spcBef>
                <a:spcPct val="0"/>
              </a:spcBef>
              <a:spcAft>
                <a:spcPct val="0"/>
              </a:spcAft>
              <a:buClr>
                <a:srgbClr val="ED181E"/>
              </a:buClr>
              <a:buSzTx/>
              <a:buFont typeface="Wingdings" pitchFamily="84" charset="2"/>
              <a:buChar char="Ø"/>
              <a:tabLst/>
              <a:defRPr/>
            </a:pPr>
            <a:r>
              <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a:ea typeface="+mn-ea"/>
                <a:cs typeface="+mn-cs"/>
              </a:rPr>
              <a:t>Contextual Greek: What the apostles “bound on earth”  “had already been bound” in heaven &amp; that which was “loosed” on earth “had already been loosed” in heaven.         </a:t>
            </a:r>
          </a:p>
        </p:txBody>
      </p:sp>
    </p:spTree>
    <p:extLst>
      <p:ext uri="{BB962C8B-B14F-4D97-AF65-F5344CB8AC3E}">
        <p14:creationId xmlns:p14="http://schemas.microsoft.com/office/powerpoint/2010/main" val="374073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499"/>
                                          </p:stCondLst>
                                        </p:cTn>
                                        <p:tgtEl>
                                          <p:spTgt spid="201737">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201741">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201741">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201741">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499"/>
                                          </p:stCondLst>
                                        </p:cTn>
                                        <p:tgtEl>
                                          <p:spTgt spid="201741">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20174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7" grpId="0" build="p" autoUpdateAnimBg="0"/>
      <p:bldP spid="201741" grpId="0" build="p" autoUpdateAnimBg="0"/>
    </p:bld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654382759"/>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pic>
        <p:nvPicPr>
          <p:cNvPr id="1026" name="Picture 2" descr="C:\Users\Owner\Documents\000 aaa AAA\Revelation Picture Version\20-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1" y="578995"/>
            <a:ext cx="3415258" cy="2697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80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Lessons from Jewish Evangelism</a:t>
            </a:r>
          </a:p>
        </p:txBody>
      </p:sp>
      <p:sp>
        <p:nvSpPr>
          <p:cNvPr id="3" name="Text Placeholder 2"/>
          <p:cNvSpPr>
            <a:spLocks noGrp="1"/>
          </p:cNvSpPr>
          <p:nvPr>
            <p:ph type="body" sz="quarter" idx="10"/>
          </p:nvPr>
        </p:nvSpPr>
        <p:spPr/>
        <p:txBody>
          <a:bodyPr>
            <a:normAutofit fontScale="70000" lnSpcReduction="20000"/>
          </a:bodyPr>
          <a:lstStyle/>
          <a:p>
            <a:pPr marL="685783" indent="-685783">
              <a:buFont typeface="+mj-lt"/>
              <a:buAutoNum type="arabicPeriod"/>
            </a:pPr>
            <a:r>
              <a:rPr lang="en-US" sz="3733" dirty="0"/>
              <a:t>All roads lead to Jesus</a:t>
            </a:r>
          </a:p>
          <a:p>
            <a:pPr marL="685783" indent="-685783">
              <a:buFont typeface="+mj-lt"/>
              <a:buAutoNum type="arabicPeriod"/>
            </a:pPr>
            <a:r>
              <a:rPr lang="en-US" sz="7600" b="1" dirty="0"/>
              <a:t>We all become Christians</a:t>
            </a:r>
            <a:br>
              <a:rPr lang="en-US" sz="7600" b="1" dirty="0"/>
            </a:br>
            <a:r>
              <a:rPr lang="en-US" sz="7600" b="1" dirty="0"/>
              <a:t>in the same way</a:t>
            </a:r>
          </a:p>
          <a:p>
            <a:pPr marL="1295368" lvl="1" indent="-761981"/>
            <a:r>
              <a:rPr lang="en-US" sz="5333" dirty="0"/>
              <a:t>3000 			</a:t>
            </a:r>
            <a:r>
              <a:rPr lang="is-IS" sz="5333" dirty="0"/>
              <a:t>→ Baptized</a:t>
            </a:r>
          </a:p>
          <a:p>
            <a:pPr marL="1295368" lvl="1" indent="-761981"/>
            <a:r>
              <a:rPr lang="is-IS" sz="5333" dirty="0"/>
              <a:t>Samaritans 	→ Baptized</a:t>
            </a:r>
          </a:p>
          <a:p>
            <a:pPr marL="1295368" lvl="1" indent="-761981"/>
            <a:r>
              <a:rPr lang="is-IS" sz="5333" dirty="0"/>
              <a:t>Simon 			→ Baptized</a:t>
            </a:r>
          </a:p>
          <a:p>
            <a:pPr marL="1295368" lvl="1" indent="-761981"/>
            <a:r>
              <a:rPr lang="is-IS" sz="5333" dirty="0"/>
              <a:t>Eunuch 			→ Baptized</a:t>
            </a:r>
          </a:p>
          <a:p>
            <a:pPr marL="1295368" lvl="1" indent="-761981"/>
            <a:r>
              <a:rPr lang="is-IS" sz="5333" dirty="0"/>
              <a:t>Saul 				→ Baptized</a:t>
            </a:r>
            <a:endParaRPr lang="en-US" sz="5333" dirty="0"/>
          </a:p>
        </p:txBody>
      </p:sp>
    </p:spTree>
    <p:extLst>
      <p:ext uri="{BB962C8B-B14F-4D97-AF65-F5344CB8AC3E}">
        <p14:creationId xmlns:p14="http://schemas.microsoft.com/office/powerpoint/2010/main" val="120659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2"/>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C01C7E-6C12-4063-AB50-BDB59E99BE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2611"/>
            <a:ext cx="12192000" cy="5767753"/>
          </a:xfrm>
          <a:prstGeom prst="rect">
            <a:avLst/>
          </a:prstGeom>
        </p:spPr>
      </p:pic>
    </p:spTree>
    <p:extLst>
      <p:ext uri="{BB962C8B-B14F-4D97-AF65-F5344CB8AC3E}">
        <p14:creationId xmlns:p14="http://schemas.microsoft.com/office/powerpoint/2010/main" val="325440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88BBDD-6A34-4A76-9959-EAA7614F0F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465" y="452176"/>
            <a:ext cx="11123525" cy="6008913"/>
          </a:xfrm>
          <a:prstGeom prst="rect">
            <a:avLst/>
          </a:prstGeom>
        </p:spPr>
      </p:pic>
    </p:spTree>
    <p:extLst>
      <p:ext uri="{BB962C8B-B14F-4D97-AF65-F5344CB8AC3E}">
        <p14:creationId xmlns:p14="http://schemas.microsoft.com/office/powerpoint/2010/main" val="35548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8)">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B557B856-8ED5-4922-9E75-556B93D169C9}"/>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3D02C8A7-09D5-4B1E-A52D-439F16244B82}"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31</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86018" name="Picture 2">
            <a:extLst>
              <a:ext uri="{FF2B5EF4-FFF2-40B4-BE49-F238E27FC236}">
                <a16:creationId xmlns:a16="http://schemas.microsoft.com/office/drawing/2014/main" id="{347806F7-5093-4A28-8BB3-CB1E0BD41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04801"/>
            <a:ext cx="8229600" cy="5681663"/>
          </a:xfrm>
          <a:prstGeom prst="rect">
            <a:avLst/>
          </a:prstGeom>
          <a:noFill/>
          <a:extLst>
            <a:ext uri="{909E8E84-426E-40DD-AFC4-6F175D3DCCD1}">
              <a14:hiddenFill xmlns:a14="http://schemas.microsoft.com/office/drawing/2010/main">
                <a:solidFill>
                  <a:srgbClr val="FFFFFF"/>
                </a:solidFill>
              </a14:hiddenFill>
            </a:ext>
          </a:extLst>
        </p:spPr>
      </p:pic>
      <p:sp>
        <p:nvSpPr>
          <p:cNvPr id="86019" name="Text Box 3">
            <a:extLst>
              <a:ext uri="{FF2B5EF4-FFF2-40B4-BE49-F238E27FC236}">
                <a16:creationId xmlns:a16="http://schemas.microsoft.com/office/drawing/2014/main" id="{794DD311-9B62-4B71-A9C9-A01C61FADC69}"/>
              </a:ext>
            </a:extLst>
          </p:cNvPr>
          <p:cNvSpPr txBox="1">
            <a:spLocks noChangeArrowheads="1"/>
          </p:cNvSpPr>
          <p:nvPr/>
        </p:nvSpPr>
        <p:spPr bwMode="auto">
          <a:xfrm>
            <a:off x="2209800" y="60960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Ephesus: General View of the Ancient City.</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232322" name="Rectangle 2">
            <a:extLst>
              <a:ext uri="{FF2B5EF4-FFF2-40B4-BE49-F238E27FC236}">
                <a16:creationId xmlns:a16="http://schemas.microsoft.com/office/drawing/2014/main" id="{F2504FB7-8EF9-4032-A0C2-A577366140A9}"/>
              </a:ext>
            </a:extLst>
          </p:cNvPr>
          <p:cNvSpPr>
            <a:spLocks noGrp="1" noChangeArrowheads="1"/>
          </p:cNvSpPr>
          <p:nvPr>
            <p:ph type="title"/>
          </p:nvPr>
        </p:nvSpPr>
        <p:spPr>
          <a:xfrm>
            <a:off x="746919" y="0"/>
            <a:ext cx="6953250" cy="4800600"/>
          </a:xfrm>
        </p:spPr>
        <p:txBody>
          <a:bodyPr/>
          <a:lstStyle/>
          <a:p>
            <a:pPr eaLnBrk="1" hangingPunct="1">
              <a:defRPr/>
            </a:pPr>
            <a:r>
              <a:rPr lang="en-US" sz="5400">
                <a:solidFill>
                  <a:srgbClr val="FF6600"/>
                </a:solidFill>
                <a:effectLst>
                  <a:outerShdw blurRad="38100" dist="38100" dir="2700000" algn="tl">
                    <a:srgbClr val="000000"/>
                  </a:outerShdw>
                </a:effectLst>
                <a:latin typeface="American Uncial" pitchFamily="66" charset="0"/>
              </a:rPr>
              <a:t>The cellular  </a:t>
            </a:r>
            <a:br>
              <a:rPr lang="en-US" sz="5400">
                <a:solidFill>
                  <a:srgbClr val="FF6600"/>
                </a:solidFill>
                <a:effectLst>
                  <a:outerShdw blurRad="38100" dist="38100" dir="2700000" algn="tl">
                    <a:srgbClr val="000000"/>
                  </a:outerShdw>
                </a:effectLst>
                <a:latin typeface="American Uncial" pitchFamily="66" charset="0"/>
              </a:rPr>
            </a:br>
            <a:r>
              <a:rPr lang="en-US" sz="5400">
                <a:solidFill>
                  <a:srgbClr val="FF6600"/>
                </a:solidFill>
                <a:effectLst>
                  <a:outerShdw blurRad="38100" dist="38100" dir="2700000" algn="tl">
                    <a:srgbClr val="000000"/>
                  </a:outerShdw>
                </a:effectLst>
                <a:latin typeface="American Uncial" pitchFamily="66" charset="0"/>
              </a:rPr>
              <a:t>glue of life</a:t>
            </a:r>
            <a:br>
              <a:rPr lang="en-US" sz="5400">
                <a:solidFill>
                  <a:srgbClr val="FF6600"/>
                </a:solidFill>
                <a:effectLst>
                  <a:outerShdw blurRad="38100" dist="38100" dir="2700000" algn="tl">
                    <a:srgbClr val="000000"/>
                  </a:outerShdw>
                </a:effectLst>
                <a:latin typeface="American Uncial" pitchFamily="66" charset="0"/>
              </a:rPr>
            </a:br>
            <a:r>
              <a:rPr lang="en-US" sz="5400">
                <a:solidFill>
                  <a:srgbClr val="FF6600"/>
                </a:solidFill>
                <a:effectLst>
                  <a:outerShdw blurRad="38100" dist="38100" dir="2700000" algn="tl">
                    <a:srgbClr val="000000"/>
                  </a:outerShdw>
                </a:effectLst>
                <a:latin typeface="American Uncial" pitchFamily="66" charset="0"/>
              </a:rPr>
              <a:t> is</a:t>
            </a:r>
            <a:br>
              <a:rPr lang="en-US" sz="7200">
                <a:solidFill>
                  <a:srgbClr val="FF6600"/>
                </a:solidFill>
                <a:effectLst>
                  <a:outerShdw blurRad="38100" dist="38100" dir="2700000" algn="tl">
                    <a:srgbClr val="000000"/>
                  </a:outerShdw>
                </a:effectLst>
                <a:latin typeface="American Uncial" pitchFamily="66" charset="0"/>
              </a:rPr>
            </a:br>
            <a:r>
              <a:rPr lang="en-US" sz="2800">
                <a:solidFill>
                  <a:srgbClr val="FF6600"/>
                </a:solidFill>
                <a:effectLst>
                  <a:outerShdw blurRad="38100" dist="38100" dir="2700000" algn="tl">
                    <a:srgbClr val="000000"/>
                  </a:outerShdw>
                </a:effectLst>
                <a:latin typeface="American Uncial" pitchFamily="66" charset="0"/>
              </a:rPr>
              <a:t> </a:t>
            </a:r>
            <a:r>
              <a:rPr lang="en-US" sz="7200">
                <a:solidFill>
                  <a:srgbClr val="FF6600"/>
                </a:solidFill>
                <a:effectLst>
                  <a:outerShdw blurRad="38100" dist="38100" dir="2700000" algn="tl">
                    <a:srgbClr val="000000"/>
                  </a:outerShdw>
                </a:effectLst>
                <a:latin typeface="American Uncial" pitchFamily="66" charset="0"/>
              </a:rPr>
              <a:t>cruciform</a:t>
            </a:r>
            <a:r>
              <a:rPr lang="en-US" sz="6000">
                <a:solidFill>
                  <a:srgbClr val="FF6600"/>
                </a:solidFill>
                <a:effectLst>
                  <a:outerShdw blurRad="38100" dist="38100" dir="2700000" algn="tl">
                    <a:srgbClr val="000000"/>
                  </a:outerShdw>
                </a:effectLst>
                <a:latin typeface="American Uncial" pitchFamily="66" charset="0"/>
              </a:rPr>
              <a:t> </a:t>
            </a:r>
            <a:r>
              <a:rPr lang="en-US" sz="8800">
                <a:solidFill>
                  <a:srgbClr val="FF6600"/>
                </a:solidFill>
                <a:effectLst>
                  <a:outerShdw blurRad="38100" dist="38100" dir="2700000" algn="tl">
                    <a:srgbClr val="000000"/>
                  </a:outerShdw>
                </a:effectLst>
                <a:latin typeface="American Uncial" pitchFamily="66" charset="0"/>
              </a:rPr>
              <a:t> </a:t>
            </a:r>
          </a:p>
        </p:txBody>
      </p:sp>
      <p:sp>
        <p:nvSpPr>
          <p:cNvPr id="2232323" name="Rectangle 3">
            <a:extLst>
              <a:ext uri="{FF2B5EF4-FFF2-40B4-BE49-F238E27FC236}">
                <a16:creationId xmlns:a16="http://schemas.microsoft.com/office/drawing/2014/main" id="{C9F285E8-138E-4ED0-BA9C-323E07DB02CF}"/>
              </a:ext>
            </a:extLst>
          </p:cNvPr>
          <p:cNvSpPr>
            <a:spLocks noGrp="1" noChangeArrowheads="1"/>
          </p:cNvSpPr>
          <p:nvPr>
            <p:ph type="body" idx="1"/>
          </p:nvPr>
        </p:nvSpPr>
        <p:spPr>
          <a:xfrm>
            <a:off x="1013619" y="838200"/>
            <a:ext cx="4191000" cy="6019800"/>
          </a:xfrm>
        </p:spPr>
        <p:txBody>
          <a:bodyPr/>
          <a:lstStyle/>
          <a:p>
            <a:pPr eaLnBrk="1" hangingPunct="1">
              <a:buFontTx/>
              <a:buNone/>
            </a:pPr>
            <a:r>
              <a:rPr lang="en-US" altLang="en-US" sz="2800">
                <a:solidFill>
                  <a:schemeClr val="tx1"/>
                </a:solidFill>
              </a:rPr>
              <a:t> </a:t>
            </a:r>
          </a:p>
          <a:p>
            <a:pPr eaLnBrk="1" hangingPunct="1">
              <a:buFontTx/>
              <a:buNone/>
            </a:pPr>
            <a:endParaRPr lang="en-US" altLang="en-US" sz="2800">
              <a:solidFill>
                <a:schemeClr val="tx1"/>
              </a:solidFill>
            </a:endParaRPr>
          </a:p>
          <a:p>
            <a:pPr eaLnBrk="1" hangingPunct="1"/>
            <a:endParaRPr lang="en-US" altLang="en-US" sz="2800">
              <a:solidFill>
                <a:schemeClr val="tx1"/>
              </a:solidFill>
            </a:endParaRPr>
          </a:p>
        </p:txBody>
      </p:sp>
      <p:pic>
        <p:nvPicPr>
          <p:cNvPr id="2232325" name="Picture 5" descr="C:\Documents and Settings\Owner\My Documents\Educational Illustrations\laminincellglue.bmp">
            <a:extLst>
              <a:ext uri="{FF2B5EF4-FFF2-40B4-BE49-F238E27FC236}">
                <a16:creationId xmlns:a16="http://schemas.microsoft.com/office/drawing/2014/main" id="{45A77908-54D7-4C00-8080-012D78AC64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0658" y="0"/>
            <a:ext cx="3654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2232323">
                                            <p:txEl>
                                              <p:pRg st="0" end="0"/>
                                            </p:txEl>
                                          </p:spTgt>
                                        </p:tgtEl>
                                        <p:attrNameLst>
                                          <p:attrName>style.visibility</p:attrName>
                                        </p:attrNameLst>
                                      </p:cBhvr>
                                      <p:to>
                                        <p:strVal val="visible"/>
                                      </p:to>
                                    </p:set>
                                    <p:anim to="" calcmode="lin" valueType="num">
                                      <p:cBhvr>
                                        <p:cTn id="7" dur="1" fill="hold"/>
                                        <p:tgtEl>
                                          <p:spTgt spid="223232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iterate type="wd">
                                    <p:tmPct val="100000"/>
                                  </p:iterate>
                                  <p:childTnLst>
                                    <p:set>
                                      <p:cBhvr>
                                        <p:cTn id="11" dur="1" fill="hold">
                                          <p:stCondLst>
                                            <p:cond delay="0"/>
                                          </p:stCondLst>
                                        </p:cTn>
                                        <p:tgtEl>
                                          <p:spTgt spid="2232322">
                                            <p:txEl>
                                              <p:pRg st="0" end="0"/>
                                            </p:txEl>
                                          </p:spTgt>
                                        </p:tgtEl>
                                        <p:attrNameLst>
                                          <p:attrName>style.visibility</p:attrName>
                                        </p:attrNameLst>
                                      </p:cBhvr>
                                      <p:to>
                                        <p:strVal val="visible"/>
                                      </p:to>
                                    </p:set>
                                    <p:anim calcmode="lin" valueType="num">
                                      <p:cBhvr additive="base">
                                        <p:cTn id="12" dur="300" fill="hold"/>
                                        <p:tgtEl>
                                          <p:spTgt spid="2232322">
                                            <p:txEl>
                                              <p:pRg st="0" end="0"/>
                                            </p:txEl>
                                          </p:spTgt>
                                        </p:tgtEl>
                                        <p:attrNameLst>
                                          <p:attrName>ppt_x</p:attrName>
                                        </p:attrNameLst>
                                      </p:cBhvr>
                                      <p:tavLst>
                                        <p:tav tm="0">
                                          <p:val>
                                            <p:strVal val="#ppt_x"/>
                                          </p:val>
                                        </p:tav>
                                        <p:tav tm="100000">
                                          <p:val>
                                            <p:strVal val="#ppt_x"/>
                                          </p:val>
                                        </p:tav>
                                      </p:tavLst>
                                    </p:anim>
                                    <p:anim calcmode="lin" valueType="num">
                                      <p:cBhvr additive="base">
                                        <p:cTn id="13" dur="300" fill="hold"/>
                                        <p:tgtEl>
                                          <p:spTgt spid="223232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nodeType="clickEffect">
                                  <p:stCondLst>
                                    <p:cond delay="0"/>
                                  </p:stCondLst>
                                  <p:childTnLst>
                                    <p:set>
                                      <p:cBhvr>
                                        <p:cTn id="17" dur="1" fill="hold">
                                          <p:stCondLst>
                                            <p:cond delay="0"/>
                                          </p:stCondLst>
                                        </p:cTn>
                                        <p:tgtEl>
                                          <p:spTgt spid="2232325"/>
                                        </p:tgtEl>
                                        <p:attrNameLst>
                                          <p:attrName>style.visibility</p:attrName>
                                        </p:attrNameLst>
                                      </p:cBhvr>
                                      <p:to>
                                        <p:strVal val="visible"/>
                                      </p:to>
                                    </p:set>
                                    <p:animEffect transition="in" filter="box(out)">
                                      <p:cBhvr>
                                        <p:cTn id="18" dur="500"/>
                                        <p:tgtEl>
                                          <p:spTgt spid="2232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22" grpId="0" build="p" autoUpdateAnimBg="0"/>
      <p:bldP spid="2232323" grpId="0" build="p" autoUpdateAnimBg="0"/>
    </p:bldLst>
  </p:timing>
</p:sld>
</file>

<file path=ppt/slides/slide31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20194" name="Rectangle 2">
            <a:extLst>
              <a:ext uri="{FF2B5EF4-FFF2-40B4-BE49-F238E27FC236}">
                <a16:creationId xmlns:a16="http://schemas.microsoft.com/office/drawing/2014/main" id="{B2EAC9BE-F53D-4353-9BE1-F138AD113C2B}"/>
              </a:ext>
            </a:extLst>
          </p:cNvPr>
          <p:cNvSpPr>
            <a:spLocks noGrp="1" noChangeArrowheads="1"/>
          </p:cNvSpPr>
          <p:nvPr>
            <p:ph type="title"/>
          </p:nvPr>
        </p:nvSpPr>
        <p:spPr>
          <a:xfrm>
            <a:off x="746920" y="0"/>
            <a:ext cx="10698163" cy="533400"/>
          </a:xfrm>
        </p:spPr>
        <p:txBody>
          <a:bodyPr/>
          <a:lstStyle/>
          <a:p>
            <a:pPr eaLnBrk="1" hangingPunct="1">
              <a:defRPr/>
            </a:pPr>
            <a:r>
              <a:rPr lang="en-US">
                <a:solidFill>
                  <a:srgbClr val="FF6600"/>
                </a:solidFill>
                <a:effectLst>
                  <a:outerShdw blurRad="38100" dist="38100" dir="2700000" algn="tl">
                    <a:srgbClr val="000000"/>
                  </a:outerShdw>
                </a:effectLst>
                <a:latin typeface="American Uncial" pitchFamily="66" charset="0"/>
              </a:rPr>
              <a:t>Dying to life: Three types </a:t>
            </a:r>
          </a:p>
        </p:txBody>
      </p:sp>
      <p:sp>
        <p:nvSpPr>
          <p:cNvPr id="520195" name="Rectangle 3">
            <a:extLst>
              <a:ext uri="{FF2B5EF4-FFF2-40B4-BE49-F238E27FC236}">
                <a16:creationId xmlns:a16="http://schemas.microsoft.com/office/drawing/2014/main" id="{862D228A-11C6-4700-9EEA-F6FFC15578A7}"/>
              </a:ext>
            </a:extLst>
          </p:cNvPr>
          <p:cNvSpPr>
            <a:spLocks noGrp="1" noChangeArrowheads="1"/>
          </p:cNvSpPr>
          <p:nvPr>
            <p:ph type="body" idx="1"/>
          </p:nvPr>
        </p:nvSpPr>
        <p:spPr>
          <a:xfrm>
            <a:off x="1013619" y="838200"/>
            <a:ext cx="4191000" cy="6019800"/>
          </a:xfrm>
        </p:spPr>
        <p:txBody>
          <a:bodyPr/>
          <a:lstStyle/>
          <a:p>
            <a:pPr eaLnBrk="1" hangingPunct="1">
              <a:lnSpc>
                <a:spcPct val="90000"/>
              </a:lnSpc>
            </a:pPr>
            <a:r>
              <a:rPr lang="en-US" altLang="en-US" sz="2800"/>
              <a:t>Molecular Level:</a:t>
            </a:r>
          </a:p>
          <a:p>
            <a:pPr eaLnBrk="1" hangingPunct="1">
              <a:lnSpc>
                <a:spcPct val="90000"/>
              </a:lnSpc>
            </a:pPr>
            <a:r>
              <a:rPr lang="en-US" altLang="en-US" sz="2800">
                <a:solidFill>
                  <a:schemeClr val="tx1"/>
                </a:solidFill>
              </a:rPr>
              <a:t>Death-In-Life By Daily Starvation</a:t>
            </a:r>
          </a:p>
          <a:p>
            <a:pPr eaLnBrk="1" hangingPunct="1">
              <a:lnSpc>
                <a:spcPct val="90000"/>
              </a:lnSpc>
            </a:pPr>
            <a:r>
              <a:rPr lang="en-US" altLang="en-US" sz="2800">
                <a:solidFill>
                  <a:schemeClr val="tx1"/>
                </a:solidFill>
              </a:rPr>
              <a:t>{Lord’s Supper}</a:t>
            </a:r>
          </a:p>
          <a:p>
            <a:pPr eaLnBrk="1" hangingPunct="1">
              <a:lnSpc>
                <a:spcPct val="90000"/>
              </a:lnSpc>
            </a:pPr>
            <a:endParaRPr lang="en-US" altLang="en-US" sz="1400">
              <a:solidFill>
                <a:schemeClr val="tx1"/>
              </a:solidFill>
            </a:endParaRPr>
          </a:p>
          <a:p>
            <a:pPr eaLnBrk="1" hangingPunct="1">
              <a:lnSpc>
                <a:spcPct val="90000"/>
              </a:lnSpc>
            </a:pPr>
            <a:r>
              <a:rPr lang="en-US" altLang="en-US" sz="2800"/>
              <a:t>Cellular Level:</a:t>
            </a:r>
          </a:p>
          <a:p>
            <a:pPr eaLnBrk="1" hangingPunct="1">
              <a:lnSpc>
                <a:spcPct val="90000"/>
              </a:lnSpc>
            </a:pPr>
            <a:r>
              <a:rPr lang="en-US" altLang="en-US" sz="2800">
                <a:solidFill>
                  <a:schemeClr val="tx1"/>
                </a:solidFill>
              </a:rPr>
              <a:t>Death-In-Life By Program Apoptosis</a:t>
            </a:r>
          </a:p>
          <a:p>
            <a:pPr eaLnBrk="1" hangingPunct="1">
              <a:lnSpc>
                <a:spcPct val="90000"/>
              </a:lnSpc>
            </a:pPr>
            <a:r>
              <a:rPr lang="en-US" altLang="en-US" sz="2800">
                <a:solidFill>
                  <a:schemeClr val="tx1"/>
                </a:solidFill>
              </a:rPr>
              <a:t>{Buried Baptism}</a:t>
            </a:r>
          </a:p>
          <a:p>
            <a:pPr eaLnBrk="1" hangingPunct="1">
              <a:lnSpc>
                <a:spcPct val="90000"/>
              </a:lnSpc>
            </a:pPr>
            <a:endParaRPr lang="en-US" altLang="en-US" sz="1400">
              <a:solidFill>
                <a:schemeClr val="tx1"/>
              </a:solidFill>
            </a:endParaRPr>
          </a:p>
          <a:p>
            <a:pPr eaLnBrk="1" hangingPunct="1">
              <a:lnSpc>
                <a:spcPct val="90000"/>
              </a:lnSpc>
            </a:pPr>
            <a:r>
              <a:rPr lang="en-US" altLang="en-US" sz="2800"/>
              <a:t>Tissue Level:</a:t>
            </a:r>
          </a:p>
          <a:p>
            <a:pPr eaLnBrk="1" hangingPunct="1">
              <a:lnSpc>
                <a:spcPct val="90000"/>
              </a:lnSpc>
            </a:pPr>
            <a:r>
              <a:rPr lang="en-US" altLang="en-US" sz="2800">
                <a:solidFill>
                  <a:schemeClr val="tx1"/>
                </a:solidFill>
              </a:rPr>
              <a:t>Death-In-Life By Healing Process</a:t>
            </a:r>
          </a:p>
          <a:p>
            <a:pPr eaLnBrk="1" hangingPunct="1">
              <a:lnSpc>
                <a:spcPct val="90000"/>
              </a:lnSpc>
            </a:pPr>
            <a:r>
              <a:rPr lang="en-US" altLang="en-US" sz="2800">
                <a:solidFill>
                  <a:schemeClr val="tx1"/>
                </a:solidFill>
              </a:rPr>
              <a:t>{Life Of Prayer}</a:t>
            </a:r>
          </a:p>
          <a:p>
            <a:pPr eaLnBrk="1" hangingPunct="1">
              <a:lnSpc>
                <a:spcPct val="90000"/>
              </a:lnSpc>
              <a:buFontTx/>
              <a:buNone/>
            </a:pPr>
            <a:r>
              <a:rPr lang="en-US" altLang="en-US" sz="2400">
                <a:solidFill>
                  <a:schemeClr val="tx1"/>
                </a:solidFill>
              </a:rPr>
              <a:t> </a:t>
            </a:r>
          </a:p>
          <a:p>
            <a:pPr eaLnBrk="1" hangingPunct="1">
              <a:lnSpc>
                <a:spcPct val="90000"/>
              </a:lnSpc>
              <a:buFontTx/>
              <a:buNone/>
            </a:pPr>
            <a:endParaRPr lang="en-US" altLang="en-US" sz="2400">
              <a:solidFill>
                <a:schemeClr val="tx1"/>
              </a:solidFill>
            </a:endParaRPr>
          </a:p>
          <a:p>
            <a:pPr eaLnBrk="1" hangingPunct="1">
              <a:lnSpc>
                <a:spcPct val="90000"/>
              </a:lnSpc>
            </a:pPr>
            <a:endParaRPr lang="en-US" altLang="en-US" sz="240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520195">
                                            <p:txEl>
                                              <p:pRg st="0" end="0"/>
                                            </p:txEl>
                                          </p:spTgt>
                                        </p:tgtEl>
                                        <p:attrNameLst>
                                          <p:attrName>style.visibility</p:attrName>
                                        </p:attrNameLst>
                                      </p:cBhvr>
                                      <p:to>
                                        <p:strVal val="visible"/>
                                      </p:to>
                                    </p:set>
                                    <p:anim to="" calcmode="lin" valueType="num">
                                      <p:cBhvr>
                                        <p:cTn id="7" dur="1" fill="hold"/>
                                        <p:tgtEl>
                                          <p:spTgt spid="520195">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520195">
                                            <p:txEl>
                                              <p:pRg st="1" end="1"/>
                                            </p:txEl>
                                          </p:spTgt>
                                        </p:tgtEl>
                                        <p:attrNameLst>
                                          <p:attrName>style.visibility</p:attrName>
                                        </p:attrNameLst>
                                      </p:cBhvr>
                                      <p:to>
                                        <p:strVal val="visible"/>
                                      </p:to>
                                    </p:set>
                                    <p:anim to="" calcmode="lin" valueType="num">
                                      <p:cBhvr>
                                        <p:cTn id="12" dur="1" fill="hold"/>
                                        <p:tgtEl>
                                          <p:spTgt spid="520195">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520195">
                                            <p:txEl>
                                              <p:pRg st="2" end="2"/>
                                            </p:txEl>
                                          </p:spTgt>
                                        </p:tgtEl>
                                        <p:attrNameLst>
                                          <p:attrName>style.visibility</p:attrName>
                                        </p:attrNameLst>
                                      </p:cBhvr>
                                      <p:to>
                                        <p:strVal val="visible"/>
                                      </p:to>
                                    </p:set>
                                    <p:anim to="" calcmode="lin" valueType="num">
                                      <p:cBhvr>
                                        <p:cTn id="17" dur="1" fill="hold"/>
                                        <p:tgtEl>
                                          <p:spTgt spid="520195">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520195">
                                            <p:txEl>
                                              <p:pRg st="4" end="4"/>
                                            </p:txEl>
                                          </p:spTgt>
                                        </p:tgtEl>
                                        <p:attrNameLst>
                                          <p:attrName>style.visibility</p:attrName>
                                        </p:attrNameLst>
                                      </p:cBhvr>
                                      <p:to>
                                        <p:strVal val="visible"/>
                                      </p:to>
                                    </p:set>
                                    <p:anim to="" calcmode="lin" valueType="num">
                                      <p:cBhvr>
                                        <p:cTn id="22" dur="1" fill="hold"/>
                                        <p:tgtEl>
                                          <p:spTgt spid="520195">
                                            <p:txEl>
                                              <p:pRg st="4" end="4"/>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520195">
                                            <p:txEl>
                                              <p:pRg st="5" end="5"/>
                                            </p:txEl>
                                          </p:spTgt>
                                        </p:tgtEl>
                                        <p:attrNameLst>
                                          <p:attrName>style.visibility</p:attrName>
                                        </p:attrNameLst>
                                      </p:cBhvr>
                                      <p:to>
                                        <p:strVal val="visible"/>
                                      </p:to>
                                    </p:set>
                                    <p:anim to="" calcmode="lin" valueType="num">
                                      <p:cBhvr>
                                        <p:cTn id="27" dur="1" fill="hold"/>
                                        <p:tgtEl>
                                          <p:spTgt spid="520195">
                                            <p:txEl>
                                              <p:pRg st="5" end="5"/>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520195">
                                            <p:txEl>
                                              <p:pRg st="6" end="6"/>
                                            </p:txEl>
                                          </p:spTgt>
                                        </p:tgtEl>
                                        <p:attrNameLst>
                                          <p:attrName>style.visibility</p:attrName>
                                        </p:attrNameLst>
                                      </p:cBhvr>
                                      <p:to>
                                        <p:strVal val="visible"/>
                                      </p:to>
                                    </p:set>
                                    <p:anim to="" calcmode="lin" valueType="num">
                                      <p:cBhvr>
                                        <p:cTn id="32" dur="1" fill="hold"/>
                                        <p:tgtEl>
                                          <p:spTgt spid="520195">
                                            <p:txEl>
                                              <p:pRg st="6" end="6"/>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grpId="0" nodeType="clickEffect">
                                  <p:stCondLst>
                                    <p:cond delay="0"/>
                                  </p:stCondLst>
                                  <p:childTnLst>
                                    <p:set>
                                      <p:cBhvr>
                                        <p:cTn id="36" dur="1" fill="hold">
                                          <p:stCondLst>
                                            <p:cond delay="499"/>
                                          </p:stCondLst>
                                        </p:cTn>
                                        <p:tgtEl>
                                          <p:spTgt spid="520195">
                                            <p:txEl>
                                              <p:pRg st="8" end="8"/>
                                            </p:txEl>
                                          </p:spTgt>
                                        </p:tgtEl>
                                        <p:attrNameLst>
                                          <p:attrName>style.visibility</p:attrName>
                                        </p:attrNameLst>
                                      </p:cBhvr>
                                      <p:to>
                                        <p:strVal val="visible"/>
                                      </p:to>
                                    </p:set>
                                    <p:anim to="" calcmode="lin" valueType="num">
                                      <p:cBhvr>
                                        <p:cTn id="37" dur="1" fill="hold"/>
                                        <p:tgtEl>
                                          <p:spTgt spid="520195">
                                            <p:txEl>
                                              <p:pRg st="8" end="8"/>
                                            </p:txEl>
                                          </p:spTgt>
                                        </p:tgtEl>
                                        <p:attrNameLst>
                                          <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4" presetClass="entr" presetSubtype="0" fill="hold" grpId="0" nodeType="clickEffect">
                                  <p:stCondLst>
                                    <p:cond delay="0"/>
                                  </p:stCondLst>
                                  <p:childTnLst>
                                    <p:set>
                                      <p:cBhvr>
                                        <p:cTn id="41" dur="1" fill="hold">
                                          <p:stCondLst>
                                            <p:cond delay="499"/>
                                          </p:stCondLst>
                                        </p:cTn>
                                        <p:tgtEl>
                                          <p:spTgt spid="520195">
                                            <p:txEl>
                                              <p:pRg st="9" end="9"/>
                                            </p:txEl>
                                          </p:spTgt>
                                        </p:tgtEl>
                                        <p:attrNameLst>
                                          <p:attrName>style.visibility</p:attrName>
                                        </p:attrNameLst>
                                      </p:cBhvr>
                                      <p:to>
                                        <p:strVal val="visible"/>
                                      </p:to>
                                    </p:set>
                                    <p:anim to="" calcmode="lin" valueType="num">
                                      <p:cBhvr>
                                        <p:cTn id="42" dur="1" fill="hold"/>
                                        <p:tgtEl>
                                          <p:spTgt spid="520195">
                                            <p:txEl>
                                              <p:pRg st="9" end="9"/>
                                            </p:txEl>
                                          </p:spTgt>
                                        </p:tgtEl>
                                        <p:attrNameLst>
                                          <p:attrName/>
                                        </p:attrNameLst>
                                      </p:cBhvr>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4" presetClass="entr" presetSubtype="0" fill="hold" grpId="0" nodeType="clickEffect">
                                  <p:stCondLst>
                                    <p:cond delay="0"/>
                                  </p:stCondLst>
                                  <p:childTnLst>
                                    <p:set>
                                      <p:cBhvr>
                                        <p:cTn id="46" dur="1" fill="hold">
                                          <p:stCondLst>
                                            <p:cond delay="499"/>
                                          </p:stCondLst>
                                        </p:cTn>
                                        <p:tgtEl>
                                          <p:spTgt spid="520195">
                                            <p:txEl>
                                              <p:pRg st="10" end="10"/>
                                            </p:txEl>
                                          </p:spTgt>
                                        </p:tgtEl>
                                        <p:attrNameLst>
                                          <p:attrName>style.visibility</p:attrName>
                                        </p:attrNameLst>
                                      </p:cBhvr>
                                      <p:to>
                                        <p:strVal val="visible"/>
                                      </p:to>
                                    </p:set>
                                    <p:anim to="" calcmode="lin" valueType="num">
                                      <p:cBhvr>
                                        <p:cTn id="47" dur="1" fill="hold"/>
                                        <p:tgtEl>
                                          <p:spTgt spid="520195">
                                            <p:txEl>
                                              <p:pRg st="10" end="10"/>
                                            </p:txEl>
                                          </p:spTgt>
                                        </p:tgtEl>
                                        <p:attrNameLst>
                                          <p:attrName/>
                                        </p:attrNameLst>
                                      </p:cBhvr>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4" presetClass="entr" presetSubtype="0" fill="hold" grpId="0" nodeType="clickEffect">
                                  <p:stCondLst>
                                    <p:cond delay="0"/>
                                  </p:stCondLst>
                                  <p:childTnLst>
                                    <p:set>
                                      <p:cBhvr>
                                        <p:cTn id="51" dur="1" fill="hold">
                                          <p:stCondLst>
                                            <p:cond delay="499"/>
                                          </p:stCondLst>
                                        </p:cTn>
                                        <p:tgtEl>
                                          <p:spTgt spid="520195">
                                            <p:txEl>
                                              <p:pRg st="11" end="11"/>
                                            </p:txEl>
                                          </p:spTgt>
                                        </p:tgtEl>
                                        <p:attrNameLst>
                                          <p:attrName>style.visibility</p:attrName>
                                        </p:attrNameLst>
                                      </p:cBhvr>
                                      <p:to>
                                        <p:strVal val="visible"/>
                                      </p:to>
                                    </p:set>
                                    <p:anim to="" calcmode="lin" valueType="num">
                                      <p:cBhvr>
                                        <p:cTn id="52" dur="1" fill="hold"/>
                                        <p:tgtEl>
                                          <p:spTgt spid="520195">
                                            <p:txEl>
                                              <p:pRg st="11" end="1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195" grpId="0" build="p" autoUpdateAnimBg="0"/>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583413-0430-4EDF-B678-D2933E1C14A9}"/>
              </a:ext>
            </a:extLst>
          </p:cNvPr>
          <p:cNvPicPr>
            <a:picLocks noChangeAspect="1"/>
          </p:cNvPicPr>
          <p:nvPr/>
        </p:nvPicPr>
        <p:blipFill>
          <a:blip r:embed="rId2"/>
          <a:stretch>
            <a:fillRect/>
          </a:stretch>
        </p:blipFill>
        <p:spPr>
          <a:xfrm>
            <a:off x="0" y="582804"/>
            <a:ext cx="12192000" cy="5707464"/>
          </a:xfrm>
          <a:prstGeom prst="rect">
            <a:avLst/>
          </a:prstGeom>
        </p:spPr>
      </p:pic>
    </p:spTree>
    <p:extLst>
      <p:ext uri="{BB962C8B-B14F-4D97-AF65-F5344CB8AC3E}">
        <p14:creationId xmlns:p14="http://schemas.microsoft.com/office/powerpoint/2010/main" val="150528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98018" name="Rectangle 2">
            <a:extLst>
              <a:ext uri="{FF2B5EF4-FFF2-40B4-BE49-F238E27FC236}">
                <a16:creationId xmlns:a16="http://schemas.microsoft.com/office/drawing/2014/main" id="{6FF8FC5D-14C1-4C5B-8F91-337435B96FB8}"/>
              </a:ext>
            </a:extLst>
          </p:cNvPr>
          <p:cNvSpPr>
            <a:spLocks noGrp="1" noChangeArrowheads="1"/>
          </p:cNvSpPr>
          <p:nvPr>
            <p:ph type="title"/>
          </p:nvPr>
        </p:nvSpPr>
        <p:spPr>
          <a:xfrm>
            <a:off x="1013620" y="0"/>
            <a:ext cx="10164763" cy="533400"/>
          </a:xfrm>
        </p:spPr>
        <p:txBody>
          <a:bodyPr/>
          <a:lstStyle/>
          <a:p>
            <a:pPr eaLnBrk="1" hangingPunct="1">
              <a:defRPr/>
            </a:pPr>
            <a:r>
              <a:rPr lang="en-US">
                <a:solidFill>
                  <a:srgbClr val="FF6600"/>
                </a:solidFill>
                <a:effectLst>
                  <a:outerShdw blurRad="38100" dist="38100" dir="2700000" algn="tl">
                    <a:srgbClr val="000000"/>
                  </a:outerShdw>
                </a:effectLst>
                <a:latin typeface="American Uncial" pitchFamily="66" charset="0"/>
              </a:rPr>
              <a:t>Five States Of The Soul</a:t>
            </a:r>
          </a:p>
        </p:txBody>
      </p:sp>
      <p:sp>
        <p:nvSpPr>
          <p:cNvPr id="598019" name="Rectangle 3">
            <a:extLst>
              <a:ext uri="{FF2B5EF4-FFF2-40B4-BE49-F238E27FC236}">
                <a16:creationId xmlns:a16="http://schemas.microsoft.com/office/drawing/2014/main" id="{0B6E4306-7ED0-44A4-B7A2-E2502F859CE4}"/>
              </a:ext>
            </a:extLst>
          </p:cNvPr>
          <p:cNvSpPr>
            <a:spLocks noGrp="1" noChangeArrowheads="1"/>
          </p:cNvSpPr>
          <p:nvPr>
            <p:ph type="body" idx="1"/>
          </p:nvPr>
        </p:nvSpPr>
        <p:spPr>
          <a:xfrm>
            <a:off x="913607" y="838200"/>
            <a:ext cx="4343400" cy="6019800"/>
          </a:xfrm>
        </p:spPr>
        <p:txBody>
          <a:bodyPr/>
          <a:lstStyle/>
          <a:p>
            <a:pPr eaLnBrk="1" hangingPunct="1"/>
            <a:r>
              <a:rPr lang="en-US" altLang="en-US" sz="2400" u="sng"/>
              <a:t>EXEMPTION:</a:t>
            </a:r>
          </a:p>
          <a:p>
            <a:pPr eaLnBrk="1" hangingPunct="1"/>
            <a:r>
              <a:rPr lang="en-US" altLang="en-US" sz="2400">
                <a:solidFill>
                  <a:schemeClr val="tx1"/>
                </a:solidFill>
              </a:rPr>
              <a:t>Ezekiel 18:  20; Matthew 18:  1 – 3</a:t>
            </a:r>
          </a:p>
          <a:p>
            <a:pPr eaLnBrk="1" hangingPunct="1"/>
            <a:endParaRPr lang="en-US" altLang="en-US" sz="800">
              <a:solidFill>
                <a:schemeClr val="tx1"/>
              </a:solidFill>
            </a:endParaRPr>
          </a:p>
          <a:p>
            <a:pPr eaLnBrk="1" hangingPunct="1"/>
            <a:r>
              <a:rPr lang="en-US" altLang="en-US" sz="2400" u="sng"/>
              <a:t>CONDEMNATION:</a:t>
            </a:r>
          </a:p>
          <a:p>
            <a:pPr eaLnBrk="1" hangingPunct="1"/>
            <a:r>
              <a:rPr lang="en-US" altLang="en-US" sz="2400">
                <a:solidFill>
                  <a:schemeClr val="tx1"/>
                </a:solidFill>
              </a:rPr>
              <a:t>Galatians 3:  22</a:t>
            </a:r>
          </a:p>
          <a:p>
            <a:pPr eaLnBrk="1" hangingPunct="1"/>
            <a:endParaRPr lang="en-US" altLang="en-US" sz="800">
              <a:solidFill>
                <a:schemeClr val="tx1"/>
              </a:solidFill>
            </a:endParaRPr>
          </a:p>
          <a:p>
            <a:pPr eaLnBrk="1" hangingPunct="1"/>
            <a:r>
              <a:rPr lang="en-US" altLang="en-US" sz="2400" u="sng"/>
              <a:t>JUSTIFICATION:</a:t>
            </a:r>
          </a:p>
          <a:p>
            <a:pPr eaLnBrk="1" hangingPunct="1"/>
            <a:r>
              <a:rPr lang="en-US" altLang="en-US" sz="2400">
                <a:solidFill>
                  <a:schemeClr val="tx1"/>
                </a:solidFill>
              </a:rPr>
              <a:t>Romans 5: 1, 2;  8: 1, 2</a:t>
            </a:r>
          </a:p>
          <a:p>
            <a:pPr eaLnBrk="1" hangingPunct="1"/>
            <a:endParaRPr lang="en-US" altLang="en-US" sz="800">
              <a:solidFill>
                <a:schemeClr val="tx1"/>
              </a:solidFill>
            </a:endParaRPr>
          </a:p>
          <a:p>
            <a:pPr eaLnBrk="1" hangingPunct="1"/>
            <a:r>
              <a:rPr lang="en-US" altLang="en-US" sz="2400" u="sng"/>
              <a:t>DAMNATION:</a:t>
            </a:r>
          </a:p>
          <a:p>
            <a:pPr eaLnBrk="1" hangingPunct="1"/>
            <a:r>
              <a:rPr lang="en-US" altLang="en-US" sz="2400">
                <a:solidFill>
                  <a:schemeClr val="tx1"/>
                </a:solidFill>
              </a:rPr>
              <a:t>Matthew 23: 3;  Mark 16: 16   </a:t>
            </a:r>
          </a:p>
          <a:p>
            <a:pPr eaLnBrk="1" hangingPunct="1"/>
            <a:endParaRPr lang="en-US" altLang="en-US" sz="800">
              <a:solidFill>
                <a:schemeClr val="tx1"/>
              </a:solidFill>
            </a:endParaRPr>
          </a:p>
          <a:p>
            <a:pPr eaLnBrk="1" hangingPunct="1"/>
            <a:r>
              <a:rPr lang="en-US" altLang="en-US" sz="2400" u="sng"/>
              <a:t>GLORIFICATION:</a:t>
            </a:r>
          </a:p>
          <a:p>
            <a:pPr eaLnBrk="1" hangingPunct="1"/>
            <a:r>
              <a:rPr lang="en-US" altLang="en-US" sz="2400">
                <a:solidFill>
                  <a:schemeClr val="tx1"/>
                </a:solidFill>
              </a:rPr>
              <a:t>Romans 8:  17,  30;  II Thessalonians 1:  7 - 12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598019">
                                            <p:txEl>
                                              <p:pRg st="0" end="0"/>
                                            </p:txEl>
                                          </p:spTgt>
                                        </p:tgtEl>
                                        <p:attrNameLst>
                                          <p:attrName>style.visibility</p:attrName>
                                        </p:attrNameLst>
                                      </p:cBhvr>
                                      <p:to>
                                        <p:strVal val="visible"/>
                                      </p:to>
                                    </p:set>
                                    <p:anim to="" calcmode="lin" valueType="num">
                                      <p:cBhvr>
                                        <p:cTn id="7" dur="1" fill="hold"/>
                                        <p:tgtEl>
                                          <p:spTgt spid="598019">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598019">
                                            <p:txEl>
                                              <p:pRg st="1" end="1"/>
                                            </p:txEl>
                                          </p:spTgt>
                                        </p:tgtEl>
                                        <p:attrNameLst>
                                          <p:attrName>style.visibility</p:attrName>
                                        </p:attrNameLst>
                                      </p:cBhvr>
                                      <p:to>
                                        <p:strVal val="visible"/>
                                      </p:to>
                                    </p:set>
                                    <p:anim to="" calcmode="lin" valueType="num">
                                      <p:cBhvr>
                                        <p:cTn id="12" dur="1" fill="hold"/>
                                        <p:tgtEl>
                                          <p:spTgt spid="598019">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598019">
                                            <p:txEl>
                                              <p:pRg st="3" end="3"/>
                                            </p:txEl>
                                          </p:spTgt>
                                        </p:tgtEl>
                                        <p:attrNameLst>
                                          <p:attrName>style.visibility</p:attrName>
                                        </p:attrNameLst>
                                      </p:cBhvr>
                                      <p:to>
                                        <p:strVal val="visible"/>
                                      </p:to>
                                    </p:set>
                                    <p:anim to="" calcmode="lin" valueType="num">
                                      <p:cBhvr>
                                        <p:cTn id="17" dur="1" fill="hold"/>
                                        <p:tgtEl>
                                          <p:spTgt spid="598019">
                                            <p:txEl>
                                              <p:pRg st="3" end="3"/>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598019">
                                            <p:txEl>
                                              <p:pRg st="4" end="4"/>
                                            </p:txEl>
                                          </p:spTgt>
                                        </p:tgtEl>
                                        <p:attrNameLst>
                                          <p:attrName>style.visibility</p:attrName>
                                        </p:attrNameLst>
                                      </p:cBhvr>
                                      <p:to>
                                        <p:strVal val="visible"/>
                                      </p:to>
                                    </p:set>
                                    <p:anim to="" calcmode="lin" valueType="num">
                                      <p:cBhvr>
                                        <p:cTn id="22" dur="1" fill="hold"/>
                                        <p:tgtEl>
                                          <p:spTgt spid="598019">
                                            <p:txEl>
                                              <p:pRg st="4" end="4"/>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598019">
                                            <p:txEl>
                                              <p:pRg st="6" end="6"/>
                                            </p:txEl>
                                          </p:spTgt>
                                        </p:tgtEl>
                                        <p:attrNameLst>
                                          <p:attrName>style.visibility</p:attrName>
                                        </p:attrNameLst>
                                      </p:cBhvr>
                                      <p:to>
                                        <p:strVal val="visible"/>
                                      </p:to>
                                    </p:set>
                                    <p:anim to="" calcmode="lin" valueType="num">
                                      <p:cBhvr>
                                        <p:cTn id="27" dur="1" fill="hold"/>
                                        <p:tgtEl>
                                          <p:spTgt spid="598019">
                                            <p:txEl>
                                              <p:pRg st="6" end="6"/>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598019">
                                            <p:txEl>
                                              <p:pRg st="7" end="7"/>
                                            </p:txEl>
                                          </p:spTgt>
                                        </p:tgtEl>
                                        <p:attrNameLst>
                                          <p:attrName>style.visibility</p:attrName>
                                        </p:attrNameLst>
                                      </p:cBhvr>
                                      <p:to>
                                        <p:strVal val="visible"/>
                                      </p:to>
                                    </p:set>
                                    <p:anim to="" calcmode="lin" valueType="num">
                                      <p:cBhvr>
                                        <p:cTn id="32" dur="1" fill="hold"/>
                                        <p:tgtEl>
                                          <p:spTgt spid="598019">
                                            <p:txEl>
                                              <p:pRg st="7" end="7"/>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grpId="0" nodeType="clickEffect">
                                  <p:stCondLst>
                                    <p:cond delay="0"/>
                                  </p:stCondLst>
                                  <p:childTnLst>
                                    <p:set>
                                      <p:cBhvr>
                                        <p:cTn id="36" dur="1" fill="hold">
                                          <p:stCondLst>
                                            <p:cond delay="499"/>
                                          </p:stCondLst>
                                        </p:cTn>
                                        <p:tgtEl>
                                          <p:spTgt spid="598019">
                                            <p:txEl>
                                              <p:pRg st="9" end="9"/>
                                            </p:txEl>
                                          </p:spTgt>
                                        </p:tgtEl>
                                        <p:attrNameLst>
                                          <p:attrName>style.visibility</p:attrName>
                                        </p:attrNameLst>
                                      </p:cBhvr>
                                      <p:to>
                                        <p:strVal val="visible"/>
                                      </p:to>
                                    </p:set>
                                    <p:anim to="" calcmode="lin" valueType="num">
                                      <p:cBhvr>
                                        <p:cTn id="37" dur="1" fill="hold"/>
                                        <p:tgtEl>
                                          <p:spTgt spid="598019">
                                            <p:txEl>
                                              <p:pRg st="9" end="9"/>
                                            </p:txEl>
                                          </p:spTgt>
                                        </p:tgtEl>
                                        <p:attrNameLst>
                                          <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4" presetClass="entr" presetSubtype="0" fill="hold" grpId="0" nodeType="clickEffect">
                                  <p:stCondLst>
                                    <p:cond delay="0"/>
                                  </p:stCondLst>
                                  <p:childTnLst>
                                    <p:set>
                                      <p:cBhvr>
                                        <p:cTn id="41" dur="1" fill="hold">
                                          <p:stCondLst>
                                            <p:cond delay="499"/>
                                          </p:stCondLst>
                                        </p:cTn>
                                        <p:tgtEl>
                                          <p:spTgt spid="598019">
                                            <p:txEl>
                                              <p:pRg st="10" end="10"/>
                                            </p:txEl>
                                          </p:spTgt>
                                        </p:tgtEl>
                                        <p:attrNameLst>
                                          <p:attrName>style.visibility</p:attrName>
                                        </p:attrNameLst>
                                      </p:cBhvr>
                                      <p:to>
                                        <p:strVal val="visible"/>
                                      </p:to>
                                    </p:set>
                                    <p:anim to="" calcmode="lin" valueType="num">
                                      <p:cBhvr>
                                        <p:cTn id="42" dur="1" fill="hold"/>
                                        <p:tgtEl>
                                          <p:spTgt spid="598019">
                                            <p:txEl>
                                              <p:pRg st="10" end="10"/>
                                            </p:txEl>
                                          </p:spTgt>
                                        </p:tgtEl>
                                        <p:attrNameLst>
                                          <p:attrName/>
                                        </p:attrNameLst>
                                      </p:cBhvr>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4" presetClass="entr" presetSubtype="0" fill="hold" grpId="0" nodeType="clickEffect">
                                  <p:stCondLst>
                                    <p:cond delay="0"/>
                                  </p:stCondLst>
                                  <p:childTnLst>
                                    <p:set>
                                      <p:cBhvr>
                                        <p:cTn id="46" dur="1" fill="hold">
                                          <p:stCondLst>
                                            <p:cond delay="499"/>
                                          </p:stCondLst>
                                        </p:cTn>
                                        <p:tgtEl>
                                          <p:spTgt spid="598019">
                                            <p:txEl>
                                              <p:pRg st="12" end="12"/>
                                            </p:txEl>
                                          </p:spTgt>
                                        </p:tgtEl>
                                        <p:attrNameLst>
                                          <p:attrName>style.visibility</p:attrName>
                                        </p:attrNameLst>
                                      </p:cBhvr>
                                      <p:to>
                                        <p:strVal val="visible"/>
                                      </p:to>
                                    </p:set>
                                    <p:anim to="" calcmode="lin" valueType="num">
                                      <p:cBhvr>
                                        <p:cTn id="47" dur="1" fill="hold"/>
                                        <p:tgtEl>
                                          <p:spTgt spid="598019">
                                            <p:txEl>
                                              <p:pRg st="12" end="12"/>
                                            </p:txEl>
                                          </p:spTgt>
                                        </p:tgtEl>
                                        <p:attrNameLst>
                                          <p:attrName/>
                                        </p:attrNameLst>
                                      </p:cBhvr>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4" presetClass="entr" presetSubtype="0" fill="hold" grpId="0" nodeType="clickEffect">
                                  <p:stCondLst>
                                    <p:cond delay="0"/>
                                  </p:stCondLst>
                                  <p:childTnLst>
                                    <p:set>
                                      <p:cBhvr>
                                        <p:cTn id="51" dur="1" fill="hold">
                                          <p:stCondLst>
                                            <p:cond delay="499"/>
                                          </p:stCondLst>
                                        </p:cTn>
                                        <p:tgtEl>
                                          <p:spTgt spid="598019">
                                            <p:txEl>
                                              <p:pRg st="13" end="13"/>
                                            </p:txEl>
                                          </p:spTgt>
                                        </p:tgtEl>
                                        <p:attrNameLst>
                                          <p:attrName>style.visibility</p:attrName>
                                        </p:attrNameLst>
                                      </p:cBhvr>
                                      <p:to>
                                        <p:strVal val="visible"/>
                                      </p:to>
                                    </p:set>
                                    <p:anim to="" calcmode="lin" valueType="num">
                                      <p:cBhvr>
                                        <p:cTn id="52" dur="1" fill="hold"/>
                                        <p:tgtEl>
                                          <p:spTgt spid="598019">
                                            <p:txEl>
                                              <p:pRg st="13" end="1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19" grpId="0" build="p" autoUpdateAnimBg="0"/>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F18B1C-A30F-4168-8350-E0F578BF8D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2659"/>
            <a:ext cx="12192000" cy="5767754"/>
          </a:xfrm>
          <a:prstGeom prst="rect">
            <a:avLst/>
          </a:prstGeom>
        </p:spPr>
      </p:pic>
    </p:spTree>
    <p:extLst>
      <p:ext uri="{BB962C8B-B14F-4D97-AF65-F5344CB8AC3E}">
        <p14:creationId xmlns:p14="http://schemas.microsoft.com/office/powerpoint/2010/main" val="132461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21218" name="Rectangle 2">
            <a:extLst>
              <a:ext uri="{FF2B5EF4-FFF2-40B4-BE49-F238E27FC236}">
                <a16:creationId xmlns:a16="http://schemas.microsoft.com/office/drawing/2014/main" id="{124FAE9D-1859-492D-BD33-D483061214A3}"/>
              </a:ext>
            </a:extLst>
          </p:cNvPr>
          <p:cNvSpPr>
            <a:spLocks noGrp="1" noChangeArrowheads="1"/>
          </p:cNvSpPr>
          <p:nvPr>
            <p:ph type="title"/>
          </p:nvPr>
        </p:nvSpPr>
        <p:spPr>
          <a:xfrm>
            <a:off x="1013620" y="0"/>
            <a:ext cx="10164763" cy="533400"/>
          </a:xfrm>
        </p:spPr>
        <p:txBody>
          <a:bodyPr/>
          <a:lstStyle/>
          <a:p>
            <a:pPr eaLnBrk="1" hangingPunct="1">
              <a:defRPr/>
            </a:pPr>
            <a:r>
              <a:rPr lang="en-US">
                <a:solidFill>
                  <a:srgbClr val="FF6600"/>
                </a:solidFill>
                <a:effectLst>
                  <a:outerShdw blurRad="38100" dist="38100" dir="2700000" algn="tl">
                    <a:srgbClr val="000000"/>
                  </a:outerShdw>
                </a:effectLst>
                <a:latin typeface="American Uncial" pitchFamily="66" charset="0"/>
              </a:rPr>
              <a:t>Five Steps to Salvation</a:t>
            </a:r>
          </a:p>
        </p:txBody>
      </p:sp>
      <p:sp>
        <p:nvSpPr>
          <p:cNvPr id="521219" name="Rectangle 3">
            <a:extLst>
              <a:ext uri="{FF2B5EF4-FFF2-40B4-BE49-F238E27FC236}">
                <a16:creationId xmlns:a16="http://schemas.microsoft.com/office/drawing/2014/main" id="{4A4170DE-A440-494A-9D41-0A4F09EE3E74}"/>
              </a:ext>
            </a:extLst>
          </p:cNvPr>
          <p:cNvSpPr>
            <a:spLocks noGrp="1" noChangeArrowheads="1"/>
          </p:cNvSpPr>
          <p:nvPr>
            <p:ph type="body" idx="1"/>
          </p:nvPr>
        </p:nvSpPr>
        <p:spPr>
          <a:xfrm>
            <a:off x="1013619" y="609600"/>
            <a:ext cx="4191000" cy="6248400"/>
          </a:xfrm>
        </p:spPr>
        <p:txBody>
          <a:bodyPr/>
          <a:lstStyle/>
          <a:p>
            <a:pPr eaLnBrk="1" hangingPunct="1">
              <a:lnSpc>
                <a:spcPct val="90000"/>
              </a:lnSpc>
            </a:pPr>
            <a:r>
              <a:rPr lang="en-US" altLang="en-US" sz="2400" u="sng"/>
              <a:t>HEARING:</a:t>
            </a:r>
          </a:p>
          <a:p>
            <a:pPr eaLnBrk="1" hangingPunct="1">
              <a:lnSpc>
                <a:spcPct val="90000"/>
              </a:lnSpc>
            </a:pPr>
            <a:r>
              <a:rPr lang="en-US" altLang="en-US" sz="2400">
                <a:solidFill>
                  <a:schemeClr val="tx1"/>
                </a:solidFill>
              </a:rPr>
              <a:t>Romans 10:  17; Matthew 7:  24 - 27</a:t>
            </a:r>
          </a:p>
          <a:p>
            <a:pPr eaLnBrk="1" hangingPunct="1">
              <a:lnSpc>
                <a:spcPct val="90000"/>
              </a:lnSpc>
            </a:pPr>
            <a:endParaRPr lang="en-US" altLang="en-US" sz="800">
              <a:solidFill>
                <a:schemeClr val="tx1"/>
              </a:solidFill>
            </a:endParaRPr>
          </a:p>
          <a:p>
            <a:pPr eaLnBrk="1" hangingPunct="1">
              <a:lnSpc>
                <a:spcPct val="90000"/>
              </a:lnSpc>
            </a:pPr>
            <a:r>
              <a:rPr lang="en-US" altLang="en-US" sz="2400" u="sng"/>
              <a:t>BELIEVING:</a:t>
            </a:r>
          </a:p>
          <a:p>
            <a:pPr eaLnBrk="1" hangingPunct="1">
              <a:lnSpc>
                <a:spcPct val="90000"/>
              </a:lnSpc>
            </a:pPr>
            <a:r>
              <a:rPr lang="en-US" altLang="en-US" sz="2400">
                <a:solidFill>
                  <a:schemeClr val="tx1"/>
                </a:solidFill>
              </a:rPr>
              <a:t>Hebrews 11:  6; Mark 16:  15, 16</a:t>
            </a:r>
          </a:p>
          <a:p>
            <a:pPr eaLnBrk="1" hangingPunct="1">
              <a:lnSpc>
                <a:spcPct val="90000"/>
              </a:lnSpc>
            </a:pPr>
            <a:endParaRPr lang="en-US" altLang="en-US" sz="800">
              <a:solidFill>
                <a:schemeClr val="tx1"/>
              </a:solidFill>
            </a:endParaRPr>
          </a:p>
          <a:p>
            <a:pPr eaLnBrk="1" hangingPunct="1">
              <a:lnSpc>
                <a:spcPct val="90000"/>
              </a:lnSpc>
            </a:pPr>
            <a:r>
              <a:rPr lang="en-US" altLang="en-US" sz="2400" u="sng"/>
              <a:t>REPENTING:</a:t>
            </a:r>
          </a:p>
          <a:p>
            <a:pPr eaLnBrk="1" hangingPunct="1">
              <a:lnSpc>
                <a:spcPct val="90000"/>
              </a:lnSpc>
            </a:pPr>
            <a:r>
              <a:rPr lang="en-US" altLang="en-US" sz="2400">
                <a:solidFill>
                  <a:schemeClr val="tx1"/>
                </a:solidFill>
              </a:rPr>
              <a:t>Acts 2:  38;  17:  30; Luke 13:  3</a:t>
            </a:r>
          </a:p>
          <a:p>
            <a:pPr eaLnBrk="1" hangingPunct="1">
              <a:lnSpc>
                <a:spcPct val="90000"/>
              </a:lnSpc>
            </a:pPr>
            <a:endParaRPr lang="en-US" altLang="en-US" sz="800">
              <a:solidFill>
                <a:schemeClr val="tx1"/>
              </a:solidFill>
            </a:endParaRPr>
          </a:p>
          <a:p>
            <a:pPr eaLnBrk="1" hangingPunct="1">
              <a:lnSpc>
                <a:spcPct val="90000"/>
              </a:lnSpc>
            </a:pPr>
            <a:r>
              <a:rPr lang="en-US" altLang="en-US" sz="2400" u="sng"/>
              <a:t>CONFESSING:</a:t>
            </a:r>
          </a:p>
          <a:p>
            <a:pPr eaLnBrk="1" hangingPunct="1">
              <a:lnSpc>
                <a:spcPct val="90000"/>
              </a:lnSpc>
            </a:pPr>
            <a:r>
              <a:rPr lang="en-US" altLang="en-US" sz="2400">
                <a:solidFill>
                  <a:schemeClr val="tx1"/>
                </a:solidFill>
              </a:rPr>
              <a:t>Matthew 10:  32,  33; Acts 8:  36,  37</a:t>
            </a:r>
          </a:p>
          <a:p>
            <a:pPr eaLnBrk="1" hangingPunct="1">
              <a:lnSpc>
                <a:spcPct val="90000"/>
              </a:lnSpc>
            </a:pPr>
            <a:endParaRPr lang="en-US" altLang="en-US" sz="800">
              <a:solidFill>
                <a:schemeClr val="tx1"/>
              </a:solidFill>
            </a:endParaRPr>
          </a:p>
          <a:p>
            <a:pPr eaLnBrk="1" hangingPunct="1">
              <a:lnSpc>
                <a:spcPct val="90000"/>
              </a:lnSpc>
            </a:pPr>
            <a:r>
              <a:rPr lang="en-US" altLang="en-US" sz="2400" u="sng"/>
              <a:t>BAPTISM:</a:t>
            </a:r>
          </a:p>
          <a:p>
            <a:pPr eaLnBrk="1" hangingPunct="1">
              <a:lnSpc>
                <a:spcPct val="90000"/>
              </a:lnSpc>
            </a:pPr>
            <a:r>
              <a:rPr lang="en-US" altLang="en-US" sz="2400">
                <a:solidFill>
                  <a:schemeClr val="tx1"/>
                </a:solidFill>
              </a:rPr>
              <a:t>Romans 6:  3 – 5;  Acts 8:  36 - 38  </a:t>
            </a:r>
          </a:p>
        </p:txBody>
      </p:sp>
      <p:pic>
        <p:nvPicPr>
          <p:cNvPr id="331780" name="Picture 4" descr="C:\Documents and Settings\Owner\My Documents\Educational Illustrations\hands_004.gif">
            <a:extLst>
              <a:ext uri="{FF2B5EF4-FFF2-40B4-BE49-F238E27FC236}">
                <a16:creationId xmlns:a16="http://schemas.microsoft.com/office/drawing/2014/main" id="{64F69ECC-C267-4D4D-A00F-2173390059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929020" y="5410200"/>
            <a:ext cx="151606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521219">
                                            <p:txEl>
                                              <p:pRg st="0" end="0"/>
                                            </p:txEl>
                                          </p:spTgt>
                                        </p:tgtEl>
                                        <p:attrNameLst>
                                          <p:attrName>style.visibility</p:attrName>
                                        </p:attrNameLst>
                                      </p:cBhvr>
                                      <p:to>
                                        <p:strVal val="visible"/>
                                      </p:to>
                                    </p:set>
                                    <p:anim to="" calcmode="lin" valueType="num">
                                      <p:cBhvr>
                                        <p:cTn id="7" dur="1" fill="hold"/>
                                        <p:tgtEl>
                                          <p:spTgt spid="521219">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521219">
                                            <p:txEl>
                                              <p:pRg st="1" end="1"/>
                                            </p:txEl>
                                          </p:spTgt>
                                        </p:tgtEl>
                                        <p:attrNameLst>
                                          <p:attrName>style.visibility</p:attrName>
                                        </p:attrNameLst>
                                      </p:cBhvr>
                                      <p:to>
                                        <p:strVal val="visible"/>
                                      </p:to>
                                    </p:set>
                                    <p:anim to="" calcmode="lin" valueType="num">
                                      <p:cBhvr>
                                        <p:cTn id="12" dur="1" fill="hold"/>
                                        <p:tgtEl>
                                          <p:spTgt spid="521219">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521219">
                                            <p:txEl>
                                              <p:pRg st="3" end="3"/>
                                            </p:txEl>
                                          </p:spTgt>
                                        </p:tgtEl>
                                        <p:attrNameLst>
                                          <p:attrName>style.visibility</p:attrName>
                                        </p:attrNameLst>
                                      </p:cBhvr>
                                      <p:to>
                                        <p:strVal val="visible"/>
                                      </p:to>
                                    </p:set>
                                    <p:anim to="" calcmode="lin" valueType="num">
                                      <p:cBhvr>
                                        <p:cTn id="17" dur="1" fill="hold"/>
                                        <p:tgtEl>
                                          <p:spTgt spid="521219">
                                            <p:txEl>
                                              <p:pRg st="3" end="3"/>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521219">
                                            <p:txEl>
                                              <p:pRg st="4" end="4"/>
                                            </p:txEl>
                                          </p:spTgt>
                                        </p:tgtEl>
                                        <p:attrNameLst>
                                          <p:attrName>style.visibility</p:attrName>
                                        </p:attrNameLst>
                                      </p:cBhvr>
                                      <p:to>
                                        <p:strVal val="visible"/>
                                      </p:to>
                                    </p:set>
                                    <p:anim to="" calcmode="lin" valueType="num">
                                      <p:cBhvr>
                                        <p:cTn id="22" dur="1" fill="hold"/>
                                        <p:tgtEl>
                                          <p:spTgt spid="521219">
                                            <p:txEl>
                                              <p:pRg st="4" end="4"/>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521219">
                                            <p:txEl>
                                              <p:pRg st="6" end="6"/>
                                            </p:txEl>
                                          </p:spTgt>
                                        </p:tgtEl>
                                        <p:attrNameLst>
                                          <p:attrName>style.visibility</p:attrName>
                                        </p:attrNameLst>
                                      </p:cBhvr>
                                      <p:to>
                                        <p:strVal val="visible"/>
                                      </p:to>
                                    </p:set>
                                    <p:anim to="" calcmode="lin" valueType="num">
                                      <p:cBhvr>
                                        <p:cTn id="27" dur="1" fill="hold"/>
                                        <p:tgtEl>
                                          <p:spTgt spid="521219">
                                            <p:txEl>
                                              <p:pRg st="6" end="6"/>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521219">
                                            <p:txEl>
                                              <p:pRg st="7" end="7"/>
                                            </p:txEl>
                                          </p:spTgt>
                                        </p:tgtEl>
                                        <p:attrNameLst>
                                          <p:attrName>style.visibility</p:attrName>
                                        </p:attrNameLst>
                                      </p:cBhvr>
                                      <p:to>
                                        <p:strVal val="visible"/>
                                      </p:to>
                                    </p:set>
                                    <p:anim to="" calcmode="lin" valueType="num">
                                      <p:cBhvr>
                                        <p:cTn id="32" dur="1" fill="hold"/>
                                        <p:tgtEl>
                                          <p:spTgt spid="521219">
                                            <p:txEl>
                                              <p:pRg st="7" end="7"/>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grpId="0" nodeType="clickEffect">
                                  <p:stCondLst>
                                    <p:cond delay="0"/>
                                  </p:stCondLst>
                                  <p:childTnLst>
                                    <p:set>
                                      <p:cBhvr>
                                        <p:cTn id="36" dur="1" fill="hold">
                                          <p:stCondLst>
                                            <p:cond delay="499"/>
                                          </p:stCondLst>
                                        </p:cTn>
                                        <p:tgtEl>
                                          <p:spTgt spid="521219">
                                            <p:txEl>
                                              <p:pRg st="9" end="9"/>
                                            </p:txEl>
                                          </p:spTgt>
                                        </p:tgtEl>
                                        <p:attrNameLst>
                                          <p:attrName>style.visibility</p:attrName>
                                        </p:attrNameLst>
                                      </p:cBhvr>
                                      <p:to>
                                        <p:strVal val="visible"/>
                                      </p:to>
                                    </p:set>
                                    <p:anim to="" calcmode="lin" valueType="num">
                                      <p:cBhvr>
                                        <p:cTn id="37" dur="1" fill="hold"/>
                                        <p:tgtEl>
                                          <p:spTgt spid="521219">
                                            <p:txEl>
                                              <p:pRg st="9" end="9"/>
                                            </p:txEl>
                                          </p:spTgt>
                                        </p:tgtEl>
                                        <p:attrNameLst>
                                          <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4" presetClass="entr" presetSubtype="0" fill="hold" grpId="0" nodeType="clickEffect">
                                  <p:stCondLst>
                                    <p:cond delay="0"/>
                                  </p:stCondLst>
                                  <p:childTnLst>
                                    <p:set>
                                      <p:cBhvr>
                                        <p:cTn id="41" dur="1" fill="hold">
                                          <p:stCondLst>
                                            <p:cond delay="499"/>
                                          </p:stCondLst>
                                        </p:cTn>
                                        <p:tgtEl>
                                          <p:spTgt spid="521219">
                                            <p:txEl>
                                              <p:pRg st="10" end="10"/>
                                            </p:txEl>
                                          </p:spTgt>
                                        </p:tgtEl>
                                        <p:attrNameLst>
                                          <p:attrName>style.visibility</p:attrName>
                                        </p:attrNameLst>
                                      </p:cBhvr>
                                      <p:to>
                                        <p:strVal val="visible"/>
                                      </p:to>
                                    </p:set>
                                    <p:anim to="" calcmode="lin" valueType="num">
                                      <p:cBhvr>
                                        <p:cTn id="42" dur="1" fill="hold"/>
                                        <p:tgtEl>
                                          <p:spTgt spid="521219">
                                            <p:txEl>
                                              <p:pRg st="10" end="10"/>
                                            </p:txEl>
                                          </p:spTgt>
                                        </p:tgtEl>
                                        <p:attrNameLst>
                                          <p:attrName/>
                                        </p:attrNameLst>
                                      </p:cBhvr>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4" presetClass="entr" presetSubtype="0" fill="hold" grpId="0" nodeType="clickEffect">
                                  <p:stCondLst>
                                    <p:cond delay="0"/>
                                  </p:stCondLst>
                                  <p:childTnLst>
                                    <p:set>
                                      <p:cBhvr>
                                        <p:cTn id="46" dur="1" fill="hold">
                                          <p:stCondLst>
                                            <p:cond delay="499"/>
                                          </p:stCondLst>
                                        </p:cTn>
                                        <p:tgtEl>
                                          <p:spTgt spid="521219">
                                            <p:txEl>
                                              <p:pRg st="12" end="12"/>
                                            </p:txEl>
                                          </p:spTgt>
                                        </p:tgtEl>
                                        <p:attrNameLst>
                                          <p:attrName>style.visibility</p:attrName>
                                        </p:attrNameLst>
                                      </p:cBhvr>
                                      <p:to>
                                        <p:strVal val="visible"/>
                                      </p:to>
                                    </p:set>
                                    <p:anim to="" calcmode="lin" valueType="num">
                                      <p:cBhvr>
                                        <p:cTn id="47" dur="1" fill="hold"/>
                                        <p:tgtEl>
                                          <p:spTgt spid="521219">
                                            <p:txEl>
                                              <p:pRg st="12" end="12"/>
                                            </p:txEl>
                                          </p:spTgt>
                                        </p:tgtEl>
                                        <p:attrNameLst>
                                          <p:attrName/>
                                        </p:attrNameLst>
                                      </p:cBhvr>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4" presetClass="entr" presetSubtype="0" fill="hold" grpId="0" nodeType="clickEffect">
                                  <p:stCondLst>
                                    <p:cond delay="0"/>
                                  </p:stCondLst>
                                  <p:childTnLst>
                                    <p:set>
                                      <p:cBhvr>
                                        <p:cTn id="51" dur="1" fill="hold">
                                          <p:stCondLst>
                                            <p:cond delay="499"/>
                                          </p:stCondLst>
                                        </p:cTn>
                                        <p:tgtEl>
                                          <p:spTgt spid="521219">
                                            <p:txEl>
                                              <p:pRg st="13" end="13"/>
                                            </p:txEl>
                                          </p:spTgt>
                                        </p:tgtEl>
                                        <p:attrNameLst>
                                          <p:attrName>style.visibility</p:attrName>
                                        </p:attrNameLst>
                                      </p:cBhvr>
                                      <p:to>
                                        <p:strVal val="visible"/>
                                      </p:to>
                                    </p:set>
                                    <p:anim to="" calcmode="lin" valueType="num">
                                      <p:cBhvr>
                                        <p:cTn id="52" dur="1" fill="hold"/>
                                        <p:tgtEl>
                                          <p:spTgt spid="521219">
                                            <p:txEl>
                                              <p:pRg st="13" end="1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19" grpId="0" build="p" autoUpdateAnimBg="0"/>
    </p:bld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0C5524-DF70-4373-A441-3E876502BF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2658"/>
            <a:ext cx="12192000" cy="5737609"/>
          </a:xfrm>
          <a:prstGeom prst="rect">
            <a:avLst/>
          </a:prstGeom>
        </p:spPr>
      </p:pic>
      <p:pic>
        <p:nvPicPr>
          <p:cNvPr id="3" name="Picture 2">
            <a:extLst>
              <a:ext uri="{FF2B5EF4-FFF2-40B4-BE49-F238E27FC236}">
                <a16:creationId xmlns:a16="http://schemas.microsoft.com/office/drawing/2014/main" id="{95D514D0-1DC8-47CE-B871-EE35B3F8D8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2658"/>
            <a:ext cx="12192000" cy="5737609"/>
          </a:xfrm>
          <a:prstGeom prst="rect">
            <a:avLst/>
          </a:prstGeom>
        </p:spPr>
      </p:pic>
    </p:spTree>
    <p:extLst>
      <p:ext uri="{BB962C8B-B14F-4D97-AF65-F5344CB8AC3E}">
        <p14:creationId xmlns:p14="http://schemas.microsoft.com/office/powerpoint/2010/main" val="231453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8)">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4" name="Picture 3">
            <a:extLst>
              <a:ext uri="{FF2B5EF4-FFF2-40B4-BE49-F238E27FC236}">
                <a16:creationId xmlns:a16="http://schemas.microsoft.com/office/drawing/2014/main" id="{278A1CCB-54F7-4968-85CB-3F99F4182267}"/>
              </a:ext>
            </a:extLst>
          </p:cNvPr>
          <p:cNvPicPr>
            <a:picLocks noChangeAspect="1"/>
          </p:cNvPicPr>
          <p:nvPr/>
        </p:nvPicPr>
        <p:blipFill rotWithShape="1">
          <a:blip r:embed="rId2"/>
          <a:srcRect t="14877" b="10123"/>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C2E86F6D-198D-45C3-AC93-8D31B8A4D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429000"/>
          </a:xfrm>
          <a:prstGeom prst="rect">
            <a:avLst/>
          </a:prstGeom>
          <a:gradFill flip="none" rotWithShape="1">
            <a:gsLst>
              <a:gs pos="0">
                <a:srgbClr val="000000">
                  <a:alpha val="35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A2A0D5DD-0326-45F5-88E5-1B53FD4BAFF5}"/>
              </a:ext>
            </a:extLst>
          </p:cNvPr>
          <p:cNvSpPr>
            <a:spLocks noGrp="1"/>
          </p:cNvSpPr>
          <p:nvPr>
            <p:ph type="ctrTitle"/>
          </p:nvPr>
        </p:nvSpPr>
        <p:spPr>
          <a:xfrm>
            <a:off x="-1" y="939567"/>
            <a:ext cx="4893545" cy="2489433"/>
          </a:xfrm>
        </p:spPr>
        <p:txBody>
          <a:bodyPr anchor="ctr">
            <a:noAutofit/>
          </a:bodyPr>
          <a:lstStyle/>
          <a:p>
            <a:r>
              <a:rPr lang="en-US" sz="5400" dirty="0">
                <a:solidFill>
                  <a:srgbClr val="FFFF00"/>
                </a:solidFill>
                <a:effectLst>
                  <a:outerShdw blurRad="38100" dist="38100" dir="2700000" algn="tl">
                    <a:srgbClr val="000000">
                      <a:alpha val="43137"/>
                    </a:srgbClr>
                  </a:outerShdw>
                </a:effectLst>
                <a:latin typeface="Broadway" panose="04040905080B02020502" pitchFamily="82" charset="0"/>
              </a:rPr>
              <a:t>The NEW TESTAMENT </a:t>
            </a:r>
            <a:r>
              <a:rPr lang="en-US" sz="7200" dirty="0">
                <a:solidFill>
                  <a:srgbClr val="FFFF00"/>
                </a:solidFill>
                <a:effectLst>
                  <a:outerShdw blurRad="38100" dist="38100" dir="2700000" algn="tl">
                    <a:srgbClr val="000000">
                      <a:alpha val="43137"/>
                    </a:srgbClr>
                  </a:outerShdw>
                </a:effectLst>
                <a:latin typeface="Broadway" panose="04040905080B02020502" pitchFamily="82" charset="0"/>
              </a:rPr>
              <a:t>BOOK OF </a:t>
            </a:r>
            <a:r>
              <a:rPr lang="en-US" sz="9600" b="1" dirty="0">
                <a:solidFill>
                  <a:srgbClr val="FFFF00"/>
                </a:solidFill>
                <a:effectLst>
                  <a:outerShdw blurRad="38100" dist="38100" dir="2700000" algn="tl">
                    <a:srgbClr val="000000">
                      <a:alpha val="43137"/>
                    </a:srgbClr>
                  </a:outerShdw>
                </a:effectLst>
                <a:latin typeface="Broadway" panose="04040905080B02020502" pitchFamily="82" charset="0"/>
              </a:rPr>
              <a:t>ACTS</a:t>
            </a:r>
          </a:p>
        </p:txBody>
      </p:sp>
      <p:cxnSp>
        <p:nvCxnSpPr>
          <p:cNvPr id="13" name="Straight Connector 12">
            <a:extLst>
              <a:ext uri="{FF2B5EF4-FFF2-40B4-BE49-F238E27FC236}">
                <a16:creationId xmlns:a16="http://schemas.microsoft.com/office/drawing/2014/main" id="{6C14D892-36B8-4065-9158-50C22E1E69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1437846"/>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531597"/>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11F2E0-D44A-43D0-8FDA-403CB8CCE794}"/>
              </a:ext>
            </a:extLst>
          </p:cNvPr>
          <p:cNvSpPr/>
          <p:nvPr/>
        </p:nvSpPr>
        <p:spPr>
          <a:xfrm>
            <a:off x="8056344" y="2967335"/>
            <a:ext cx="1838427"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a:solidFill>
                  <a:srgbClr val="FDDF8B"/>
                </a:solidFill>
                <a:latin typeface="Calibri"/>
              </a:rPr>
              <a:t>5</a:t>
            </a:r>
            <a:r>
              <a:rPr kumimoji="0" lang="en-US" sz="5400" b="1" i="0" u="none" strike="noStrike" kern="1200" cap="none" spc="0" normalizeH="0" baseline="0" noProof="0" dirty="0">
                <a:ln/>
                <a:solidFill>
                  <a:srgbClr val="FDDF8B"/>
                </a:solidFill>
                <a:effectLst/>
                <a:uLnTx/>
                <a:uFillTx/>
                <a:latin typeface="Calibri"/>
                <a:ea typeface="+mn-ea"/>
                <a:cs typeface="+mn-cs"/>
              </a:rPr>
              <a:t>/10</a:t>
            </a:r>
          </a:p>
        </p:txBody>
      </p:sp>
      <p:sp>
        <p:nvSpPr>
          <p:cNvPr id="3" name="Arrow: Striped Right 2">
            <a:extLst>
              <a:ext uri="{FF2B5EF4-FFF2-40B4-BE49-F238E27FC236}">
                <a16:creationId xmlns:a16="http://schemas.microsoft.com/office/drawing/2014/main" id="{B529718A-2523-4C0F-8F9F-D6D9E2DCDCFD}"/>
              </a:ext>
            </a:extLst>
          </p:cNvPr>
          <p:cNvSpPr/>
          <p:nvPr/>
        </p:nvSpPr>
        <p:spPr>
          <a:xfrm>
            <a:off x="10000648" y="2967335"/>
            <a:ext cx="978408" cy="946297"/>
          </a:xfrm>
          <a:prstGeom prst="striped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32699504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9BA128-E6B0-4450-B35E-A9A80F529102}"/>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E5C6F84E-3AE9-46F8-B133-AA0E1059105C}"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32</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7890" name="Text Box 2">
            <a:extLst>
              <a:ext uri="{FF2B5EF4-FFF2-40B4-BE49-F238E27FC236}">
                <a16:creationId xmlns:a16="http://schemas.microsoft.com/office/drawing/2014/main" id="{6F2A1257-B19C-49CE-8FE0-E5394DD24771}"/>
              </a:ext>
            </a:extLst>
          </p:cNvPr>
          <p:cNvSpPr txBox="1">
            <a:spLocks noChangeArrowheads="1"/>
          </p:cNvSpPr>
          <p:nvPr/>
        </p:nvSpPr>
        <p:spPr bwMode="auto">
          <a:xfrm>
            <a:off x="2743200" y="685800"/>
            <a:ext cx="7696200"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9.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Paul’s arrest in Jerusalem and imprisonment in Caesarea</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Maritime</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(21.1-26.32):</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Paul returns to Jerusalem (21.17) ... accused of blasphemy and profaning the Temple;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When arrested, Paul claims that he is a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Pharisee</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(21.27-23.10);</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Paul is imprisoned ... in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Caesarea</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(23.33-26.32);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he exercises his birthright as a </a:t>
            </a:r>
            <a:r>
              <a:rPr kumimoji="0" lang="en-US" altLang="en-US" sz="2400" b="1"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Roman citizen</a:t>
            </a: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(25.1-21);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 he defends himself (26.1-29);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7890">
                                            <p:txEl>
                                              <p:pRg st="0" end="0"/>
                                            </p:txEl>
                                          </p:spTgt>
                                        </p:tgtEl>
                                        <p:attrNameLst>
                                          <p:attrName>style.visibility</p:attrName>
                                        </p:attrNameLst>
                                      </p:cBhvr>
                                      <p:to>
                                        <p:strVal val="visible"/>
                                      </p:to>
                                    </p:set>
                                    <p:anim calcmode="lin" valueType="num">
                                      <p:cBhvr additive="base">
                                        <p:cTn id="7" dur="300" fill="hold"/>
                                        <p:tgtEl>
                                          <p:spTgt spid="37890">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789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7890">
                                            <p:txEl>
                                              <p:pRg st="1" end="1"/>
                                            </p:txEl>
                                          </p:spTgt>
                                        </p:tgtEl>
                                        <p:attrNameLst>
                                          <p:attrName>style.visibility</p:attrName>
                                        </p:attrNameLst>
                                      </p:cBhvr>
                                      <p:to>
                                        <p:strVal val="visible"/>
                                      </p:to>
                                    </p:set>
                                    <p:anim calcmode="lin" valueType="num">
                                      <p:cBhvr additive="base">
                                        <p:cTn id="13" dur="300" fill="hold"/>
                                        <p:tgtEl>
                                          <p:spTgt spid="37890">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789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7890">
                                            <p:txEl>
                                              <p:pRg st="2" end="2"/>
                                            </p:txEl>
                                          </p:spTgt>
                                        </p:tgtEl>
                                        <p:attrNameLst>
                                          <p:attrName>style.visibility</p:attrName>
                                        </p:attrNameLst>
                                      </p:cBhvr>
                                      <p:to>
                                        <p:strVal val="visible"/>
                                      </p:to>
                                    </p:set>
                                    <p:anim calcmode="lin" valueType="num">
                                      <p:cBhvr additive="base">
                                        <p:cTn id="19" dur="300" fill="hold"/>
                                        <p:tgtEl>
                                          <p:spTgt spid="37890">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789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7890">
                                            <p:txEl>
                                              <p:pRg st="3" end="3"/>
                                            </p:txEl>
                                          </p:spTgt>
                                        </p:tgtEl>
                                        <p:attrNameLst>
                                          <p:attrName>style.visibility</p:attrName>
                                        </p:attrNameLst>
                                      </p:cBhvr>
                                      <p:to>
                                        <p:strVal val="visible"/>
                                      </p:to>
                                    </p:set>
                                    <p:anim calcmode="lin" valueType="num">
                                      <p:cBhvr additive="base">
                                        <p:cTn id="25" dur="300" fill="hold"/>
                                        <p:tgtEl>
                                          <p:spTgt spid="37890">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789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7890">
                                            <p:txEl>
                                              <p:pRg st="4" end="4"/>
                                            </p:txEl>
                                          </p:spTgt>
                                        </p:tgtEl>
                                        <p:attrNameLst>
                                          <p:attrName>style.visibility</p:attrName>
                                        </p:attrNameLst>
                                      </p:cBhvr>
                                      <p:to>
                                        <p:strVal val="visible"/>
                                      </p:to>
                                    </p:set>
                                    <p:anim calcmode="lin" valueType="num">
                                      <p:cBhvr additive="base">
                                        <p:cTn id="31" dur="300" fill="hold"/>
                                        <p:tgtEl>
                                          <p:spTgt spid="37890">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789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37890">
                                            <p:txEl>
                                              <p:pRg st="5" end="5"/>
                                            </p:txEl>
                                          </p:spTgt>
                                        </p:tgtEl>
                                        <p:attrNameLst>
                                          <p:attrName>style.visibility</p:attrName>
                                        </p:attrNameLst>
                                      </p:cBhvr>
                                      <p:to>
                                        <p:strVal val="visible"/>
                                      </p:to>
                                    </p:set>
                                    <p:anim calcmode="lin" valueType="num">
                                      <p:cBhvr additive="base">
                                        <p:cTn id="37" dur="300" fill="hold"/>
                                        <p:tgtEl>
                                          <p:spTgt spid="37890">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3789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88BBE5-9E9E-4F45-9CE1-ABEE73B4F78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9281949B-CA98-493C-9EE2-72981C26DB59}"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33</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76802" name="Picture 2">
            <a:extLst>
              <a:ext uri="{FF2B5EF4-FFF2-40B4-BE49-F238E27FC236}">
                <a16:creationId xmlns:a16="http://schemas.microsoft.com/office/drawing/2014/main" id="{26F37265-109C-4B5E-BBD5-D704FC5F3A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04800"/>
            <a:ext cx="5562600" cy="6324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63BE3C-6E8F-4A50-A8EB-7FD95815C1B7}"/>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C3FC003A-CD76-46AE-9352-81DFD610D83E}"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34</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8914" name="Text Box 2">
            <a:extLst>
              <a:ext uri="{FF2B5EF4-FFF2-40B4-BE49-F238E27FC236}">
                <a16:creationId xmlns:a16="http://schemas.microsoft.com/office/drawing/2014/main" id="{A70CDAC2-F2AA-4280-A9D1-698BD12057C3}"/>
              </a:ext>
            </a:extLst>
          </p:cNvPr>
          <p:cNvSpPr txBox="1">
            <a:spLocks noChangeArrowheads="1"/>
          </p:cNvSpPr>
          <p:nvPr/>
        </p:nvSpPr>
        <p:spPr bwMode="auto">
          <a:xfrm>
            <a:off x="2743200" y="685801"/>
            <a:ext cx="769620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10.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Journey to Rome and His Preaching to Roman Jews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(27.1-28.31):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sea journey to Rome... a shipwreck on the island of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Malta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(28.1 ) (see Map);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narrative in the first person plural, that is, “we”;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Acts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ends with Paul’s arrival in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Rome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(28.16);</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 is under house arrest but is free to preach (28.31);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He continues to evangelize the Romans (28.23-31);</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We are not told of Paul’s fate.</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38914">
                                            <p:txEl>
                                              <p:pRg st="0" end="0"/>
                                            </p:txEl>
                                          </p:spTgt>
                                        </p:tgtEl>
                                        <p:attrNameLst>
                                          <p:attrName>style.visibility</p:attrName>
                                        </p:attrNameLst>
                                      </p:cBhvr>
                                      <p:to>
                                        <p:strVal val="visible"/>
                                      </p:to>
                                    </p:set>
                                    <p:anim calcmode="lin" valueType="num">
                                      <p:cBhvr additive="base">
                                        <p:cTn id="7" dur="300" fill="hold"/>
                                        <p:tgtEl>
                                          <p:spTgt spid="38914">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389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38914">
                                            <p:txEl>
                                              <p:pRg st="1" end="1"/>
                                            </p:txEl>
                                          </p:spTgt>
                                        </p:tgtEl>
                                        <p:attrNameLst>
                                          <p:attrName>style.visibility</p:attrName>
                                        </p:attrNameLst>
                                      </p:cBhvr>
                                      <p:to>
                                        <p:strVal val="visible"/>
                                      </p:to>
                                    </p:set>
                                    <p:anim calcmode="lin" valueType="num">
                                      <p:cBhvr additive="base">
                                        <p:cTn id="13" dur="300" fill="hold"/>
                                        <p:tgtEl>
                                          <p:spTgt spid="38914">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3891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38914">
                                            <p:txEl>
                                              <p:pRg st="2" end="2"/>
                                            </p:txEl>
                                          </p:spTgt>
                                        </p:tgtEl>
                                        <p:attrNameLst>
                                          <p:attrName>style.visibility</p:attrName>
                                        </p:attrNameLst>
                                      </p:cBhvr>
                                      <p:to>
                                        <p:strVal val="visible"/>
                                      </p:to>
                                    </p:set>
                                    <p:anim calcmode="lin" valueType="num">
                                      <p:cBhvr additive="base">
                                        <p:cTn id="19" dur="300" fill="hold"/>
                                        <p:tgtEl>
                                          <p:spTgt spid="38914">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3891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38914">
                                            <p:txEl>
                                              <p:pRg st="3" end="3"/>
                                            </p:txEl>
                                          </p:spTgt>
                                        </p:tgtEl>
                                        <p:attrNameLst>
                                          <p:attrName>style.visibility</p:attrName>
                                        </p:attrNameLst>
                                      </p:cBhvr>
                                      <p:to>
                                        <p:strVal val="visible"/>
                                      </p:to>
                                    </p:set>
                                    <p:anim calcmode="lin" valueType="num">
                                      <p:cBhvr additive="base">
                                        <p:cTn id="25" dur="300" fill="hold"/>
                                        <p:tgtEl>
                                          <p:spTgt spid="38914">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3891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38914">
                                            <p:txEl>
                                              <p:pRg st="4" end="4"/>
                                            </p:txEl>
                                          </p:spTgt>
                                        </p:tgtEl>
                                        <p:attrNameLst>
                                          <p:attrName>style.visibility</p:attrName>
                                        </p:attrNameLst>
                                      </p:cBhvr>
                                      <p:to>
                                        <p:strVal val="visible"/>
                                      </p:to>
                                    </p:set>
                                    <p:anim calcmode="lin" valueType="num">
                                      <p:cBhvr additive="base">
                                        <p:cTn id="31" dur="300" fill="hold"/>
                                        <p:tgtEl>
                                          <p:spTgt spid="38914">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3891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38914">
                                            <p:txEl>
                                              <p:pRg st="5" end="5"/>
                                            </p:txEl>
                                          </p:spTgt>
                                        </p:tgtEl>
                                        <p:attrNameLst>
                                          <p:attrName>style.visibility</p:attrName>
                                        </p:attrNameLst>
                                      </p:cBhvr>
                                      <p:to>
                                        <p:strVal val="visible"/>
                                      </p:to>
                                    </p:set>
                                    <p:anim calcmode="lin" valueType="num">
                                      <p:cBhvr additive="base">
                                        <p:cTn id="37" dur="300" fill="hold"/>
                                        <p:tgtEl>
                                          <p:spTgt spid="38914">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3891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iterate type="wd">
                                    <p:tmPct val="100000"/>
                                  </p:iterate>
                                  <p:childTnLst>
                                    <p:set>
                                      <p:cBhvr>
                                        <p:cTn id="42" dur="1" fill="hold">
                                          <p:stCondLst>
                                            <p:cond delay="0"/>
                                          </p:stCondLst>
                                        </p:cTn>
                                        <p:tgtEl>
                                          <p:spTgt spid="38914">
                                            <p:txEl>
                                              <p:pRg st="6" end="6"/>
                                            </p:txEl>
                                          </p:spTgt>
                                        </p:tgtEl>
                                        <p:attrNameLst>
                                          <p:attrName>style.visibility</p:attrName>
                                        </p:attrNameLst>
                                      </p:cBhvr>
                                      <p:to>
                                        <p:strVal val="visible"/>
                                      </p:to>
                                    </p:set>
                                    <p:anim calcmode="lin" valueType="num">
                                      <p:cBhvr additive="base">
                                        <p:cTn id="43" dur="300" fill="hold"/>
                                        <p:tgtEl>
                                          <p:spTgt spid="38914">
                                            <p:txEl>
                                              <p:pRg st="6" end="6"/>
                                            </p:txEl>
                                          </p:spTgt>
                                        </p:tgtEl>
                                        <p:attrNameLst>
                                          <p:attrName>ppt_x</p:attrName>
                                        </p:attrNameLst>
                                      </p:cBhvr>
                                      <p:tavLst>
                                        <p:tav tm="0">
                                          <p:val>
                                            <p:strVal val="0-#ppt_w/2"/>
                                          </p:val>
                                        </p:tav>
                                        <p:tav tm="100000">
                                          <p:val>
                                            <p:strVal val="#ppt_x"/>
                                          </p:val>
                                        </p:tav>
                                      </p:tavLst>
                                    </p:anim>
                                    <p:anim calcmode="lin" valueType="num">
                                      <p:cBhvr additive="base">
                                        <p:cTn id="44" dur="300" fill="hold"/>
                                        <p:tgtEl>
                                          <p:spTgt spid="3891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CFE29117-E0FB-4350-A87A-5BAF2CADF8F6}"/>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FB5B21C1-FB33-4A36-8720-525BB080B66D}"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35</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95236" name="Picture 4">
            <a:extLst>
              <a:ext uri="{FF2B5EF4-FFF2-40B4-BE49-F238E27FC236}">
                <a16:creationId xmlns:a16="http://schemas.microsoft.com/office/drawing/2014/main" id="{4020B5CB-4C49-437F-8EC4-7674018ED9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0"/>
            <a:ext cx="8839200" cy="6045200"/>
          </a:xfrm>
          <a:prstGeom prst="rect">
            <a:avLst/>
          </a:prstGeom>
          <a:noFill/>
          <a:extLst>
            <a:ext uri="{909E8E84-426E-40DD-AFC4-6F175D3DCCD1}">
              <a14:hiddenFill xmlns:a14="http://schemas.microsoft.com/office/drawing/2010/main">
                <a:solidFill>
                  <a:srgbClr val="FFFFFF"/>
                </a:solidFill>
              </a14:hiddenFill>
            </a:ext>
          </a:extLst>
        </p:spPr>
      </p:pic>
      <p:sp>
        <p:nvSpPr>
          <p:cNvPr id="95237" name="Text Box 5">
            <a:extLst>
              <a:ext uri="{FF2B5EF4-FFF2-40B4-BE49-F238E27FC236}">
                <a16:creationId xmlns:a16="http://schemas.microsoft.com/office/drawing/2014/main" id="{4A32F304-451D-4B16-B735-D92CC51B1580}"/>
              </a:ext>
            </a:extLst>
          </p:cNvPr>
          <p:cNvSpPr txBox="1">
            <a:spLocks noChangeArrowheads="1"/>
          </p:cNvSpPr>
          <p:nvPr/>
        </p:nvSpPr>
        <p:spPr bwMode="auto">
          <a:xfrm>
            <a:off x="1905000" y="61722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Paul’s Journey to Rome.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4BB14BD1-5D20-413D-ABAB-F8CDB6CE8B78}"/>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13F176BF-7935-4446-83D0-D311BAE0DD82}"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36</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pic>
        <p:nvPicPr>
          <p:cNvPr id="97284" name="Picture 4">
            <a:extLst>
              <a:ext uri="{FF2B5EF4-FFF2-40B4-BE49-F238E27FC236}">
                <a16:creationId xmlns:a16="http://schemas.microsoft.com/office/drawing/2014/main" id="{939608F9-F676-4D8D-8361-805AD00E1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457200"/>
            <a:ext cx="4775200" cy="5715000"/>
          </a:xfrm>
          <a:prstGeom prst="rect">
            <a:avLst/>
          </a:prstGeom>
          <a:noFill/>
          <a:extLst>
            <a:ext uri="{909E8E84-426E-40DD-AFC4-6F175D3DCCD1}">
              <a14:hiddenFill xmlns:a14="http://schemas.microsoft.com/office/drawing/2010/main">
                <a:solidFill>
                  <a:srgbClr val="FFFFFF"/>
                </a:solidFill>
              </a14:hiddenFill>
            </a:ext>
          </a:extLst>
        </p:spPr>
      </p:pic>
      <p:sp>
        <p:nvSpPr>
          <p:cNvPr id="97285" name="Text Box 5">
            <a:extLst>
              <a:ext uri="{FF2B5EF4-FFF2-40B4-BE49-F238E27FC236}">
                <a16:creationId xmlns:a16="http://schemas.microsoft.com/office/drawing/2014/main" id="{018E7B0E-F4B8-4C83-B60A-5AA674C2CABF}"/>
              </a:ext>
            </a:extLst>
          </p:cNvPr>
          <p:cNvSpPr txBox="1">
            <a:spLocks noChangeArrowheads="1"/>
          </p:cNvSpPr>
          <p:nvPr/>
        </p:nvSpPr>
        <p:spPr bwMode="auto">
          <a:xfrm>
            <a:off x="8077200" y="3733800"/>
            <a:ext cx="2590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660066"/>
                </a:solidFill>
                <a:effectLst/>
                <a:uLnTx/>
                <a:uFillTx/>
                <a:latin typeface="Times New Roman" panose="02020603050405020304" pitchFamily="18" charset="0"/>
                <a:ea typeface="+mn-ea"/>
                <a:cs typeface="+mn-cs"/>
              </a:rPr>
              <a:t>The Good Shepherd – in Catacombs of Rome.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9F7ACF-6370-453D-B061-FF7BAE472C4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E3EE07ED-A413-4017-85D0-EF28070FAA94}"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37</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39938" name="Text Box 2">
            <a:extLst>
              <a:ext uri="{FF2B5EF4-FFF2-40B4-BE49-F238E27FC236}">
                <a16:creationId xmlns:a16="http://schemas.microsoft.com/office/drawing/2014/main" id="{2D35E2D6-9697-4C05-BCA7-6140C34EEECC}"/>
              </a:ext>
            </a:extLst>
          </p:cNvPr>
          <p:cNvSpPr txBox="1">
            <a:spLocks noChangeArrowheads="1"/>
          </p:cNvSpPr>
          <p:nvPr/>
        </p:nvSpPr>
        <p:spPr bwMode="auto">
          <a:xfrm>
            <a:off x="2743200" y="685801"/>
            <a:ext cx="76962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10.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Paul’s Journey to Rome and his Preaching to Roman Jews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(27.1-28.31) (contd.):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Luke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has accomplished his task of tracing Christianity’s expansion from Jerusalem to “the ends of the earth” (1.8);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Another theme emphasized: Paul and his successor evangelists will henceforth direct the Gospel primarily to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Non-Jews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for “the Gentiles will listen” (28.28);</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Luke quotes from Isaiah 6 (see also Mark 4.10-13);</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Christianity’s future belongs to the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Gentiles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wd">
                                    <p:tmPct val="100000"/>
                                  </p:iterate>
                                  <p:childTnLst>
                                    <p:set>
                                      <p:cBhvr>
                                        <p:cTn id="6" dur="1" fill="hold">
                                          <p:stCondLst>
                                            <p:cond delay="0"/>
                                          </p:stCondLst>
                                        </p:cTn>
                                        <p:tgtEl>
                                          <p:spTgt spid="39938">
                                            <p:txEl>
                                              <p:pRg st="0" end="0"/>
                                            </p:txEl>
                                          </p:spTgt>
                                        </p:tgtEl>
                                        <p:attrNameLst>
                                          <p:attrName>style.visibility</p:attrName>
                                        </p:attrNameLst>
                                      </p:cBhvr>
                                      <p:to>
                                        <p:strVal val="visible"/>
                                      </p:to>
                                    </p:set>
                                    <p:anim calcmode="lin" valueType="num">
                                      <p:cBhvr additive="base">
                                        <p:cTn id="7" dur="300" fill="hold"/>
                                        <p:tgtEl>
                                          <p:spTgt spid="3993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93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iterate type="wd">
                                    <p:tmPct val="100000"/>
                                  </p:iterate>
                                  <p:childTnLst>
                                    <p:set>
                                      <p:cBhvr>
                                        <p:cTn id="12" dur="1" fill="hold">
                                          <p:stCondLst>
                                            <p:cond delay="0"/>
                                          </p:stCondLst>
                                        </p:cTn>
                                        <p:tgtEl>
                                          <p:spTgt spid="39938">
                                            <p:txEl>
                                              <p:pRg st="1" end="1"/>
                                            </p:txEl>
                                          </p:spTgt>
                                        </p:tgtEl>
                                        <p:attrNameLst>
                                          <p:attrName>style.visibility</p:attrName>
                                        </p:attrNameLst>
                                      </p:cBhvr>
                                      <p:to>
                                        <p:strVal val="visible"/>
                                      </p:to>
                                    </p:set>
                                    <p:anim calcmode="lin" valueType="num">
                                      <p:cBhvr additive="base">
                                        <p:cTn id="13" dur="300" fill="hold"/>
                                        <p:tgtEl>
                                          <p:spTgt spid="39938">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993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iterate type="wd">
                                    <p:tmPct val="100000"/>
                                  </p:iterate>
                                  <p:childTnLst>
                                    <p:set>
                                      <p:cBhvr>
                                        <p:cTn id="18" dur="1" fill="hold">
                                          <p:stCondLst>
                                            <p:cond delay="0"/>
                                          </p:stCondLst>
                                        </p:cTn>
                                        <p:tgtEl>
                                          <p:spTgt spid="39938">
                                            <p:txEl>
                                              <p:pRg st="2" end="2"/>
                                            </p:txEl>
                                          </p:spTgt>
                                        </p:tgtEl>
                                        <p:attrNameLst>
                                          <p:attrName>style.visibility</p:attrName>
                                        </p:attrNameLst>
                                      </p:cBhvr>
                                      <p:to>
                                        <p:strVal val="visible"/>
                                      </p:to>
                                    </p:set>
                                    <p:anim calcmode="lin" valueType="num">
                                      <p:cBhvr additive="base">
                                        <p:cTn id="19" dur="300" fill="hold"/>
                                        <p:tgtEl>
                                          <p:spTgt spid="39938">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3993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iterate type="wd">
                                    <p:tmPct val="100000"/>
                                  </p:iterate>
                                  <p:childTnLst>
                                    <p:set>
                                      <p:cBhvr>
                                        <p:cTn id="24" dur="1" fill="hold">
                                          <p:stCondLst>
                                            <p:cond delay="0"/>
                                          </p:stCondLst>
                                        </p:cTn>
                                        <p:tgtEl>
                                          <p:spTgt spid="39938">
                                            <p:txEl>
                                              <p:pRg st="3" end="3"/>
                                            </p:txEl>
                                          </p:spTgt>
                                        </p:tgtEl>
                                        <p:attrNameLst>
                                          <p:attrName>style.visibility</p:attrName>
                                        </p:attrNameLst>
                                      </p:cBhvr>
                                      <p:to>
                                        <p:strVal val="visible"/>
                                      </p:to>
                                    </p:set>
                                    <p:anim calcmode="lin" valueType="num">
                                      <p:cBhvr additive="base">
                                        <p:cTn id="25" dur="300" fill="hold"/>
                                        <p:tgtEl>
                                          <p:spTgt spid="39938">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3993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iterate type="wd">
                                    <p:tmPct val="100000"/>
                                  </p:iterate>
                                  <p:childTnLst>
                                    <p:set>
                                      <p:cBhvr>
                                        <p:cTn id="30" dur="1" fill="hold">
                                          <p:stCondLst>
                                            <p:cond delay="0"/>
                                          </p:stCondLst>
                                        </p:cTn>
                                        <p:tgtEl>
                                          <p:spTgt spid="39938">
                                            <p:txEl>
                                              <p:pRg st="4" end="4"/>
                                            </p:txEl>
                                          </p:spTgt>
                                        </p:tgtEl>
                                        <p:attrNameLst>
                                          <p:attrName>style.visibility</p:attrName>
                                        </p:attrNameLst>
                                      </p:cBhvr>
                                      <p:to>
                                        <p:strVal val="visible"/>
                                      </p:to>
                                    </p:set>
                                    <p:anim calcmode="lin" valueType="num">
                                      <p:cBhvr additive="base">
                                        <p:cTn id="31" dur="300" fill="hold"/>
                                        <p:tgtEl>
                                          <p:spTgt spid="39938">
                                            <p:txEl>
                                              <p:pRg st="4" end="4"/>
                                            </p:txEl>
                                          </p:spTgt>
                                        </p:tgtEl>
                                        <p:attrNameLst>
                                          <p:attrName>ppt_x</p:attrName>
                                        </p:attrNameLst>
                                      </p:cBhvr>
                                      <p:tavLst>
                                        <p:tav tm="0">
                                          <p:val>
                                            <p:strVal val="#ppt_x"/>
                                          </p:val>
                                        </p:tav>
                                        <p:tav tm="100000">
                                          <p:val>
                                            <p:strVal val="#ppt_x"/>
                                          </p:val>
                                        </p:tav>
                                      </p:tavLst>
                                    </p:anim>
                                    <p:anim calcmode="lin" valueType="num">
                                      <p:cBhvr additive="base">
                                        <p:cTn id="32" dur="300" fill="hold"/>
                                        <p:tgtEl>
                                          <p:spTgt spid="3993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503339" y="776748"/>
            <a:ext cx="11688661" cy="5624052"/>
          </a:xfrm>
        </p:spPr>
        <p:txBody>
          <a:bodyPr>
            <a:noAutofit/>
          </a:bodyPr>
          <a:lstStyle/>
          <a:p>
            <a:r>
              <a:rPr lang="en-US" sz="5400" dirty="0">
                <a:solidFill>
                  <a:schemeClr val="accent2">
                    <a:lumMod val="20000"/>
                    <a:lumOff val="80000"/>
                  </a:schemeClr>
                </a:solidFill>
                <a:latin typeface="Ravie" panose="04040805050809020602" pitchFamily="82" charset="0"/>
              </a:rPr>
              <a:t>Basic Book Structure acts of the Apostles Centers </a:t>
            </a:r>
            <a:r>
              <a:rPr lang="en-US" sz="6000" dirty="0">
                <a:solidFill>
                  <a:schemeClr val="accent2">
                    <a:lumMod val="20000"/>
                    <a:lumOff val="80000"/>
                  </a:schemeClr>
                </a:solidFill>
                <a:latin typeface="Ravie" panose="04040805050809020602" pitchFamily="82" charset="0"/>
              </a:rPr>
              <a:t>around the great commission &amp; Call To evangelize Then known world!  </a:t>
            </a:r>
          </a:p>
        </p:txBody>
      </p:sp>
    </p:spTree>
    <p:extLst>
      <p:ext uri="{BB962C8B-B14F-4D97-AF65-F5344CB8AC3E}">
        <p14:creationId xmlns:p14="http://schemas.microsoft.com/office/powerpoint/2010/main" val="22033057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Where the Story takes Place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6618" y="2072640"/>
            <a:ext cx="8138765" cy="4267200"/>
          </a:xfrm>
          <a:prstGeom prst="rect">
            <a:avLst/>
          </a:prstGeom>
        </p:spPr>
      </p:pic>
    </p:spTree>
    <p:extLst>
      <p:ext uri="{BB962C8B-B14F-4D97-AF65-F5344CB8AC3E}">
        <p14:creationId xmlns:p14="http://schemas.microsoft.com/office/powerpoint/2010/main" val="4106083268"/>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693C33D-9BED-4881-B5AF-615CD2F98B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7891" y="645294"/>
            <a:ext cx="10716547" cy="5668879"/>
          </a:xfrm>
        </p:spPr>
      </p:pic>
    </p:spTree>
    <p:extLst>
      <p:ext uri="{BB962C8B-B14F-4D97-AF65-F5344CB8AC3E}">
        <p14:creationId xmlns:p14="http://schemas.microsoft.com/office/powerpoint/2010/main" val="402326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8328"/>
            <a:ext cx="10972800" cy="1252728"/>
          </a:xfrm>
        </p:spPr>
        <p:txBody>
          <a:bodyPr>
            <a:noAutofit/>
          </a:bodyPr>
          <a:lstStyle/>
          <a:p>
            <a:r>
              <a:rPr lang="en-US" sz="4267" dirty="0"/>
              <a:t>The Land of Canaan in the Near East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504" y="2108201"/>
            <a:ext cx="4876800" cy="3520783"/>
          </a:xfrm>
          <a:prstGeom prst="rect">
            <a:avLst/>
          </a:prstGeom>
        </p:spPr>
      </p:pic>
    </p:spTree>
    <p:extLst>
      <p:ext uri="{BB962C8B-B14F-4D97-AF65-F5344CB8AC3E}">
        <p14:creationId xmlns:p14="http://schemas.microsoft.com/office/powerpoint/2010/main" val="412995498"/>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1803400"/>
            <a:ext cx="11176000" cy="4673600"/>
          </a:xfrm>
        </p:spPr>
        <p:txBody>
          <a:bodyPr>
            <a:noAutofit/>
          </a:bodyPr>
          <a:lstStyle/>
          <a:p>
            <a:pPr marL="0" indent="0">
              <a:buNone/>
            </a:pPr>
            <a:r>
              <a:rPr lang="en-US" sz="2667" b="1" dirty="0"/>
              <a:t>Acts 1:8</a:t>
            </a:r>
            <a:br>
              <a:rPr lang="en-US" sz="2667" b="1" dirty="0"/>
            </a:br>
            <a:r>
              <a:rPr lang="en-US" sz="2400" dirty="0"/>
              <a:t>But ye shall receive power, after that the Holy Ghost is come upon you: and ye shall be witnesses unto me both in Jerusalem, and in all Judaea, and in Samaria, and unto the uttermost part of the earth. </a:t>
            </a:r>
          </a:p>
          <a:p>
            <a:pPr>
              <a:spcBef>
                <a:spcPts val="1600"/>
              </a:spcBef>
            </a:pPr>
            <a:r>
              <a:rPr lang="en-US" sz="2133" b="1" dirty="0">
                <a:solidFill>
                  <a:schemeClr val="tx2">
                    <a:lumMod val="75000"/>
                  </a:schemeClr>
                </a:solidFill>
              </a:rPr>
              <a:t>Matthew 28:19-20</a:t>
            </a:r>
            <a:br>
              <a:rPr lang="en-US" sz="2133" b="1" dirty="0">
                <a:solidFill>
                  <a:schemeClr val="tx2">
                    <a:lumMod val="75000"/>
                  </a:schemeClr>
                </a:solidFill>
              </a:rPr>
            </a:br>
            <a:r>
              <a:rPr lang="en-US" sz="2133" baseline="30000" dirty="0">
                <a:solidFill>
                  <a:schemeClr val="tx2">
                    <a:lumMod val="75000"/>
                  </a:schemeClr>
                </a:solidFill>
              </a:rPr>
              <a:t>19</a:t>
            </a:r>
            <a:r>
              <a:rPr lang="en-US" sz="2133" dirty="0">
                <a:solidFill>
                  <a:schemeClr val="tx2">
                    <a:lumMod val="75000"/>
                  </a:schemeClr>
                </a:solidFill>
              </a:rPr>
              <a:t> Go ye therefore, and teach all nations, baptizing them in the name of the Father, and of the Son, and of the Holy Ghost:  </a:t>
            </a:r>
            <a:br>
              <a:rPr lang="en-US" sz="2133" dirty="0">
                <a:solidFill>
                  <a:schemeClr val="tx2">
                    <a:lumMod val="75000"/>
                  </a:schemeClr>
                </a:solidFill>
              </a:rPr>
            </a:br>
            <a:r>
              <a:rPr lang="en-US" sz="2133" baseline="30000" dirty="0">
                <a:solidFill>
                  <a:schemeClr val="tx2">
                    <a:lumMod val="75000"/>
                  </a:schemeClr>
                </a:solidFill>
              </a:rPr>
              <a:t>20</a:t>
            </a:r>
            <a:r>
              <a:rPr lang="en-US" sz="2133" dirty="0">
                <a:solidFill>
                  <a:schemeClr val="tx2">
                    <a:lumMod val="75000"/>
                  </a:schemeClr>
                </a:solidFill>
              </a:rPr>
              <a:t> Teaching them to observe all things whatsoever I have commanded you: and, lo, I am with you </a:t>
            </a:r>
            <a:r>
              <a:rPr lang="en-US" sz="2133" dirty="0" err="1">
                <a:solidFill>
                  <a:schemeClr val="tx2">
                    <a:lumMod val="75000"/>
                  </a:schemeClr>
                </a:solidFill>
              </a:rPr>
              <a:t>alway</a:t>
            </a:r>
            <a:r>
              <a:rPr lang="en-US" sz="2133" dirty="0">
                <a:solidFill>
                  <a:schemeClr val="tx2">
                    <a:lumMod val="75000"/>
                  </a:schemeClr>
                </a:solidFill>
              </a:rPr>
              <a:t>, </a:t>
            </a:r>
            <a:r>
              <a:rPr lang="en-US" sz="2133" i="1" dirty="0">
                <a:solidFill>
                  <a:schemeClr val="tx2">
                    <a:lumMod val="75000"/>
                  </a:schemeClr>
                </a:solidFill>
              </a:rPr>
              <a:t>even </a:t>
            </a:r>
            <a:r>
              <a:rPr lang="en-US" sz="2133" dirty="0">
                <a:solidFill>
                  <a:schemeClr val="tx2">
                    <a:lumMod val="75000"/>
                  </a:schemeClr>
                </a:solidFill>
              </a:rPr>
              <a:t>unto the end of the world. Amen.</a:t>
            </a:r>
          </a:p>
          <a:p>
            <a:pPr>
              <a:spcBef>
                <a:spcPts val="1600"/>
              </a:spcBef>
            </a:pPr>
            <a:r>
              <a:rPr lang="en-US" sz="2133" b="1" dirty="0">
                <a:solidFill>
                  <a:schemeClr val="tx2">
                    <a:lumMod val="75000"/>
                  </a:schemeClr>
                </a:solidFill>
              </a:rPr>
              <a:t>Mark 16:15</a:t>
            </a:r>
            <a:br>
              <a:rPr lang="en-US" sz="2133" b="1" dirty="0">
                <a:solidFill>
                  <a:schemeClr val="tx2">
                    <a:lumMod val="75000"/>
                  </a:schemeClr>
                </a:solidFill>
              </a:rPr>
            </a:br>
            <a:r>
              <a:rPr lang="en-US" sz="2133" dirty="0">
                <a:solidFill>
                  <a:schemeClr val="tx2">
                    <a:lumMod val="75000"/>
                  </a:schemeClr>
                </a:solidFill>
              </a:rPr>
              <a:t>And he said unto them, Go ye into all the world, and preach the gospel to every creature. </a:t>
            </a:r>
            <a:endParaRPr lang="en-US" sz="2133" dirty="0">
              <a:solidFill>
                <a:schemeClr val="tx2">
                  <a:lumMod val="75000"/>
                </a:schemeClr>
              </a:solidFill>
              <a:latin typeface="+mj-lt"/>
            </a:endParaRP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Great Commission</a:t>
            </a:r>
          </a:p>
        </p:txBody>
      </p:sp>
    </p:spTree>
    <p:extLst>
      <p:ext uri="{BB962C8B-B14F-4D97-AF65-F5344CB8AC3E}">
        <p14:creationId xmlns:p14="http://schemas.microsoft.com/office/powerpoint/2010/main" val="32463737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1803400"/>
            <a:ext cx="11176000" cy="4673600"/>
          </a:xfrm>
        </p:spPr>
        <p:txBody>
          <a:bodyPr>
            <a:noAutofit/>
          </a:bodyPr>
          <a:lstStyle/>
          <a:p>
            <a:pPr marL="0" indent="0">
              <a:buNone/>
            </a:pPr>
            <a:r>
              <a:rPr lang="en-US" sz="2667" b="1" dirty="0"/>
              <a:t>Acts 1:8</a:t>
            </a:r>
            <a:br>
              <a:rPr lang="en-US" sz="2667" b="1" dirty="0"/>
            </a:br>
            <a:r>
              <a:rPr lang="en-US" sz="2400" dirty="0"/>
              <a:t>But ye shall receive power, after that the Holy Ghost is come upon you: and ye shall be witnesses unto me both in Jerusalem, and in all Judaea, and in Samaria, and unto </a:t>
            </a:r>
            <a:r>
              <a:rPr lang="en-US" sz="2400" dirty="0">
                <a:solidFill>
                  <a:srgbClr val="FF0000"/>
                </a:solidFill>
              </a:rPr>
              <a:t>the uttermost part of the earth</a:t>
            </a:r>
            <a:r>
              <a:rPr lang="en-US" sz="2400" dirty="0"/>
              <a:t>. </a:t>
            </a:r>
          </a:p>
          <a:p>
            <a:pPr>
              <a:spcBef>
                <a:spcPts val="1600"/>
              </a:spcBef>
            </a:pPr>
            <a:r>
              <a:rPr lang="en-US" sz="2133" b="1" dirty="0">
                <a:solidFill>
                  <a:schemeClr val="tx2">
                    <a:lumMod val="75000"/>
                  </a:schemeClr>
                </a:solidFill>
              </a:rPr>
              <a:t>Matthew 28:19-20</a:t>
            </a:r>
            <a:br>
              <a:rPr lang="en-US" sz="2133" b="1" dirty="0">
                <a:solidFill>
                  <a:schemeClr val="tx2">
                    <a:lumMod val="75000"/>
                  </a:schemeClr>
                </a:solidFill>
              </a:rPr>
            </a:br>
            <a:r>
              <a:rPr lang="en-US" sz="2133" baseline="30000" dirty="0">
                <a:solidFill>
                  <a:schemeClr val="tx2">
                    <a:lumMod val="75000"/>
                  </a:schemeClr>
                </a:solidFill>
              </a:rPr>
              <a:t>19</a:t>
            </a:r>
            <a:r>
              <a:rPr lang="en-US" sz="2133" dirty="0">
                <a:solidFill>
                  <a:schemeClr val="tx2">
                    <a:lumMod val="75000"/>
                  </a:schemeClr>
                </a:solidFill>
              </a:rPr>
              <a:t> Go ye therefore, and teach all nations, baptizing them in the name of the Father, and of the Son, and of the Holy Ghost:  </a:t>
            </a:r>
            <a:br>
              <a:rPr lang="en-US" sz="2133" dirty="0">
                <a:solidFill>
                  <a:schemeClr val="tx2">
                    <a:lumMod val="75000"/>
                  </a:schemeClr>
                </a:solidFill>
              </a:rPr>
            </a:br>
            <a:r>
              <a:rPr lang="en-US" sz="2133" baseline="30000" dirty="0">
                <a:solidFill>
                  <a:schemeClr val="tx2">
                    <a:lumMod val="75000"/>
                  </a:schemeClr>
                </a:solidFill>
              </a:rPr>
              <a:t>20</a:t>
            </a:r>
            <a:r>
              <a:rPr lang="en-US" sz="2133" dirty="0">
                <a:solidFill>
                  <a:schemeClr val="tx2">
                    <a:lumMod val="75000"/>
                  </a:schemeClr>
                </a:solidFill>
              </a:rPr>
              <a:t> Teaching them to observe all things whatsoever I have commanded you: and, lo, I am with you </a:t>
            </a:r>
            <a:r>
              <a:rPr lang="en-US" sz="2133" dirty="0" err="1">
                <a:solidFill>
                  <a:schemeClr val="tx2">
                    <a:lumMod val="75000"/>
                  </a:schemeClr>
                </a:solidFill>
              </a:rPr>
              <a:t>alway</a:t>
            </a:r>
            <a:r>
              <a:rPr lang="en-US" sz="2133" dirty="0">
                <a:solidFill>
                  <a:schemeClr val="tx2">
                    <a:lumMod val="75000"/>
                  </a:schemeClr>
                </a:solidFill>
              </a:rPr>
              <a:t>, </a:t>
            </a:r>
            <a:r>
              <a:rPr lang="en-US" sz="2133" i="1" dirty="0">
                <a:solidFill>
                  <a:schemeClr val="tx2">
                    <a:lumMod val="75000"/>
                  </a:schemeClr>
                </a:solidFill>
              </a:rPr>
              <a:t>even </a:t>
            </a:r>
            <a:r>
              <a:rPr lang="en-US" sz="2133" dirty="0">
                <a:solidFill>
                  <a:schemeClr val="tx2">
                    <a:lumMod val="75000"/>
                  </a:schemeClr>
                </a:solidFill>
              </a:rPr>
              <a:t>unto the end of the world. Amen.</a:t>
            </a:r>
          </a:p>
          <a:p>
            <a:pPr>
              <a:spcBef>
                <a:spcPts val="1600"/>
              </a:spcBef>
            </a:pPr>
            <a:r>
              <a:rPr lang="en-US" sz="2133" b="1" dirty="0">
                <a:solidFill>
                  <a:schemeClr val="tx2">
                    <a:lumMod val="75000"/>
                  </a:schemeClr>
                </a:solidFill>
              </a:rPr>
              <a:t>Mark 16:15</a:t>
            </a:r>
            <a:br>
              <a:rPr lang="en-US" sz="2133" b="1" dirty="0">
                <a:solidFill>
                  <a:schemeClr val="tx2">
                    <a:lumMod val="75000"/>
                  </a:schemeClr>
                </a:solidFill>
              </a:rPr>
            </a:br>
            <a:r>
              <a:rPr lang="en-US" sz="2133" dirty="0">
                <a:solidFill>
                  <a:schemeClr val="tx2">
                    <a:lumMod val="75000"/>
                  </a:schemeClr>
                </a:solidFill>
              </a:rPr>
              <a:t>And he said unto them, Go ye into all the world, and preach the gospel to every creature. </a:t>
            </a:r>
            <a:endParaRPr lang="en-US" sz="2133" dirty="0">
              <a:solidFill>
                <a:schemeClr val="tx2">
                  <a:lumMod val="75000"/>
                </a:schemeClr>
              </a:solidFill>
              <a:latin typeface="+mj-lt"/>
            </a:endParaRP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Great Commission</a:t>
            </a:r>
          </a:p>
        </p:txBody>
      </p:sp>
    </p:spTree>
    <p:extLst>
      <p:ext uri="{BB962C8B-B14F-4D97-AF65-F5344CB8AC3E}">
        <p14:creationId xmlns:p14="http://schemas.microsoft.com/office/powerpoint/2010/main" val="1040501473"/>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1803400"/>
            <a:ext cx="11176000" cy="4673600"/>
          </a:xfrm>
        </p:spPr>
        <p:txBody>
          <a:bodyPr>
            <a:noAutofit/>
          </a:bodyPr>
          <a:lstStyle/>
          <a:p>
            <a:pPr marL="0" indent="0">
              <a:buNone/>
            </a:pPr>
            <a:r>
              <a:rPr lang="en-US" sz="2667" b="1" dirty="0"/>
              <a:t>Acts 1:8</a:t>
            </a:r>
            <a:br>
              <a:rPr lang="en-US" sz="2667" b="1" dirty="0"/>
            </a:br>
            <a:r>
              <a:rPr lang="en-US" sz="2400" dirty="0"/>
              <a:t>But ye shall receive power, after that the Holy Ghost is come upon you: and ye shall be witnesses unto me both in Jerusalem, and in all Judaea, and in Samaria, and unto </a:t>
            </a:r>
            <a:r>
              <a:rPr lang="en-US" sz="2400" dirty="0">
                <a:solidFill>
                  <a:srgbClr val="FF0000"/>
                </a:solidFill>
              </a:rPr>
              <a:t>the uttermost part of the earth</a:t>
            </a:r>
            <a:r>
              <a:rPr lang="en-US" sz="2400" dirty="0"/>
              <a:t>. </a:t>
            </a:r>
          </a:p>
          <a:p>
            <a:pPr>
              <a:spcBef>
                <a:spcPts val="1600"/>
              </a:spcBef>
            </a:pPr>
            <a:r>
              <a:rPr lang="en-US" sz="2133" b="1" dirty="0">
                <a:solidFill>
                  <a:schemeClr val="tx2">
                    <a:lumMod val="75000"/>
                  </a:schemeClr>
                </a:solidFill>
              </a:rPr>
              <a:t>Matthew 28:19-20</a:t>
            </a:r>
            <a:br>
              <a:rPr lang="en-US" sz="2133" b="1" dirty="0">
                <a:solidFill>
                  <a:schemeClr val="tx2">
                    <a:lumMod val="75000"/>
                  </a:schemeClr>
                </a:solidFill>
              </a:rPr>
            </a:br>
            <a:r>
              <a:rPr lang="en-US" sz="2133" baseline="30000" dirty="0">
                <a:solidFill>
                  <a:schemeClr val="tx2">
                    <a:lumMod val="75000"/>
                  </a:schemeClr>
                </a:solidFill>
              </a:rPr>
              <a:t>19</a:t>
            </a:r>
            <a:r>
              <a:rPr lang="en-US" sz="2133" dirty="0">
                <a:solidFill>
                  <a:schemeClr val="tx2">
                    <a:lumMod val="75000"/>
                  </a:schemeClr>
                </a:solidFill>
              </a:rPr>
              <a:t> Go ye therefore, and </a:t>
            </a:r>
            <a:r>
              <a:rPr lang="en-US" sz="2133" dirty="0">
                <a:solidFill>
                  <a:srgbClr val="FF0000"/>
                </a:solidFill>
              </a:rPr>
              <a:t>teach all nations</a:t>
            </a:r>
            <a:r>
              <a:rPr lang="en-US" sz="2133" dirty="0">
                <a:solidFill>
                  <a:schemeClr val="tx2">
                    <a:lumMod val="75000"/>
                  </a:schemeClr>
                </a:solidFill>
              </a:rPr>
              <a:t>, baptizing them in the name of the Father, and of the Son, and of the Holy Ghost:  </a:t>
            </a:r>
            <a:br>
              <a:rPr lang="en-US" sz="2133" dirty="0">
                <a:solidFill>
                  <a:schemeClr val="tx2">
                    <a:lumMod val="75000"/>
                  </a:schemeClr>
                </a:solidFill>
              </a:rPr>
            </a:br>
            <a:r>
              <a:rPr lang="en-US" sz="2133" baseline="30000" dirty="0">
                <a:solidFill>
                  <a:schemeClr val="tx2">
                    <a:lumMod val="75000"/>
                  </a:schemeClr>
                </a:solidFill>
              </a:rPr>
              <a:t>20</a:t>
            </a:r>
            <a:r>
              <a:rPr lang="en-US" sz="2133" dirty="0">
                <a:solidFill>
                  <a:schemeClr val="tx2">
                    <a:lumMod val="75000"/>
                  </a:schemeClr>
                </a:solidFill>
              </a:rPr>
              <a:t> Teaching them to observe all things whatsoever I have commanded you: and, lo, I am with you </a:t>
            </a:r>
            <a:r>
              <a:rPr lang="en-US" sz="2133" dirty="0" err="1">
                <a:solidFill>
                  <a:schemeClr val="tx2">
                    <a:lumMod val="75000"/>
                  </a:schemeClr>
                </a:solidFill>
              </a:rPr>
              <a:t>alway</a:t>
            </a:r>
            <a:r>
              <a:rPr lang="en-US" sz="2133" dirty="0">
                <a:solidFill>
                  <a:schemeClr val="tx2">
                    <a:lumMod val="75000"/>
                  </a:schemeClr>
                </a:solidFill>
              </a:rPr>
              <a:t>, </a:t>
            </a:r>
            <a:r>
              <a:rPr lang="en-US" sz="2133" i="1" dirty="0">
                <a:solidFill>
                  <a:schemeClr val="tx2">
                    <a:lumMod val="75000"/>
                  </a:schemeClr>
                </a:solidFill>
              </a:rPr>
              <a:t>even </a:t>
            </a:r>
            <a:r>
              <a:rPr lang="en-US" sz="2133" dirty="0">
                <a:solidFill>
                  <a:schemeClr val="tx2">
                    <a:lumMod val="75000"/>
                  </a:schemeClr>
                </a:solidFill>
              </a:rPr>
              <a:t>unto the end of the world. Amen.</a:t>
            </a:r>
          </a:p>
          <a:p>
            <a:pPr>
              <a:spcBef>
                <a:spcPts val="1600"/>
              </a:spcBef>
            </a:pPr>
            <a:r>
              <a:rPr lang="en-US" sz="2133" b="1" dirty="0">
                <a:solidFill>
                  <a:schemeClr val="tx2">
                    <a:lumMod val="75000"/>
                  </a:schemeClr>
                </a:solidFill>
              </a:rPr>
              <a:t>Mark 16:15</a:t>
            </a:r>
            <a:br>
              <a:rPr lang="en-US" sz="2133" b="1" dirty="0">
                <a:solidFill>
                  <a:schemeClr val="tx2">
                    <a:lumMod val="75000"/>
                  </a:schemeClr>
                </a:solidFill>
              </a:rPr>
            </a:br>
            <a:r>
              <a:rPr lang="en-US" sz="2133" dirty="0">
                <a:solidFill>
                  <a:schemeClr val="tx2">
                    <a:lumMod val="75000"/>
                  </a:schemeClr>
                </a:solidFill>
              </a:rPr>
              <a:t>And he said unto them, Go ye into all the world, and preach the gospel to every creature. </a:t>
            </a:r>
            <a:endParaRPr lang="en-US" sz="2133" dirty="0">
              <a:solidFill>
                <a:schemeClr val="tx2">
                  <a:lumMod val="75000"/>
                </a:schemeClr>
              </a:solidFill>
              <a:latin typeface="+mj-lt"/>
            </a:endParaRP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Great Commission</a:t>
            </a:r>
          </a:p>
        </p:txBody>
      </p:sp>
    </p:spTree>
    <p:extLst>
      <p:ext uri="{BB962C8B-B14F-4D97-AF65-F5344CB8AC3E}">
        <p14:creationId xmlns:p14="http://schemas.microsoft.com/office/powerpoint/2010/main" val="1277602258"/>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8000" y="1803400"/>
            <a:ext cx="11176000" cy="4673600"/>
          </a:xfrm>
        </p:spPr>
        <p:txBody>
          <a:bodyPr>
            <a:noAutofit/>
          </a:bodyPr>
          <a:lstStyle/>
          <a:p>
            <a:pPr marL="0" indent="0">
              <a:buNone/>
            </a:pPr>
            <a:r>
              <a:rPr lang="en-US" sz="2667" b="1" dirty="0"/>
              <a:t>Acts 1:8</a:t>
            </a:r>
            <a:br>
              <a:rPr lang="en-US" sz="2667" b="1" dirty="0"/>
            </a:br>
            <a:r>
              <a:rPr lang="en-US" sz="2400" dirty="0"/>
              <a:t>But ye shall receive power, after that the Holy Ghost is come upon you: and ye shall be witnesses unto me both in Jerusalem, and in all Judaea, and in Samaria, and unto </a:t>
            </a:r>
            <a:r>
              <a:rPr lang="en-US" sz="2400" dirty="0">
                <a:solidFill>
                  <a:srgbClr val="FF0000"/>
                </a:solidFill>
              </a:rPr>
              <a:t>the uttermost part of the earth</a:t>
            </a:r>
            <a:r>
              <a:rPr lang="en-US" sz="2400" dirty="0"/>
              <a:t>. </a:t>
            </a:r>
          </a:p>
          <a:p>
            <a:pPr>
              <a:spcBef>
                <a:spcPts val="1600"/>
              </a:spcBef>
            </a:pPr>
            <a:r>
              <a:rPr lang="en-US" sz="2133" b="1" dirty="0">
                <a:solidFill>
                  <a:schemeClr val="tx2">
                    <a:lumMod val="75000"/>
                  </a:schemeClr>
                </a:solidFill>
              </a:rPr>
              <a:t>Matthew 28:19-20</a:t>
            </a:r>
            <a:br>
              <a:rPr lang="en-US" sz="2133" b="1" dirty="0">
                <a:solidFill>
                  <a:schemeClr val="tx2">
                    <a:lumMod val="75000"/>
                  </a:schemeClr>
                </a:solidFill>
              </a:rPr>
            </a:br>
            <a:r>
              <a:rPr lang="en-US" sz="2133" baseline="30000" dirty="0">
                <a:solidFill>
                  <a:schemeClr val="tx2">
                    <a:lumMod val="75000"/>
                  </a:schemeClr>
                </a:solidFill>
              </a:rPr>
              <a:t>19</a:t>
            </a:r>
            <a:r>
              <a:rPr lang="en-US" sz="2133" dirty="0">
                <a:solidFill>
                  <a:schemeClr val="tx2">
                    <a:lumMod val="75000"/>
                  </a:schemeClr>
                </a:solidFill>
              </a:rPr>
              <a:t> Go ye therefore, and </a:t>
            </a:r>
            <a:r>
              <a:rPr lang="en-US" sz="2133" dirty="0">
                <a:solidFill>
                  <a:srgbClr val="FF0000"/>
                </a:solidFill>
              </a:rPr>
              <a:t>teach all nations</a:t>
            </a:r>
            <a:r>
              <a:rPr lang="en-US" sz="2133" dirty="0">
                <a:solidFill>
                  <a:schemeClr val="tx2">
                    <a:lumMod val="75000"/>
                  </a:schemeClr>
                </a:solidFill>
              </a:rPr>
              <a:t>, baptizing them in the name of the Father, and of the Son, and of the Holy Ghost:  </a:t>
            </a:r>
            <a:br>
              <a:rPr lang="en-US" sz="2133" dirty="0">
                <a:solidFill>
                  <a:schemeClr val="tx2">
                    <a:lumMod val="75000"/>
                  </a:schemeClr>
                </a:solidFill>
              </a:rPr>
            </a:br>
            <a:r>
              <a:rPr lang="en-US" sz="2133" baseline="30000" dirty="0">
                <a:solidFill>
                  <a:schemeClr val="tx2">
                    <a:lumMod val="75000"/>
                  </a:schemeClr>
                </a:solidFill>
              </a:rPr>
              <a:t>20</a:t>
            </a:r>
            <a:r>
              <a:rPr lang="en-US" sz="2133" dirty="0">
                <a:solidFill>
                  <a:schemeClr val="tx2">
                    <a:lumMod val="75000"/>
                  </a:schemeClr>
                </a:solidFill>
              </a:rPr>
              <a:t> Teaching them to observe all things whatsoever I have commanded you: and, lo, I am with you </a:t>
            </a:r>
            <a:r>
              <a:rPr lang="en-US" sz="2133" dirty="0" err="1">
                <a:solidFill>
                  <a:schemeClr val="tx2">
                    <a:lumMod val="75000"/>
                  </a:schemeClr>
                </a:solidFill>
              </a:rPr>
              <a:t>alway</a:t>
            </a:r>
            <a:r>
              <a:rPr lang="en-US" sz="2133" dirty="0">
                <a:solidFill>
                  <a:schemeClr val="tx2">
                    <a:lumMod val="75000"/>
                  </a:schemeClr>
                </a:solidFill>
              </a:rPr>
              <a:t>, </a:t>
            </a:r>
            <a:r>
              <a:rPr lang="en-US" sz="2133" i="1" dirty="0">
                <a:solidFill>
                  <a:schemeClr val="tx2">
                    <a:lumMod val="75000"/>
                  </a:schemeClr>
                </a:solidFill>
              </a:rPr>
              <a:t>even </a:t>
            </a:r>
            <a:r>
              <a:rPr lang="en-US" sz="2133" dirty="0">
                <a:solidFill>
                  <a:schemeClr val="tx2">
                    <a:lumMod val="75000"/>
                  </a:schemeClr>
                </a:solidFill>
              </a:rPr>
              <a:t>unto the end of the world. Amen.</a:t>
            </a:r>
          </a:p>
          <a:p>
            <a:pPr>
              <a:spcBef>
                <a:spcPts val="1600"/>
              </a:spcBef>
            </a:pPr>
            <a:r>
              <a:rPr lang="en-US" sz="2133" b="1" dirty="0">
                <a:solidFill>
                  <a:schemeClr val="tx2">
                    <a:lumMod val="75000"/>
                  </a:schemeClr>
                </a:solidFill>
              </a:rPr>
              <a:t>Mark 16:15</a:t>
            </a:r>
            <a:br>
              <a:rPr lang="en-US" sz="2133" b="1" dirty="0">
                <a:solidFill>
                  <a:schemeClr val="tx2">
                    <a:lumMod val="75000"/>
                  </a:schemeClr>
                </a:solidFill>
              </a:rPr>
            </a:br>
            <a:r>
              <a:rPr lang="en-US" sz="2133" dirty="0">
                <a:solidFill>
                  <a:schemeClr val="tx2">
                    <a:lumMod val="75000"/>
                  </a:schemeClr>
                </a:solidFill>
              </a:rPr>
              <a:t>And he said unto them, </a:t>
            </a:r>
            <a:r>
              <a:rPr lang="en-US" sz="2133" dirty="0">
                <a:solidFill>
                  <a:srgbClr val="FF0000"/>
                </a:solidFill>
              </a:rPr>
              <a:t>Go ye into all the world</a:t>
            </a:r>
            <a:r>
              <a:rPr lang="en-US" sz="2133" dirty="0">
                <a:solidFill>
                  <a:schemeClr val="tx2">
                    <a:lumMod val="75000"/>
                  </a:schemeClr>
                </a:solidFill>
              </a:rPr>
              <a:t>, and preach the gospel to every creature. </a:t>
            </a:r>
            <a:endParaRPr lang="en-US" sz="2133" dirty="0">
              <a:solidFill>
                <a:schemeClr val="tx2">
                  <a:lumMod val="75000"/>
                </a:schemeClr>
              </a:solidFill>
              <a:latin typeface="+mj-lt"/>
            </a:endParaRP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Great Commission</a:t>
            </a:r>
          </a:p>
        </p:txBody>
      </p:sp>
    </p:spTree>
    <p:extLst>
      <p:ext uri="{BB962C8B-B14F-4D97-AF65-F5344CB8AC3E}">
        <p14:creationId xmlns:p14="http://schemas.microsoft.com/office/powerpoint/2010/main" val="3310887470"/>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16000" y="1701800"/>
            <a:ext cx="10058400" cy="4572000"/>
          </a:xfrm>
        </p:spPr>
        <p:txBody>
          <a:bodyPr>
            <a:noAutofit/>
          </a:bodyPr>
          <a:lstStyle/>
          <a:p>
            <a:r>
              <a:rPr lang="en-US" sz="2667" b="1" dirty="0"/>
              <a:t>Acts 1:8</a:t>
            </a:r>
            <a:br>
              <a:rPr lang="en-US" sz="2667" b="1" dirty="0"/>
            </a:br>
            <a:r>
              <a:rPr lang="en-US" sz="2667" b="1" dirty="0"/>
              <a:t>… </a:t>
            </a:r>
            <a:r>
              <a:rPr lang="en-US" sz="2400" dirty="0"/>
              <a:t>ye shall be witnesses unto me both in Jerusalem, and in all Judaea, and in Samaria, and unto the uttermost part of the earth. </a:t>
            </a:r>
            <a:endParaRPr lang="en-US" sz="2400" dirty="0">
              <a:latin typeface="+mj-lt"/>
            </a:endParaRPr>
          </a:p>
          <a:p>
            <a:pPr>
              <a:spcBef>
                <a:spcPts val="2400"/>
              </a:spcBef>
            </a:pPr>
            <a:r>
              <a:rPr lang="en-US" sz="2667" dirty="0">
                <a:latin typeface="+mj-lt"/>
              </a:rPr>
              <a:t>1. </a:t>
            </a:r>
            <a:r>
              <a:rPr lang="en-US" sz="2667" dirty="0">
                <a:solidFill>
                  <a:srgbClr val="C00000"/>
                </a:solidFill>
                <a:latin typeface="+mj-lt"/>
              </a:rPr>
              <a:t>The witness in Jerusalem:</a:t>
            </a:r>
          </a:p>
          <a:p>
            <a:pPr lvl="2"/>
            <a:r>
              <a:rPr lang="en-US" dirty="0">
                <a:solidFill>
                  <a:schemeClr val="accent2"/>
                </a:solidFill>
                <a:latin typeface="+mj-lt"/>
              </a:rPr>
              <a:t>Chapters 1 to 7</a:t>
            </a:r>
          </a:p>
          <a:p>
            <a:r>
              <a:rPr lang="en-US" sz="2667" dirty="0">
                <a:latin typeface="+mj-lt"/>
              </a:rPr>
              <a:t>2. </a:t>
            </a:r>
            <a:r>
              <a:rPr lang="en-US" sz="2667" dirty="0">
                <a:solidFill>
                  <a:srgbClr val="C00000"/>
                </a:solidFill>
                <a:latin typeface="+mj-lt"/>
              </a:rPr>
              <a:t>The witness in Judaea and Samaria: </a:t>
            </a:r>
          </a:p>
          <a:p>
            <a:pPr lvl="2"/>
            <a:r>
              <a:rPr lang="en-US" dirty="0">
                <a:solidFill>
                  <a:schemeClr val="accent2"/>
                </a:solidFill>
                <a:latin typeface="+mj-lt"/>
              </a:rPr>
              <a:t>Chapters 8 to 12</a:t>
            </a:r>
          </a:p>
          <a:p>
            <a:r>
              <a:rPr lang="en-US" sz="2667" dirty="0">
                <a:latin typeface="+mj-lt"/>
              </a:rPr>
              <a:t>3. </a:t>
            </a:r>
            <a:r>
              <a:rPr lang="en-US" sz="2667" dirty="0">
                <a:solidFill>
                  <a:srgbClr val="C00000"/>
                </a:solidFill>
              </a:rPr>
              <a:t>The witness unto the uttermost parts of the earth</a:t>
            </a:r>
            <a:r>
              <a:rPr lang="en-US" sz="2667" dirty="0">
                <a:solidFill>
                  <a:srgbClr val="C00000"/>
                </a:solidFill>
                <a:latin typeface="+mj-lt"/>
              </a:rPr>
              <a:t>: </a:t>
            </a:r>
          </a:p>
          <a:p>
            <a:pPr lvl="2"/>
            <a:r>
              <a:rPr lang="en-US" dirty="0">
                <a:solidFill>
                  <a:schemeClr val="accent2"/>
                </a:solidFill>
                <a:latin typeface="+mj-lt"/>
              </a:rPr>
              <a:t>Chapters 13 to 28</a:t>
            </a:r>
          </a:p>
        </p:txBody>
      </p:sp>
      <p:sp>
        <p:nvSpPr>
          <p:cNvPr id="3" name="Title 2"/>
          <p:cNvSpPr>
            <a:spLocks noGrp="1"/>
          </p:cNvSpPr>
          <p:nvPr>
            <p:ph type="title"/>
          </p:nvPr>
        </p:nvSpPr>
        <p:spPr>
          <a:xfrm>
            <a:off x="609600" y="381000"/>
            <a:ext cx="10972800" cy="1252728"/>
          </a:xfrm>
        </p:spPr>
        <p:txBody>
          <a:bodyPr>
            <a:noAutofit/>
          </a:bodyPr>
          <a:lstStyle/>
          <a:p>
            <a:r>
              <a:rPr lang="en-US" sz="4267" dirty="0"/>
              <a:t>Acts 1:8 and the Structure of the Book</a:t>
            </a:r>
          </a:p>
        </p:txBody>
      </p:sp>
    </p:spTree>
    <p:extLst>
      <p:ext uri="{BB962C8B-B14F-4D97-AF65-F5344CB8AC3E}">
        <p14:creationId xmlns:p14="http://schemas.microsoft.com/office/powerpoint/2010/main" val="5115033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17602" y="2895600"/>
            <a:ext cx="9877777" cy="2438400"/>
          </a:xfrm>
        </p:spPr>
        <p:txBody>
          <a:bodyPr>
            <a:normAutofit/>
          </a:bodyPr>
          <a:lstStyle/>
          <a:p>
            <a:r>
              <a:rPr lang="en-US" sz="3733" dirty="0"/>
              <a:t>Part 1:  </a:t>
            </a:r>
            <a:r>
              <a:rPr lang="en-US" sz="3733" dirty="0">
                <a:solidFill>
                  <a:schemeClr val="accent2"/>
                </a:solidFill>
              </a:rPr>
              <a:t>The Jews</a:t>
            </a:r>
          </a:p>
          <a:p>
            <a:r>
              <a:rPr lang="en-US" sz="3733" dirty="0"/>
              <a:t>Part 2:  </a:t>
            </a:r>
            <a:r>
              <a:rPr lang="en-US" sz="3733" dirty="0">
                <a:solidFill>
                  <a:schemeClr val="accent2"/>
                </a:solidFill>
              </a:rPr>
              <a:t>The Samaritans</a:t>
            </a:r>
          </a:p>
          <a:p>
            <a:r>
              <a:rPr lang="en-US" sz="3733" dirty="0"/>
              <a:t>Part 3:  </a:t>
            </a:r>
            <a:r>
              <a:rPr lang="en-US" sz="3733" dirty="0">
                <a:solidFill>
                  <a:schemeClr val="accent2"/>
                </a:solidFill>
              </a:rPr>
              <a:t>The Gentiles</a:t>
            </a:r>
          </a:p>
        </p:txBody>
      </p:sp>
      <p:sp>
        <p:nvSpPr>
          <p:cNvPr id="3" name="Title 2"/>
          <p:cNvSpPr>
            <a:spLocks noGrp="1"/>
          </p:cNvSpPr>
          <p:nvPr>
            <p:ph type="title"/>
          </p:nvPr>
        </p:nvSpPr>
        <p:spPr/>
        <p:txBody>
          <a:bodyPr>
            <a:normAutofit/>
          </a:bodyPr>
          <a:lstStyle/>
          <a:p>
            <a:r>
              <a:rPr lang="en-US" sz="4267" dirty="0"/>
              <a:t>The Three Audiences</a:t>
            </a:r>
          </a:p>
        </p:txBody>
      </p:sp>
    </p:spTree>
    <p:extLst>
      <p:ext uri="{BB962C8B-B14F-4D97-AF65-F5344CB8AC3E}">
        <p14:creationId xmlns:p14="http://schemas.microsoft.com/office/powerpoint/2010/main" val="25776542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17602" y="2819400"/>
            <a:ext cx="9877777" cy="2590800"/>
          </a:xfrm>
        </p:spPr>
        <p:txBody>
          <a:bodyPr>
            <a:normAutofit/>
          </a:bodyPr>
          <a:lstStyle/>
          <a:p>
            <a:r>
              <a:rPr lang="en-US" sz="3733" dirty="0">
                <a:latin typeface="+mj-lt"/>
              </a:rPr>
              <a:t>Part 1:   </a:t>
            </a:r>
            <a:r>
              <a:rPr lang="en-US" sz="3733" dirty="0">
                <a:solidFill>
                  <a:schemeClr val="accent2"/>
                </a:solidFill>
                <a:latin typeface="+mj-lt"/>
              </a:rPr>
              <a:t>Peter</a:t>
            </a:r>
          </a:p>
          <a:p>
            <a:r>
              <a:rPr lang="en-US" sz="3733" dirty="0">
                <a:latin typeface="+mj-lt"/>
              </a:rPr>
              <a:t>Part 2:   </a:t>
            </a:r>
            <a:r>
              <a:rPr lang="en-US" sz="3733" dirty="0">
                <a:solidFill>
                  <a:schemeClr val="accent2"/>
                </a:solidFill>
                <a:latin typeface="+mj-lt"/>
              </a:rPr>
              <a:t>Peter and Paul </a:t>
            </a:r>
            <a:r>
              <a:rPr lang="en-US" sz="2667" dirty="0">
                <a:solidFill>
                  <a:schemeClr val="accent2"/>
                </a:solidFill>
                <a:latin typeface="+mj-lt"/>
              </a:rPr>
              <a:t>(Saul of Tarsus) </a:t>
            </a:r>
            <a:endParaRPr lang="en-US" sz="3733" dirty="0">
              <a:solidFill>
                <a:schemeClr val="accent2"/>
              </a:solidFill>
              <a:latin typeface="+mj-lt"/>
            </a:endParaRPr>
          </a:p>
          <a:p>
            <a:r>
              <a:rPr lang="en-US" sz="3733" dirty="0">
                <a:latin typeface="+mj-lt"/>
              </a:rPr>
              <a:t>Part 3:   </a:t>
            </a:r>
            <a:r>
              <a:rPr lang="en-US" sz="3733" dirty="0">
                <a:solidFill>
                  <a:schemeClr val="accent2"/>
                </a:solidFill>
                <a:latin typeface="+mj-lt"/>
              </a:rPr>
              <a:t>Paul</a:t>
            </a:r>
          </a:p>
        </p:txBody>
      </p:sp>
      <p:sp>
        <p:nvSpPr>
          <p:cNvPr id="3" name="Title 2"/>
          <p:cNvSpPr>
            <a:spLocks noGrp="1"/>
          </p:cNvSpPr>
          <p:nvPr>
            <p:ph type="title"/>
          </p:nvPr>
        </p:nvSpPr>
        <p:spPr/>
        <p:txBody>
          <a:bodyPr>
            <a:normAutofit/>
          </a:bodyPr>
          <a:lstStyle/>
          <a:p>
            <a:r>
              <a:rPr lang="en-US" sz="4267" dirty="0"/>
              <a:t>The Pillars of the Church</a:t>
            </a:r>
          </a:p>
        </p:txBody>
      </p:sp>
    </p:spTree>
    <p:extLst>
      <p:ext uri="{BB962C8B-B14F-4D97-AF65-F5344CB8AC3E}">
        <p14:creationId xmlns:p14="http://schemas.microsoft.com/office/powerpoint/2010/main" val="16047368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62758" y="2514600"/>
            <a:ext cx="9911644" cy="3657600"/>
          </a:xfrm>
        </p:spPr>
        <p:txBody>
          <a:bodyPr>
            <a:normAutofit/>
          </a:bodyPr>
          <a:lstStyle/>
          <a:p>
            <a:r>
              <a:rPr lang="en-US" sz="3733" dirty="0">
                <a:latin typeface="+mj-lt"/>
              </a:rPr>
              <a:t>Part 1: 	</a:t>
            </a:r>
            <a:r>
              <a:rPr lang="en-US" sz="3733" dirty="0">
                <a:solidFill>
                  <a:schemeClr val="accent2"/>
                </a:solidFill>
                <a:latin typeface="+mj-lt"/>
              </a:rPr>
              <a:t>5 years (AD 30-35)</a:t>
            </a:r>
          </a:p>
          <a:p>
            <a:r>
              <a:rPr lang="en-US" sz="3733" dirty="0">
                <a:latin typeface="+mj-lt"/>
              </a:rPr>
              <a:t>Part 2: 	</a:t>
            </a:r>
            <a:r>
              <a:rPr lang="en-US" sz="3733" dirty="0">
                <a:solidFill>
                  <a:schemeClr val="accent2"/>
                </a:solidFill>
                <a:latin typeface="+mj-lt"/>
              </a:rPr>
              <a:t>13 years (AD 35-48)</a:t>
            </a:r>
          </a:p>
          <a:p>
            <a:r>
              <a:rPr lang="en-US" sz="3733" dirty="0">
                <a:latin typeface="+mj-lt"/>
              </a:rPr>
              <a:t>Part 3: 	</a:t>
            </a:r>
            <a:r>
              <a:rPr lang="en-US" sz="3733" dirty="0">
                <a:solidFill>
                  <a:schemeClr val="accent2"/>
                </a:solidFill>
                <a:latin typeface="+mj-lt"/>
              </a:rPr>
              <a:t>14 years (AD 48-62)</a:t>
            </a:r>
            <a:endParaRPr lang="en-US" sz="3733" dirty="0">
              <a:latin typeface="+mj-lt"/>
            </a:endParaRPr>
          </a:p>
          <a:p>
            <a:pPr lvl="5">
              <a:spcBef>
                <a:spcPts val="3200"/>
              </a:spcBef>
            </a:pPr>
            <a:r>
              <a:rPr lang="en-US" sz="3200" dirty="0"/>
              <a:t>A total of 32 years, </a:t>
            </a:r>
            <a:r>
              <a:rPr lang="en-US" sz="3200" i="1" dirty="0"/>
              <a:t>according to Nelson’s Complete Book of Bible Maps and Charts.</a:t>
            </a:r>
            <a:endParaRPr lang="en-US" sz="3733" i="1" dirty="0">
              <a:latin typeface="+mj-lt"/>
            </a:endParaRPr>
          </a:p>
          <a:p>
            <a:endParaRPr lang="en-US" dirty="0">
              <a:solidFill>
                <a:srgbClr val="FF0000"/>
              </a:solidFill>
            </a:endParaRPr>
          </a:p>
        </p:txBody>
      </p:sp>
      <p:sp>
        <p:nvSpPr>
          <p:cNvPr id="3" name="Title 2"/>
          <p:cNvSpPr>
            <a:spLocks noGrp="1"/>
          </p:cNvSpPr>
          <p:nvPr>
            <p:ph type="title"/>
          </p:nvPr>
        </p:nvSpPr>
        <p:spPr/>
        <p:txBody>
          <a:bodyPr>
            <a:normAutofit/>
          </a:bodyPr>
          <a:lstStyle/>
          <a:p>
            <a:r>
              <a:rPr lang="en-US" sz="4267" dirty="0"/>
              <a:t>The Timeline</a:t>
            </a:r>
          </a:p>
        </p:txBody>
      </p:sp>
    </p:spTree>
    <p:extLst>
      <p:ext uri="{BB962C8B-B14F-4D97-AF65-F5344CB8AC3E}">
        <p14:creationId xmlns:p14="http://schemas.microsoft.com/office/powerpoint/2010/main" val="16583677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64758" y="0"/>
            <a:ext cx="5862484" cy="6858000"/>
          </a:xfrm>
          <a:prstGeom prst="rect">
            <a:avLst/>
          </a:prstGeom>
        </p:spPr>
      </p:pic>
      <p:sp>
        <p:nvSpPr>
          <p:cNvPr id="3" name="TextBox 2"/>
          <p:cNvSpPr txBox="1"/>
          <p:nvPr/>
        </p:nvSpPr>
        <p:spPr>
          <a:xfrm>
            <a:off x="9121422" y="5982935"/>
            <a:ext cx="3026510" cy="830997"/>
          </a:xfrm>
          <a:prstGeom prst="rect">
            <a:avLst/>
          </a:prstGeom>
          <a:solidFill>
            <a:srgbClr val="FFFF00"/>
          </a:solidFill>
          <a:ln w="38100">
            <a:solidFill>
              <a:srgbClr val="FF3399"/>
            </a:solidFill>
          </a:ln>
        </p:spPr>
        <p:txBody>
          <a:bodyPr wrap="square" rtlCol="0">
            <a:spAutoFit/>
          </a:bodyPr>
          <a:lstStyle/>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CHART BY</a:t>
            </a:r>
          </a:p>
          <a:p>
            <a:pPr marL="0" marR="0" lvl="0" indent="0" algn="ctr"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Mark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Dunagan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5465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62C169C-7821-471B-A681-4FA2D722EC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982" y="241160"/>
            <a:ext cx="11374733" cy="6340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957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6B9339-F634-42C1-9A16-D6A9768863E6}"/>
              </a:ext>
            </a:extLst>
          </p:cNvPr>
          <p:cNvSpPr txBox="1"/>
          <p:nvPr/>
        </p:nvSpPr>
        <p:spPr>
          <a:xfrm>
            <a:off x="1588168" y="664144"/>
            <a:ext cx="10019899" cy="57554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PART ONE—The infancy of the church (the church in Jerusalem) (chapters 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(In this section, </a:t>
            </a:r>
            <a:r>
              <a:rPr kumimoji="0" lang="en-US" sz="1000" b="0" i="1" u="none" strike="noStrike" kern="1200" cap="none" spc="0" normalizeH="0" baseline="0" noProof="0" dirty="0">
                <a:ln>
                  <a:noFill/>
                </a:ln>
                <a:solidFill>
                  <a:prstClr val="black"/>
                </a:solidFill>
                <a:effectLst/>
                <a:uLnTx/>
                <a:uFillTx/>
                <a:latin typeface="Calibri"/>
                <a:ea typeface="+mn-ea"/>
                <a:cs typeface="+mn-cs"/>
              </a:rPr>
              <a:t>Jerusalem is the central city of Christianity and Peter is the most prominent person)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	THE POST-RESURRECTION MINISTRY OF CHRIST (1:1–8)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	THE ASCENSION OF CHRIST (1:9–11)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III.	THE WAITING IN THE UPPER ROOM (1:12–26)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IV.	THE ADVENT OF THE HOLY SPIRIT (2:1–41)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	THE SNAPSHOT OF THE EARLY CHURCH (2:42–47)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	THE HEALING OF THE LAME MAN AND ITS CONSEQUENCES (3:1–4:31)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	THE DEATH OF ANANIAS AND SAPPHIRA AND ITS EFFECTS (4:32–5:42)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VIII.	THE APPOINTMENT OF THE SEVEN (6:1–7)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IX.	THE MINISTRY OF STEPHEN (6:8–7:60)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PART TWO—The adolescence of the church (the church in all Judea and In Samaria) (chapters 8–12)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(In this section, </a:t>
            </a:r>
            <a:r>
              <a:rPr kumimoji="0" lang="en-US" sz="1000" b="0" i="1" u="none" strike="noStrike" kern="1200" cap="none" spc="0" normalizeH="0" baseline="0" noProof="0" dirty="0">
                <a:ln>
                  <a:noFill/>
                </a:ln>
                <a:solidFill>
                  <a:prstClr val="black"/>
                </a:solidFill>
                <a:effectLst/>
                <a:uLnTx/>
                <a:uFillTx/>
                <a:latin typeface="Calibri"/>
                <a:ea typeface="+mn-ea"/>
                <a:cs typeface="+mn-cs"/>
              </a:rPr>
              <a:t>Jerusalem is gradually being replaced by Antioch as the central city of Christianity and Peter is gradually being replaced by Paul as the most prominent person)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	THE FIRST MENTION OF PAUL (7:58; 8:1,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	THE PERSECUTION AND SCATTERING OF THE JERUSALEM CHURCH (8:1–4)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III.	THE CONVERSION OF SAMARITANS (8:5–25)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IV.	THE CONVERSION OF A JEWISH PROSELYTE (8:26–40)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	THE CONVERSION OF SAUL (9:1–31)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	THE EXPANSION OF THE CHURCH IN WESTERN JUDEA (9:32–43)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	THE CONVERSION OF GENTILE GOD-FEARERS (chapter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VIII.	THE GROWING VISION OF THE JEWISH LEADERS (11:1–18)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IX.	THE CONVERSION OF PAGAN GENTILES (11:19–26)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X.	THE GROWING TIES BETWEEN JEWISH AND GENTILE CHRISTIANITY (11:27–30)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XI.	THE COMPLETION OF THE TRANSITION (chapter 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PART THREE—The maturity of the church (the church in all the world) (chapters 13–28)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(In this section, </a:t>
            </a:r>
            <a:r>
              <a:rPr kumimoji="0" lang="en-US" sz="1000" b="0" i="1" u="none" strike="noStrike" kern="1200" cap="none" spc="0" normalizeH="0" baseline="0" noProof="0" dirty="0">
                <a:ln>
                  <a:noFill/>
                </a:ln>
                <a:solidFill>
                  <a:prstClr val="black"/>
                </a:solidFill>
                <a:effectLst/>
                <a:uLnTx/>
                <a:uFillTx/>
                <a:latin typeface="Calibri"/>
                <a:ea typeface="+mn-ea"/>
                <a:cs typeface="+mn-cs"/>
              </a:rPr>
              <a:t>Antioch is the central city of Christianity and Paul is the most prominent person)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	PAUL’S CALL AT ANTIOCH TO HIS LIFE’S WORK (13:1–3)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	PAUL’S FIRST MISSIONARY JOURNEY (13:4–14:27)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III.	PAUL’S TWO YEARS BACK IN ANTIOCH (14:28–15:35)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IV.	PAUL’S SECOND MISSIONARY JOURNEY (15:36–18:22)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	PAUL’S THIRD MISSIONARY JOURNEY (18:23–21:16)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	PAUL’S ARREST AT JERUSALEM (21:17–23:35)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	PAUL’S TWO-YEARS’ IMPRISONMENT AT CAESAREA (chapters 24–26)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VIII.	PAUL’S SHIPWRECK JOURNEY TO ROME (27:1–28:15)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IX.	PAUL’S FIRST ROMAN IMPRISONMENT (28:16–31)</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Gingrich, R. E. (2002). </a:t>
            </a:r>
            <a:r>
              <a:rPr kumimoji="0" lang="en-US" sz="1800" b="0" i="1" u="sng" strike="noStrike" kern="1200" cap="none" spc="0" normalizeH="0" baseline="0" noProof="0" dirty="0">
                <a:ln>
                  <a:noFill/>
                </a:ln>
                <a:solidFill>
                  <a:srgbClr val="0000FF"/>
                </a:solidFill>
                <a:effectLst/>
                <a:uLnTx/>
                <a:uFillTx/>
                <a:latin typeface="Calibri"/>
                <a:ea typeface="+mn-ea"/>
                <a:cs typeface="+mn-cs"/>
                <a:hlinkClick r:id="rId2"/>
              </a:rPr>
              <a:t>The Book of Acts</a:t>
            </a:r>
            <a:r>
              <a:rPr kumimoji="0" lang="en-US" sz="1800" b="0" i="0" u="none" strike="noStrike" kern="1200" cap="none" spc="0" normalizeH="0" baseline="0" noProof="0" dirty="0">
                <a:ln>
                  <a:noFill/>
                </a:ln>
                <a:solidFill>
                  <a:srgbClr val="0000FF"/>
                </a:solidFill>
                <a:effectLst/>
                <a:uLnTx/>
                <a:uFillTx/>
                <a:latin typeface="Calibri"/>
                <a:ea typeface="+mn-ea"/>
                <a:cs typeface="+mn-cs"/>
                <a:hlinkClick r:id="rId2"/>
              </a:rPr>
              <a:t> (pp. 5–6). Memphis, TN: Riverside Printing.</a:t>
            </a:r>
          </a:p>
        </p:txBody>
      </p:sp>
    </p:spTree>
    <p:extLst>
      <p:ext uri="{BB962C8B-B14F-4D97-AF65-F5344CB8AC3E}">
        <p14:creationId xmlns:p14="http://schemas.microsoft.com/office/powerpoint/2010/main" val="38541109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330722" y="1447800"/>
            <a:ext cx="7041877" cy="4572000"/>
          </a:xfrm>
          <a:prstGeom prst="rect">
            <a:avLst/>
          </a:prstGeom>
          <a:solidFill>
            <a:srgbClr val="C3FF57"/>
          </a:solidFill>
          <a:ln w="762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t" anchorCtr="0">
            <a:normAutofit/>
          </a:bodyPr>
          <a:lstStyle/>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rPr>
              <a:t>Chapter</a:t>
            </a: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Calibri"/>
              </a:rPr>
              <a:t> 1 – “Jesus’ Work On Earth Is Done”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lang="en-US" sz="2800" b="1" baseline="0" dirty="0">
                <a:solidFill>
                  <a:prstClr val="black"/>
                </a:solidFill>
                <a:effectLst>
                  <a:outerShdw blurRad="38100" dist="38100" dir="2700000" algn="tl">
                    <a:srgbClr val="000000">
                      <a:alpha val="43137"/>
                    </a:srgbClr>
                  </a:outerShdw>
                </a:effectLst>
                <a:latin typeface="Calibri"/>
              </a:rPr>
              <a:t>Chapter 2 – “Peter Baptizes</a:t>
            </a:r>
            <a:r>
              <a:rPr lang="en-US" sz="2800" b="1" dirty="0">
                <a:solidFill>
                  <a:prstClr val="black"/>
                </a:solidFill>
                <a:effectLst>
                  <a:outerShdw blurRad="38100" dist="38100" dir="2700000" algn="tl">
                    <a:srgbClr val="000000">
                      <a:alpha val="43137"/>
                    </a:srgbClr>
                  </a:outerShdw>
                </a:effectLst>
                <a:latin typeface="Calibri"/>
              </a:rPr>
              <a:t> A Crew”</a:t>
            </a:r>
            <a:endParaRPr lang="en-US" sz="2800" b="1" baseline="0" dirty="0">
              <a:solidFill>
                <a:prstClr val="black"/>
              </a:solidFill>
              <a:effectLst>
                <a:outerShdw blurRad="38100" dist="38100" dir="2700000" algn="tl">
                  <a:srgbClr val="000000">
                    <a:alpha val="43137"/>
                  </a:srgbClr>
                </a:outerShdw>
              </a:effectLst>
              <a:latin typeface="Calibri"/>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Calibri"/>
              </a:rPr>
              <a:t>Chapter 3 – “A Beggar’s Plea”</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lang="en-US" sz="2800" b="1" baseline="0" dirty="0">
                <a:solidFill>
                  <a:prstClr val="black"/>
                </a:solidFill>
                <a:effectLst>
                  <a:outerShdw blurRad="38100" dist="38100" dir="2700000" algn="tl">
                    <a:srgbClr val="000000">
                      <a:alpha val="43137"/>
                    </a:srgbClr>
                  </a:outerShdw>
                </a:effectLst>
                <a:latin typeface="Calibri"/>
              </a:rPr>
              <a:t>Chapter 4 – “A Jailhouse Door”</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Calibri"/>
              </a:rPr>
              <a:t>Chapter 5 – “</a:t>
            </a:r>
            <a:r>
              <a:rPr kumimoji="0" lang="en-US" sz="24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Calibri"/>
              </a:rPr>
              <a:t>Ananias &amp; Sapphira Don’t Survive”</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lang="en-US" sz="2800" b="1" baseline="0" dirty="0">
                <a:solidFill>
                  <a:prstClr val="black"/>
                </a:solidFill>
                <a:effectLst>
                  <a:outerShdw blurRad="38100" dist="38100" dir="2700000" algn="tl">
                    <a:srgbClr val="000000">
                      <a:alpha val="43137"/>
                    </a:srgbClr>
                  </a:outerShdw>
                </a:effectLst>
                <a:latin typeface="Calibri"/>
              </a:rPr>
              <a:t>Chapter 6 – “The Widow’s Fix”</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Calibri"/>
              </a:rPr>
              <a:t>Chapter 8 – “Stephen Looks </a:t>
            </a:r>
            <a:r>
              <a:rPr lang="en-US" sz="2800" b="1" dirty="0">
                <a:solidFill>
                  <a:prstClr val="black"/>
                </a:solidFill>
                <a:effectLst>
                  <a:outerShdw blurRad="38100" dist="38100" dir="2700000" algn="tl">
                    <a:srgbClr val="000000">
                      <a:alpha val="43137"/>
                    </a:srgbClr>
                  </a:outerShdw>
                </a:effectLst>
                <a:latin typeface="Calibri"/>
              </a:rPr>
              <a:t>Into</a:t>
            </a: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Calibri"/>
              </a:rPr>
              <a:t> Heaven”</a:t>
            </a: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r>
              <a:rPr lang="en-US" sz="2800" b="1" baseline="0" dirty="0">
                <a:solidFill>
                  <a:prstClr val="black"/>
                </a:solidFill>
                <a:effectLst>
                  <a:outerShdw blurRad="38100" dist="38100" dir="2700000" algn="tl">
                    <a:srgbClr val="000000">
                      <a:alpha val="43137"/>
                    </a:srgbClr>
                  </a:outerShdw>
                </a:effectLst>
                <a:latin typeface="Calibri"/>
              </a:rPr>
              <a:t>Chapter 9 – “Saul Struck</a:t>
            </a:r>
            <a:r>
              <a:rPr lang="en-US" sz="2800" b="1" dirty="0">
                <a:solidFill>
                  <a:prstClr val="black"/>
                </a:solidFill>
                <a:effectLst>
                  <a:outerShdw blurRad="38100" dist="38100" dir="2700000" algn="tl">
                    <a:srgbClr val="000000">
                      <a:alpha val="43137"/>
                    </a:srgbClr>
                  </a:outerShdw>
                </a:effectLst>
                <a:latin typeface="Calibri"/>
              </a:rPr>
              <a:t> Blind”</a:t>
            </a:r>
            <a:endParaRPr lang="en-US" sz="2800" b="1" baseline="0" dirty="0">
              <a:solidFill>
                <a:prstClr val="black"/>
              </a:solidFill>
              <a:effectLst>
                <a:outerShdw blurRad="38100" dist="38100" dir="2700000" algn="tl">
                  <a:srgbClr val="000000">
                    <a:alpha val="43137"/>
                  </a:srgbClr>
                </a:outerShdw>
              </a:effectLst>
              <a:latin typeface="Calibri"/>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233363" marR="0" lvl="0" indent="-233363" algn="l" defTabSz="914400" rtl="0" eaLnBrk="1" fontAlgn="auto" latinLnBrk="0" hangingPunct="1">
              <a:lnSpc>
                <a:spcPct val="100000"/>
              </a:lnSpc>
              <a:spcBef>
                <a:spcPts val="0"/>
              </a:spcBef>
              <a:spcAft>
                <a:spcPts val="600"/>
              </a:spcAft>
              <a:buClrTx/>
              <a:buSzTx/>
              <a:buFont typeface="Arial" pitchFamily="34" charset="0"/>
              <a:buChar char="•"/>
              <a:tabLst>
                <a:tab pos="233363" algn="l"/>
              </a:tabLst>
              <a:defRPr/>
            </a:pPr>
            <a:endParaRPr kumimoji="0" lang="en-US" sz="2800" b="0" i="1"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20"/>
          <p:cNvSpPr/>
          <p:nvPr/>
        </p:nvSpPr>
        <p:spPr>
          <a:xfrm>
            <a:off x="1411550" y="838200"/>
            <a:ext cx="7546018" cy="762000"/>
          </a:xfrm>
          <a:prstGeom prst="rect">
            <a:avLst/>
          </a:prstGeom>
          <a:solidFill>
            <a:srgbClr val="3399FF"/>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5475"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effectLst>
                  <a:outerShdw blurRad="38100" dist="38100" dir="2700000" algn="tl">
                    <a:srgbClr val="000000">
                      <a:alpha val="43137"/>
                    </a:srgbClr>
                  </a:outerShdw>
                </a:effectLst>
                <a:latin typeface="Calibri"/>
              </a:rPr>
              <a:t>L.D. CARY &amp; SAM HOLT CATCH PHRASES</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ndParaRPr>
          </a:p>
        </p:txBody>
      </p:sp>
      <p:grpSp>
        <p:nvGrpSpPr>
          <p:cNvPr id="7" name="Group 6">
            <a:extLst>
              <a:ext uri="{FF2B5EF4-FFF2-40B4-BE49-F238E27FC236}">
                <a16:creationId xmlns:a16="http://schemas.microsoft.com/office/drawing/2014/main" id="{EE770738-2E1A-4A17-905C-B7993B35B18F}"/>
              </a:ext>
            </a:extLst>
          </p:cNvPr>
          <p:cNvGrpSpPr/>
          <p:nvPr/>
        </p:nvGrpSpPr>
        <p:grpSpPr>
          <a:xfrm>
            <a:off x="2330723" y="1674795"/>
            <a:ext cx="6951239" cy="4263991"/>
            <a:chOff x="4144647" y="-3457847"/>
            <a:chExt cx="4245375" cy="9553847"/>
          </a:xfrm>
        </p:grpSpPr>
        <p:sp>
          <p:nvSpPr>
            <p:cNvPr id="8" name="Oval 7">
              <a:extLst>
                <a:ext uri="{FF2B5EF4-FFF2-40B4-BE49-F238E27FC236}">
                  <a16:creationId xmlns:a16="http://schemas.microsoft.com/office/drawing/2014/main" id="{DA89C463-1519-4310-9F7B-7C732C919D13}"/>
                </a:ext>
              </a:extLst>
            </p:cNvPr>
            <p:cNvSpPr/>
            <p:nvPr/>
          </p:nvSpPr>
          <p:spPr>
            <a:xfrm>
              <a:off x="4200002" y="-3457847"/>
              <a:ext cx="4190020" cy="9553847"/>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45D30F8-0629-4059-92E9-34D73434E6B4}"/>
                </a:ext>
              </a:extLst>
            </p:cNvPr>
            <p:cNvSpPr txBox="1"/>
            <p:nvPr/>
          </p:nvSpPr>
          <p:spPr>
            <a:xfrm>
              <a:off x="4144647" y="-956161"/>
              <a:ext cx="4119001" cy="4763990"/>
            </a:xfrm>
            <a:prstGeom prst="rect">
              <a:avLst/>
            </a:prstGeom>
            <a:noFill/>
          </p:spPr>
          <p:txBody>
            <a:bodyPr wrap="square" rtlCol="0">
              <a:spAutoFit/>
            </a:bodyPr>
            <a:lstStyle/>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“The Jewish Hate”</a:t>
              </a:r>
            </a:p>
            <a:p>
              <a:pPr marL="1312863" marR="0" lvl="0" indent="0" algn="l" defTabSz="914400" rtl="0" eaLnBrk="1" fontAlgn="auto" latinLnBrk="0" hangingPunct="1">
                <a:lnSpc>
                  <a:spcPts val="5200"/>
                </a:lnSpc>
                <a:spcBef>
                  <a:spcPts val="0"/>
                </a:spcBef>
                <a:spcAft>
                  <a:spcPts val="0"/>
                </a:spcAft>
                <a:buClrTx/>
                <a:buSzTx/>
                <a:buFontTx/>
                <a:buNone/>
                <a:tabLst/>
                <a:defRPr/>
              </a:pPr>
              <a:r>
                <a:rPr kumimoji="0" lang="en-US" sz="4400" b="1" i="1" u="none" strike="noStrike" kern="1200" cap="none" spc="0" normalizeH="0" baseline="0" noProof="0" dirty="0">
                  <a:ln w="6350">
                    <a:solidFill>
                      <a:prstClr val="black"/>
                    </a:solidFill>
                  </a:ln>
                  <a:solidFill>
                    <a:prstClr val="white"/>
                  </a:solidFill>
                  <a:effectLst>
                    <a:outerShdw blurRad="50800" dist="38100" dir="2700000" algn="tl" rotWithShape="0">
                      <a:prstClr val="black">
                        <a:alpha val="40000"/>
                      </a:prstClr>
                    </a:outerShdw>
                  </a:effectLst>
                  <a:uLnTx/>
                  <a:uFill>
                    <a:solidFill>
                      <a:prstClr val="white"/>
                    </a:solidFill>
                  </a:uFill>
                  <a:latin typeface="Arial" pitchFamily="34" charset="0"/>
                  <a:ea typeface="+mn-ea"/>
                  <a:cs typeface="Arial" pitchFamily="34" charset="0"/>
                </a:rPr>
                <a:t> </a:t>
              </a:r>
              <a:r>
                <a:rPr lang="en-US" sz="5400" b="1" i="1" dirty="0">
                  <a:ln w="19050">
                    <a:solidFill>
                      <a:prstClr val="black"/>
                    </a:solidFill>
                  </a:ln>
                  <a:solidFill>
                    <a:srgbClr val="B2FF4D"/>
                  </a:solidFill>
                  <a:effectLst>
                    <a:outerShdw blurRad="50800" dist="38100" dir="2700000" algn="tl" rotWithShape="0">
                      <a:prstClr val="black">
                        <a:alpha val="40000"/>
                      </a:prstClr>
                    </a:outerShdw>
                  </a:effectLst>
                  <a:uFill>
                    <a:solidFill>
                      <a:prstClr val="white"/>
                    </a:solidFill>
                  </a:uFill>
                  <a:latin typeface="Bookman Old Style" pitchFamily="18" charset="0"/>
                </a:rPr>
                <a:t>Catch Phrase</a:t>
              </a:r>
              <a:endParaRPr kumimoji="0" lang="en-US" sz="5400" b="1" i="1" u="none" strike="noStrike" kern="1200" cap="none" spc="0" normalizeH="0" baseline="0" noProof="0" dirty="0">
                <a:ln w="19050">
                  <a:solidFill>
                    <a:prstClr val="black"/>
                  </a:solidFill>
                </a:ln>
                <a:solidFill>
                  <a:srgbClr val="B2FF4D"/>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endParaRPr>
            </a:p>
            <a:p>
              <a:pPr marL="0" marR="0" lvl="0" indent="0" algn="ctr" defTabSz="914400" rtl="0" eaLnBrk="1" fontAlgn="auto" latinLnBrk="0" hangingPunct="1">
                <a:lnSpc>
                  <a:spcPts val="5200"/>
                </a:lnSpc>
                <a:spcBef>
                  <a:spcPts val="0"/>
                </a:spcBef>
                <a:spcAft>
                  <a:spcPts val="0"/>
                </a:spcAft>
                <a:buClrTx/>
                <a:buSzTx/>
                <a:buFontTx/>
                <a:buNone/>
                <a:tabLst/>
                <a:defRPr/>
              </a:pPr>
              <a:r>
                <a:rPr kumimoji="0" lang="en-US" sz="66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rPr>
                <a:t>Chapter </a:t>
              </a:r>
              <a:r>
                <a:rPr lang="en-US" sz="6600" b="1" i="1" dirty="0">
                  <a:ln w="19050">
                    <a:solidFill>
                      <a:prstClr val="black"/>
                    </a:solidFill>
                  </a:ln>
                  <a:solidFill>
                    <a:srgbClr val="FF9900"/>
                  </a:solidFill>
                  <a:effectLst>
                    <a:outerShdw blurRad="50800" dist="38100" dir="2700000" algn="tl" rotWithShape="0">
                      <a:prstClr val="black">
                        <a:alpha val="40000"/>
                      </a:prstClr>
                    </a:outerShdw>
                  </a:effectLst>
                  <a:uFill>
                    <a:solidFill>
                      <a:prstClr val="white"/>
                    </a:solidFill>
                  </a:uFill>
                  <a:latin typeface="Bookman Old Style" pitchFamily="18" charset="0"/>
                </a:rPr>
                <a:t>Eight</a:t>
              </a:r>
              <a:endParaRPr kumimoji="0" lang="en-US" sz="6600" b="1" i="1" u="none" strike="noStrike" kern="1200" cap="none" spc="0" normalizeH="0" baseline="0" noProof="0" dirty="0">
                <a:ln w="19050">
                  <a:solidFill>
                    <a:prstClr val="black"/>
                  </a:solidFill>
                </a:ln>
                <a:solidFill>
                  <a:srgbClr val="FF9900"/>
                </a:solidFill>
                <a:effectLst>
                  <a:outerShdw blurRad="50800" dist="38100" dir="2700000" algn="tl" rotWithShape="0">
                    <a:prstClr val="black">
                      <a:alpha val="40000"/>
                    </a:prstClr>
                  </a:outerShdw>
                </a:effectLst>
                <a:uLnTx/>
                <a:uFill>
                  <a:solidFill>
                    <a:prstClr val="white"/>
                  </a:solidFill>
                </a:uFill>
                <a:latin typeface="Bookman Old Style" pitchFamily="18" charset="0"/>
                <a:ea typeface="+mn-ea"/>
                <a:cs typeface="+mn-cs"/>
              </a:endParaRPr>
            </a:p>
          </p:txBody>
        </p:sp>
      </p:grpSp>
    </p:spTree>
    <p:extLst>
      <p:ext uri="{BB962C8B-B14F-4D97-AF65-F5344CB8AC3E}">
        <p14:creationId xmlns:p14="http://schemas.microsoft.com/office/powerpoint/2010/main" val="23618424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ppt_w/2"/>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ppt_w</p:attrName>
                                        </p:attrNameLst>
                                      </p:cBhvr>
                                      <p:tavLst>
                                        <p:tav tm="0">
                                          <p:val>
                                            <p:fltVal val="0"/>
                                          </p:val>
                                        </p:tav>
                                        <p:tav tm="100000">
                                          <p:val>
                                            <p:strVal val="#ppt_w"/>
                                          </p:val>
                                        </p:tav>
                                      </p:tavLst>
                                    </p:anim>
                                    <p:anim calcmode="lin" valueType="num">
                                      <p:cBhvr>
                                        <p:cTn id="10" dur="500" fill="hold"/>
                                        <p:tgtEl>
                                          <p:spTgt spid="21"/>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3">
                                            <p:bg/>
                                          </p:spTgt>
                                        </p:tgtEl>
                                        <p:attrNameLst>
                                          <p:attrName>style.visibility</p:attrName>
                                        </p:attrNameLst>
                                      </p:cBhvr>
                                      <p:to>
                                        <p:strVal val="visible"/>
                                      </p:to>
                                    </p:set>
                                    <p:anim calcmode="lin" valueType="num">
                                      <p:cBhvr>
                                        <p:cTn id="14" dur="500" fill="hold"/>
                                        <p:tgtEl>
                                          <p:spTgt spid="23">
                                            <p:bg/>
                                          </p:spTgt>
                                        </p:tgtEl>
                                        <p:attrNameLst>
                                          <p:attrName>ppt_x</p:attrName>
                                        </p:attrNameLst>
                                      </p:cBhvr>
                                      <p:tavLst>
                                        <p:tav tm="0">
                                          <p:val>
                                            <p:strVal val="#ppt_x"/>
                                          </p:val>
                                        </p:tav>
                                        <p:tav tm="100000">
                                          <p:val>
                                            <p:strVal val="#ppt_x"/>
                                          </p:val>
                                        </p:tav>
                                      </p:tavLst>
                                    </p:anim>
                                    <p:anim calcmode="lin" valueType="num">
                                      <p:cBhvr>
                                        <p:cTn id="15" dur="500" fill="hold"/>
                                        <p:tgtEl>
                                          <p:spTgt spid="23">
                                            <p:bg/>
                                          </p:spTgt>
                                        </p:tgtEl>
                                        <p:attrNameLst>
                                          <p:attrName>ppt_y</p:attrName>
                                        </p:attrNameLst>
                                      </p:cBhvr>
                                      <p:tavLst>
                                        <p:tav tm="0">
                                          <p:val>
                                            <p:strVal val="#ppt_y-#ppt_h/2"/>
                                          </p:val>
                                        </p:tav>
                                        <p:tav tm="100000">
                                          <p:val>
                                            <p:strVal val="#ppt_y"/>
                                          </p:val>
                                        </p:tav>
                                      </p:tavLst>
                                    </p:anim>
                                    <p:anim calcmode="lin" valueType="num">
                                      <p:cBhvr>
                                        <p:cTn id="16" dur="500" fill="hold"/>
                                        <p:tgtEl>
                                          <p:spTgt spid="23">
                                            <p:bg/>
                                          </p:spTgt>
                                        </p:tgtEl>
                                        <p:attrNameLst>
                                          <p:attrName>ppt_w</p:attrName>
                                        </p:attrNameLst>
                                      </p:cBhvr>
                                      <p:tavLst>
                                        <p:tav tm="0">
                                          <p:val>
                                            <p:strVal val="#ppt_w"/>
                                          </p:val>
                                        </p:tav>
                                        <p:tav tm="100000">
                                          <p:val>
                                            <p:strVal val="#ppt_w"/>
                                          </p:val>
                                        </p:tav>
                                      </p:tavLst>
                                    </p:anim>
                                    <p:anim calcmode="lin" valueType="num">
                                      <p:cBhvr>
                                        <p:cTn id="17" dur="500" fill="hold"/>
                                        <p:tgtEl>
                                          <p:spTgt spid="23">
                                            <p:bg/>
                                          </p:spTgt>
                                        </p:tgtEl>
                                        <p:attrNameLst>
                                          <p:attrName>ppt_h</p:attrName>
                                        </p:attrNameLst>
                                      </p:cBhvr>
                                      <p:tavLst>
                                        <p:tav tm="0">
                                          <p:val>
                                            <p:fltVal val="0"/>
                                          </p:val>
                                        </p:tav>
                                        <p:tav tm="100000">
                                          <p:val>
                                            <p:strVal val="#ppt_h"/>
                                          </p:val>
                                        </p:tav>
                                      </p:tavLst>
                                    </p:anim>
                                  </p:childTnLst>
                                </p:cTn>
                              </p:par>
                              <p:par>
                                <p:cTn id="18" presetID="17" presetClass="exit" presetSubtype="1" fill="hold" nodeType="withEffect">
                                  <p:stCondLst>
                                    <p:cond delay="0"/>
                                  </p:stCondLst>
                                  <p:childTnLst>
                                    <p:anim calcmode="lin" valueType="num">
                                      <p:cBhvr>
                                        <p:cTn id="19" dur="500"/>
                                        <p:tgtEl>
                                          <p:spTgt spid="23">
                                            <p:bg/>
                                          </p:spTgt>
                                        </p:tgtEl>
                                        <p:attrNameLst>
                                          <p:attrName>ppt_x</p:attrName>
                                        </p:attrNameLst>
                                      </p:cBhvr>
                                      <p:tavLst>
                                        <p:tav tm="0">
                                          <p:val>
                                            <p:strVal val="ppt_x"/>
                                          </p:val>
                                        </p:tav>
                                        <p:tav tm="100000">
                                          <p:val>
                                            <p:strVal val="ppt_x"/>
                                          </p:val>
                                        </p:tav>
                                      </p:tavLst>
                                    </p:anim>
                                    <p:anim calcmode="lin" valueType="num">
                                      <p:cBhvr>
                                        <p:cTn id="20" dur="500"/>
                                        <p:tgtEl>
                                          <p:spTgt spid="23">
                                            <p:bg/>
                                          </p:spTgt>
                                        </p:tgtEl>
                                        <p:attrNameLst>
                                          <p:attrName>ppt_y</p:attrName>
                                        </p:attrNameLst>
                                      </p:cBhvr>
                                      <p:tavLst>
                                        <p:tav tm="0">
                                          <p:val>
                                            <p:strVal val="ppt_y"/>
                                          </p:val>
                                        </p:tav>
                                        <p:tav tm="100000">
                                          <p:val>
                                            <p:strVal val="ppt_y-ppt_h/2"/>
                                          </p:val>
                                        </p:tav>
                                      </p:tavLst>
                                    </p:anim>
                                    <p:anim calcmode="lin" valueType="num">
                                      <p:cBhvr>
                                        <p:cTn id="21" dur="500"/>
                                        <p:tgtEl>
                                          <p:spTgt spid="23">
                                            <p:bg/>
                                          </p:spTgt>
                                        </p:tgtEl>
                                        <p:attrNameLst>
                                          <p:attrName>ppt_w</p:attrName>
                                        </p:attrNameLst>
                                      </p:cBhvr>
                                      <p:tavLst>
                                        <p:tav tm="0">
                                          <p:val>
                                            <p:strVal val="ppt_w"/>
                                          </p:val>
                                        </p:tav>
                                        <p:tav tm="100000">
                                          <p:val>
                                            <p:strVal val="ppt_w"/>
                                          </p:val>
                                        </p:tav>
                                      </p:tavLst>
                                    </p:anim>
                                    <p:anim calcmode="lin" valueType="num">
                                      <p:cBhvr>
                                        <p:cTn id="22" dur="500"/>
                                        <p:tgtEl>
                                          <p:spTgt spid="23">
                                            <p:bg/>
                                          </p:spTgt>
                                        </p:tgtEl>
                                        <p:attrNameLst>
                                          <p:attrName>ppt_h</p:attrName>
                                        </p:attrNameLst>
                                      </p:cBhvr>
                                      <p:tavLst>
                                        <p:tav tm="0">
                                          <p:val>
                                            <p:strVal val="ppt_h"/>
                                          </p:val>
                                        </p:tav>
                                        <p:tav tm="100000">
                                          <p:val>
                                            <p:fltVal val="0"/>
                                          </p:val>
                                        </p:tav>
                                      </p:tavLst>
                                    </p:anim>
                                    <p:set>
                                      <p:cBhvr>
                                        <p:cTn id="23" dur="1" fill="hold">
                                          <p:stCondLst>
                                            <p:cond delay="499"/>
                                          </p:stCondLst>
                                        </p:cTn>
                                        <p:tgtEl>
                                          <p:spTgt spid="23">
                                            <p:bg/>
                                          </p:spTgt>
                                        </p:tgtEl>
                                        <p:attrNameLst>
                                          <p:attrName>style.visibility</p:attrName>
                                        </p:attrNameLst>
                                      </p:cBhvr>
                                      <p:to>
                                        <p:strVal val="hidden"/>
                                      </p:to>
                                    </p:set>
                                  </p:childTnLst>
                                </p:cTn>
                              </p:par>
                            </p:childTnLst>
                          </p:cTn>
                        </p:par>
                        <p:par>
                          <p:cTn id="24" fill="hold">
                            <p:stCondLst>
                              <p:cond delay="1000"/>
                            </p:stCondLst>
                            <p:childTnLst>
                              <p:par>
                                <p:cTn id="25" presetID="17" presetClass="exit" presetSubtype="2" fill="hold" grpId="1" nodeType="afterEffect">
                                  <p:stCondLst>
                                    <p:cond delay="0"/>
                                  </p:stCondLst>
                                  <p:childTnLst>
                                    <p:anim calcmode="lin" valueType="num">
                                      <p:cBhvr>
                                        <p:cTn id="26" dur="500"/>
                                        <p:tgtEl>
                                          <p:spTgt spid="21"/>
                                        </p:tgtEl>
                                        <p:attrNameLst>
                                          <p:attrName>ppt_x</p:attrName>
                                        </p:attrNameLst>
                                      </p:cBhvr>
                                      <p:tavLst>
                                        <p:tav tm="0">
                                          <p:val>
                                            <p:strVal val="ppt_x"/>
                                          </p:val>
                                        </p:tav>
                                        <p:tav tm="100000">
                                          <p:val>
                                            <p:strVal val="ppt_x+ppt_w/2"/>
                                          </p:val>
                                        </p:tav>
                                      </p:tavLst>
                                    </p:anim>
                                    <p:anim calcmode="lin" valueType="num">
                                      <p:cBhvr>
                                        <p:cTn id="27" dur="500"/>
                                        <p:tgtEl>
                                          <p:spTgt spid="21"/>
                                        </p:tgtEl>
                                        <p:attrNameLst>
                                          <p:attrName>ppt_y</p:attrName>
                                        </p:attrNameLst>
                                      </p:cBhvr>
                                      <p:tavLst>
                                        <p:tav tm="0">
                                          <p:val>
                                            <p:strVal val="ppt_y"/>
                                          </p:val>
                                        </p:tav>
                                        <p:tav tm="100000">
                                          <p:val>
                                            <p:strVal val="ppt_y"/>
                                          </p:val>
                                        </p:tav>
                                      </p:tavLst>
                                    </p:anim>
                                    <p:anim calcmode="lin" valueType="num">
                                      <p:cBhvr>
                                        <p:cTn id="28" dur="500"/>
                                        <p:tgtEl>
                                          <p:spTgt spid="21"/>
                                        </p:tgtEl>
                                        <p:attrNameLst>
                                          <p:attrName>ppt_w</p:attrName>
                                        </p:attrNameLst>
                                      </p:cBhvr>
                                      <p:tavLst>
                                        <p:tav tm="0">
                                          <p:val>
                                            <p:strVal val="ppt_w"/>
                                          </p:val>
                                        </p:tav>
                                        <p:tav tm="100000">
                                          <p:val>
                                            <p:fltVal val="0"/>
                                          </p:val>
                                        </p:tav>
                                      </p:tavLst>
                                    </p:anim>
                                    <p:anim calcmode="lin" valueType="num">
                                      <p:cBhvr>
                                        <p:cTn id="29" dur="500"/>
                                        <p:tgtEl>
                                          <p:spTgt spid="21"/>
                                        </p:tgtEl>
                                        <p:attrNameLst>
                                          <p:attrName>ppt_h</p:attrName>
                                        </p:attrNameLst>
                                      </p:cBhvr>
                                      <p:tavLst>
                                        <p:tav tm="0">
                                          <p:val>
                                            <p:strVal val="ppt_h"/>
                                          </p:val>
                                        </p:tav>
                                        <p:tav tm="100000">
                                          <p:val>
                                            <p:strVal val="ppt_h"/>
                                          </p:val>
                                        </p:tav>
                                      </p:tavLst>
                                    </p:anim>
                                    <p:set>
                                      <p:cBhvr>
                                        <p:cTn id="30" dur="1" fill="hold">
                                          <p:stCondLst>
                                            <p:cond delay="499"/>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9" presetClass="emph" presetSubtype="0" nodeType="withEffect">
                                  <p:stCondLst>
                                    <p:cond delay="0"/>
                                  </p:stCondLst>
                                  <p:childTnLst>
                                    <p:set>
                                      <p:cBhvr rctx="PPT">
                                        <p:cTn id="36" dur="indefinite"/>
                                        <p:tgtEl>
                                          <p:spTgt spid="7"/>
                                        </p:tgtEl>
                                        <p:attrNameLst>
                                          <p:attrName>style.opacity</p:attrName>
                                        </p:attrNameLst>
                                      </p:cBhvr>
                                      <p:to>
                                        <p:strVal val="0.85"/>
                                      </p:to>
                                    </p:set>
                                    <p:animEffect filter="image" prLst="opacity: 0.85">
                                      <p:cBhvr rctx="IE">
                                        <p:cTn id="37" dur="indefinite"/>
                                        <p:tgtEl>
                                          <p:spTgt spid="7"/>
                                        </p:tgtEl>
                                      </p:cBhvr>
                                    </p:animEffect>
                                  </p:childTnLst>
                                </p:cTn>
                              </p:par>
                              <p:par>
                                <p:cTn id="38" presetID="56" presetClass="path" presetSubtype="0" accel="50000" decel="50000" fill="hold" nodeType="withEffect">
                                  <p:stCondLst>
                                    <p:cond delay="0"/>
                                  </p:stCondLst>
                                  <p:childTnLst>
                                    <p:animMotion origin="layout" path="M -3.95833E-6 1.48148E-6 L 0.34167 -0.27222 " pathEditMode="relative" rAng="0" ptsTypes="AA">
                                      <p:cBhvr>
                                        <p:cTn id="39" dur="2000" fill="hold"/>
                                        <p:tgtEl>
                                          <p:spTgt spid="7"/>
                                        </p:tgtEl>
                                        <p:attrNameLst>
                                          <p:attrName>ppt_x</p:attrName>
                                          <p:attrName>ppt_y</p:attrName>
                                        </p:attrNameLst>
                                      </p:cBhvr>
                                      <p:rCtr x="17083" y="-13611"/>
                                    </p:animMotion>
                                  </p:childTnLst>
                                </p:cTn>
                              </p:par>
                              <p:par>
                                <p:cTn id="40" presetID="6" presetClass="emph" presetSubtype="0" fill="hold" nodeType="withEffect">
                                  <p:stCondLst>
                                    <p:cond delay="0"/>
                                  </p:stCondLst>
                                  <p:childTnLst>
                                    <p:animScale>
                                      <p:cBhvr>
                                        <p:cTn id="41" dur="2000" fill="hold"/>
                                        <p:tgtEl>
                                          <p:spTgt spid="7"/>
                                        </p:tgtEl>
                                      </p:cBhvr>
                                      <p:by x="30000" y="30000"/>
                                    </p:animScale>
                                  </p:childTnLst>
                                </p:cTn>
                              </p:par>
                            </p:childTnLst>
                          </p:cTn>
                        </p:par>
                        <p:par>
                          <p:cTn id="42" fill="hold">
                            <p:stCondLst>
                              <p:cond delay="2000"/>
                            </p:stCondLst>
                            <p:childTnLst>
                              <p:par>
                                <p:cTn id="43" presetID="53" presetClass="exit" presetSubtype="0" fill="hold" nodeType="afterEffect">
                                  <p:stCondLst>
                                    <p:cond delay="0"/>
                                  </p:stCondLst>
                                  <p:childTnLst>
                                    <p:anim calcmode="lin" valueType="num">
                                      <p:cBhvr>
                                        <p:cTn id="44" dur="2000"/>
                                        <p:tgtEl>
                                          <p:spTgt spid="7"/>
                                        </p:tgtEl>
                                        <p:attrNameLst>
                                          <p:attrName>ppt_w</p:attrName>
                                        </p:attrNameLst>
                                      </p:cBhvr>
                                      <p:tavLst>
                                        <p:tav tm="0">
                                          <p:val>
                                            <p:strVal val="ppt_w"/>
                                          </p:val>
                                        </p:tav>
                                        <p:tav tm="100000">
                                          <p:val>
                                            <p:fltVal val="0"/>
                                          </p:val>
                                        </p:tav>
                                      </p:tavLst>
                                    </p:anim>
                                    <p:anim calcmode="lin" valueType="num">
                                      <p:cBhvr>
                                        <p:cTn id="45" dur="2000"/>
                                        <p:tgtEl>
                                          <p:spTgt spid="7"/>
                                        </p:tgtEl>
                                        <p:attrNameLst>
                                          <p:attrName>ppt_h</p:attrName>
                                        </p:attrNameLst>
                                      </p:cBhvr>
                                      <p:tavLst>
                                        <p:tav tm="0">
                                          <p:val>
                                            <p:strVal val="ppt_h"/>
                                          </p:val>
                                        </p:tav>
                                        <p:tav tm="100000">
                                          <p:val>
                                            <p:fltVal val="0"/>
                                          </p:val>
                                        </p:tav>
                                      </p:tavLst>
                                    </p:anim>
                                    <p:animEffect transition="out" filter="fade">
                                      <p:cBhvr>
                                        <p:cTn id="46" dur="2000"/>
                                        <p:tgtEl>
                                          <p:spTgt spid="7"/>
                                        </p:tgtEl>
                                      </p:cBhvr>
                                    </p:animEffect>
                                    <p:set>
                                      <p:cBhvr>
                                        <p:cTn id="4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allAtOnce" animBg="1"/>
      <p:bldP spid="21" grpId="0" animBg="1"/>
      <p:bldP spid="21"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AFB5A-F565-455F-A6E0-0B0A0539829F}"/>
              </a:ext>
            </a:extLst>
          </p:cNvPr>
          <p:cNvSpPr>
            <a:spLocks noGrp="1"/>
          </p:cNvSpPr>
          <p:nvPr>
            <p:ph type="ctrTitle"/>
          </p:nvPr>
        </p:nvSpPr>
        <p:spPr/>
        <p:txBody>
          <a:bodyPr/>
          <a:lstStyle/>
          <a:p>
            <a:r>
              <a:rPr lang="en-US" dirty="0">
                <a:latin typeface="Times New Roman" panose="02020603050405020304" pitchFamily="18" charset="0"/>
                <a:cs typeface="Times New Roman" panose="02020603050405020304" pitchFamily="18" charset="0"/>
              </a:rPr>
              <a:t>ACTS 8</a:t>
            </a:r>
          </a:p>
        </p:txBody>
      </p:sp>
      <p:sp>
        <p:nvSpPr>
          <p:cNvPr id="3" name="Subtitle 2">
            <a:extLst>
              <a:ext uri="{FF2B5EF4-FFF2-40B4-BE49-F238E27FC236}">
                <a16:creationId xmlns:a16="http://schemas.microsoft.com/office/drawing/2014/main" id="{34C4FA9E-6066-4C23-A45C-B09ACEF25676}"/>
              </a:ext>
            </a:extLst>
          </p:cNvPr>
          <p:cNvSpPr>
            <a:spLocks noGrp="1"/>
          </p:cNvSpPr>
          <p:nvPr>
            <p:ph type="subTitle" idx="1"/>
          </p:nvPr>
        </p:nvSpPr>
        <p:spPr/>
        <p:txBody>
          <a:bodyPr/>
          <a:lstStyle/>
          <a:p>
            <a:r>
              <a:rPr lang="en-US" dirty="0">
                <a:latin typeface="Times New Roman" panose="02020603050405020304" pitchFamily="18" charset="0"/>
                <a:cs typeface="Times New Roman" panose="02020603050405020304" pitchFamily="18" charset="0"/>
              </a:rPr>
              <a:t>The Gospel Begins To Spread Beyond Jerusalem</a:t>
            </a:r>
          </a:p>
        </p:txBody>
      </p:sp>
    </p:spTree>
    <p:extLst>
      <p:ext uri="{BB962C8B-B14F-4D97-AF65-F5344CB8AC3E}">
        <p14:creationId xmlns:p14="http://schemas.microsoft.com/office/powerpoint/2010/main" val="30652081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DCE805-6BD3-4BC9-B9DB-81972B9241C5}"/>
              </a:ext>
            </a:extLst>
          </p:cNvPr>
          <p:cNvSpPr txBox="1"/>
          <p:nvPr/>
        </p:nvSpPr>
        <p:spPr>
          <a:xfrm>
            <a:off x="0" y="0"/>
            <a:ext cx="12192000" cy="4201150"/>
          </a:xfrm>
          <a:prstGeom prst="rect">
            <a:avLst/>
          </a:prstGeom>
          <a:no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8:1-3 (NASB)</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Saul was in hearty agreement with putting him to death. And on that day a great 	persecution began against the church in Jerusalem, and they were all scattered 	throughout the regions of Judea and Samaria, except the apostles.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Some</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devout men buried Stephen, and made loud lamentation over him.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  But Saul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ravaging the church, entering house after house, and dragging off 	men and women, he would put them in prison.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The zeal with which Saul of Tarsus persecuted the church at Jerusalem resulted 	in the scattering of the church: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22:20; 26:10</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3" name="TextBox 2">
            <a:extLst>
              <a:ext uri="{FF2B5EF4-FFF2-40B4-BE49-F238E27FC236}">
                <a16:creationId xmlns:a16="http://schemas.microsoft.com/office/drawing/2014/main" id="{EEB09CDD-BF82-4612-834D-30F5D83F0C32}"/>
              </a:ext>
            </a:extLst>
          </p:cNvPr>
          <p:cNvSpPr txBox="1"/>
          <p:nvPr/>
        </p:nvSpPr>
        <p:spPr>
          <a:xfrm>
            <a:off x="0" y="4163980"/>
            <a:ext cx="12192000" cy="1261884"/>
          </a:xfrm>
          <a:prstGeom prst="rect">
            <a:avLst/>
          </a:prstGeom>
          <a:solidFill>
            <a:srgbClr val="FFFF99"/>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22:20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'And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when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blood of Your witness Stephen was being shed, I also was standing by 	approving, and watching out for the coats of those who were slaying him.'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B2F7BB4D-DD23-4C0A-AA9A-63162426AB4F}"/>
              </a:ext>
            </a:extLst>
          </p:cNvPr>
          <p:cNvSpPr txBox="1"/>
          <p:nvPr/>
        </p:nvSpPr>
        <p:spPr>
          <a:xfrm>
            <a:off x="0" y="4183867"/>
            <a:ext cx="12192000" cy="1815882"/>
          </a:xfrm>
          <a:prstGeom prst="rect">
            <a:avLst/>
          </a:prstGeom>
          <a:solidFill>
            <a:srgbClr val="FFFF99"/>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26:10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"And this is just what I did in Jerusalem; not only did I lock up many of the 	saints in prisons, having received authority from the chief priests, but also when 	they were being put to death I 	cast my vote against them.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7024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4"/>
                                        </p:tgtEl>
                                        <p:attrNameLst>
                                          <p:attrName>ppt_w</p:attrName>
                                        </p:attrNameLst>
                                      </p:cBhvr>
                                      <p:tavLst>
                                        <p:tav tm="0">
                                          <p:val>
                                            <p:strVal val="ppt_w"/>
                                          </p:val>
                                        </p:tav>
                                        <p:tav tm="100000">
                                          <p:val>
                                            <p:fltVal val="0"/>
                                          </p:val>
                                        </p:tav>
                                      </p:tavLst>
                                    </p:anim>
                                    <p:anim calcmode="lin" valueType="num">
                                      <p:cBhvr>
                                        <p:cTn id="32" dur="500"/>
                                        <p:tgtEl>
                                          <p:spTgt spid="4"/>
                                        </p:tgtEl>
                                        <p:attrNameLst>
                                          <p:attrName>ppt_h</p:attrName>
                                        </p:attrNameLst>
                                      </p:cBhvr>
                                      <p:tavLst>
                                        <p:tav tm="0">
                                          <p:val>
                                            <p:strVal val="ppt_h"/>
                                          </p:val>
                                        </p:tav>
                                        <p:tav tm="100000">
                                          <p:val>
                                            <p:fltVal val="0"/>
                                          </p:val>
                                        </p:tav>
                                      </p:tavLst>
                                    </p:anim>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DCE805-6BD3-4BC9-B9DB-81972B9241C5}"/>
              </a:ext>
            </a:extLst>
          </p:cNvPr>
          <p:cNvSpPr txBox="1"/>
          <p:nvPr/>
        </p:nvSpPr>
        <p:spPr>
          <a:xfrm>
            <a:off x="0" y="0"/>
            <a:ext cx="12192000" cy="5724644"/>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8:4-8 (NASB)</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  Therefore, those who had been scattered went about preaching the word.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  Philip went down to the city of Samaria and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proclaiming Christ to them.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6  The crowds with one accord were giving attention to what was said by Philip, as 	they heard and 	saw the signs which he was performing.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7  For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 the case of</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many who had unclean spirits, they were coming out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of them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shouting with a loud voice; and many who had been paralyzed and lame were 	healed.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8  So there was much rejoicing in that city. </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scattered went about preaching the word: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Mt 28:16-20; Acts 11:19;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2Tim 2:1-2</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Philip went down to the city of Samaria: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6:3-5</a:t>
            </a:r>
          </a:p>
        </p:txBody>
      </p:sp>
      <p:sp>
        <p:nvSpPr>
          <p:cNvPr id="7" name="TextBox 6">
            <a:extLst>
              <a:ext uri="{FF2B5EF4-FFF2-40B4-BE49-F238E27FC236}">
                <a16:creationId xmlns:a16="http://schemas.microsoft.com/office/drawing/2014/main" id="{74B4C064-7B38-45A3-A8A1-3E4DFD3B44C6}"/>
              </a:ext>
            </a:extLst>
          </p:cNvPr>
          <p:cNvSpPr txBox="1"/>
          <p:nvPr/>
        </p:nvSpPr>
        <p:spPr>
          <a:xfrm>
            <a:off x="10633" y="0"/>
            <a:ext cx="12192000" cy="5062924"/>
          </a:xfrm>
          <a:prstGeom prst="rect">
            <a:avLst/>
          </a:prstGeom>
          <a:solidFill>
            <a:srgbClr val="FFFF99"/>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6:3-5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"Therefore, brethren, select from among you seven men of good reputation, full 	of the Spirit and of wisdom, whom we may put in charge of this task.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"But we will devote ourselves to prayer and to the ministry of the word."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The statement found approval with the whole congregation; and they chose 	Stephen, a man full of faith and of the Holy Spirit, and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Philip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Prochorus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Nicanor, 	Timon,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Parmenas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Nicolas, a proselyte from Antioch.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5997BEA0-3138-48A2-9506-A60A0D9384BD}"/>
              </a:ext>
            </a:extLst>
          </p:cNvPr>
          <p:cNvSpPr txBox="1"/>
          <p:nvPr/>
        </p:nvSpPr>
        <p:spPr>
          <a:xfrm>
            <a:off x="0" y="0"/>
            <a:ext cx="12192000" cy="3970318"/>
          </a:xfrm>
          <a:prstGeom prst="rect">
            <a:avLst/>
          </a:prstGeom>
          <a:solidFill>
            <a:srgbClr val="FFFF99"/>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28:16-20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But the eleven disciples proceeded to Galilee, to the mountain which Jesus had 	designated.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When they saw Him, they worshiped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some were doubtful.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And Jesus came up and spoke to them, saying, "All authority has been given to 	Me in heaven and on earth.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"Go therefore and make disciples of all the nations, baptizing them in the name 	of the Father and the Son and the Holy Spirit,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5A9E982F-AFDC-4710-BBD8-50CFC02AB052}"/>
              </a:ext>
            </a:extLst>
          </p:cNvPr>
          <p:cNvSpPr txBox="1"/>
          <p:nvPr/>
        </p:nvSpPr>
        <p:spPr>
          <a:xfrm>
            <a:off x="0" y="536187"/>
            <a:ext cx="12192000" cy="3600986"/>
          </a:xfrm>
          <a:prstGeom prst="rect">
            <a:avLst/>
          </a:prstGeom>
          <a:solidFill>
            <a:srgbClr val="FFFF99"/>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teaching them to observe all that I commanded you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lo, I am with you 	always, even to the end of the age.“</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860B74B3-28EC-4115-904A-1491BD241DE2}"/>
              </a:ext>
            </a:extLst>
          </p:cNvPr>
          <p:cNvSpPr txBox="1"/>
          <p:nvPr/>
        </p:nvSpPr>
        <p:spPr>
          <a:xfrm>
            <a:off x="0" y="5010814"/>
            <a:ext cx="12192000" cy="1815882"/>
          </a:xfrm>
          <a:prstGeom prst="rect">
            <a:avLst/>
          </a:prstGeom>
          <a:solidFill>
            <a:srgbClr val="FFFF99"/>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11:19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So then those who were scattered because of the persecution that occurred in 	connection with Stephen made their way to Phoenicia and Cyprus and Antioch,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speaking the word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no one except to Jews alone. </a:t>
            </a:r>
          </a:p>
        </p:txBody>
      </p:sp>
      <p:sp>
        <p:nvSpPr>
          <p:cNvPr id="6" name="TextBox 5">
            <a:extLst>
              <a:ext uri="{FF2B5EF4-FFF2-40B4-BE49-F238E27FC236}">
                <a16:creationId xmlns:a16="http://schemas.microsoft.com/office/drawing/2014/main" id="{5B29AC96-3B75-4AD9-AD8B-AB091915B0BA}"/>
              </a:ext>
            </a:extLst>
          </p:cNvPr>
          <p:cNvSpPr txBox="1"/>
          <p:nvPr/>
        </p:nvSpPr>
        <p:spPr>
          <a:xfrm>
            <a:off x="0" y="4992186"/>
            <a:ext cx="12192000" cy="1815882"/>
          </a:xfrm>
          <a:prstGeom prst="rect">
            <a:avLst/>
          </a:prstGeom>
          <a:solidFill>
            <a:srgbClr val="FFFF99"/>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Timothy 2:1-2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You therefore, my son, be strong in the grace that is in Christ Jesus.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The things which you have heard from me in the presence of many witnesses, 	entrust these to faithful men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who will be able to teach others also</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237495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grpId="1" nodeType="clickEffect">
                                  <p:stCondLst>
                                    <p:cond delay="0"/>
                                  </p:stCondLst>
                                  <p:childTnLst>
                                    <p:anim calcmode="lin" valueType="num">
                                      <p:cBhvr>
                                        <p:cTn id="24" dur="500"/>
                                        <p:tgtEl>
                                          <p:spTgt spid="4"/>
                                        </p:tgtEl>
                                        <p:attrNameLst>
                                          <p:attrName>ppt_w</p:attrName>
                                        </p:attrNameLst>
                                      </p:cBhvr>
                                      <p:tavLst>
                                        <p:tav tm="0">
                                          <p:val>
                                            <p:strVal val="ppt_w"/>
                                          </p:val>
                                        </p:tav>
                                        <p:tav tm="100000">
                                          <p:val>
                                            <p:fltVal val="0"/>
                                          </p:val>
                                        </p:tav>
                                      </p:tavLst>
                                    </p:anim>
                                    <p:anim calcmode="lin" valueType="num">
                                      <p:cBhvr>
                                        <p:cTn id="25" dur="500"/>
                                        <p:tgtEl>
                                          <p:spTgt spid="4"/>
                                        </p:tgtEl>
                                        <p:attrNameLst>
                                          <p:attrName>ppt_h</p:attrName>
                                        </p:attrNameLst>
                                      </p:cBhvr>
                                      <p:tavLst>
                                        <p:tav tm="0">
                                          <p:val>
                                            <p:strVal val="ppt_h"/>
                                          </p:val>
                                        </p:tav>
                                        <p:tav tm="100000">
                                          <p:val>
                                            <p:fltVal val="0"/>
                                          </p:val>
                                        </p:tav>
                                      </p:tavLst>
                                    </p:anim>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53" presetClass="exit" presetSubtype="32" fill="hold" grpId="1" nodeType="withEffect">
                                  <p:stCondLst>
                                    <p:cond delay="0"/>
                                  </p:stCondLst>
                                  <p:childTnLst>
                                    <p:anim calcmode="lin" valueType="num">
                                      <p:cBhvr>
                                        <p:cTn id="29" dur="500"/>
                                        <p:tgtEl>
                                          <p:spTgt spid="3"/>
                                        </p:tgtEl>
                                        <p:attrNameLst>
                                          <p:attrName>ppt_w</p:attrName>
                                        </p:attrNameLst>
                                      </p:cBhvr>
                                      <p:tavLst>
                                        <p:tav tm="0">
                                          <p:val>
                                            <p:strVal val="ppt_w"/>
                                          </p:val>
                                        </p:tav>
                                        <p:tav tm="100000">
                                          <p:val>
                                            <p:fltVal val="0"/>
                                          </p:val>
                                        </p:tav>
                                      </p:tavLst>
                                    </p:anim>
                                    <p:anim calcmode="lin" valueType="num">
                                      <p:cBhvr>
                                        <p:cTn id="30" dur="500"/>
                                        <p:tgtEl>
                                          <p:spTgt spid="3"/>
                                        </p:tgtEl>
                                        <p:attrNameLst>
                                          <p:attrName>ppt_h</p:attrName>
                                        </p:attrNameLst>
                                      </p:cBhvr>
                                      <p:tavLst>
                                        <p:tav tm="0">
                                          <p:val>
                                            <p:strVal val="ppt_h"/>
                                          </p:val>
                                        </p:tav>
                                        <p:tav tm="100000">
                                          <p:val>
                                            <p:fltVal val="0"/>
                                          </p:val>
                                        </p:tav>
                                      </p:tavLst>
                                    </p:anim>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grpId="1" nodeType="clickEffect">
                                  <p:stCondLst>
                                    <p:cond delay="0"/>
                                  </p:stCondLst>
                                  <p:childTnLst>
                                    <p:anim calcmode="lin" valueType="num">
                                      <p:cBhvr>
                                        <p:cTn id="43" dur="500"/>
                                        <p:tgtEl>
                                          <p:spTgt spid="5"/>
                                        </p:tgtEl>
                                        <p:attrNameLst>
                                          <p:attrName>ppt_w</p:attrName>
                                        </p:attrNameLst>
                                      </p:cBhvr>
                                      <p:tavLst>
                                        <p:tav tm="0">
                                          <p:val>
                                            <p:strVal val="ppt_w"/>
                                          </p:val>
                                        </p:tav>
                                        <p:tav tm="100000">
                                          <p:val>
                                            <p:fltVal val="0"/>
                                          </p:val>
                                        </p:tav>
                                      </p:tavLst>
                                    </p:anim>
                                    <p:anim calcmode="lin" valueType="num">
                                      <p:cBhvr>
                                        <p:cTn id="44" dur="500"/>
                                        <p:tgtEl>
                                          <p:spTgt spid="5"/>
                                        </p:tgtEl>
                                        <p:attrNameLst>
                                          <p:attrName>ppt_h</p:attrName>
                                        </p:attrNameLst>
                                      </p:cBhvr>
                                      <p:tavLst>
                                        <p:tav tm="0">
                                          <p:val>
                                            <p:strVal val="ppt_h"/>
                                          </p:val>
                                        </p:tav>
                                        <p:tav tm="100000">
                                          <p:val>
                                            <p:fltVal val="0"/>
                                          </p:val>
                                        </p:tav>
                                      </p:tavLst>
                                    </p:anim>
                                    <p:animEffect transition="out" filter="fade">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500" fill="hold"/>
                                        <p:tgtEl>
                                          <p:spTgt spid="6"/>
                                        </p:tgtEl>
                                        <p:attrNameLst>
                                          <p:attrName>ppt_w</p:attrName>
                                        </p:attrNameLst>
                                      </p:cBhvr>
                                      <p:tavLst>
                                        <p:tav tm="0">
                                          <p:val>
                                            <p:fltVal val="0"/>
                                          </p:val>
                                        </p:tav>
                                        <p:tav tm="100000">
                                          <p:val>
                                            <p:strVal val="#ppt_w"/>
                                          </p:val>
                                        </p:tav>
                                      </p:tavLst>
                                    </p:anim>
                                    <p:anim calcmode="lin" valueType="num">
                                      <p:cBhvr>
                                        <p:cTn id="52" dur="500" fill="hold"/>
                                        <p:tgtEl>
                                          <p:spTgt spid="6"/>
                                        </p:tgtEl>
                                        <p:attrNameLst>
                                          <p:attrName>ppt_h</p:attrName>
                                        </p:attrNameLst>
                                      </p:cBhvr>
                                      <p:tavLst>
                                        <p:tav tm="0">
                                          <p:val>
                                            <p:fltVal val="0"/>
                                          </p:val>
                                        </p:tav>
                                        <p:tav tm="100000">
                                          <p:val>
                                            <p:strVal val="#ppt_h"/>
                                          </p:val>
                                        </p:tav>
                                      </p:tavLst>
                                    </p:anim>
                                    <p:animEffect transition="in" filter="fade">
                                      <p:cBhvr>
                                        <p:cTn id="53" dur="5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xit" presetSubtype="32" fill="hold" grpId="1" nodeType="clickEffect">
                                  <p:stCondLst>
                                    <p:cond delay="0"/>
                                  </p:stCondLst>
                                  <p:childTnLst>
                                    <p:anim calcmode="lin" valueType="num">
                                      <p:cBhvr>
                                        <p:cTn id="57" dur="500"/>
                                        <p:tgtEl>
                                          <p:spTgt spid="6"/>
                                        </p:tgtEl>
                                        <p:attrNameLst>
                                          <p:attrName>ppt_w</p:attrName>
                                        </p:attrNameLst>
                                      </p:cBhvr>
                                      <p:tavLst>
                                        <p:tav tm="0">
                                          <p:val>
                                            <p:strVal val="ppt_w"/>
                                          </p:val>
                                        </p:tav>
                                        <p:tav tm="100000">
                                          <p:val>
                                            <p:fltVal val="0"/>
                                          </p:val>
                                        </p:tav>
                                      </p:tavLst>
                                    </p:anim>
                                    <p:anim calcmode="lin" valueType="num">
                                      <p:cBhvr>
                                        <p:cTn id="58" dur="500"/>
                                        <p:tgtEl>
                                          <p:spTgt spid="6"/>
                                        </p:tgtEl>
                                        <p:attrNameLst>
                                          <p:attrName>ppt_h</p:attrName>
                                        </p:attrNameLst>
                                      </p:cBhvr>
                                      <p:tavLst>
                                        <p:tav tm="0">
                                          <p:val>
                                            <p:strVal val="ppt_h"/>
                                          </p:val>
                                        </p:tav>
                                        <p:tav tm="100000">
                                          <p:val>
                                            <p:fltVal val="0"/>
                                          </p:val>
                                        </p:tav>
                                      </p:tavLst>
                                    </p:anim>
                                    <p:animEffect transition="out" filter="fade">
                                      <p:cBhvr>
                                        <p:cTn id="59" dur="500"/>
                                        <p:tgtEl>
                                          <p:spTgt spid="6"/>
                                        </p:tgtEl>
                                      </p:cBhvr>
                                    </p:animEffect>
                                    <p:set>
                                      <p:cBhvr>
                                        <p:cTn id="60" dur="1" fill="hold">
                                          <p:stCondLst>
                                            <p:cond delay="499"/>
                                          </p:stCondLst>
                                        </p:cTn>
                                        <p:tgtEl>
                                          <p:spTgt spid="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 calcmode="lin" valueType="num">
                                      <p:cBhvr>
                                        <p:cTn id="69" dur="500" fill="hold"/>
                                        <p:tgtEl>
                                          <p:spTgt spid="7"/>
                                        </p:tgtEl>
                                        <p:attrNameLst>
                                          <p:attrName>ppt_w</p:attrName>
                                        </p:attrNameLst>
                                      </p:cBhvr>
                                      <p:tavLst>
                                        <p:tav tm="0">
                                          <p:val>
                                            <p:fltVal val="0"/>
                                          </p:val>
                                        </p:tav>
                                        <p:tav tm="100000">
                                          <p:val>
                                            <p:strVal val="#ppt_w"/>
                                          </p:val>
                                        </p:tav>
                                      </p:tavLst>
                                    </p:anim>
                                    <p:anim calcmode="lin" valueType="num">
                                      <p:cBhvr>
                                        <p:cTn id="70" dur="500" fill="hold"/>
                                        <p:tgtEl>
                                          <p:spTgt spid="7"/>
                                        </p:tgtEl>
                                        <p:attrNameLst>
                                          <p:attrName>ppt_h</p:attrName>
                                        </p:attrNameLst>
                                      </p:cBhvr>
                                      <p:tavLst>
                                        <p:tav tm="0">
                                          <p:val>
                                            <p:fltVal val="0"/>
                                          </p:val>
                                        </p:tav>
                                        <p:tav tm="100000">
                                          <p:val>
                                            <p:strVal val="#ppt_h"/>
                                          </p:val>
                                        </p:tav>
                                      </p:tavLst>
                                    </p:anim>
                                    <p:animEffect transition="in" filter="fade">
                                      <p:cBhvr>
                                        <p:cTn id="71" dur="500"/>
                                        <p:tgtEl>
                                          <p:spTgt spid="7"/>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xit" presetSubtype="32" fill="hold" grpId="1" nodeType="clickEffect">
                                  <p:stCondLst>
                                    <p:cond delay="0"/>
                                  </p:stCondLst>
                                  <p:childTnLst>
                                    <p:anim calcmode="lin" valueType="num">
                                      <p:cBhvr>
                                        <p:cTn id="75" dur="500"/>
                                        <p:tgtEl>
                                          <p:spTgt spid="7"/>
                                        </p:tgtEl>
                                        <p:attrNameLst>
                                          <p:attrName>ppt_w</p:attrName>
                                        </p:attrNameLst>
                                      </p:cBhvr>
                                      <p:tavLst>
                                        <p:tav tm="0">
                                          <p:val>
                                            <p:strVal val="ppt_w"/>
                                          </p:val>
                                        </p:tav>
                                        <p:tav tm="100000">
                                          <p:val>
                                            <p:fltVal val="0"/>
                                          </p:val>
                                        </p:tav>
                                      </p:tavLst>
                                    </p:anim>
                                    <p:anim calcmode="lin" valueType="num">
                                      <p:cBhvr>
                                        <p:cTn id="76" dur="500"/>
                                        <p:tgtEl>
                                          <p:spTgt spid="7"/>
                                        </p:tgtEl>
                                        <p:attrNameLst>
                                          <p:attrName>ppt_h</p:attrName>
                                        </p:attrNameLst>
                                      </p:cBhvr>
                                      <p:tavLst>
                                        <p:tav tm="0">
                                          <p:val>
                                            <p:strVal val="ppt_h"/>
                                          </p:val>
                                        </p:tav>
                                        <p:tav tm="100000">
                                          <p:val>
                                            <p:fltVal val="0"/>
                                          </p:val>
                                        </p:tav>
                                      </p:tavLst>
                                    </p:anim>
                                    <p:animEffect transition="out" filter="fade">
                                      <p:cBhvr>
                                        <p:cTn id="77" dur="500"/>
                                        <p:tgtEl>
                                          <p:spTgt spid="7"/>
                                        </p:tgtEl>
                                      </p:cBhvr>
                                    </p:animEffect>
                                    <p:set>
                                      <p:cBhvr>
                                        <p:cTn id="7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3" grpId="0" animBg="1"/>
      <p:bldP spid="3" grpId="1" animBg="1"/>
      <p:bldP spid="4" grpId="0" animBg="1"/>
      <p:bldP spid="4" grpId="1" animBg="1"/>
      <p:bldP spid="5" grpId="0" animBg="1"/>
      <p:bldP spid="5" grpId="1" animBg="1"/>
      <p:bldP spid="6" grpId="0" animBg="1"/>
      <p:bldP spid="6"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DCE805-6BD3-4BC9-B9DB-81972B9241C5}"/>
              </a:ext>
            </a:extLst>
          </p:cNvPr>
          <p:cNvSpPr txBox="1"/>
          <p:nvPr/>
        </p:nvSpPr>
        <p:spPr>
          <a:xfrm>
            <a:off x="0" y="0"/>
            <a:ext cx="12192000" cy="6740307"/>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8:4-8 (NASB)</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  Therefore, those who had been scattered went about preaching the word.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  Philip went down to the city of Samaria and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proclaiming Christ to them.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6  The crowds with one accord were giving attention to what was said by Philip, as 	they heard and 	saw the signs which he was performing.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7  For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 the case of</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many who had unclean spirits, they were coming out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of them</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shouting with a loud voice; and many who had been paralyzed and lame were 	healed.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8  So there was much rejoicing in that city. </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 proclaimed </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Christ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in the city of Samaria: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8:34-35</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 crowds paid attention to what he taught and the signs that 								accompanied the gospel message: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Mk 16:20;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Jn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3:1-2;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Heb</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2:3-4</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Casting out of Demons and healing the lame and paralyzed were 								miracles which accompanied the word: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Mk 16:17-18; Mt 4:24</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CBCFECC2-261C-45F7-B59A-2894BFA20997}"/>
              </a:ext>
            </a:extLst>
          </p:cNvPr>
          <p:cNvSpPr txBox="1"/>
          <p:nvPr/>
        </p:nvSpPr>
        <p:spPr>
          <a:xfrm>
            <a:off x="0" y="31882"/>
            <a:ext cx="12192000" cy="3970318"/>
          </a:xfrm>
          <a:prstGeom prst="rect">
            <a:avLst/>
          </a:prstGeom>
          <a:solidFill>
            <a:srgbClr val="FFFF99"/>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8:34-35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34  The eunuch answered Philip and said, "Please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tell me,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of whom does the prophet 	say this? Of himself or of someone else?"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35  Then Philip opened his mouth, and beginning from this Scripture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preached 	Jesus to him.</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3CB53507-4445-4C9B-8112-AD27915CBDA1}"/>
              </a:ext>
            </a:extLst>
          </p:cNvPr>
          <p:cNvSpPr txBox="1"/>
          <p:nvPr/>
        </p:nvSpPr>
        <p:spPr>
          <a:xfrm>
            <a:off x="0" y="5473005"/>
            <a:ext cx="12192000" cy="1384995"/>
          </a:xfrm>
          <a:prstGeom prst="rect">
            <a:avLst/>
          </a:prstGeom>
          <a:solidFill>
            <a:srgbClr val="FFFF99"/>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Mark 16:20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And they went out and preached everywhere, while the Lord worked with 	them, and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confirmed the word by the signs that followed</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0" name="TextBox 9">
            <a:extLst>
              <a:ext uri="{FF2B5EF4-FFF2-40B4-BE49-F238E27FC236}">
                <a16:creationId xmlns:a16="http://schemas.microsoft.com/office/drawing/2014/main" id="{3406F7F9-7381-49A2-8433-690F611D1A0B}"/>
              </a:ext>
            </a:extLst>
          </p:cNvPr>
          <p:cNvSpPr txBox="1"/>
          <p:nvPr/>
        </p:nvSpPr>
        <p:spPr>
          <a:xfrm>
            <a:off x="0" y="0"/>
            <a:ext cx="12192000" cy="4431983"/>
          </a:xfrm>
          <a:prstGeom prst="rect">
            <a:avLst/>
          </a:prstGeom>
          <a:solidFill>
            <a:srgbClr val="FFFF99"/>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John 3:1-2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Now there was a man of the Pharisees, named Nicodemus, a ruler of the Jews;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this man came to Jesus by night and said to Him, "Rabbi, we know that You have 	come from God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teacher; for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no one can do these signs that You do unless God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is with him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98856A-99BA-4799-B5C2-3EAD967AF43F}"/>
              </a:ext>
            </a:extLst>
          </p:cNvPr>
          <p:cNvSpPr txBox="1"/>
          <p:nvPr/>
        </p:nvSpPr>
        <p:spPr>
          <a:xfrm>
            <a:off x="0" y="0"/>
            <a:ext cx="12192000" cy="4431983"/>
          </a:xfrm>
          <a:prstGeom prst="rect">
            <a:avLst/>
          </a:prstGeom>
          <a:solidFill>
            <a:srgbClr val="FFFF99"/>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Hebrews 2:3-4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how will we escape if we neglect so great a salvation? After it was at the first 	spoken through the Lord,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it was confirmed to us by those who heard,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God also testifying with them, both by signs and wonders and by various 	miracles and by gifts of the Holy Spirit according to His own will.</a:t>
            </a: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3F6D4245-5CF6-45CD-B74D-FA278817721A}"/>
              </a:ext>
            </a:extLst>
          </p:cNvPr>
          <p:cNvSpPr txBox="1"/>
          <p:nvPr/>
        </p:nvSpPr>
        <p:spPr>
          <a:xfrm>
            <a:off x="0" y="0"/>
            <a:ext cx="12192000" cy="5524589"/>
          </a:xfrm>
          <a:prstGeom prst="rect">
            <a:avLst/>
          </a:prstGeom>
          <a:solidFill>
            <a:srgbClr val="FFFF99"/>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Mark 16:17-18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"These signs will accompany those who have believed: in My name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they will 	cast out demons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will speak with new tongues;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they will pick up serpents, and if they drink any deadly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poison,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it will not hurt 	them;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they will lay hands on the sick, and they will recover</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AE0C7A7F-8DAF-43A7-BA45-5FED79A82D0F}"/>
              </a:ext>
            </a:extLst>
          </p:cNvPr>
          <p:cNvSpPr txBox="1"/>
          <p:nvPr/>
        </p:nvSpPr>
        <p:spPr>
          <a:xfrm>
            <a:off x="0" y="3829280"/>
            <a:ext cx="12192000" cy="1815882"/>
          </a:xfrm>
          <a:prstGeom prst="rect">
            <a:avLst/>
          </a:prstGeom>
          <a:solidFill>
            <a:srgbClr val="FFFF99"/>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4:24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24  The news about Him spread throughout all Syria; and they brought to Him all 	who were ill, those suffering with various diseases and pains, demoniacs, 	epileptics, paralytics; and He healed them. </a:t>
            </a:r>
          </a:p>
        </p:txBody>
      </p:sp>
    </p:spTree>
    <p:extLst>
      <p:ext uri="{BB962C8B-B14F-4D97-AF65-F5344CB8AC3E}">
        <p14:creationId xmlns:p14="http://schemas.microsoft.com/office/powerpoint/2010/main" val="314864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8"/>
                                        </p:tgtEl>
                                        <p:attrNameLst>
                                          <p:attrName>ppt_w</p:attrName>
                                        </p:attrNameLst>
                                      </p:cBhvr>
                                      <p:tavLst>
                                        <p:tav tm="0">
                                          <p:val>
                                            <p:strVal val="ppt_w"/>
                                          </p:val>
                                        </p:tav>
                                        <p:tav tm="100000">
                                          <p:val>
                                            <p:fltVal val="0"/>
                                          </p:val>
                                        </p:tav>
                                      </p:tavLst>
                                    </p:anim>
                                    <p:anim calcmode="lin" valueType="num">
                                      <p:cBhvr>
                                        <p:cTn id="18" dur="500"/>
                                        <p:tgtEl>
                                          <p:spTgt spid="8"/>
                                        </p:tgtEl>
                                        <p:attrNameLst>
                                          <p:attrName>ppt_h</p:attrName>
                                        </p:attrNameLst>
                                      </p:cBhvr>
                                      <p:tavLst>
                                        <p:tav tm="0">
                                          <p:val>
                                            <p:strVal val="ppt_h"/>
                                          </p:val>
                                        </p:tav>
                                        <p:tav tm="100000">
                                          <p:val>
                                            <p:fltVal val="0"/>
                                          </p:val>
                                        </p:tav>
                                      </p:tavLst>
                                    </p:anim>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9"/>
                                        </p:tgtEl>
                                        <p:attrNameLst>
                                          <p:attrName>ppt_w</p:attrName>
                                        </p:attrNameLst>
                                      </p:cBhvr>
                                      <p:tavLst>
                                        <p:tav tm="0">
                                          <p:val>
                                            <p:strVal val="ppt_w"/>
                                          </p:val>
                                        </p:tav>
                                        <p:tav tm="100000">
                                          <p:val>
                                            <p:fltVal val="0"/>
                                          </p:val>
                                        </p:tav>
                                      </p:tavLst>
                                    </p:anim>
                                    <p:anim calcmode="lin" valueType="num">
                                      <p:cBhvr>
                                        <p:cTn id="36" dur="500"/>
                                        <p:tgtEl>
                                          <p:spTgt spid="9"/>
                                        </p:tgtEl>
                                        <p:attrNameLst>
                                          <p:attrName>ppt_h</p:attrName>
                                        </p:attrNameLst>
                                      </p:cBhvr>
                                      <p:tavLst>
                                        <p:tav tm="0">
                                          <p:val>
                                            <p:strVal val="ppt_h"/>
                                          </p:val>
                                        </p:tav>
                                        <p:tav tm="100000">
                                          <p:val>
                                            <p:fltVal val="0"/>
                                          </p:val>
                                        </p:tav>
                                      </p:tavLst>
                                    </p:anim>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10"/>
                                        </p:tgtEl>
                                        <p:attrNameLst>
                                          <p:attrName>ppt_w</p:attrName>
                                        </p:attrNameLst>
                                      </p:cBhvr>
                                      <p:tavLst>
                                        <p:tav tm="0">
                                          <p:val>
                                            <p:strVal val="ppt_w"/>
                                          </p:val>
                                        </p:tav>
                                        <p:tav tm="100000">
                                          <p:val>
                                            <p:fltVal val="0"/>
                                          </p:val>
                                        </p:tav>
                                      </p:tavLst>
                                    </p:anim>
                                    <p:anim calcmode="lin" valueType="num">
                                      <p:cBhvr>
                                        <p:cTn id="50" dur="500"/>
                                        <p:tgtEl>
                                          <p:spTgt spid="10"/>
                                        </p:tgtEl>
                                        <p:attrNameLst>
                                          <p:attrName>ppt_h</p:attrName>
                                        </p:attrNameLst>
                                      </p:cBhvr>
                                      <p:tavLst>
                                        <p:tav tm="0">
                                          <p:val>
                                            <p:strVal val="ppt_h"/>
                                          </p:val>
                                        </p:tav>
                                        <p:tav tm="100000">
                                          <p:val>
                                            <p:fltVal val="0"/>
                                          </p:val>
                                        </p:tav>
                                      </p:tavLst>
                                    </p:anim>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Effect transition="in" filter="fade">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xit" presetSubtype="32" fill="hold" grpId="1" nodeType="clickEffect">
                                  <p:stCondLst>
                                    <p:cond delay="0"/>
                                  </p:stCondLst>
                                  <p:childTnLst>
                                    <p:anim calcmode="lin" valueType="num">
                                      <p:cBhvr>
                                        <p:cTn id="63" dur="500"/>
                                        <p:tgtEl>
                                          <p:spTgt spid="11"/>
                                        </p:tgtEl>
                                        <p:attrNameLst>
                                          <p:attrName>ppt_w</p:attrName>
                                        </p:attrNameLst>
                                      </p:cBhvr>
                                      <p:tavLst>
                                        <p:tav tm="0">
                                          <p:val>
                                            <p:strVal val="ppt_w"/>
                                          </p:val>
                                        </p:tav>
                                        <p:tav tm="100000">
                                          <p:val>
                                            <p:fltVal val="0"/>
                                          </p:val>
                                        </p:tav>
                                      </p:tavLst>
                                    </p:anim>
                                    <p:anim calcmode="lin" valueType="num">
                                      <p:cBhvr>
                                        <p:cTn id="64" dur="500"/>
                                        <p:tgtEl>
                                          <p:spTgt spid="11"/>
                                        </p:tgtEl>
                                        <p:attrNameLst>
                                          <p:attrName>ppt_h</p:attrName>
                                        </p:attrNameLst>
                                      </p:cBhvr>
                                      <p:tavLst>
                                        <p:tav tm="0">
                                          <p:val>
                                            <p:strVal val="ppt_h"/>
                                          </p:val>
                                        </p:tav>
                                        <p:tav tm="100000">
                                          <p:val>
                                            <p:fltVal val="0"/>
                                          </p:val>
                                        </p:tav>
                                      </p:tavLst>
                                    </p:anim>
                                    <p:animEffect transition="out" filter="fade">
                                      <p:cBhvr>
                                        <p:cTn id="65" dur="500"/>
                                        <p:tgtEl>
                                          <p:spTgt spid="11"/>
                                        </p:tgtEl>
                                      </p:cBhvr>
                                    </p:animEffect>
                                    <p:set>
                                      <p:cBhvr>
                                        <p:cTn id="66" dur="1" fill="hold">
                                          <p:stCondLst>
                                            <p:cond delay="499"/>
                                          </p:stCondLst>
                                        </p:cTn>
                                        <p:tgtEl>
                                          <p:spTgt spid="1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12"/>
                                        </p:tgtEl>
                                        <p:attrNameLst>
                                          <p:attrName>style.visibility</p:attrName>
                                        </p:attrNameLst>
                                      </p:cBhvr>
                                      <p:to>
                                        <p:strVal val="visible"/>
                                      </p:to>
                                    </p:set>
                                    <p:anim calcmode="lin" valueType="num">
                                      <p:cBhvr>
                                        <p:cTn id="75" dur="500" fill="hold"/>
                                        <p:tgtEl>
                                          <p:spTgt spid="12"/>
                                        </p:tgtEl>
                                        <p:attrNameLst>
                                          <p:attrName>ppt_w</p:attrName>
                                        </p:attrNameLst>
                                      </p:cBhvr>
                                      <p:tavLst>
                                        <p:tav tm="0">
                                          <p:val>
                                            <p:fltVal val="0"/>
                                          </p:val>
                                        </p:tav>
                                        <p:tav tm="100000">
                                          <p:val>
                                            <p:strVal val="#ppt_w"/>
                                          </p:val>
                                        </p:tav>
                                      </p:tavLst>
                                    </p:anim>
                                    <p:anim calcmode="lin" valueType="num">
                                      <p:cBhvr>
                                        <p:cTn id="76" dur="500" fill="hold"/>
                                        <p:tgtEl>
                                          <p:spTgt spid="12"/>
                                        </p:tgtEl>
                                        <p:attrNameLst>
                                          <p:attrName>ppt_h</p:attrName>
                                        </p:attrNameLst>
                                      </p:cBhvr>
                                      <p:tavLst>
                                        <p:tav tm="0">
                                          <p:val>
                                            <p:fltVal val="0"/>
                                          </p:val>
                                        </p:tav>
                                        <p:tav tm="100000">
                                          <p:val>
                                            <p:strVal val="#ppt_h"/>
                                          </p:val>
                                        </p:tav>
                                      </p:tavLst>
                                    </p:anim>
                                    <p:animEffect transition="in" filter="fade">
                                      <p:cBhvr>
                                        <p:cTn id="77" dur="500"/>
                                        <p:tgtEl>
                                          <p:spTgt spid="12"/>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xit" presetSubtype="32" fill="hold" grpId="1" nodeType="clickEffect">
                                  <p:stCondLst>
                                    <p:cond delay="0"/>
                                  </p:stCondLst>
                                  <p:childTnLst>
                                    <p:anim calcmode="lin" valueType="num">
                                      <p:cBhvr>
                                        <p:cTn id="81" dur="500"/>
                                        <p:tgtEl>
                                          <p:spTgt spid="12"/>
                                        </p:tgtEl>
                                        <p:attrNameLst>
                                          <p:attrName>ppt_w</p:attrName>
                                        </p:attrNameLst>
                                      </p:cBhvr>
                                      <p:tavLst>
                                        <p:tav tm="0">
                                          <p:val>
                                            <p:strVal val="ppt_w"/>
                                          </p:val>
                                        </p:tav>
                                        <p:tav tm="100000">
                                          <p:val>
                                            <p:fltVal val="0"/>
                                          </p:val>
                                        </p:tav>
                                      </p:tavLst>
                                    </p:anim>
                                    <p:anim calcmode="lin" valueType="num">
                                      <p:cBhvr>
                                        <p:cTn id="82" dur="500"/>
                                        <p:tgtEl>
                                          <p:spTgt spid="12"/>
                                        </p:tgtEl>
                                        <p:attrNameLst>
                                          <p:attrName>ppt_h</p:attrName>
                                        </p:attrNameLst>
                                      </p:cBhvr>
                                      <p:tavLst>
                                        <p:tav tm="0">
                                          <p:val>
                                            <p:strVal val="ppt_h"/>
                                          </p:val>
                                        </p:tav>
                                        <p:tav tm="100000">
                                          <p:val>
                                            <p:fltVal val="0"/>
                                          </p:val>
                                        </p:tav>
                                      </p:tavLst>
                                    </p:anim>
                                    <p:animEffect transition="out" filter="fade">
                                      <p:cBhvr>
                                        <p:cTn id="83" dur="500"/>
                                        <p:tgtEl>
                                          <p:spTgt spid="12"/>
                                        </p:tgtEl>
                                      </p:cBhvr>
                                    </p:animEffect>
                                    <p:set>
                                      <p:cBhvr>
                                        <p:cTn id="84" dur="1" fill="hold">
                                          <p:stCondLst>
                                            <p:cond delay="499"/>
                                          </p:stCondLst>
                                        </p:cTn>
                                        <p:tgtEl>
                                          <p:spTgt spid="12"/>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13"/>
                                        </p:tgtEl>
                                        <p:attrNameLst>
                                          <p:attrName>style.visibility</p:attrName>
                                        </p:attrNameLst>
                                      </p:cBhvr>
                                      <p:to>
                                        <p:strVal val="visible"/>
                                      </p:to>
                                    </p:set>
                                    <p:anim calcmode="lin" valueType="num">
                                      <p:cBhvr>
                                        <p:cTn id="89" dur="500" fill="hold"/>
                                        <p:tgtEl>
                                          <p:spTgt spid="13"/>
                                        </p:tgtEl>
                                        <p:attrNameLst>
                                          <p:attrName>ppt_w</p:attrName>
                                        </p:attrNameLst>
                                      </p:cBhvr>
                                      <p:tavLst>
                                        <p:tav tm="0">
                                          <p:val>
                                            <p:fltVal val="0"/>
                                          </p:val>
                                        </p:tav>
                                        <p:tav tm="100000">
                                          <p:val>
                                            <p:strVal val="#ppt_w"/>
                                          </p:val>
                                        </p:tav>
                                      </p:tavLst>
                                    </p:anim>
                                    <p:anim calcmode="lin" valueType="num">
                                      <p:cBhvr>
                                        <p:cTn id="90" dur="500" fill="hold"/>
                                        <p:tgtEl>
                                          <p:spTgt spid="13"/>
                                        </p:tgtEl>
                                        <p:attrNameLst>
                                          <p:attrName>ppt_h</p:attrName>
                                        </p:attrNameLst>
                                      </p:cBhvr>
                                      <p:tavLst>
                                        <p:tav tm="0">
                                          <p:val>
                                            <p:fltVal val="0"/>
                                          </p:val>
                                        </p:tav>
                                        <p:tav tm="100000">
                                          <p:val>
                                            <p:strVal val="#ppt_h"/>
                                          </p:val>
                                        </p:tav>
                                      </p:tavLst>
                                    </p:anim>
                                    <p:animEffect transition="in" filter="fade">
                                      <p:cBhvr>
                                        <p:cTn id="91" dur="500"/>
                                        <p:tgtEl>
                                          <p:spTgt spid="13"/>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xit" presetSubtype="32" fill="hold" grpId="1" nodeType="clickEffect">
                                  <p:stCondLst>
                                    <p:cond delay="0"/>
                                  </p:stCondLst>
                                  <p:childTnLst>
                                    <p:anim calcmode="lin" valueType="num">
                                      <p:cBhvr>
                                        <p:cTn id="95" dur="500"/>
                                        <p:tgtEl>
                                          <p:spTgt spid="13"/>
                                        </p:tgtEl>
                                        <p:attrNameLst>
                                          <p:attrName>ppt_w</p:attrName>
                                        </p:attrNameLst>
                                      </p:cBhvr>
                                      <p:tavLst>
                                        <p:tav tm="0">
                                          <p:val>
                                            <p:strVal val="ppt_w"/>
                                          </p:val>
                                        </p:tav>
                                        <p:tav tm="100000">
                                          <p:val>
                                            <p:fltVal val="0"/>
                                          </p:val>
                                        </p:tav>
                                      </p:tavLst>
                                    </p:anim>
                                    <p:anim calcmode="lin" valueType="num">
                                      <p:cBhvr>
                                        <p:cTn id="96" dur="500"/>
                                        <p:tgtEl>
                                          <p:spTgt spid="13"/>
                                        </p:tgtEl>
                                        <p:attrNameLst>
                                          <p:attrName>ppt_h</p:attrName>
                                        </p:attrNameLst>
                                      </p:cBhvr>
                                      <p:tavLst>
                                        <p:tav tm="0">
                                          <p:val>
                                            <p:strVal val="ppt_h"/>
                                          </p:val>
                                        </p:tav>
                                        <p:tav tm="100000">
                                          <p:val>
                                            <p:fltVal val="0"/>
                                          </p:val>
                                        </p:tav>
                                      </p:tavLst>
                                    </p:anim>
                                    <p:animEffect transition="out" filter="fade">
                                      <p:cBhvr>
                                        <p:cTn id="97" dur="500"/>
                                        <p:tgtEl>
                                          <p:spTgt spid="13"/>
                                        </p:tgtEl>
                                      </p:cBhvr>
                                    </p:animEffect>
                                    <p:set>
                                      <p:cBhvr>
                                        <p:cTn id="9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DCE805-6BD3-4BC9-B9DB-81972B9241C5}"/>
              </a:ext>
            </a:extLst>
          </p:cNvPr>
          <p:cNvSpPr txBox="1"/>
          <p:nvPr/>
        </p:nvSpPr>
        <p:spPr>
          <a:xfrm>
            <a:off x="0" y="0"/>
            <a:ext cx="12192000" cy="7063472"/>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8:9-13 (NASB)</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9  Now there was a man named Simon, who formerly was practicing magic in the city and 	astonishing the people of Samaria, claiming to be someone great;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10  and they all, from smallest to greatest, were giving attention to him, saying, "This man is what 	is called the Great Power of God."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11  And they were giving him attention because he had for a long time astonished them with his 	magic arts.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12  But when they believed Philip preaching the good news about the kingdom of God and the 	name of Jesus Christ, they were being baptized, men and women alike. </a:t>
            </a:r>
            <a:b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13  Even Simon himself believed; and after being baptized, he continued on with Philip, and as he 	observed signs and great miracles taking place, he was constantly amazed.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When the miracles of God were laid side by side with the magic of Simon, the people 	quickly and decisively saw the difference and abandoned Simon: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8:5-8; 19:11-19</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people were believing and being baptized because of Philip’s preaching and 					miracles: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Mt 28:18-20; Mk 16:15-16; Acts 2:38</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Simon himself discerned the difference between his magic and Philip’s miracles and 				obeyed the Gospel by believing and being baptized:</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Acts 13:6</a:t>
            </a:r>
          </a:p>
        </p:txBody>
      </p:sp>
      <p:sp>
        <p:nvSpPr>
          <p:cNvPr id="3" name="TextBox 2">
            <a:extLst>
              <a:ext uri="{FF2B5EF4-FFF2-40B4-BE49-F238E27FC236}">
                <a16:creationId xmlns:a16="http://schemas.microsoft.com/office/drawing/2014/main" id="{E4758E04-D85A-4ED8-A1B0-AD74EFBD6C0D}"/>
              </a:ext>
            </a:extLst>
          </p:cNvPr>
          <p:cNvSpPr txBox="1"/>
          <p:nvPr/>
        </p:nvSpPr>
        <p:spPr>
          <a:xfrm>
            <a:off x="0" y="12879"/>
            <a:ext cx="12192000" cy="4201150"/>
          </a:xfrm>
          <a:prstGeom prst="rect">
            <a:avLst/>
          </a:prstGeom>
          <a:solidFill>
            <a:srgbClr val="FFFF99"/>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8:5-8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Philip went down to the city of Samaria and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proclaiming Christ to them.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The crowds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with one accord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were giving attention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what was said by Philip,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as 	they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heard and saw the signs</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which he was performing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the case of</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many who had unclean spirits, they were coming out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 them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shouting with a loud voice; and many who had been paralyzed and lame were 	healed.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there was much rejoicing in that city. </a:t>
            </a:r>
          </a:p>
        </p:txBody>
      </p:sp>
      <p:sp>
        <p:nvSpPr>
          <p:cNvPr id="4" name="TextBox 3">
            <a:extLst>
              <a:ext uri="{FF2B5EF4-FFF2-40B4-BE49-F238E27FC236}">
                <a16:creationId xmlns:a16="http://schemas.microsoft.com/office/drawing/2014/main" id="{682B7DB3-72E1-47D7-B725-55AC1815BB5E}"/>
              </a:ext>
            </a:extLst>
          </p:cNvPr>
          <p:cNvSpPr txBox="1"/>
          <p:nvPr/>
        </p:nvSpPr>
        <p:spPr>
          <a:xfrm>
            <a:off x="0" y="12879"/>
            <a:ext cx="12192000" cy="3970318"/>
          </a:xfrm>
          <a:prstGeom prst="rect">
            <a:avLst/>
          </a:prstGeom>
          <a:solidFill>
            <a:srgbClr val="FFFF99"/>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19:11-19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God was performing extraordinary miracles by the hands of Paul,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so that handkerchiefs or aprons were even carried from his body to the sick, and 	the diseases left them and the evil spirits went out.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also some of the Jewish exorcists, who went from place to place, attempted 	to name over those who had the evil spirits the name of the Lord Jesus, saying, "I 	adjure you by Jesus whom Paul preaches."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Seven sons of one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Sceva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Jewish chief priest, were doing this.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0B9001AF-1D05-4BA5-8A8B-4E0ADB56B9D7}"/>
              </a:ext>
            </a:extLst>
          </p:cNvPr>
          <p:cNvSpPr txBox="1"/>
          <p:nvPr/>
        </p:nvSpPr>
        <p:spPr>
          <a:xfrm>
            <a:off x="0" y="540913"/>
            <a:ext cx="12192000" cy="3539430"/>
          </a:xfrm>
          <a:prstGeom prst="rect">
            <a:avLst/>
          </a:prstGeom>
          <a:solidFill>
            <a:srgbClr val="FFFF99"/>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 evil spirit answered and said to them, "I recognize Jesus, and I know 	about Paul, but who are you?"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 man, in whom was the evil spirit, leaped on them and subdued all of 	them and overpowered them, so that they fled out of that house naked and 	wounded.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This became known to all, both Jews and Greeks, who lived in Ephesus; and fear 	fell upon them all and the name of the Lord Jesus was being magnified.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B6D85054-2B55-45DA-A080-78458F0AFF1D}"/>
              </a:ext>
            </a:extLst>
          </p:cNvPr>
          <p:cNvSpPr txBox="1"/>
          <p:nvPr/>
        </p:nvSpPr>
        <p:spPr>
          <a:xfrm>
            <a:off x="0" y="540913"/>
            <a:ext cx="12192000" cy="3570208"/>
          </a:xfrm>
          <a:prstGeom prst="rect">
            <a:avLst/>
          </a:prstGeom>
          <a:solidFill>
            <a:srgbClr val="FFFF99"/>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Many also of those who had believed kept coming, confessing and disclosing 	their practices.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many of those who practiced magic brought their books together and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burning them in the sight of everyone;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they counted up the price of them and 	found it fifty thousand pieces of silver.</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14F5A324-9338-4164-A519-4A5E62C6FC8F}"/>
              </a:ext>
            </a:extLst>
          </p:cNvPr>
          <p:cNvSpPr txBox="1"/>
          <p:nvPr/>
        </p:nvSpPr>
        <p:spPr>
          <a:xfrm>
            <a:off x="0" y="90153"/>
            <a:ext cx="12192000" cy="4832092"/>
          </a:xfrm>
          <a:prstGeom prst="rect">
            <a:avLst/>
          </a:prstGeom>
          <a:solidFill>
            <a:srgbClr val="FFFF99"/>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28:18-20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Jesus came up and spoke to them, saying, "All authority has been given to 	Me in heaven and on earth.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"Go therefore and make disciples of all the nations, baptizing them in the name 	of the Father and the Son and the Holy Spirit,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teaching them to observe all that I commanded you; and lo, I am with you 	always, even to the end of the age.“</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902B25E8-7CD3-44AF-9497-812C43AFD4AF}"/>
              </a:ext>
            </a:extLst>
          </p:cNvPr>
          <p:cNvSpPr txBox="1"/>
          <p:nvPr/>
        </p:nvSpPr>
        <p:spPr>
          <a:xfrm>
            <a:off x="0" y="12879"/>
            <a:ext cx="12192000" cy="5093702"/>
          </a:xfrm>
          <a:prstGeom prst="rect">
            <a:avLst/>
          </a:prstGeom>
          <a:solidFill>
            <a:srgbClr val="FFFF99"/>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Mark 16:15-16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He said to them, "Go into all the world and preach the gospel to all creation.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who has believed and has been baptized shall be saved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he who has 	disbelieved shall be condemned.</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FEA8F061-0AD1-4A71-89C1-8E1CC4373DF2}"/>
              </a:ext>
            </a:extLst>
          </p:cNvPr>
          <p:cNvSpPr txBox="1"/>
          <p:nvPr/>
        </p:nvSpPr>
        <p:spPr>
          <a:xfrm>
            <a:off x="0" y="0"/>
            <a:ext cx="12192000" cy="5093702"/>
          </a:xfrm>
          <a:prstGeom prst="rect">
            <a:avLst/>
          </a:prstGeom>
          <a:solidFill>
            <a:srgbClr val="FFFF99"/>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2:38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38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Peter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said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them,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"Repent, and each of you be baptized in the name of Jesus 	Christ for the forgiveness of your sins;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you will receive the gift of the Holy 	Spirit.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88F813D8-EE48-499E-9B87-31D65BF59B1E}"/>
              </a:ext>
            </a:extLst>
          </p:cNvPr>
          <p:cNvSpPr txBox="1"/>
          <p:nvPr/>
        </p:nvSpPr>
        <p:spPr>
          <a:xfrm>
            <a:off x="0" y="4182497"/>
            <a:ext cx="12192000" cy="1815882"/>
          </a:xfrm>
          <a:prstGeom prst="rect">
            <a:avLst/>
          </a:prstGeom>
          <a:solidFill>
            <a:srgbClr val="FFFF99"/>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13:6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When they had gone through the whole island as far as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Paphos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they found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magician, a Jewish false prophet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whose name was Bar-Jesus,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5023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grpId="1" nodeType="clickEffect">
                                  <p:stCondLst>
                                    <p:cond delay="0"/>
                                  </p:stCondLst>
                                  <p:childTnLst>
                                    <p:anim calcmode="lin" valueType="num">
                                      <p:cBhvr>
                                        <p:cTn id="45" dur="500"/>
                                        <p:tgtEl>
                                          <p:spTgt spid="6"/>
                                        </p:tgtEl>
                                        <p:attrNameLst>
                                          <p:attrName>ppt_w</p:attrName>
                                        </p:attrNameLst>
                                      </p:cBhvr>
                                      <p:tavLst>
                                        <p:tav tm="0">
                                          <p:val>
                                            <p:strVal val="ppt_w"/>
                                          </p:val>
                                        </p:tav>
                                        <p:tav tm="100000">
                                          <p:val>
                                            <p:fltVal val="0"/>
                                          </p:val>
                                        </p:tav>
                                      </p:tavLst>
                                    </p:anim>
                                    <p:anim calcmode="lin" valueType="num">
                                      <p:cBhvr>
                                        <p:cTn id="46" dur="500"/>
                                        <p:tgtEl>
                                          <p:spTgt spid="6"/>
                                        </p:tgtEl>
                                        <p:attrNameLst>
                                          <p:attrName>ppt_h</p:attrName>
                                        </p:attrNameLst>
                                      </p:cBhvr>
                                      <p:tavLst>
                                        <p:tav tm="0">
                                          <p:val>
                                            <p:strVal val="ppt_h"/>
                                          </p:val>
                                        </p:tav>
                                        <p:tav tm="100000">
                                          <p:val>
                                            <p:fltVal val="0"/>
                                          </p:val>
                                        </p:tav>
                                      </p:tavLst>
                                    </p:anim>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53" presetClass="exit" presetSubtype="32" fill="hold" grpId="1" nodeType="withEffect">
                                  <p:stCondLst>
                                    <p:cond delay="0"/>
                                  </p:stCondLst>
                                  <p:childTnLst>
                                    <p:anim calcmode="lin" valueType="num">
                                      <p:cBhvr>
                                        <p:cTn id="50" dur="500"/>
                                        <p:tgtEl>
                                          <p:spTgt spid="5"/>
                                        </p:tgtEl>
                                        <p:attrNameLst>
                                          <p:attrName>ppt_w</p:attrName>
                                        </p:attrNameLst>
                                      </p:cBhvr>
                                      <p:tavLst>
                                        <p:tav tm="0">
                                          <p:val>
                                            <p:strVal val="ppt_w"/>
                                          </p:val>
                                        </p:tav>
                                        <p:tav tm="100000">
                                          <p:val>
                                            <p:fltVal val="0"/>
                                          </p:val>
                                        </p:tav>
                                      </p:tavLst>
                                    </p:anim>
                                    <p:anim calcmode="lin" valueType="num">
                                      <p:cBhvr>
                                        <p:cTn id="51" dur="500"/>
                                        <p:tgtEl>
                                          <p:spTgt spid="5"/>
                                        </p:tgtEl>
                                        <p:attrNameLst>
                                          <p:attrName>ppt_h</p:attrName>
                                        </p:attrNameLst>
                                      </p:cBhvr>
                                      <p:tavLst>
                                        <p:tav tm="0">
                                          <p:val>
                                            <p:strVal val="ppt_h"/>
                                          </p:val>
                                        </p:tav>
                                        <p:tav tm="100000">
                                          <p:val>
                                            <p:fltVal val="0"/>
                                          </p:val>
                                        </p:tav>
                                      </p:tavLst>
                                    </p:anim>
                                    <p:animEffect transition="out" filter="fade">
                                      <p:cBhvr>
                                        <p:cTn id="52" dur="500"/>
                                        <p:tgtEl>
                                          <p:spTgt spid="5"/>
                                        </p:tgtEl>
                                      </p:cBhvr>
                                    </p:animEffect>
                                    <p:set>
                                      <p:cBhvr>
                                        <p:cTn id="53" dur="1" fill="hold">
                                          <p:stCondLst>
                                            <p:cond delay="499"/>
                                          </p:stCondLst>
                                        </p:cTn>
                                        <p:tgtEl>
                                          <p:spTgt spid="5"/>
                                        </p:tgtEl>
                                        <p:attrNameLst>
                                          <p:attrName>style.visibility</p:attrName>
                                        </p:attrNameLst>
                                      </p:cBhvr>
                                      <p:to>
                                        <p:strVal val="hidden"/>
                                      </p:to>
                                    </p:set>
                                  </p:childTnLst>
                                </p:cTn>
                              </p:par>
                              <p:par>
                                <p:cTn id="54" presetID="53" presetClass="exit" presetSubtype="32" fill="hold" grpId="1" nodeType="withEffect">
                                  <p:stCondLst>
                                    <p:cond delay="0"/>
                                  </p:stCondLst>
                                  <p:childTnLst>
                                    <p:anim calcmode="lin" valueType="num">
                                      <p:cBhvr>
                                        <p:cTn id="55" dur="500"/>
                                        <p:tgtEl>
                                          <p:spTgt spid="4"/>
                                        </p:tgtEl>
                                        <p:attrNameLst>
                                          <p:attrName>ppt_w</p:attrName>
                                        </p:attrNameLst>
                                      </p:cBhvr>
                                      <p:tavLst>
                                        <p:tav tm="0">
                                          <p:val>
                                            <p:strVal val="ppt_w"/>
                                          </p:val>
                                        </p:tav>
                                        <p:tav tm="100000">
                                          <p:val>
                                            <p:fltVal val="0"/>
                                          </p:val>
                                        </p:tav>
                                      </p:tavLst>
                                    </p:anim>
                                    <p:anim calcmode="lin" valueType="num">
                                      <p:cBhvr>
                                        <p:cTn id="56" dur="500"/>
                                        <p:tgtEl>
                                          <p:spTgt spid="4"/>
                                        </p:tgtEl>
                                        <p:attrNameLst>
                                          <p:attrName>ppt_h</p:attrName>
                                        </p:attrNameLst>
                                      </p:cBhvr>
                                      <p:tavLst>
                                        <p:tav tm="0">
                                          <p:val>
                                            <p:strVal val="ppt_h"/>
                                          </p:val>
                                        </p:tav>
                                        <p:tav tm="100000">
                                          <p:val>
                                            <p:fltVal val="0"/>
                                          </p:val>
                                        </p:tav>
                                      </p:tavLst>
                                    </p:anim>
                                    <p:animEffect transition="out" filter="fade">
                                      <p:cBhvr>
                                        <p:cTn id="57" dur="500"/>
                                        <p:tgtEl>
                                          <p:spTgt spid="4"/>
                                        </p:tgtEl>
                                      </p:cBhvr>
                                    </p:animEffect>
                                    <p:set>
                                      <p:cBhvr>
                                        <p:cTn id="58" dur="1" fill="hold">
                                          <p:stCondLst>
                                            <p:cond delay="499"/>
                                          </p:stCondLst>
                                        </p:cTn>
                                        <p:tgtEl>
                                          <p:spTgt spid="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p:cTn id="67" dur="500" fill="hold"/>
                                        <p:tgtEl>
                                          <p:spTgt spid="7"/>
                                        </p:tgtEl>
                                        <p:attrNameLst>
                                          <p:attrName>ppt_w</p:attrName>
                                        </p:attrNameLst>
                                      </p:cBhvr>
                                      <p:tavLst>
                                        <p:tav tm="0">
                                          <p:val>
                                            <p:fltVal val="0"/>
                                          </p:val>
                                        </p:tav>
                                        <p:tav tm="100000">
                                          <p:val>
                                            <p:strVal val="#ppt_w"/>
                                          </p:val>
                                        </p:tav>
                                      </p:tavLst>
                                    </p:anim>
                                    <p:anim calcmode="lin" valueType="num">
                                      <p:cBhvr>
                                        <p:cTn id="68" dur="500" fill="hold"/>
                                        <p:tgtEl>
                                          <p:spTgt spid="7"/>
                                        </p:tgtEl>
                                        <p:attrNameLst>
                                          <p:attrName>ppt_h</p:attrName>
                                        </p:attrNameLst>
                                      </p:cBhvr>
                                      <p:tavLst>
                                        <p:tav tm="0">
                                          <p:val>
                                            <p:fltVal val="0"/>
                                          </p:val>
                                        </p:tav>
                                        <p:tav tm="100000">
                                          <p:val>
                                            <p:strVal val="#ppt_h"/>
                                          </p:val>
                                        </p:tav>
                                      </p:tavLst>
                                    </p:anim>
                                    <p:animEffect transition="in" filter="fade">
                                      <p:cBhvr>
                                        <p:cTn id="69" dur="500"/>
                                        <p:tgtEl>
                                          <p:spTgt spid="7"/>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xit" presetSubtype="32" fill="hold" grpId="1" nodeType="clickEffect">
                                  <p:stCondLst>
                                    <p:cond delay="0"/>
                                  </p:stCondLst>
                                  <p:childTnLst>
                                    <p:anim calcmode="lin" valueType="num">
                                      <p:cBhvr>
                                        <p:cTn id="73" dur="500"/>
                                        <p:tgtEl>
                                          <p:spTgt spid="7"/>
                                        </p:tgtEl>
                                        <p:attrNameLst>
                                          <p:attrName>ppt_w</p:attrName>
                                        </p:attrNameLst>
                                      </p:cBhvr>
                                      <p:tavLst>
                                        <p:tav tm="0">
                                          <p:val>
                                            <p:strVal val="ppt_w"/>
                                          </p:val>
                                        </p:tav>
                                        <p:tav tm="100000">
                                          <p:val>
                                            <p:fltVal val="0"/>
                                          </p:val>
                                        </p:tav>
                                      </p:tavLst>
                                    </p:anim>
                                    <p:anim calcmode="lin" valueType="num">
                                      <p:cBhvr>
                                        <p:cTn id="74" dur="500"/>
                                        <p:tgtEl>
                                          <p:spTgt spid="7"/>
                                        </p:tgtEl>
                                        <p:attrNameLst>
                                          <p:attrName>ppt_h</p:attrName>
                                        </p:attrNameLst>
                                      </p:cBhvr>
                                      <p:tavLst>
                                        <p:tav tm="0">
                                          <p:val>
                                            <p:strVal val="ppt_h"/>
                                          </p:val>
                                        </p:tav>
                                        <p:tav tm="100000">
                                          <p:val>
                                            <p:fltVal val="0"/>
                                          </p:val>
                                        </p:tav>
                                      </p:tavLst>
                                    </p:anim>
                                    <p:animEffect transition="out" filter="fade">
                                      <p:cBhvr>
                                        <p:cTn id="75" dur="500"/>
                                        <p:tgtEl>
                                          <p:spTgt spid="7"/>
                                        </p:tgtEl>
                                      </p:cBhvr>
                                    </p:animEffect>
                                    <p:set>
                                      <p:cBhvr>
                                        <p:cTn id="76" dur="1" fill="hold">
                                          <p:stCondLst>
                                            <p:cond delay="499"/>
                                          </p:stCondLst>
                                        </p:cTn>
                                        <p:tgtEl>
                                          <p:spTgt spid="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8"/>
                                        </p:tgtEl>
                                        <p:attrNameLst>
                                          <p:attrName>style.visibility</p:attrName>
                                        </p:attrNameLst>
                                      </p:cBhvr>
                                      <p:to>
                                        <p:strVal val="visible"/>
                                      </p:to>
                                    </p:set>
                                    <p:anim calcmode="lin" valueType="num">
                                      <p:cBhvr>
                                        <p:cTn id="81" dur="500" fill="hold"/>
                                        <p:tgtEl>
                                          <p:spTgt spid="8"/>
                                        </p:tgtEl>
                                        <p:attrNameLst>
                                          <p:attrName>ppt_w</p:attrName>
                                        </p:attrNameLst>
                                      </p:cBhvr>
                                      <p:tavLst>
                                        <p:tav tm="0">
                                          <p:val>
                                            <p:fltVal val="0"/>
                                          </p:val>
                                        </p:tav>
                                        <p:tav tm="100000">
                                          <p:val>
                                            <p:strVal val="#ppt_w"/>
                                          </p:val>
                                        </p:tav>
                                      </p:tavLst>
                                    </p:anim>
                                    <p:anim calcmode="lin" valueType="num">
                                      <p:cBhvr>
                                        <p:cTn id="82" dur="500" fill="hold"/>
                                        <p:tgtEl>
                                          <p:spTgt spid="8"/>
                                        </p:tgtEl>
                                        <p:attrNameLst>
                                          <p:attrName>ppt_h</p:attrName>
                                        </p:attrNameLst>
                                      </p:cBhvr>
                                      <p:tavLst>
                                        <p:tav tm="0">
                                          <p:val>
                                            <p:fltVal val="0"/>
                                          </p:val>
                                        </p:tav>
                                        <p:tav tm="100000">
                                          <p:val>
                                            <p:strVal val="#ppt_h"/>
                                          </p:val>
                                        </p:tav>
                                      </p:tavLst>
                                    </p:anim>
                                    <p:animEffect transition="in" filter="fade">
                                      <p:cBhvr>
                                        <p:cTn id="83" dur="500"/>
                                        <p:tgtEl>
                                          <p:spTgt spid="8"/>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xit" presetSubtype="32" fill="hold" grpId="1" nodeType="clickEffect">
                                  <p:stCondLst>
                                    <p:cond delay="0"/>
                                  </p:stCondLst>
                                  <p:childTnLst>
                                    <p:anim calcmode="lin" valueType="num">
                                      <p:cBhvr>
                                        <p:cTn id="87" dur="500"/>
                                        <p:tgtEl>
                                          <p:spTgt spid="8"/>
                                        </p:tgtEl>
                                        <p:attrNameLst>
                                          <p:attrName>ppt_w</p:attrName>
                                        </p:attrNameLst>
                                      </p:cBhvr>
                                      <p:tavLst>
                                        <p:tav tm="0">
                                          <p:val>
                                            <p:strVal val="ppt_w"/>
                                          </p:val>
                                        </p:tav>
                                        <p:tav tm="100000">
                                          <p:val>
                                            <p:fltVal val="0"/>
                                          </p:val>
                                        </p:tav>
                                      </p:tavLst>
                                    </p:anim>
                                    <p:anim calcmode="lin" valueType="num">
                                      <p:cBhvr>
                                        <p:cTn id="88" dur="500"/>
                                        <p:tgtEl>
                                          <p:spTgt spid="8"/>
                                        </p:tgtEl>
                                        <p:attrNameLst>
                                          <p:attrName>ppt_h</p:attrName>
                                        </p:attrNameLst>
                                      </p:cBhvr>
                                      <p:tavLst>
                                        <p:tav tm="0">
                                          <p:val>
                                            <p:strVal val="ppt_h"/>
                                          </p:val>
                                        </p:tav>
                                        <p:tav tm="100000">
                                          <p:val>
                                            <p:fltVal val="0"/>
                                          </p:val>
                                        </p:tav>
                                      </p:tavLst>
                                    </p:anim>
                                    <p:animEffect transition="out" filter="fade">
                                      <p:cBhvr>
                                        <p:cTn id="89" dur="500"/>
                                        <p:tgtEl>
                                          <p:spTgt spid="8"/>
                                        </p:tgtEl>
                                      </p:cBhvr>
                                    </p:animEffect>
                                    <p:set>
                                      <p:cBhvr>
                                        <p:cTn id="90" dur="1" fill="hold">
                                          <p:stCondLst>
                                            <p:cond delay="499"/>
                                          </p:stCondLst>
                                        </p:cTn>
                                        <p:tgtEl>
                                          <p:spTgt spid="8"/>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9"/>
                                        </p:tgtEl>
                                        <p:attrNameLst>
                                          <p:attrName>style.visibility</p:attrName>
                                        </p:attrNameLst>
                                      </p:cBhvr>
                                      <p:to>
                                        <p:strVal val="visible"/>
                                      </p:to>
                                    </p:set>
                                    <p:anim calcmode="lin" valueType="num">
                                      <p:cBhvr>
                                        <p:cTn id="95" dur="500" fill="hold"/>
                                        <p:tgtEl>
                                          <p:spTgt spid="9"/>
                                        </p:tgtEl>
                                        <p:attrNameLst>
                                          <p:attrName>ppt_w</p:attrName>
                                        </p:attrNameLst>
                                      </p:cBhvr>
                                      <p:tavLst>
                                        <p:tav tm="0">
                                          <p:val>
                                            <p:fltVal val="0"/>
                                          </p:val>
                                        </p:tav>
                                        <p:tav tm="100000">
                                          <p:val>
                                            <p:strVal val="#ppt_w"/>
                                          </p:val>
                                        </p:tav>
                                      </p:tavLst>
                                    </p:anim>
                                    <p:anim calcmode="lin" valueType="num">
                                      <p:cBhvr>
                                        <p:cTn id="96" dur="500" fill="hold"/>
                                        <p:tgtEl>
                                          <p:spTgt spid="9"/>
                                        </p:tgtEl>
                                        <p:attrNameLst>
                                          <p:attrName>ppt_h</p:attrName>
                                        </p:attrNameLst>
                                      </p:cBhvr>
                                      <p:tavLst>
                                        <p:tav tm="0">
                                          <p:val>
                                            <p:fltVal val="0"/>
                                          </p:val>
                                        </p:tav>
                                        <p:tav tm="100000">
                                          <p:val>
                                            <p:strVal val="#ppt_h"/>
                                          </p:val>
                                        </p:tav>
                                      </p:tavLst>
                                    </p:anim>
                                    <p:animEffect transition="in" filter="fade">
                                      <p:cBhvr>
                                        <p:cTn id="97" dur="500"/>
                                        <p:tgtEl>
                                          <p:spTgt spid="9"/>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xit" presetSubtype="32" fill="hold" grpId="1" nodeType="clickEffect">
                                  <p:stCondLst>
                                    <p:cond delay="0"/>
                                  </p:stCondLst>
                                  <p:childTnLst>
                                    <p:anim calcmode="lin" valueType="num">
                                      <p:cBhvr>
                                        <p:cTn id="101" dur="500"/>
                                        <p:tgtEl>
                                          <p:spTgt spid="9"/>
                                        </p:tgtEl>
                                        <p:attrNameLst>
                                          <p:attrName>ppt_w</p:attrName>
                                        </p:attrNameLst>
                                      </p:cBhvr>
                                      <p:tavLst>
                                        <p:tav tm="0">
                                          <p:val>
                                            <p:strVal val="ppt_w"/>
                                          </p:val>
                                        </p:tav>
                                        <p:tav tm="100000">
                                          <p:val>
                                            <p:fltVal val="0"/>
                                          </p:val>
                                        </p:tav>
                                      </p:tavLst>
                                    </p:anim>
                                    <p:anim calcmode="lin" valueType="num">
                                      <p:cBhvr>
                                        <p:cTn id="102" dur="500"/>
                                        <p:tgtEl>
                                          <p:spTgt spid="9"/>
                                        </p:tgtEl>
                                        <p:attrNameLst>
                                          <p:attrName>ppt_h</p:attrName>
                                        </p:attrNameLst>
                                      </p:cBhvr>
                                      <p:tavLst>
                                        <p:tav tm="0">
                                          <p:val>
                                            <p:strVal val="ppt_h"/>
                                          </p:val>
                                        </p:tav>
                                        <p:tav tm="100000">
                                          <p:val>
                                            <p:fltVal val="0"/>
                                          </p:val>
                                        </p:tav>
                                      </p:tavLst>
                                    </p:anim>
                                    <p:animEffect transition="out" filter="fade">
                                      <p:cBhvr>
                                        <p:cTn id="103" dur="500"/>
                                        <p:tgtEl>
                                          <p:spTgt spid="9"/>
                                        </p:tgtEl>
                                      </p:cBhvr>
                                    </p:animEffect>
                                    <p:set>
                                      <p:cBhvr>
                                        <p:cTn id="104" dur="1" fill="hold">
                                          <p:stCondLst>
                                            <p:cond delay="499"/>
                                          </p:stCondLst>
                                        </p:cTn>
                                        <p:tgtEl>
                                          <p:spTgt spid="9"/>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10"/>
                                        </p:tgtEl>
                                        <p:attrNameLst>
                                          <p:attrName>style.visibility</p:attrName>
                                        </p:attrNameLst>
                                      </p:cBhvr>
                                      <p:to>
                                        <p:strVal val="visible"/>
                                      </p:to>
                                    </p:set>
                                    <p:anim calcmode="lin" valueType="num">
                                      <p:cBhvr>
                                        <p:cTn id="113" dur="500" fill="hold"/>
                                        <p:tgtEl>
                                          <p:spTgt spid="10"/>
                                        </p:tgtEl>
                                        <p:attrNameLst>
                                          <p:attrName>ppt_w</p:attrName>
                                        </p:attrNameLst>
                                      </p:cBhvr>
                                      <p:tavLst>
                                        <p:tav tm="0">
                                          <p:val>
                                            <p:fltVal val="0"/>
                                          </p:val>
                                        </p:tav>
                                        <p:tav tm="100000">
                                          <p:val>
                                            <p:strVal val="#ppt_w"/>
                                          </p:val>
                                        </p:tav>
                                      </p:tavLst>
                                    </p:anim>
                                    <p:anim calcmode="lin" valueType="num">
                                      <p:cBhvr>
                                        <p:cTn id="114" dur="500" fill="hold"/>
                                        <p:tgtEl>
                                          <p:spTgt spid="10"/>
                                        </p:tgtEl>
                                        <p:attrNameLst>
                                          <p:attrName>ppt_h</p:attrName>
                                        </p:attrNameLst>
                                      </p:cBhvr>
                                      <p:tavLst>
                                        <p:tav tm="0">
                                          <p:val>
                                            <p:fltVal val="0"/>
                                          </p:val>
                                        </p:tav>
                                        <p:tav tm="100000">
                                          <p:val>
                                            <p:strVal val="#ppt_h"/>
                                          </p:val>
                                        </p:tav>
                                      </p:tavLst>
                                    </p:anim>
                                    <p:animEffect transition="in" filter="fade">
                                      <p:cBhvr>
                                        <p:cTn id="115" dur="500"/>
                                        <p:tgtEl>
                                          <p:spTgt spid="10"/>
                                        </p:tgtEl>
                                      </p:cBhvr>
                                    </p:animEffect>
                                  </p:childTnLst>
                                </p:cTn>
                              </p:par>
                            </p:childTnLst>
                          </p:cTn>
                        </p:par>
                      </p:childTnLst>
                    </p:cTn>
                  </p:par>
                  <p:par>
                    <p:cTn id="116" fill="hold">
                      <p:stCondLst>
                        <p:cond delay="indefinite"/>
                      </p:stCondLst>
                      <p:childTnLst>
                        <p:par>
                          <p:cTn id="117" fill="hold">
                            <p:stCondLst>
                              <p:cond delay="0"/>
                            </p:stCondLst>
                            <p:childTnLst>
                              <p:par>
                                <p:cTn id="118" presetID="53" presetClass="exit" presetSubtype="32" fill="hold" grpId="1" nodeType="clickEffect">
                                  <p:stCondLst>
                                    <p:cond delay="0"/>
                                  </p:stCondLst>
                                  <p:childTnLst>
                                    <p:anim calcmode="lin" valueType="num">
                                      <p:cBhvr>
                                        <p:cTn id="119" dur="500"/>
                                        <p:tgtEl>
                                          <p:spTgt spid="10"/>
                                        </p:tgtEl>
                                        <p:attrNameLst>
                                          <p:attrName>ppt_w</p:attrName>
                                        </p:attrNameLst>
                                      </p:cBhvr>
                                      <p:tavLst>
                                        <p:tav tm="0">
                                          <p:val>
                                            <p:strVal val="ppt_w"/>
                                          </p:val>
                                        </p:tav>
                                        <p:tav tm="100000">
                                          <p:val>
                                            <p:fltVal val="0"/>
                                          </p:val>
                                        </p:tav>
                                      </p:tavLst>
                                    </p:anim>
                                    <p:anim calcmode="lin" valueType="num">
                                      <p:cBhvr>
                                        <p:cTn id="120" dur="500"/>
                                        <p:tgtEl>
                                          <p:spTgt spid="10"/>
                                        </p:tgtEl>
                                        <p:attrNameLst>
                                          <p:attrName>ppt_h</p:attrName>
                                        </p:attrNameLst>
                                      </p:cBhvr>
                                      <p:tavLst>
                                        <p:tav tm="0">
                                          <p:val>
                                            <p:strVal val="ppt_h"/>
                                          </p:val>
                                        </p:tav>
                                        <p:tav tm="100000">
                                          <p:val>
                                            <p:fltVal val="0"/>
                                          </p:val>
                                        </p:tav>
                                      </p:tavLst>
                                    </p:anim>
                                    <p:animEffect transition="out" filter="fade">
                                      <p:cBhvr>
                                        <p:cTn id="121" dur="500"/>
                                        <p:tgtEl>
                                          <p:spTgt spid="10"/>
                                        </p:tgtEl>
                                      </p:cBhvr>
                                    </p:animEffect>
                                    <p:set>
                                      <p:cBhvr>
                                        <p:cTn id="12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DCE805-6BD3-4BC9-B9DB-81972B9241C5}"/>
              </a:ext>
            </a:extLst>
          </p:cNvPr>
          <p:cNvSpPr txBox="1"/>
          <p:nvPr/>
        </p:nvSpPr>
        <p:spPr>
          <a:xfrm>
            <a:off x="0" y="0"/>
            <a:ext cx="12192000" cy="6817251"/>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8:14-17 (NASB)</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14  Now when the apostles in Jerusalem heard that Samaria had received the word 	of God, they sent them Peter and John,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15  who came down and prayed for them that they might receive the Holy Spirit.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16  For He had not yet fallen upon any of them; they had simply been baptized in 	the name of the Lord Jesus. </a:t>
            </a:r>
            <a:b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17  Then they </a:t>
            </a:r>
            <a:r>
              <a:rPr kumimoji="0" lang="en-US" sz="28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began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laying their hands on them, and they were receiving the Holy 	Spirit.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Samaritans had received the word by believing and being baptized in 		the name of Jesus: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2:38, 41; Acts 8:12-13; Mk 16:16</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Baptism in the name of Jesus as taught by Philip was in water not the Holy 		Spirit: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8:36-38</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apostles are sent so that the Samaritans could receive the Holy Spirit 	which only came through laying on of the apostles hands: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8:5-7; 17-18</a:t>
            </a:r>
          </a:p>
        </p:txBody>
      </p:sp>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A8E15A8A-A7F1-49BB-BE02-76A8838AFF5C}"/>
                  </a:ext>
                </a:extLst>
              </p:cNvPr>
              <p:cNvGraphicFramePr>
                <a:graphicFrameLocks noChangeAspect="1"/>
              </p:cNvGraphicFramePr>
              <p:nvPr/>
            </p:nvGraphicFramePr>
            <p:xfrm>
              <a:off x="8946037" y="4163039"/>
              <a:ext cx="800392" cy="450220"/>
            </p:xfrm>
            <a:graphic>
              <a:graphicData uri="http://schemas.microsoft.com/office/powerpoint/2016/slidezoom">
                <pslz:sldZm>
                  <pslz:sldZmObj sldId="4845" cId="2683550734">
                    <pslz:zmPr id="{EEF9CC91-B003-4CDD-8AB1-C587186BE6F6}" returnToParent="0" transitionDur="1000">
                      <p166:blipFill xmlns:p166="http://schemas.microsoft.com/office/powerpoint/2016/6/main">
                        <a:blip r:embed="rId3"/>
                        <a:stretch>
                          <a:fillRect/>
                        </a:stretch>
                      </p166:blipFill>
                      <p166:spPr xmlns:p166="http://schemas.microsoft.com/office/powerpoint/2016/6/main">
                        <a:xfrm>
                          <a:off x="0" y="0"/>
                          <a:ext cx="800392" cy="450220"/>
                        </a:xfrm>
                        <a:prstGeom prst="rect">
                          <a:avLst/>
                        </a:prstGeom>
                        <a:ln w="3175">
                          <a:solidFill>
                            <a:prstClr val="ltGray"/>
                          </a:solidFill>
                        </a:ln>
                      </p166:spPr>
                    </pslz:zmPr>
                  </pslz:sldZmObj>
                </pslz:sldZm>
              </a:graphicData>
            </a:graphic>
          </p:graphicFrame>
        </mc:Choice>
        <mc:Fallback xmlns="">
          <p:pic>
            <p:nvPicPr>
              <p:cNvPr id="12" name="Slide Zoom 11">
                <a:extLst>
                  <a:ext uri="{FF2B5EF4-FFF2-40B4-BE49-F238E27FC236}">
                    <a16:creationId xmlns:a16="http://schemas.microsoft.com/office/drawing/2014/main" id="{A8E15A8A-A7F1-49BB-BE02-76A8838AFF5C}"/>
                  </a:ext>
                </a:extLst>
              </p:cNvPr>
              <p:cNvPicPr>
                <a:picLocks noGrp="1" noRot="1" noChangeAspect="1" noMove="1" noResize="1" noEditPoints="1" noAdjustHandles="1" noChangeArrowheads="1" noChangeShapeType="1"/>
              </p:cNvPicPr>
              <p:nvPr/>
            </p:nvPicPr>
            <p:blipFill>
              <a:blip r:embed="rId4"/>
              <a:stretch>
                <a:fillRect/>
              </a:stretch>
            </p:blipFill>
            <p:spPr>
              <a:xfrm>
                <a:off x="8946037" y="4163039"/>
                <a:ext cx="800392" cy="450220"/>
              </a:xfrm>
              <a:prstGeom prst="rect">
                <a:avLst/>
              </a:prstGeom>
              <a:ln w="3175">
                <a:solidFill>
                  <a:prstClr val="ltGray"/>
                </a:solidFill>
              </a:ln>
            </p:spPr>
          </p:pic>
        </mc:Fallback>
      </mc:AlternateContent>
      <p:sp>
        <p:nvSpPr>
          <p:cNvPr id="10" name="TextBox 9">
            <a:extLst>
              <a:ext uri="{FF2B5EF4-FFF2-40B4-BE49-F238E27FC236}">
                <a16:creationId xmlns:a16="http://schemas.microsoft.com/office/drawing/2014/main" id="{764A57F6-C7AD-4004-889E-64B047E6002F}"/>
              </a:ext>
            </a:extLst>
          </p:cNvPr>
          <p:cNvSpPr txBox="1"/>
          <p:nvPr/>
        </p:nvSpPr>
        <p:spPr>
          <a:xfrm>
            <a:off x="0" y="3517749"/>
            <a:ext cx="12192000" cy="2308324"/>
          </a:xfrm>
          <a:prstGeom prst="rect">
            <a:avLst/>
          </a:prstGeom>
          <a:solidFill>
            <a:srgbClr val="FFFF99"/>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8:17-18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Then they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laying their hands on them, and they were receiving the Holy Spirit.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Now when Simon saw that the Spirit was bestowed through the laying on of the apostles’ 	hands, he offered them money, </a:t>
            </a: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C1D4C26E-D074-49DE-8801-67A6D76055EF}"/>
              </a:ext>
            </a:extLst>
          </p:cNvPr>
          <p:cNvSpPr txBox="1"/>
          <p:nvPr/>
        </p:nvSpPr>
        <p:spPr>
          <a:xfrm>
            <a:off x="0" y="3517749"/>
            <a:ext cx="12192000" cy="2308324"/>
          </a:xfrm>
          <a:prstGeom prst="rect">
            <a:avLst/>
          </a:prstGeom>
          <a:solidFill>
            <a:srgbClr val="FFFF99"/>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8:5-7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Philip went down to the city of Samaria and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proclaiming Christ to them.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The crowds with one accord were giving attention to what was said by Philip, as they heard and 	saw the signs which he was performing.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For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the case of</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many who had unclean spirits, they were coming out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 them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shouting with a 	loud voice; and many who had been paralyzed and lame were healed. </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3230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1" nodeType="clickEffect">
                                  <p:stCondLst>
                                    <p:cond delay="0"/>
                                  </p:stCondLst>
                                  <p:childTnLst>
                                    <p:anim calcmode="lin" valueType="num">
                                      <p:cBhvr>
                                        <p:cTn id="25" dur="500"/>
                                        <p:tgtEl>
                                          <p:spTgt spid="9"/>
                                        </p:tgtEl>
                                        <p:attrNameLst>
                                          <p:attrName>ppt_w</p:attrName>
                                        </p:attrNameLst>
                                      </p:cBhvr>
                                      <p:tavLst>
                                        <p:tav tm="0">
                                          <p:val>
                                            <p:strVal val="ppt_w"/>
                                          </p:val>
                                        </p:tav>
                                        <p:tav tm="100000">
                                          <p:val>
                                            <p:fltVal val="0"/>
                                          </p:val>
                                        </p:tav>
                                      </p:tavLst>
                                    </p:anim>
                                    <p:anim calcmode="lin" valueType="num">
                                      <p:cBhvr>
                                        <p:cTn id="26" dur="500"/>
                                        <p:tgtEl>
                                          <p:spTgt spid="9"/>
                                        </p:tgtEl>
                                        <p:attrNameLst>
                                          <p:attrName>ppt_h</p:attrName>
                                        </p:attrNameLst>
                                      </p:cBhvr>
                                      <p:tavLst>
                                        <p:tav tm="0">
                                          <p:val>
                                            <p:strVal val="ppt_h"/>
                                          </p:val>
                                        </p:tav>
                                        <p:tav tm="100000">
                                          <p:val>
                                            <p:fltVal val="0"/>
                                          </p:val>
                                        </p:tav>
                                      </p:tavLst>
                                    </p:anim>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1" nodeType="clickEffect">
                                  <p:stCondLst>
                                    <p:cond delay="0"/>
                                  </p:stCondLst>
                                  <p:childTnLst>
                                    <p:anim calcmode="lin" valueType="num">
                                      <p:cBhvr>
                                        <p:cTn id="39" dur="500"/>
                                        <p:tgtEl>
                                          <p:spTgt spid="10"/>
                                        </p:tgtEl>
                                        <p:attrNameLst>
                                          <p:attrName>ppt_w</p:attrName>
                                        </p:attrNameLst>
                                      </p:cBhvr>
                                      <p:tavLst>
                                        <p:tav tm="0">
                                          <p:val>
                                            <p:strVal val="ppt_w"/>
                                          </p:val>
                                        </p:tav>
                                        <p:tav tm="100000">
                                          <p:val>
                                            <p:fltVal val="0"/>
                                          </p:val>
                                        </p:tav>
                                      </p:tavLst>
                                    </p:anim>
                                    <p:anim calcmode="lin" valueType="num">
                                      <p:cBhvr>
                                        <p:cTn id="40" dur="500"/>
                                        <p:tgtEl>
                                          <p:spTgt spid="10"/>
                                        </p:tgtEl>
                                        <p:attrNameLst>
                                          <p:attrName>ppt_h</p:attrName>
                                        </p:attrNameLst>
                                      </p:cBhvr>
                                      <p:tavLst>
                                        <p:tav tm="0">
                                          <p:val>
                                            <p:strVal val="ppt_h"/>
                                          </p:val>
                                        </p:tav>
                                        <p:tav tm="100000">
                                          <p:val>
                                            <p:fltVal val="0"/>
                                          </p:val>
                                        </p:tav>
                                      </p:tavLst>
                                    </p:anim>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9" grpId="0" animBg="1"/>
      <p:bldP spid="9"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DCE805-6BD3-4BC9-B9DB-81972B9241C5}"/>
              </a:ext>
            </a:extLst>
          </p:cNvPr>
          <p:cNvSpPr txBox="1"/>
          <p:nvPr/>
        </p:nvSpPr>
        <p:spPr>
          <a:xfrm>
            <a:off x="0" y="0"/>
            <a:ext cx="12192000" cy="6955750"/>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8:18-24 (NASB)</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18  Now when Simon saw that the Spirit was bestowed through the laying on of the 	apostles’ hands, he offered them money,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19  saying, "Give this authority to me as well, so that everyone on whom I lay my hands 	may receive the Holy Spirit."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20  But Peter said to him, "May your silver perish with you, because you thought you 	could obtain the gift of God with money!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21  "You have no part or portion in this matter, for your heart is not right before 	God.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22  "Therefore repent of this wickedness of yours, and pray the Lord that, if possible, the 	intention of your heart may be forgiven you.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23  "For I see that you are in the gall of bitterness and in the bondage of iniquity."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24  But Simon answered and said, "Pray to the Lord for me yourselves, so that nothing of 	what you have said may come upon me."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Apostles imparting the spirit:</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He 2:3-4; Acts 2:43; 4:33; Acts 19:1-7; Rom 1:11</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When a disciple sins they must pray for forgiveness:</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Eph</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4:5; Ja 5:16-18; Mt 6:9-15</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1Thess 5:17-18; </a:t>
            </a:r>
            <a:r>
              <a:rPr kumimoji="0" lang="en-US" sz="2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Eph</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6:18</a:t>
            </a:r>
          </a:p>
        </p:txBody>
      </p:sp>
      <p:sp>
        <p:nvSpPr>
          <p:cNvPr id="4" name="TextBox 3">
            <a:extLst>
              <a:ext uri="{FF2B5EF4-FFF2-40B4-BE49-F238E27FC236}">
                <a16:creationId xmlns:a16="http://schemas.microsoft.com/office/drawing/2014/main" id="{BF2C7160-161C-4240-995C-C0CCE0E50897}"/>
              </a:ext>
            </a:extLst>
          </p:cNvPr>
          <p:cNvSpPr txBox="1"/>
          <p:nvPr/>
        </p:nvSpPr>
        <p:spPr>
          <a:xfrm>
            <a:off x="0" y="0"/>
            <a:ext cx="12192000" cy="5262979"/>
          </a:xfrm>
          <a:prstGeom prst="rect">
            <a:avLst/>
          </a:prstGeom>
          <a:solidFill>
            <a:srgbClr val="FFFF99"/>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19:1-7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It happened that while Apollos was at Corinth, Paul passed through the upper country and came 	to Ephesus, and found some disciples.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He said to them, "Did you receive the Holy Spirit when you believed?" And they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said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him, 	"No, we have not even heard whether there is a Holy Spirit."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And he said, "Into what then were you baptized?" And they said, "Into John's baptism."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Paul said, "John baptized with the baptism of repentance, telling the people to believe in Him 	who was coming after him, that is, in Jesus."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When they heard this, </a:t>
            </a:r>
            <a:r>
              <a:rPr kumimoji="0" lang="en-US" sz="2400"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mn-ea"/>
                <a:cs typeface="Times New Roman" panose="02020603050405020304" pitchFamily="18" charset="0"/>
              </a:rPr>
              <a:t>they were baptized in the name of the Lord Jesus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And </a:t>
            </a:r>
            <a:r>
              <a:rPr kumimoji="0" lang="en-US" sz="2400"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mn-ea"/>
                <a:cs typeface="Times New Roman" panose="02020603050405020304" pitchFamily="18" charset="0"/>
              </a:rPr>
              <a:t>when Paul had laid his hands upon them, the Holy Spirit came on them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they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began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speaking with tongues and prophesying.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There were in all about twelve men.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E8CE1706-B3BF-4F1F-901C-5804DF120FF7}"/>
              </a:ext>
            </a:extLst>
          </p:cNvPr>
          <p:cNvSpPr txBox="1"/>
          <p:nvPr/>
        </p:nvSpPr>
        <p:spPr>
          <a:xfrm>
            <a:off x="0" y="0"/>
            <a:ext cx="12192000" cy="5309146"/>
          </a:xfrm>
          <a:prstGeom prst="rect">
            <a:avLst/>
          </a:prstGeom>
          <a:solidFill>
            <a:srgbClr val="FFFF99"/>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Romans 1:11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For I long to see you so that </a:t>
            </a:r>
            <a:r>
              <a:rPr kumimoji="0" lang="en-US" sz="2400"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mn-ea"/>
                <a:cs typeface="Times New Roman" panose="02020603050405020304" pitchFamily="18" charset="0"/>
              </a:rPr>
              <a:t>I may impart some spiritual gift to you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that you may be 	established;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758940DD-E6F1-4ED5-931B-3A5F503945D1}"/>
              </a:ext>
            </a:extLst>
          </p:cNvPr>
          <p:cNvSpPr txBox="1"/>
          <p:nvPr/>
        </p:nvSpPr>
        <p:spPr>
          <a:xfrm>
            <a:off x="0" y="0"/>
            <a:ext cx="12192000" cy="5355312"/>
          </a:xfrm>
          <a:prstGeom prst="rect">
            <a:avLst/>
          </a:prstGeom>
          <a:solidFill>
            <a:srgbClr val="FFFF99"/>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Hebrews 2:3-4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how will we escape if we neglect so great a salvation? After it was at the first spoken through 	the Lord, it was </a:t>
            </a:r>
            <a:r>
              <a:rPr kumimoji="0" lang="en-US" sz="2400"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mn-ea"/>
                <a:cs typeface="Times New Roman" panose="02020603050405020304" pitchFamily="18" charset="0"/>
              </a:rPr>
              <a:t>confirmed to us by those who heard</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2400"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mn-ea"/>
                <a:cs typeface="Times New Roman" panose="02020603050405020304" pitchFamily="18" charset="0"/>
              </a:rPr>
              <a:t>God also testifying with them, both by signs and wonders and by various miracles and by gifts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mn-ea"/>
                <a:cs typeface="Times New Roman" panose="02020603050405020304" pitchFamily="18" charset="0"/>
              </a:rPr>
              <a:t>of the Holy Spirit according to His own will.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2:43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43  Everyone kept feeling a sense of awe; and </a:t>
            </a:r>
            <a:r>
              <a:rPr kumimoji="0" lang="en-US" sz="2400"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mn-ea"/>
                <a:cs typeface="Times New Roman" panose="02020603050405020304" pitchFamily="18" charset="0"/>
              </a:rPr>
              <a:t>many wonders and signs were taking place 	through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mn-ea"/>
                <a:cs typeface="Times New Roman" panose="02020603050405020304" pitchFamily="18" charset="0"/>
              </a:rPr>
              <a:t>the apostles.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4:33 (NASB)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33  </a:t>
            </a:r>
            <a:r>
              <a:rPr kumimoji="0" lang="en-US" sz="2400"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mn-ea"/>
                <a:cs typeface="Times New Roman" panose="02020603050405020304" pitchFamily="18" charset="0"/>
              </a:rPr>
              <a:t>And with great power the apostles were giving testimony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the resurrection of 	the Lord Jesus, 	and abundant grace was upon them all. </a:t>
            </a: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141F5BFB-6417-48F7-AB32-02910C12D3CA}"/>
              </a:ext>
            </a:extLst>
          </p:cNvPr>
          <p:cNvSpPr txBox="1"/>
          <p:nvPr/>
        </p:nvSpPr>
        <p:spPr>
          <a:xfrm>
            <a:off x="0" y="0"/>
            <a:ext cx="12192000" cy="6001643"/>
          </a:xfrm>
          <a:prstGeom prst="rect">
            <a:avLst/>
          </a:prstGeom>
          <a:solidFill>
            <a:srgbClr val="FFFF99"/>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John 3:3-7 (NASB)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Jesus answered and said to him, "Truly, truly, I say to you, </a:t>
            </a:r>
            <a:r>
              <a:rPr kumimoji="0" lang="en-US" sz="2600"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mn-ea"/>
                <a:cs typeface="Times New Roman" panose="02020603050405020304" pitchFamily="18" charset="0"/>
              </a:rPr>
              <a:t>unless one is born again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 	cannot see the kingdom of God."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Nicodemus *said to Him, "How can a man be born when he is old? He cannot enter a 	second time into his mother's womb and be born, can he?"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Jesus answered, "Truly, truly, I say to you, </a:t>
            </a:r>
            <a:r>
              <a:rPr kumimoji="0" lang="en-US" sz="2600"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mn-ea"/>
                <a:cs typeface="Times New Roman" panose="02020603050405020304" pitchFamily="18" charset="0"/>
              </a:rPr>
              <a:t>unless one is born of water and the Spirit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 	cannot enter into the kingdom of God.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"That which is born of the flesh is flesh, and that which is born of the Spirit is spirit.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"Do not be amazed that I said to you, </a:t>
            </a:r>
            <a:r>
              <a:rPr kumimoji="0" lang="en-US" sz="2600"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mn-ea"/>
                <a:cs typeface="Times New Roman" panose="02020603050405020304" pitchFamily="18" charset="0"/>
              </a:rPr>
              <a:t>'You must be born again.' </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Mark 16:16 (NASB)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"He who has </a:t>
            </a:r>
            <a:r>
              <a:rPr kumimoji="0" lang="en-US" sz="2600"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mn-ea"/>
                <a:cs typeface="Times New Roman" panose="02020603050405020304" pitchFamily="18" charset="0"/>
              </a:rPr>
              <a:t>believed and has been baptized shall be saved</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but he who has 	disbelieved shall be condemned. </a:t>
            </a:r>
          </a:p>
          <a:p>
            <a:pPr marL="0" marR="0" lvl="0" indent="0" algn="l" defTabSz="274320" rtl="0" eaLnBrk="1" fontAlgn="auto" latinLnBrk="0" hangingPunct="1">
              <a:lnSpc>
                <a:spcPct val="100000"/>
              </a:lnSpc>
              <a:spcBef>
                <a:spcPts val="12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Ephesians 4:5 (NASB)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one Lord, one faith, </a:t>
            </a:r>
            <a:r>
              <a:rPr kumimoji="0" lang="en-US" sz="2600"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mn-ea"/>
                <a:cs typeface="Times New Roman" panose="02020603050405020304" pitchFamily="18" charset="0"/>
              </a:rPr>
              <a:t>one baptism, </a:t>
            </a:r>
          </a:p>
        </p:txBody>
      </p:sp>
      <p:sp>
        <p:nvSpPr>
          <p:cNvPr id="7" name="TextBox 6">
            <a:extLst>
              <a:ext uri="{FF2B5EF4-FFF2-40B4-BE49-F238E27FC236}">
                <a16:creationId xmlns:a16="http://schemas.microsoft.com/office/drawing/2014/main" id="{8468E685-EF96-496E-BD99-338C38FA6B4C}"/>
              </a:ext>
            </a:extLst>
          </p:cNvPr>
          <p:cNvSpPr txBox="1"/>
          <p:nvPr/>
        </p:nvSpPr>
        <p:spPr>
          <a:xfrm>
            <a:off x="0" y="69275"/>
            <a:ext cx="12192000" cy="5755422"/>
          </a:xfrm>
          <a:prstGeom prst="rect">
            <a:avLst/>
          </a:prstGeom>
          <a:solidFill>
            <a:srgbClr val="FFFF99"/>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James 5:16-18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Therefore, confess your sins to one another, and pray for one another so that you 	may be healed. The effective prayer of a righteous man can accomplish much.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17  Elijah was a man with a nature like ours, and he prayed earnestly that it would 	not rain, and it did not rain on the earth for three years and six months.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Then he prayed again, and the sky poured rain and the earth produced its fruit.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D3F56F20-3E26-4886-BE8B-821D0DCBA345}"/>
              </a:ext>
            </a:extLst>
          </p:cNvPr>
          <p:cNvSpPr txBox="1"/>
          <p:nvPr/>
        </p:nvSpPr>
        <p:spPr>
          <a:xfrm>
            <a:off x="0" y="0"/>
            <a:ext cx="12192000" cy="5924699"/>
          </a:xfrm>
          <a:prstGeom prst="rect">
            <a:avLst/>
          </a:prstGeom>
          <a:solidFill>
            <a:srgbClr val="FFFF99"/>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6:9-15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  "Pray, then, in this way: 'Our Father who is in heaven, Hallowed be Your name.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'Your kingdom come. Your will be done, On earth as it is in heaven.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  'Give us this day our daily bread.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12  </a:t>
            </a:r>
            <a:r>
              <a:rPr kumimoji="0" lang="en-US" sz="2800" b="0" i="0" u="none" strike="noStrike" kern="1200" cap="none" spc="0" normalizeH="0" baseline="0" noProof="0" dirty="0">
                <a:ln>
                  <a:noFill/>
                </a:ln>
                <a:solidFill>
                  <a:prstClr val="black"/>
                </a:solidFill>
                <a:effectLst/>
                <a:highlight>
                  <a:srgbClr val="00FFFF"/>
                </a:highlight>
                <a:uLnTx/>
                <a:uFillTx/>
                <a:latin typeface="Times New Roman" panose="02020603050405020304" pitchFamily="18" charset="0"/>
                <a:ea typeface="+mn-ea"/>
                <a:cs typeface="Times New Roman" panose="02020603050405020304" pitchFamily="18" charset="0"/>
              </a:rPr>
              <a:t>'And forgive us our debts, as we also have forgiven our debtors.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  'And do not lead us into temptation, but deliver us from evil. [For Yours is the 	kingdom and the power and the glory forever. Amen.']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  "For if you forgive others for their transgressions, your heavenly Father will 	also forgive you.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"But if you do not forgive others, then your Father will not forgive your 	transgressions.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B8C65D67-5900-45D4-9667-D9C04A644A9B}"/>
              </a:ext>
            </a:extLst>
          </p:cNvPr>
          <p:cNvSpPr txBox="1"/>
          <p:nvPr/>
        </p:nvSpPr>
        <p:spPr>
          <a:xfrm>
            <a:off x="0" y="110840"/>
            <a:ext cx="12192000" cy="5755422"/>
          </a:xfrm>
          <a:prstGeom prst="rect">
            <a:avLst/>
          </a:prstGeom>
          <a:solidFill>
            <a:srgbClr val="FFFF99"/>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1 Thessalonians 5:17-18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17  pray without ceasing;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18  in everything give thanks; for this is God's will for you in Christ Jesus.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Ephesians 6:18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18  With all prayer and petition pray at all times in the Spirit, and with this in view, 	be on the alert with all perseverance and petition for all the saints,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4406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4"/>
                                        </p:tgtEl>
                                        <p:attrNameLst>
                                          <p:attrName>ppt_w</p:attrName>
                                        </p:attrNameLst>
                                      </p:cBhvr>
                                      <p:tavLst>
                                        <p:tav tm="0">
                                          <p:val>
                                            <p:strVal val="ppt_w"/>
                                          </p:val>
                                        </p:tav>
                                        <p:tav tm="100000">
                                          <p:val>
                                            <p:fltVal val="0"/>
                                          </p:val>
                                        </p:tav>
                                      </p:tavLst>
                                    </p:anim>
                                    <p:anim calcmode="lin" valueType="num">
                                      <p:cBhvr>
                                        <p:cTn id="32" dur="500"/>
                                        <p:tgtEl>
                                          <p:spTgt spid="4"/>
                                        </p:tgtEl>
                                        <p:attrNameLst>
                                          <p:attrName>ppt_h</p:attrName>
                                        </p:attrNameLst>
                                      </p:cBhvr>
                                      <p:tavLst>
                                        <p:tav tm="0">
                                          <p:val>
                                            <p:strVal val="ppt_h"/>
                                          </p:val>
                                        </p:tav>
                                        <p:tav tm="100000">
                                          <p:val>
                                            <p:fltVal val="0"/>
                                          </p:val>
                                        </p:tav>
                                      </p:tavLst>
                                    </p:anim>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grpId="1" nodeType="clickEffect">
                                  <p:stCondLst>
                                    <p:cond delay="0"/>
                                  </p:stCondLst>
                                  <p:childTnLst>
                                    <p:anim calcmode="lin" valueType="num">
                                      <p:cBhvr>
                                        <p:cTn id="45" dur="500"/>
                                        <p:tgtEl>
                                          <p:spTgt spid="5"/>
                                        </p:tgtEl>
                                        <p:attrNameLst>
                                          <p:attrName>ppt_w</p:attrName>
                                        </p:attrNameLst>
                                      </p:cBhvr>
                                      <p:tavLst>
                                        <p:tav tm="0">
                                          <p:val>
                                            <p:strVal val="ppt_w"/>
                                          </p:val>
                                        </p:tav>
                                        <p:tav tm="100000">
                                          <p:val>
                                            <p:fltVal val="0"/>
                                          </p:val>
                                        </p:tav>
                                      </p:tavLst>
                                    </p:anim>
                                    <p:anim calcmode="lin" valueType="num">
                                      <p:cBhvr>
                                        <p:cTn id="46" dur="500"/>
                                        <p:tgtEl>
                                          <p:spTgt spid="5"/>
                                        </p:tgtEl>
                                        <p:attrNameLst>
                                          <p:attrName>ppt_h</p:attrName>
                                        </p:attrNameLst>
                                      </p:cBhvr>
                                      <p:tavLst>
                                        <p:tav tm="0">
                                          <p:val>
                                            <p:strVal val="ppt_h"/>
                                          </p:val>
                                        </p:tav>
                                        <p:tav tm="100000">
                                          <p:val>
                                            <p:fltVal val="0"/>
                                          </p:val>
                                        </p:tav>
                                      </p:tavLst>
                                    </p:anim>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animEffect transition="in" filter="fade">
                                      <p:cBhvr>
                                        <p:cTn id="59" dur="500"/>
                                        <p:tgtEl>
                                          <p:spTgt spid="6"/>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xit" presetSubtype="32" fill="hold" grpId="1" nodeType="clickEffect">
                                  <p:stCondLst>
                                    <p:cond delay="0"/>
                                  </p:stCondLst>
                                  <p:childTnLst>
                                    <p:anim calcmode="lin" valueType="num">
                                      <p:cBhvr>
                                        <p:cTn id="63" dur="500"/>
                                        <p:tgtEl>
                                          <p:spTgt spid="6"/>
                                        </p:tgtEl>
                                        <p:attrNameLst>
                                          <p:attrName>ppt_w</p:attrName>
                                        </p:attrNameLst>
                                      </p:cBhvr>
                                      <p:tavLst>
                                        <p:tav tm="0">
                                          <p:val>
                                            <p:strVal val="ppt_w"/>
                                          </p:val>
                                        </p:tav>
                                        <p:tav tm="100000">
                                          <p:val>
                                            <p:fltVal val="0"/>
                                          </p:val>
                                        </p:tav>
                                      </p:tavLst>
                                    </p:anim>
                                    <p:anim calcmode="lin" valueType="num">
                                      <p:cBhvr>
                                        <p:cTn id="64" dur="500"/>
                                        <p:tgtEl>
                                          <p:spTgt spid="6"/>
                                        </p:tgtEl>
                                        <p:attrNameLst>
                                          <p:attrName>ppt_h</p:attrName>
                                        </p:attrNameLst>
                                      </p:cBhvr>
                                      <p:tavLst>
                                        <p:tav tm="0">
                                          <p:val>
                                            <p:strVal val="ppt_h"/>
                                          </p:val>
                                        </p:tav>
                                        <p:tav tm="100000">
                                          <p:val>
                                            <p:fltVal val="0"/>
                                          </p:val>
                                        </p:tav>
                                      </p:tavLst>
                                    </p:anim>
                                    <p:animEffect transition="out" filter="fade">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fill="hold"/>
                                        <p:tgtEl>
                                          <p:spTgt spid="7"/>
                                        </p:tgtEl>
                                        <p:attrNameLst>
                                          <p:attrName>ppt_w</p:attrName>
                                        </p:attrNameLst>
                                      </p:cBhvr>
                                      <p:tavLst>
                                        <p:tav tm="0">
                                          <p:val>
                                            <p:fltVal val="0"/>
                                          </p:val>
                                        </p:tav>
                                        <p:tav tm="100000">
                                          <p:val>
                                            <p:strVal val="#ppt_w"/>
                                          </p:val>
                                        </p:tav>
                                      </p:tavLst>
                                    </p:anim>
                                    <p:anim calcmode="lin" valueType="num">
                                      <p:cBhvr>
                                        <p:cTn id="72" dur="500" fill="hold"/>
                                        <p:tgtEl>
                                          <p:spTgt spid="7"/>
                                        </p:tgtEl>
                                        <p:attrNameLst>
                                          <p:attrName>ppt_h</p:attrName>
                                        </p:attrNameLst>
                                      </p:cBhvr>
                                      <p:tavLst>
                                        <p:tav tm="0">
                                          <p:val>
                                            <p:fltVal val="0"/>
                                          </p:val>
                                        </p:tav>
                                        <p:tav tm="100000">
                                          <p:val>
                                            <p:strVal val="#ppt_h"/>
                                          </p:val>
                                        </p:tav>
                                      </p:tavLst>
                                    </p:anim>
                                    <p:animEffect transition="in" filter="fade">
                                      <p:cBhvr>
                                        <p:cTn id="73" dur="500"/>
                                        <p:tgtEl>
                                          <p:spTgt spid="7"/>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grpId="1" nodeType="clickEffect">
                                  <p:stCondLst>
                                    <p:cond delay="0"/>
                                  </p:stCondLst>
                                  <p:childTnLst>
                                    <p:anim calcmode="lin" valueType="num">
                                      <p:cBhvr>
                                        <p:cTn id="77" dur="500"/>
                                        <p:tgtEl>
                                          <p:spTgt spid="7"/>
                                        </p:tgtEl>
                                        <p:attrNameLst>
                                          <p:attrName>ppt_w</p:attrName>
                                        </p:attrNameLst>
                                      </p:cBhvr>
                                      <p:tavLst>
                                        <p:tav tm="0">
                                          <p:val>
                                            <p:strVal val="ppt_w"/>
                                          </p:val>
                                        </p:tav>
                                        <p:tav tm="100000">
                                          <p:val>
                                            <p:fltVal val="0"/>
                                          </p:val>
                                        </p:tav>
                                      </p:tavLst>
                                    </p:anim>
                                    <p:anim calcmode="lin" valueType="num">
                                      <p:cBhvr>
                                        <p:cTn id="78" dur="500"/>
                                        <p:tgtEl>
                                          <p:spTgt spid="7"/>
                                        </p:tgtEl>
                                        <p:attrNameLst>
                                          <p:attrName>ppt_h</p:attrName>
                                        </p:attrNameLst>
                                      </p:cBhvr>
                                      <p:tavLst>
                                        <p:tav tm="0">
                                          <p:val>
                                            <p:strVal val="ppt_h"/>
                                          </p:val>
                                        </p:tav>
                                        <p:tav tm="100000">
                                          <p:val>
                                            <p:fltVal val="0"/>
                                          </p:val>
                                        </p:tav>
                                      </p:tavLst>
                                    </p:anim>
                                    <p:animEffect transition="out" filter="fade">
                                      <p:cBhvr>
                                        <p:cTn id="79" dur="500"/>
                                        <p:tgtEl>
                                          <p:spTgt spid="7"/>
                                        </p:tgtEl>
                                      </p:cBhvr>
                                    </p:animEffect>
                                    <p:set>
                                      <p:cBhvr>
                                        <p:cTn id="80" dur="1" fill="hold">
                                          <p:stCondLst>
                                            <p:cond delay="499"/>
                                          </p:stCondLst>
                                        </p:cTn>
                                        <p:tgtEl>
                                          <p:spTgt spid="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8"/>
                                        </p:tgtEl>
                                        <p:attrNameLst>
                                          <p:attrName>style.visibility</p:attrName>
                                        </p:attrNameLst>
                                      </p:cBhvr>
                                      <p:to>
                                        <p:strVal val="visible"/>
                                      </p:to>
                                    </p:set>
                                    <p:anim calcmode="lin" valueType="num">
                                      <p:cBhvr>
                                        <p:cTn id="85" dur="500" fill="hold"/>
                                        <p:tgtEl>
                                          <p:spTgt spid="8"/>
                                        </p:tgtEl>
                                        <p:attrNameLst>
                                          <p:attrName>ppt_w</p:attrName>
                                        </p:attrNameLst>
                                      </p:cBhvr>
                                      <p:tavLst>
                                        <p:tav tm="0">
                                          <p:val>
                                            <p:fltVal val="0"/>
                                          </p:val>
                                        </p:tav>
                                        <p:tav tm="100000">
                                          <p:val>
                                            <p:strVal val="#ppt_w"/>
                                          </p:val>
                                        </p:tav>
                                      </p:tavLst>
                                    </p:anim>
                                    <p:anim calcmode="lin" valueType="num">
                                      <p:cBhvr>
                                        <p:cTn id="86" dur="500" fill="hold"/>
                                        <p:tgtEl>
                                          <p:spTgt spid="8"/>
                                        </p:tgtEl>
                                        <p:attrNameLst>
                                          <p:attrName>ppt_h</p:attrName>
                                        </p:attrNameLst>
                                      </p:cBhvr>
                                      <p:tavLst>
                                        <p:tav tm="0">
                                          <p:val>
                                            <p:fltVal val="0"/>
                                          </p:val>
                                        </p:tav>
                                        <p:tav tm="100000">
                                          <p:val>
                                            <p:strVal val="#ppt_h"/>
                                          </p:val>
                                        </p:tav>
                                      </p:tavLst>
                                    </p:anim>
                                    <p:animEffect transition="in" filter="fade">
                                      <p:cBhvr>
                                        <p:cTn id="87" dur="500"/>
                                        <p:tgtEl>
                                          <p:spTgt spid="8"/>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xit" presetSubtype="32" fill="hold" grpId="1" nodeType="clickEffect">
                                  <p:stCondLst>
                                    <p:cond delay="0"/>
                                  </p:stCondLst>
                                  <p:childTnLst>
                                    <p:anim calcmode="lin" valueType="num">
                                      <p:cBhvr>
                                        <p:cTn id="91" dur="500"/>
                                        <p:tgtEl>
                                          <p:spTgt spid="8"/>
                                        </p:tgtEl>
                                        <p:attrNameLst>
                                          <p:attrName>ppt_w</p:attrName>
                                        </p:attrNameLst>
                                      </p:cBhvr>
                                      <p:tavLst>
                                        <p:tav tm="0">
                                          <p:val>
                                            <p:strVal val="ppt_w"/>
                                          </p:val>
                                        </p:tav>
                                        <p:tav tm="100000">
                                          <p:val>
                                            <p:fltVal val="0"/>
                                          </p:val>
                                        </p:tav>
                                      </p:tavLst>
                                    </p:anim>
                                    <p:anim calcmode="lin" valueType="num">
                                      <p:cBhvr>
                                        <p:cTn id="92" dur="500"/>
                                        <p:tgtEl>
                                          <p:spTgt spid="8"/>
                                        </p:tgtEl>
                                        <p:attrNameLst>
                                          <p:attrName>ppt_h</p:attrName>
                                        </p:attrNameLst>
                                      </p:cBhvr>
                                      <p:tavLst>
                                        <p:tav tm="0">
                                          <p:val>
                                            <p:strVal val="ppt_h"/>
                                          </p:val>
                                        </p:tav>
                                        <p:tav tm="100000">
                                          <p:val>
                                            <p:fltVal val="0"/>
                                          </p:val>
                                        </p:tav>
                                      </p:tavLst>
                                    </p:anim>
                                    <p:animEffect transition="out" filter="fade">
                                      <p:cBhvr>
                                        <p:cTn id="93" dur="500"/>
                                        <p:tgtEl>
                                          <p:spTgt spid="8"/>
                                        </p:tgtEl>
                                      </p:cBhvr>
                                    </p:animEffect>
                                    <p:set>
                                      <p:cBhvr>
                                        <p:cTn id="94" dur="1" fill="hold">
                                          <p:stCondLst>
                                            <p:cond delay="499"/>
                                          </p:stCondLst>
                                        </p:cTn>
                                        <p:tgtEl>
                                          <p:spTgt spid="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9"/>
                                        </p:tgtEl>
                                        <p:attrNameLst>
                                          <p:attrName>style.visibility</p:attrName>
                                        </p:attrNameLst>
                                      </p:cBhvr>
                                      <p:to>
                                        <p:strVal val="visible"/>
                                      </p:to>
                                    </p:set>
                                    <p:anim calcmode="lin" valueType="num">
                                      <p:cBhvr>
                                        <p:cTn id="99" dur="500" fill="hold"/>
                                        <p:tgtEl>
                                          <p:spTgt spid="9"/>
                                        </p:tgtEl>
                                        <p:attrNameLst>
                                          <p:attrName>ppt_w</p:attrName>
                                        </p:attrNameLst>
                                      </p:cBhvr>
                                      <p:tavLst>
                                        <p:tav tm="0">
                                          <p:val>
                                            <p:fltVal val="0"/>
                                          </p:val>
                                        </p:tav>
                                        <p:tav tm="100000">
                                          <p:val>
                                            <p:strVal val="#ppt_w"/>
                                          </p:val>
                                        </p:tav>
                                      </p:tavLst>
                                    </p:anim>
                                    <p:anim calcmode="lin" valueType="num">
                                      <p:cBhvr>
                                        <p:cTn id="100" dur="500" fill="hold"/>
                                        <p:tgtEl>
                                          <p:spTgt spid="9"/>
                                        </p:tgtEl>
                                        <p:attrNameLst>
                                          <p:attrName>ppt_h</p:attrName>
                                        </p:attrNameLst>
                                      </p:cBhvr>
                                      <p:tavLst>
                                        <p:tav tm="0">
                                          <p:val>
                                            <p:fltVal val="0"/>
                                          </p:val>
                                        </p:tav>
                                        <p:tav tm="100000">
                                          <p:val>
                                            <p:strVal val="#ppt_h"/>
                                          </p:val>
                                        </p:tav>
                                      </p:tavLst>
                                    </p:anim>
                                    <p:animEffect transition="in" filter="fade">
                                      <p:cBhvr>
                                        <p:cTn id="101" dur="500"/>
                                        <p:tgtEl>
                                          <p:spTgt spid="9"/>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xit" presetSubtype="32" fill="hold" grpId="1" nodeType="clickEffect">
                                  <p:stCondLst>
                                    <p:cond delay="0"/>
                                  </p:stCondLst>
                                  <p:childTnLst>
                                    <p:anim calcmode="lin" valueType="num">
                                      <p:cBhvr>
                                        <p:cTn id="105" dur="500"/>
                                        <p:tgtEl>
                                          <p:spTgt spid="9"/>
                                        </p:tgtEl>
                                        <p:attrNameLst>
                                          <p:attrName>ppt_w</p:attrName>
                                        </p:attrNameLst>
                                      </p:cBhvr>
                                      <p:tavLst>
                                        <p:tav tm="0">
                                          <p:val>
                                            <p:strVal val="ppt_w"/>
                                          </p:val>
                                        </p:tav>
                                        <p:tav tm="100000">
                                          <p:val>
                                            <p:fltVal val="0"/>
                                          </p:val>
                                        </p:tav>
                                      </p:tavLst>
                                    </p:anim>
                                    <p:anim calcmode="lin" valueType="num">
                                      <p:cBhvr>
                                        <p:cTn id="106" dur="500"/>
                                        <p:tgtEl>
                                          <p:spTgt spid="9"/>
                                        </p:tgtEl>
                                        <p:attrNameLst>
                                          <p:attrName>ppt_h</p:attrName>
                                        </p:attrNameLst>
                                      </p:cBhvr>
                                      <p:tavLst>
                                        <p:tav tm="0">
                                          <p:val>
                                            <p:strVal val="ppt_h"/>
                                          </p:val>
                                        </p:tav>
                                        <p:tav tm="100000">
                                          <p:val>
                                            <p:fltVal val="0"/>
                                          </p:val>
                                        </p:tav>
                                      </p:tavLst>
                                    </p:anim>
                                    <p:animEffect transition="out" filter="fade">
                                      <p:cBhvr>
                                        <p:cTn id="107" dur="500"/>
                                        <p:tgtEl>
                                          <p:spTgt spid="9"/>
                                        </p:tgtEl>
                                      </p:cBhvr>
                                    </p:animEffect>
                                    <p:set>
                                      <p:cBhvr>
                                        <p:cTn id="10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3" grpId="0" animBg="1"/>
      <p:bldP spid="3" grpId="1" animBg="1"/>
      <p:bldP spid="6" grpId="0" animBg="1"/>
      <p:bldP spid="6" grpId="1" animBg="1"/>
      <p:bldP spid="7" grpId="0" animBg="1"/>
      <p:bldP spid="7" grpId="1" animBg="1"/>
      <p:bldP spid="8" grpId="0" animBg="1"/>
      <p:bldP spid="8" grpId="1" animBg="1"/>
      <p:bldP spid="9" grpId="0" animBg="1"/>
      <p:bldP spid="9"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DCE805-6BD3-4BC9-B9DB-81972B9241C5}"/>
              </a:ext>
            </a:extLst>
          </p:cNvPr>
          <p:cNvSpPr txBox="1"/>
          <p:nvPr/>
        </p:nvSpPr>
        <p:spPr>
          <a:xfrm>
            <a:off x="0" y="0"/>
            <a:ext cx="12192000" cy="5586145"/>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8:25-27 (NASB)</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25  So, when they had solemnly testified and spoken the word of the Lord, they started 	back to Jerusalem, and were preaching the gospel to many villages of the Samaritans.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26  But an angel of the Lord spoke to Philip saying, "Get up and go south to the road that 	descends from Jerusalem to Gaza." (This is a desert </a:t>
            </a:r>
            <a:r>
              <a:rPr kumimoji="0" lang="en-US" sz="2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road.</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27  So he got up and went; and there was an Ethiopian eunuch, a court official of Candace, 	queen of the Ethiopians, who was in charge of all her treasure; and he had come to 	Jerusalem to worship,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Peter and John preached while on their way back to Jerusalem:</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1:8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Philip directed by an angel goes to a road from Jerusalem to Gaza: </a:t>
            </a:r>
            <a:r>
              <a:rPr kumimoji="0" lang="en-US" sz="2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slides</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Ethiopian Eunuch:</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It was so common to place Eunuchs over the treasury that the 	word Eunuch came to mean Treasurer.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Mt 19:12; Dt 23:1; Isa 56:3-8</a:t>
            </a: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FED01357-6E40-4E2D-A748-24F4FBB37713}"/>
                  </a:ext>
                </a:extLst>
              </p:cNvPr>
              <p:cNvGraphicFramePr>
                <a:graphicFrameLocks noChangeAspect="1"/>
              </p:cNvGraphicFramePr>
              <p:nvPr/>
            </p:nvGraphicFramePr>
            <p:xfrm>
              <a:off x="11033247" y="4070982"/>
              <a:ext cx="711859" cy="400421"/>
            </p:xfrm>
            <a:graphic>
              <a:graphicData uri="http://schemas.microsoft.com/office/powerpoint/2016/slidezoom">
                <pslz:sldZm>
                  <pslz:sldZmObj sldId="4847" cId="1759496879">
                    <pslz:zmPr id="{9780A0A2-F29C-4E15-9A9A-83A3D72141B5}" returnToParent="0" transitionDur="1000">
                      <p166:blipFill xmlns:p166="http://schemas.microsoft.com/office/powerpoint/2016/6/main">
                        <a:blip r:embed="rId2"/>
                        <a:stretch>
                          <a:fillRect/>
                        </a:stretch>
                      </p166:blipFill>
                      <p166:spPr xmlns:p166="http://schemas.microsoft.com/office/powerpoint/2016/6/main">
                        <a:xfrm>
                          <a:off x="0" y="0"/>
                          <a:ext cx="711859" cy="400421"/>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FED01357-6E40-4E2D-A748-24F4FBB37713}"/>
                  </a:ext>
                </a:extLst>
              </p:cNvPr>
              <p:cNvPicPr>
                <a:picLocks noGrp="1" noRot="1" noChangeAspect="1" noMove="1" noResize="1" noEditPoints="1" noAdjustHandles="1" noChangeArrowheads="1" noChangeShapeType="1"/>
              </p:cNvPicPr>
              <p:nvPr/>
            </p:nvPicPr>
            <p:blipFill>
              <a:blip r:embed="rId3"/>
              <a:stretch>
                <a:fillRect/>
              </a:stretch>
            </p:blipFill>
            <p:spPr>
              <a:xfrm>
                <a:off x="11033247" y="4070982"/>
                <a:ext cx="711859" cy="400421"/>
              </a:xfrm>
              <a:prstGeom prst="rect">
                <a:avLst/>
              </a:prstGeom>
              <a:ln w="3175">
                <a:solidFill>
                  <a:prstClr val="ltGray"/>
                </a:solidFill>
              </a:ln>
            </p:spPr>
          </p:pic>
        </mc:Fallback>
      </mc:AlternateContent>
      <p:sp>
        <p:nvSpPr>
          <p:cNvPr id="5" name="TextBox 4">
            <a:extLst>
              <a:ext uri="{FF2B5EF4-FFF2-40B4-BE49-F238E27FC236}">
                <a16:creationId xmlns:a16="http://schemas.microsoft.com/office/drawing/2014/main" id="{C768A1DA-75FD-43BC-A15F-4DF6FF3B424D}"/>
              </a:ext>
            </a:extLst>
          </p:cNvPr>
          <p:cNvSpPr txBox="1"/>
          <p:nvPr/>
        </p:nvSpPr>
        <p:spPr>
          <a:xfrm>
            <a:off x="0" y="3920836"/>
            <a:ext cx="12192000" cy="1815882"/>
          </a:xfrm>
          <a:prstGeom prst="rect">
            <a:avLst/>
          </a:prstGeom>
          <a:solidFill>
            <a:srgbClr val="FFFF99"/>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Acts 1:8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8  but you will receive power when the Holy Spirit has come upon you; and you 	shall be My witnesses both in Jerusalem, and in all Judea and Samaria, and even 	to the remotest part of the earth."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58C59ECC-CAB9-445F-B380-56FAE3EE002B}"/>
              </a:ext>
            </a:extLst>
          </p:cNvPr>
          <p:cNvSpPr txBox="1"/>
          <p:nvPr/>
        </p:nvSpPr>
        <p:spPr>
          <a:xfrm>
            <a:off x="0" y="41541"/>
            <a:ext cx="12192000" cy="4616648"/>
          </a:xfrm>
          <a:prstGeom prst="rect">
            <a:avLst/>
          </a:prstGeom>
          <a:solidFill>
            <a:srgbClr val="FFFF99"/>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Matthew 19:12 (NASB)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12  "For there are eunuchs who were born that way from their mother's womb; and 	there are eunuchs who were made eunuchs by men; and there are </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also</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eunuchs who 	made themselves eunuchs for the sake of the kingdom of heaven. He who is able to 	accept </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this,</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let him accept </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it.</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2411D8FE-E509-4D3C-8A7E-15B88AAA2602}"/>
              </a:ext>
            </a:extLst>
          </p:cNvPr>
          <p:cNvSpPr txBox="1"/>
          <p:nvPr/>
        </p:nvSpPr>
        <p:spPr>
          <a:xfrm>
            <a:off x="0" y="5447595"/>
            <a:ext cx="12192000" cy="1384995"/>
          </a:xfrm>
          <a:prstGeom prst="rect">
            <a:avLst/>
          </a:prstGeom>
          <a:solidFill>
            <a:srgbClr val="FFFF99"/>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Deuteronomy 23:1 (NASB)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  "No one who is emasculated or has his male organ cut off shall enter the 	assembly of the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8" name="TextBox 7">
            <a:extLst>
              <a:ext uri="{FF2B5EF4-FFF2-40B4-BE49-F238E27FC236}">
                <a16:creationId xmlns:a16="http://schemas.microsoft.com/office/drawing/2014/main" id="{E5A53B7E-4234-4D98-A782-B45E75E4FAAC}"/>
              </a:ext>
            </a:extLst>
          </p:cNvPr>
          <p:cNvSpPr txBox="1"/>
          <p:nvPr/>
        </p:nvSpPr>
        <p:spPr>
          <a:xfrm>
            <a:off x="0" y="41541"/>
            <a:ext cx="12192000" cy="6494085"/>
          </a:xfrm>
          <a:prstGeom prst="rect">
            <a:avLst/>
          </a:prstGeom>
          <a:solidFill>
            <a:srgbClr val="FFFF99"/>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Isaiah 56:3-8 (NASB)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3  Let not the foreigner who has joined himself to the </a:t>
            </a:r>
            <a:r>
              <a:rPr kumimoji="0" lang="en-US" sz="26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say, "The </a:t>
            </a:r>
            <a:r>
              <a:rPr kumimoji="0" lang="en-US" sz="26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will surely 	separate me from His people." Nor let the eunuch say, "Behold, I am a dry tree."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4  For thus says the </a:t>
            </a:r>
            <a:r>
              <a:rPr kumimoji="0" lang="en-US" sz="26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"To the eunuchs who keep My sabbaths, And choose what 	pleases Me, And hold fast My covenant,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5  To them I will give in My house and within My walls a memorial, And a name better 	than that of sons and daughters; I will give them an everlasting name which will not be 	cut off.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6  "Also the foreigners who join themselves to the </a:t>
            </a:r>
            <a:r>
              <a:rPr kumimoji="0" lang="en-US" sz="26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To minister to Him, and to love 	the name of the </a:t>
            </a:r>
            <a:r>
              <a:rPr kumimoji="0" lang="en-US" sz="26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To be His servants, </a:t>
            </a:r>
            <a:r>
              <a:rPr kumimoji="0" lang="en-US" sz="2600" b="0" i="0" u="none" strike="noStrike" kern="1200" cap="none" spc="0" normalizeH="0" baseline="0" noProof="0" dirty="0" err="1">
                <a:ln>
                  <a:noFill/>
                </a:ln>
                <a:solidFill>
                  <a:prstClr val="black"/>
                </a:solidFill>
                <a:effectLst/>
                <a:uLnTx/>
                <a:uFillTx/>
                <a:latin typeface="Calibri" panose="020F0502020204030204"/>
                <a:ea typeface="+mn-ea"/>
                <a:cs typeface="+mn-cs"/>
              </a:rPr>
              <a:t>every one</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who keeps from profaning the 	sabbath And holds fast My covenant;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7  Even those I will bring to My holy mountain And make them joyful in My house of 	prayer. Their burnt offerings and their sacrifices will be acceptable on My altar; For My 	house will be called a house of prayer for all the peoples."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8  The Lord </a:t>
            </a:r>
            <a:r>
              <a:rPr kumimoji="0" lang="en-US" sz="2600" b="0" i="0" u="none" strike="noStrike" kern="1200" cap="small" spc="0" normalizeH="0" baseline="0" noProof="0" dirty="0">
                <a:ln>
                  <a:noFill/>
                </a:ln>
                <a:solidFill>
                  <a:prstClr val="black"/>
                </a:solidFill>
                <a:effectLst/>
                <a:uLnTx/>
                <a:uFillTx/>
                <a:latin typeface="Calibri" panose="020F0502020204030204"/>
                <a:ea typeface="+mn-ea"/>
                <a:cs typeface="+mn-cs"/>
              </a:rPr>
              <a:t>GOD</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who gathers the dispersed of Israel, declares, "Yet </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others</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I will gather to 	them, to those </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already</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gathered." </a:t>
            </a:r>
          </a:p>
        </p:txBody>
      </p:sp>
    </p:spTree>
    <p:extLst>
      <p:ext uri="{BB962C8B-B14F-4D97-AF65-F5344CB8AC3E}">
        <p14:creationId xmlns:p14="http://schemas.microsoft.com/office/powerpoint/2010/main" val="324215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5"/>
                                        </p:tgtEl>
                                        <p:attrNameLst>
                                          <p:attrName>ppt_w</p:attrName>
                                        </p:attrNameLst>
                                      </p:cBhvr>
                                      <p:tavLst>
                                        <p:tav tm="0">
                                          <p:val>
                                            <p:strVal val="ppt_w"/>
                                          </p:val>
                                        </p:tav>
                                        <p:tav tm="100000">
                                          <p:val>
                                            <p:fltVal val="0"/>
                                          </p:val>
                                        </p:tav>
                                      </p:tavLst>
                                    </p:anim>
                                    <p:anim calcmode="lin" valueType="num">
                                      <p:cBhvr>
                                        <p:cTn id="14" dur="500"/>
                                        <p:tgtEl>
                                          <p:spTgt spid="5"/>
                                        </p:tgtEl>
                                        <p:attrNameLst>
                                          <p:attrName>ppt_h</p:attrName>
                                        </p:attrNameLst>
                                      </p:cBhvr>
                                      <p:tavLst>
                                        <p:tav tm="0">
                                          <p:val>
                                            <p:strVal val="ppt_h"/>
                                          </p:val>
                                        </p:tav>
                                        <p:tav tm="100000">
                                          <p:val>
                                            <p:fltVal val="0"/>
                                          </p:val>
                                        </p:tav>
                                      </p:tavLst>
                                    </p:anim>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grpId="1" nodeType="clickEffect">
                                  <p:stCondLst>
                                    <p:cond delay="0"/>
                                  </p:stCondLst>
                                  <p:childTnLst>
                                    <p:anim calcmode="lin" valueType="num">
                                      <p:cBhvr>
                                        <p:cTn id="37" dur="500"/>
                                        <p:tgtEl>
                                          <p:spTgt spid="6"/>
                                        </p:tgtEl>
                                        <p:attrNameLst>
                                          <p:attrName>ppt_w</p:attrName>
                                        </p:attrNameLst>
                                      </p:cBhvr>
                                      <p:tavLst>
                                        <p:tav tm="0">
                                          <p:val>
                                            <p:strVal val="ppt_w"/>
                                          </p:val>
                                        </p:tav>
                                        <p:tav tm="100000">
                                          <p:val>
                                            <p:fltVal val="0"/>
                                          </p:val>
                                        </p:tav>
                                      </p:tavLst>
                                    </p:anim>
                                    <p:anim calcmode="lin" valueType="num">
                                      <p:cBhvr>
                                        <p:cTn id="38" dur="500"/>
                                        <p:tgtEl>
                                          <p:spTgt spid="6"/>
                                        </p:tgtEl>
                                        <p:attrNameLst>
                                          <p:attrName>ppt_h</p:attrName>
                                        </p:attrNameLst>
                                      </p:cBhvr>
                                      <p:tavLst>
                                        <p:tav tm="0">
                                          <p:val>
                                            <p:strVal val="ppt_h"/>
                                          </p:val>
                                        </p:tav>
                                        <p:tav tm="100000">
                                          <p:val>
                                            <p:fltVal val="0"/>
                                          </p:val>
                                        </p:tav>
                                      </p:tavLst>
                                    </p:anim>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xit" presetSubtype="32" fill="hold" grpId="1" nodeType="clickEffect">
                                  <p:stCondLst>
                                    <p:cond delay="0"/>
                                  </p:stCondLst>
                                  <p:childTnLst>
                                    <p:anim calcmode="lin" valueType="num">
                                      <p:cBhvr>
                                        <p:cTn id="51" dur="500"/>
                                        <p:tgtEl>
                                          <p:spTgt spid="7"/>
                                        </p:tgtEl>
                                        <p:attrNameLst>
                                          <p:attrName>ppt_w</p:attrName>
                                        </p:attrNameLst>
                                      </p:cBhvr>
                                      <p:tavLst>
                                        <p:tav tm="0">
                                          <p:val>
                                            <p:strVal val="ppt_w"/>
                                          </p:val>
                                        </p:tav>
                                        <p:tav tm="100000">
                                          <p:val>
                                            <p:fltVal val="0"/>
                                          </p:val>
                                        </p:tav>
                                      </p:tavLst>
                                    </p:anim>
                                    <p:anim calcmode="lin" valueType="num">
                                      <p:cBhvr>
                                        <p:cTn id="52" dur="500"/>
                                        <p:tgtEl>
                                          <p:spTgt spid="7"/>
                                        </p:tgtEl>
                                        <p:attrNameLst>
                                          <p:attrName>ppt_h</p:attrName>
                                        </p:attrNameLst>
                                      </p:cBhvr>
                                      <p:tavLst>
                                        <p:tav tm="0">
                                          <p:val>
                                            <p:strVal val="ppt_h"/>
                                          </p:val>
                                        </p:tav>
                                        <p:tav tm="100000">
                                          <p:val>
                                            <p:fltVal val="0"/>
                                          </p:val>
                                        </p:tav>
                                      </p:tavLst>
                                    </p:anim>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p:cTn id="59" dur="500" fill="hold"/>
                                        <p:tgtEl>
                                          <p:spTgt spid="8"/>
                                        </p:tgtEl>
                                        <p:attrNameLst>
                                          <p:attrName>ppt_w</p:attrName>
                                        </p:attrNameLst>
                                      </p:cBhvr>
                                      <p:tavLst>
                                        <p:tav tm="0">
                                          <p:val>
                                            <p:fltVal val="0"/>
                                          </p:val>
                                        </p:tav>
                                        <p:tav tm="100000">
                                          <p:val>
                                            <p:strVal val="#ppt_w"/>
                                          </p:val>
                                        </p:tav>
                                      </p:tavLst>
                                    </p:anim>
                                    <p:anim calcmode="lin" valueType="num">
                                      <p:cBhvr>
                                        <p:cTn id="60" dur="500" fill="hold"/>
                                        <p:tgtEl>
                                          <p:spTgt spid="8"/>
                                        </p:tgtEl>
                                        <p:attrNameLst>
                                          <p:attrName>ppt_h</p:attrName>
                                        </p:attrNameLst>
                                      </p:cBhvr>
                                      <p:tavLst>
                                        <p:tav tm="0">
                                          <p:val>
                                            <p:fltVal val="0"/>
                                          </p:val>
                                        </p:tav>
                                        <p:tav tm="100000">
                                          <p:val>
                                            <p:strVal val="#ppt_h"/>
                                          </p:val>
                                        </p:tav>
                                      </p:tavLst>
                                    </p:anim>
                                    <p:animEffect transition="in" filter="fade">
                                      <p:cBhvr>
                                        <p:cTn id="61" dur="500"/>
                                        <p:tgtEl>
                                          <p:spTgt spid="8"/>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grpId="1" nodeType="clickEffect">
                                  <p:stCondLst>
                                    <p:cond delay="0"/>
                                  </p:stCondLst>
                                  <p:childTnLst>
                                    <p:anim calcmode="lin" valueType="num">
                                      <p:cBhvr>
                                        <p:cTn id="65" dur="500"/>
                                        <p:tgtEl>
                                          <p:spTgt spid="8"/>
                                        </p:tgtEl>
                                        <p:attrNameLst>
                                          <p:attrName>ppt_w</p:attrName>
                                        </p:attrNameLst>
                                      </p:cBhvr>
                                      <p:tavLst>
                                        <p:tav tm="0">
                                          <p:val>
                                            <p:strVal val="ppt_w"/>
                                          </p:val>
                                        </p:tav>
                                        <p:tav tm="100000">
                                          <p:val>
                                            <p:fltVal val="0"/>
                                          </p:val>
                                        </p:tav>
                                      </p:tavLst>
                                    </p:anim>
                                    <p:anim calcmode="lin" valueType="num">
                                      <p:cBhvr>
                                        <p:cTn id="66" dur="500"/>
                                        <p:tgtEl>
                                          <p:spTgt spid="8"/>
                                        </p:tgtEl>
                                        <p:attrNameLst>
                                          <p:attrName>ppt_h</p:attrName>
                                        </p:attrNameLst>
                                      </p:cBhvr>
                                      <p:tavLst>
                                        <p:tav tm="0">
                                          <p:val>
                                            <p:strVal val="ppt_h"/>
                                          </p:val>
                                        </p:tav>
                                        <p:tav tm="100000">
                                          <p:val>
                                            <p:fltVal val="0"/>
                                          </p:val>
                                        </p:tav>
                                      </p:tavLst>
                                    </p:anim>
                                    <p:animEffect transition="out" filter="fade">
                                      <p:cBhvr>
                                        <p:cTn id="67" dur="500"/>
                                        <p:tgtEl>
                                          <p:spTgt spid="8"/>
                                        </p:tgtEl>
                                      </p:cBhvr>
                                    </p:animEffect>
                                    <p:set>
                                      <p:cBhvr>
                                        <p:cTn id="6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183328-B610-4193-9A55-24EF3849BF1A}"/>
              </a:ext>
            </a:extLst>
          </p:cNvPr>
          <p:cNvSpPr txBox="1"/>
          <p:nvPr/>
        </p:nvSpPr>
        <p:spPr>
          <a:xfrm>
            <a:off x="904775" y="625641"/>
            <a:ext cx="10366408" cy="553997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	THE AUTHOR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From earliest times, Luke, “the beloved physician,” has been looked upon by conservative Bible scholars as being the author of </a:t>
            </a:r>
            <a:r>
              <a:rPr kumimoji="0" lang="en-US" sz="1200" b="0" i="1" u="none" strike="noStrike" kern="1200" cap="none" spc="0" normalizeH="0" baseline="0" noProof="0" dirty="0">
                <a:ln>
                  <a:noFill/>
                </a:ln>
                <a:solidFill>
                  <a:prstClr val="black"/>
                </a:solidFill>
                <a:effectLst/>
                <a:uLnTx/>
                <a:uFillTx/>
                <a:latin typeface="Calibri"/>
                <a:ea typeface="+mn-ea"/>
                <a:cs typeface="+mn-cs"/>
              </a:rPr>
              <a:t>The Book of Acts. Both internal and external evidence support this belief.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Luke was: (1) </a:t>
            </a:r>
            <a:r>
              <a:rPr kumimoji="0" lang="en-US" sz="1200" b="0" i="1" u="none" strike="noStrike" kern="1200" cap="none" spc="0" normalizeH="0" baseline="0" noProof="0" dirty="0">
                <a:ln>
                  <a:noFill/>
                </a:ln>
                <a:solidFill>
                  <a:prstClr val="black"/>
                </a:solidFill>
                <a:effectLst/>
                <a:uLnTx/>
                <a:uFillTx/>
                <a:latin typeface="Calibri"/>
                <a:ea typeface="+mn-ea"/>
                <a:cs typeface="+mn-cs"/>
              </a:rPr>
              <a:t>a Gentile (Col. 4:10–14); (2) the only Gentile author of a Bible book; (3) a physician (a medical doctor), Col. 4:14; (4) a “beloved” person, Col. 4:14; (5) a frequent missionary companion of Paul (the so-called “we sections” of The Book of Acts, 16:10–17; 20:5–21:18; 27:1–28:16, prove this assertion); and (6) the author of The Gospel of Luke as well as The Book of Acts.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	THE ADDRESSEE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Luke addressed both </a:t>
            </a:r>
            <a:r>
              <a:rPr kumimoji="0" lang="en-US" sz="1200" b="0" i="1" u="none" strike="noStrike" kern="1200" cap="none" spc="0" normalizeH="0" baseline="0" noProof="0" dirty="0">
                <a:ln>
                  <a:noFill/>
                </a:ln>
                <a:solidFill>
                  <a:prstClr val="black"/>
                </a:solidFill>
                <a:effectLst/>
                <a:uLnTx/>
                <a:uFillTx/>
                <a:latin typeface="Calibri"/>
                <a:ea typeface="+mn-ea"/>
                <a:cs typeface="+mn-cs"/>
              </a:rPr>
              <a:t>The Gospel of Luke and The Book of Acts to Theophilus. Perhaps he had others in view as the ultimate readers of his two books.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We do not know the identity of Theophilus, nor do we know the place of his residence. He almost certainly was: (1) </a:t>
            </a:r>
            <a:r>
              <a:rPr kumimoji="0" lang="en-US" sz="1200" b="0" i="1" u="none" strike="noStrike" kern="1200" cap="none" spc="0" normalizeH="0" baseline="0" noProof="0" dirty="0">
                <a:ln>
                  <a:noFill/>
                </a:ln>
                <a:solidFill>
                  <a:prstClr val="black"/>
                </a:solidFill>
                <a:effectLst/>
                <a:uLnTx/>
                <a:uFillTx/>
                <a:latin typeface="Calibri"/>
                <a:ea typeface="+mn-ea"/>
                <a:cs typeface="+mn-cs"/>
              </a:rPr>
              <a:t>a friend of Luke and (2) a neophyte to Christianity (Luke wrote to Theophilus that he might know the certainty, the truthfulness, of the gospel truths wherein he had been instructed, Luke 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III.	THE PLACE AND THE DATE OF THE WRITING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We do not know </a:t>
            </a:r>
            <a:r>
              <a:rPr kumimoji="0" lang="en-US" sz="1200" b="0" i="1" u="none" strike="noStrike" kern="1200" cap="none" spc="0" normalizeH="0" baseline="0" noProof="0" dirty="0">
                <a:ln>
                  <a:noFill/>
                </a:ln>
                <a:solidFill>
                  <a:prstClr val="black"/>
                </a:solidFill>
                <a:effectLst/>
                <a:uLnTx/>
                <a:uFillTx/>
                <a:latin typeface="Calibri"/>
                <a:ea typeface="+mn-ea"/>
                <a:cs typeface="+mn-cs"/>
              </a:rPr>
              <a:t>the place of writing but we can know the approximate date of writing. We know that it was written after the Spring of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63 for the book’s historical record extends to the Spring of that year and we know that the book was probably written before the Fall of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64 for the book makes no mention or allusion to the Neronian persecution which began in October of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64. We know that the book was almost certainly written before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70 for it makes no mention or allusion to the fall of Jerusalem and the destruction of its temple, events which occurred in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1" u="none" strike="noStrike" kern="1200" cap="none" spc="0" normalizeH="0" baseline="0" noProof="0" dirty="0">
                <a:ln>
                  <a:noFill/>
                </a:ln>
                <a:solidFill>
                  <a:prstClr val="black"/>
                </a:solidFill>
                <a:effectLst/>
                <a:uLnTx/>
                <a:uFillTx/>
                <a:latin typeface="Calibri"/>
                <a:ea typeface="+mn-ea"/>
                <a:cs typeface="+mn-cs"/>
              </a:rPr>
              <a:t> 70 which greatly affected the early church and first-century Christianity (these events ended the Judaizers opposition to the gospel and the practice of preaching the gospel first to the Jews and then to the Gentiles).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IV.	THE NAME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From the Second Century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a.d.</a:t>
            </a:r>
            <a:r>
              <a:rPr kumimoji="0" lang="en-US" sz="1200" b="0" i="0" u="none" strike="noStrike" kern="1200" cap="none" spc="0" normalizeH="0" baseline="0" noProof="0" dirty="0">
                <a:ln>
                  <a:noFill/>
                </a:ln>
                <a:solidFill>
                  <a:prstClr val="black"/>
                </a:solidFill>
                <a:effectLst/>
                <a:uLnTx/>
                <a:uFillTx/>
                <a:latin typeface="Calibri"/>
                <a:ea typeface="+mn-ea"/>
                <a:cs typeface="+mn-cs"/>
              </a:rPr>
              <a:t>, the common name for the book has been </a:t>
            </a:r>
            <a:r>
              <a:rPr kumimoji="0" lang="en-US" sz="1200" b="0" i="1" u="none" strike="noStrike" kern="1200" cap="none" spc="0" normalizeH="0" baseline="0" noProof="0" dirty="0">
                <a:ln>
                  <a:noFill/>
                </a:ln>
                <a:solidFill>
                  <a:prstClr val="black"/>
                </a:solidFill>
                <a:effectLst/>
                <a:uLnTx/>
                <a:uFillTx/>
                <a:latin typeface="Calibri"/>
                <a:ea typeface="+mn-ea"/>
                <a:cs typeface="+mn-cs"/>
              </a:rPr>
              <a:t>The Acts of the Apostles. This title is too comprehensive to be a correct one, for the book deals chiefly with the acts of only two apostles, Peter and Paul, and their acts are recorded only in part. A more apt title would be one of the following: (1) the Acts of the Risen Lord; (2) The Acts of the descended Holy Spirit; (3) Some of the Acts of Peter and Paul; (4) A Fragmentary History of the Early Church; (5) The First Chapter of Church History or (6) The only Inspired Chapter of Church History.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In the Greek manuscripts, the title is “Acts of Apostles.” This is a good and accurate title.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V.	THE CLASSIFICATION OF THE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It is one of the five historical books of the New Testament. The New Testament has five </a:t>
            </a:r>
            <a:r>
              <a:rPr kumimoji="0" lang="en-US" sz="1200" b="0" i="1" u="none" strike="noStrike" kern="1200" cap="none" spc="0" normalizeH="0" baseline="0" noProof="0" dirty="0">
                <a:ln>
                  <a:noFill/>
                </a:ln>
                <a:solidFill>
                  <a:prstClr val="black"/>
                </a:solidFill>
                <a:effectLst/>
                <a:uLnTx/>
                <a:uFillTx/>
                <a:latin typeface="Calibri"/>
                <a:ea typeface="+mn-ea"/>
                <a:cs typeface="+mn-cs"/>
              </a:rPr>
              <a:t>historical books (Matthew through Acts), twenty-one doctrinal books (Romans through Jude) and one prophetical book (Revelation).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The 5 New Testament historical books are the New Testament’s “Pentateuch.”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Gingrich, R. E. (2002).  (pp. 34). Memphis, TN: Riverside Printing.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Gingrich, R. E. (2002). </a:t>
            </a:r>
            <a:r>
              <a:rPr kumimoji="0" lang="en-US" sz="1800" b="0" i="1" u="sng" strike="noStrike" kern="1200" cap="none" spc="0" normalizeH="0" baseline="0" noProof="0" dirty="0">
                <a:ln>
                  <a:noFill/>
                </a:ln>
                <a:solidFill>
                  <a:srgbClr val="0000FF"/>
                </a:solidFill>
                <a:effectLst/>
                <a:uLnTx/>
                <a:uFillTx/>
                <a:latin typeface="Calibri"/>
                <a:ea typeface="+mn-ea"/>
                <a:cs typeface="+mn-cs"/>
                <a:hlinkClick r:id="rId2"/>
              </a:rPr>
              <a:t>The Book of Acts</a:t>
            </a:r>
            <a:r>
              <a:rPr kumimoji="0" lang="en-US" sz="1800" b="0" i="0" u="none" strike="noStrike" kern="1200" cap="none" spc="0" normalizeH="0" baseline="0" noProof="0" dirty="0">
                <a:ln>
                  <a:noFill/>
                </a:ln>
                <a:solidFill>
                  <a:srgbClr val="0000FF"/>
                </a:solidFill>
                <a:effectLst/>
                <a:uLnTx/>
                <a:uFillTx/>
                <a:latin typeface="Calibri"/>
                <a:ea typeface="+mn-ea"/>
                <a:cs typeface="+mn-cs"/>
                <a:hlinkClick r:id="rId2"/>
              </a:rPr>
              <a:t> (pp. 3–4). Memphis, TN: Riverside Printing.</a:t>
            </a:r>
          </a:p>
        </p:txBody>
      </p:sp>
    </p:spTree>
    <p:extLst>
      <p:ext uri="{BB962C8B-B14F-4D97-AF65-F5344CB8AC3E}">
        <p14:creationId xmlns:p14="http://schemas.microsoft.com/office/powerpoint/2010/main" val="25928805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DCE805-6BD3-4BC9-B9DB-81972B9241C5}"/>
              </a:ext>
            </a:extLst>
          </p:cNvPr>
          <p:cNvSpPr txBox="1"/>
          <p:nvPr/>
        </p:nvSpPr>
        <p:spPr>
          <a:xfrm>
            <a:off x="0" y="0"/>
            <a:ext cx="12192000" cy="2954655"/>
          </a:xfrm>
          <a:prstGeom prst="rect">
            <a:avLst/>
          </a:prstGeom>
          <a:no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8:28-29 (NASB)</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28  and he was returning and sitting in his chariot, and was reading the prophet Isaiah.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29  Then the Spirit said to Philip, "Go up and join this chariot."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The Eunuch was reading from the prophet Isaiah.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The Holy Spirit does not preach to this Eunuch. It is clear God wants human agency 			in the preaching.</a:t>
            </a:r>
          </a:p>
        </p:txBody>
      </p:sp>
      <p:pic>
        <p:nvPicPr>
          <p:cNvPr id="6" name="Picture 5">
            <a:extLst>
              <a:ext uri="{FF2B5EF4-FFF2-40B4-BE49-F238E27FC236}">
                <a16:creationId xmlns:a16="http://schemas.microsoft.com/office/drawing/2014/main" id="{5FA5CB28-4295-49B3-B1BE-14DD9D225004}"/>
              </a:ext>
            </a:extLst>
          </p:cNvPr>
          <p:cNvPicPr>
            <a:picLocks noChangeAspect="1"/>
          </p:cNvPicPr>
          <p:nvPr/>
        </p:nvPicPr>
        <p:blipFill rotWithShape="1">
          <a:blip r:embed="rId2"/>
          <a:srcRect t="6641" r="2" b="18895"/>
          <a:stretch/>
        </p:blipFill>
        <p:spPr>
          <a:xfrm>
            <a:off x="0" y="3429010"/>
            <a:ext cx="6099048" cy="3428990"/>
          </a:xfrm>
          <a:prstGeom prst="rect">
            <a:avLst/>
          </a:prstGeom>
        </p:spPr>
      </p:pic>
      <p:pic>
        <p:nvPicPr>
          <p:cNvPr id="7" name="Picture 6">
            <a:extLst>
              <a:ext uri="{FF2B5EF4-FFF2-40B4-BE49-F238E27FC236}">
                <a16:creationId xmlns:a16="http://schemas.microsoft.com/office/drawing/2014/main" id="{72BA5CF5-0C5C-43C5-A3BF-E0A528176BCF}"/>
              </a:ext>
            </a:extLst>
          </p:cNvPr>
          <p:cNvPicPr>
            <a:picLocks noChangeAspect="1"/>
          </p:cNvPicPr>
          <p:nvPr/>
        </p:nvPicPr>
        <p:blipFill>
          <a:blip r:embed="rId3"/>
          <a:stretch>
            <a:fillRect/>
          </a:stretch>
        </p:blipFill>
        <p:spPr>
          <a:xfrm>
            <a:off x="6089375" y="3429010"/>
            <a:ext cx="6102625" cy="3426249"/>
          </a:xfrm>
          <a:prstGeom prst="rect">
            <a:avLst/>
          </a:prstGeom>
        </p:spPr>
      </p:pic>
    </p:spTree>
    <p:extLst>
      <p:ext uri="{BB962C8B-B14F-4D97-AF65-F5344CB8AC3E}">
        <p14:creationId xmlns:p14="http://schemas.microsoft.com/office/powerpoint/2010/main" val="326202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DCE805-6BD3-4BC9-B9DB-81972B9241C5}"/>
              </a:ext>
            </a:extLst>
          </p:cNvPr>
          <p:cNvSpPr txBox="1"/>
          <p:nvPr/>
        </p:nvSpPr>
        <p:spPr>
          <a:xfrm>
            <a:off x="0" y="0"/>
            <a:ext cx="12192000" cy="2092881"/>
          </a:xfrm>
          <a:prstGeom prst="rect">
            <a:avLst/>
          </a:prstGeom>
          <a:no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8:30-31 (NASB)</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30  Philip ran up and heard him reading Isaiah the prophet, and said, "Do you understand 	what you are reading?"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31  And he said, "Well, how could I, unless someone guides me?" And he invited Philip to 	come up and sit with him. </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AD450C1D-BA2D-49DA-9E7F-71AB054DC66C}"/>
              </a:ext>
            </a:extLst>
          </p:cNvPr>
          <p:cNvPicPr>
            <a:picLocks noChangeAspect="1"/>
          </p:cNvPicPr>
          <p:nvPr/>
        </p:nvPicPr>
        <p:blipFill rotWithShape="1">
          <a:blip r:embed="rId2"/>
          <a:srcRect t="13685" r="2" b="11354"/>
          <a:stretch/>
        </p:blipFill>
        <p:spPr>
          <a:xfrm>
            <a:off x="6092952" y="3429000"/>
            <a:ext cx="6099048" cy="3429000"/>
          </a:xfrm>
          <a:prstGeom prst="rect">
            <a:avLst/>
          </a:prstGeom>
        </p:spPr>
      </p:pic>
      <p:pic>
        <p:nvPicPr>
          <p:cNvPr id="4" name="Picture 3">
            <a:extLst>
              <a:ext uri="{FF2B5EF4-FFF2-40B4-BE49-F238E27FC236}">
                <a16:creationId xmlns:a16="http://schemas.microsoft.com/office/drawing/2014/main" id="{42FB23AE-F0E2-4016-8CF1-11F79947801D}"/>
              </a:ext>
            </a:extLst>
          </p:cNvPr>
          <p:cNvPicPr>
            <a:picLocks noChangeAspect="1"/>
          </p:cNvPicPr>
          <p:nvPr/>
        </p:nvPicPr>
        <p:blipFill rotWithShape="1">
          <a:blip r:embed="rId3"/>
          <a:srcRect r="2" b="25039"/>
          <a:stretch/>
        </p:blipFill>
        <p:spPr>
          <a:xfrm>
            <a:off x="1" y="3429000"/>
            <a:ext cx="6099048" cy="3429000"/>
          </a:xfrm>
          <a:prstGeom prst="rect">
            <a:avLst/>
          </a:prstGeom>
        </p:spPr>
      </p:pic>
    </p:spTree>
    <p:extLst>
      <p:ext uri="{BB962C8B-B14F-4D97-AF65-F5344CB8AC3E}">
        <p14:creationId xmlns:p14="http://schemas.microsoft.com/office/powerpoint/2010/main" val="26287936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DCE805-6BD3-4BC9-B9DB-81972B9241C5}"/>
              </a:ext>
            </a:extLst>
          </p:cNvPr>
          <p:cNvSpPr txBox="1"/>
          <p:nvPr/>
        </p:nvSpPr>
        <p:spPr>
          <a:xfrm>
            <a:off x="0" y="0"/>
            <a:ext cx="12192000" cy="4555093"/>
          </a:xfrm>
          <a:prstGeom prst="rect">
            <a:avLst/>
          </a:prstGeom>
          <a:no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8:32-34 (NASB)</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32  Now the passage of Scripture which he was reading was this: "</a:t>
            </a:r>
            <a:r>
              <a:rPr kumimoji="0" lang="en-US" sz="26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WAS LED AS A 	SHEEP 	TO SLAUGHTER</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AND AS A LAMB BEFORE ITS SHEARER IS SILENT</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a:t>
            </a:r>
            <a:r>
              <a:rPr kumimoji="0" lang="en-US" sz="26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O</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HE DOES NOT OPEN</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HIS MOUTH</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33  "</a:t>
            </a:r>
            <a:r>
              <a:rPr kumimoji="0" lang="en-US" sz="26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IN HUMILIATION</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HIS JUDGMENT WAS TAKEN AWAY</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WHO WILL</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RELATE</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HIS</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GENERATION</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FOR</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small"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HIS LIFE IS REMOVED FROM THE EARTH</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34  The eunuch answered Philip and said, "Please </a:t>
            </a:r>
            <a:r>
              <a:rPr kumimoji="0" lang="en-US" sz="2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tell me,</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of whom does the prophet say 	this? Of himself or of someone else?"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passage of Isaiah that the Eunuch was reading is in the 53 chapter:</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Isa 53:1-8</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providence of God had provided this opportunity at this moment.</a:t>
            </a:r>
          </a:p>
        </p:txBody>
      </p:sp>
      <p:sp>
        <p:nvSpPr>
          <p:cNvPr id="5" name="TextBox 4">
            <a:extLst>
              <a:ext uri="{FF2B5EF4-FFF2-40B4-BE49-F238E27FC236}">
                <a16:creationId xmlns:a16="http://schemas.microsoft.com/office/drawing/2014/main" id="{C515B145-05FB-42DC-840F-25245CB282FA}"/>
              </a:ext>
            </a:extLst>
          </p:cNvPr>
          <p:cNvSpPr txBox="1"/>
          <p:nvPr/>
        </p:nvSpPr>
        <p:spPr>
          <a:xfrm>
            <a:off x="0" y="3879268"/>
            <a:ext cx="12192000" cy="2893100"/>
          </a:xfrm>
          <a:prstGeom prst="rect">
            <a:avLst/>
          </a:prstGeom>
          <a:solidFill>
            <a:srgbClr val="FFFF99"/>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Isaiah 53:1-8 (NASB)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Who has believed our message? And to whom has the arm of the </a:t>
            </a:r>
            <a:r>
              <a:rPr kumimoji="0" lang="en-US" sz="26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been revealed?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For He grew up before Him like a tender shoot, And like a root out of parched ground; 	He has no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stately</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form or majesty That we should look upon Him, Nor appearance that 	we should be attracted to Him.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He was despised and forsaken of men, A man of sorrows and acquainted with grief; And 	like one from whom men hide their face He was despised, and we did not esteem Him. </a:t>
            </a:r>
          </a:p>
        </p:txBody>
      </p:sp>
      <p:sp>
        <p:nvSpPr>
          <p:cNvPr id="6" name="TextBox 5">
            <a:extLst>
              <a:ext uri="{FF2B5EF4-FFF2-40B4-BE49-F238E27FC236}">
                <a16:creationId xmlns:a16="http://schemas.microsoft.com/office/drawing/2014/main" id="{1D9AEA29-2890-4EF5-93F6-B1B2052FAE4C}"/>
              </a:ext>
            </a:extLst>
          </p:cNvPr>
          <p:cNvSpPr txBox="1"/>
          <p:nvPr/>
        </p:nvSpPr>
        <p:spPr>
          <a:xfrm>
            <a:off x="0" y="4336473"/>
            <a:ext cx="12192000" cy="2492990"/>
          </a:xfrm>
          <a:prstGeom prst="rect">
            <a:avLst/>
          </a:prstGeom>
          <a:solidFill>
            <a:srgbClr val="FFFF99"/>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Surely our griefs He Himself bore, And our sorrows He carried; Yet we ourselves 	esteemed Him stricken, Smitten of God, and afflicted.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But He was pierced through for our transgressions, He was crushed for our iniquities; 	The chastening for our well-being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fell</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upon Him, And by His scourging we are healed.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  All of us like sheep have gone astray, Each of us has turned to his own way; But the 	</a:t>
            </a:r>
            <a:r>
              <a:rPr kumimoji="0" lang="en-US" sz="2600" b="0" i="0" u="none" strike="noStrike" kern="1200" cap="small"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LORD</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has caused the iniquity of us all To fall on Him. </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2B25EE2A-D74E-4146-9C8C-924626408F20}"/>
              </a:ext>
            </a:extLst>
          </p:cNvPr>
          <p:cNvSpPr txBox="1"/>
          <p:nvPr/>
        </p:nvSpPr>
        <p:spPr>
          <a:xfrm>
            <a:off x="0" y="4336473"/>
            <a:ext cx="12192000" cy="2492990"/>
          </a:xfrm>
          <a:prstGeom prst="rect">
            <a:avLst/>
          </a:prstGeom>
          <a:solidFill>
            <a:srgbClr val="FFFF99"/>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  He was oppressed and He was afflicted, Yet He did not open His mouth; Like a lamb 	that is led to slaughter, And like a sheep that is silent before its shearers, So He did not 	open His mouth.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  By oppression and judgment He was taken away; And as for His generation, who 	considered That He was cut off out of the land of the living For the transgression of my 	people, to whom the stroke </a:t>
            </a:r>
            <a:r>
              <a:rPr kumimoji="0" lang="en-US" sz="2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was due?</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0856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7"/>
                                        </p:tgtEl>
                                        <p:attrNameLst>
                                          <p:attrName>ppt_w</p:attrName>
                                        </p:attrNameLst>
                                      </p:cBhvr>
                                      <p:tavLst>
                                        <p:tav tm="0">
                                          <p:val>
                                            <p:strVal val="ppt_w"/>
                                          </p:val>
                                        </p:tav>
                                        <p:tav tm="100000">
                                          <p:val>
                                            <p:fltVal val="0"/>
                                          </p:val>
                                        </p:tav>
                                      </p:tavLst>
                                    </p:anim>
                                    <p:anim calcmode="lin" valueType="num">
                                      <p:cBhvr>
                                        <p:cTn id="36" dur="500"/>
                                        <p:tgtEl>
                                          <p:spTgt spid="7"/>
                                        </p:tgtEl>
                                        <p:attrNameLst>
                                          <p:attrName>ppt_h</p:attrName>
                                        </p:attrNameLst>
                                      </p:cBhvr>
                                      <p:tavLst>
                                        <p:tav tm="0">
                                          <p:val>
                                            <p:strVal val="ppt_h"/>
                                          </p:val>
                                        </p:tav>
                                        <p:tav tm="100000">
                                          <p:val>
                                            <p:fltVal val="0"/>
                                          </p:val>
                                        </p:tav>
                                      </p:tavLst>
                                    </p:anim>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par>
                                <p:cTn id="39" presetID="53" presetClass="exit" presetSubtype="32" fill="hold" grpId="1" nodeType="withEffect">
                                  <p:stCondLst>
                                    <p:cond delay="0"/>
                                  </p:stCondLst>
                                  <p:childTnLst>
                                    <p:anim calcmode="lin" valueType="num">
                                      <p:cBhvr>
                                        <p:cTn id="40" dur="500"/>
                                        <p:tgtEl>
                                          <p:spTgt spid="6"/>
                                        </p:tgtEl>
                                        <p:attrNameLst>
                                          <p:attrName>ppt_w</p:attrName>
                                        </p:attrNameLst>
                                      </p:cBhvr>
                                      <p:tavLst>
                                        <p:tav tm="0">
                                          <p:val>
                                            <p:strVal val="ppt_w"/>
                                          </p:val>
                                        </p:tav>
                                        <p:tav tm="100000">
                                          <p:val>
                                            <p:fltVal val="0"/>
                                          </p:val>
                                        </p:tav>
                                      </p:tavLst>
                                    </p:anim>
                                    <p:anim calcmode="lin" valueType="num">
                                      <p:cBhvr>
                                        <p:cTn id="41" dur="500"/>
                                        <p:tgtEl>
                                          <p:spTgt spid="6"/>
                                        </p:tgtEl>
                                        <p:attrNameLst>
                                          <p:attrName>ppt_h</p:attrName>
                                        </p:attrNameLst>
                                      </p:cBhvr>
                                      <p:tavLst>
                                        <p:tav tm="0">
                                          <p:val>
                                            <p:strVal val="ppt_h"/>
                                          </p:val>
                                        </p:tav>
                                        <p:tav tm="100000">
                                          <p:val>
                                            <p:fltVal val="0"/>
                                          </p:val>
                                        </p:tav>
                                      </p:tavLst>
                                    </p:anim>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par>
                                <p:cTn id="44" presetID="53" presetClass="exit" presetSubtype="32" fill="hold" grpId="1" nodeType="withEffect">
                                  <p:stCondLst>
                                    <p:cond delay="0"/>
                                  </p:stCondLst>
                                  <p:childTnLst>
                                    <p:anim calcmode="lin" valueType="num">
                                      <p:cBhvr>
                                        <p:cTn id="45" dur="500"/>
                                        <p:tgtEl>
                                          <p:spTgt spid="5"/>
                                        </p:tgtEl>
                                        <p:attrNameLst>
                                          <p:attrName>ppt_w</p:attrName>
                                        </p:attrNameLst>
                                      </p:cBhvr>
                                      <p:tavLst>
                                        <p:tav tm="0">
                                          <p:val>
                                            <p:strVal val="ppt_w"/>
                                          </p:val>
                                        </p:tav>
                                        <p:tav tm="100000">
                                          <p:val>
                                            <p:fltVal val="0"/>
                                          </p:val>
                                        </p:tav>
                                      </p:tavLst>
                                    </p:anim>
                                    <p:anim calcmode="lin" valueType="num">
                                      <p:cBhvr>
                                        <p:cTn id="46" dur="500"/>
                                        <p:tgtEl>
                                          <p:spTgt spid="5"/>
                                        </p:tgtEl>
                                        <p:attrNameLst>
                                          <p:attrName>ppt_h</p:attrName>
                                        </p:attrNameLst>
                                      </p:cBhvr>
                                      <p:tavLst>
                                        <p:tav tm="0">
                                          <p:val>
                                            <p:strVal val="ppt_h"/>
                                          </p:val>
                                        </p:tav>
                                        <p:tav tm="100000">
                                          <p:val>
                                            <p:fltVal val="0"/>
                                          </p:val>
                                        </p:tav>
                                      </p:tavLst>
                                    </p:anim>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DCE805-6BD3-4BC9-B9DB-81972B9241C5}"/>
              </a:ext>
            </a:extLst>
          </p:cNvPr>
          <p:cNvSpPr txBox="1"/>
          <p:nvPr/>
        </p:nvSpPr>
        <p:spPr>
          <a:xfrm>
            <a:off x="0" y="-21021"/>
            <a:ext cx="12192000" cy="6555641"/>
          </a:xfrm>
          <a:prstGeom prst="rect">
            <a:avLst/>
          </a:prstGeom>
          <a:solidFill>
            <a:schemeClr val="bg1"/>
          </a:solidFill>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8:35-3 (NASB)</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35  Then Philip opened his mouth, and beginning from this Scripture he preached Jesus to 	him.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36  As they went along the road they came to some water; and the eunuch *said, "Look! 	Water! What prevents me from being baptized?"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37  [And Philip said, "If you believe with all your heart, you may." And he answered and 	said, "I believe that Jesus Christ is the Son of God."]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38  And he ordered the chariot to stop; and they both went down into the water, Philip as 	well as the eunuch, and he baptized him.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39  When they came up out of the water, the Spirit of the Lord snatched Philip away; and 	the eunuch no longer saw him, but went on his way rejoicing. </a:t>
            </a:r>
            <a:b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40  But Philip found himself at </a:t>
            </a:r>
            <a:r>
              <a:rPr kumimoji="0" lang="en-US" sz="2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Azotus</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and as he passed through he kept preaching the 	gospel to all the cities until he came to Caesarea.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 preached Jesus:</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Matt 28:18-20; Mk 16:15-16; Acts 2:38</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Spirit snatched Philip up leaving him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Azotus</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574E6110-EF32-4A20-BE12-8E12454C46A6}"/>
                  </a:ext>
                </a:extLst>
              </p:cNvPr>
              <p:cNvGraphicFramePr>
                <a:graphicFrameLocks noChangeAspect="1"/>
              </p:cNvGraphicFramePr>
              <p:nvPr/>
            </p:nvGraphicFramePr>
            <p:xfrm>
              <a:off x="7453743" y="5980435"/>
              <a:ext cx="1039796" cy="584885"/>
            </p:xfrm>
            <a:graphic>
              <a:graphicData uri="http://schemas.microsoft.com/office/powerpoint/2016/slidezoom">
                <pslz:sldZm>
                  <pslz:sldZmObj sldId="4847" cId="1759496879">
                    <pslz:zmPr id="{C0FE2639-7E85-42C6-A45B-EDCEC570AFE5}" returnToParent="0" transitionDur="1000">
                      <p166:blipFill xmlns:p166="http://schemas.microsoft.com/office/powerpoint/2016/6/main">
                        <a:blip r:embed="rId2"/>
                        <a:stretch>
                          <a:fillRect/>
                        </a:stretch>
                      </p166:blipFill>
                      <p166:spPr xmlns:p166="http://schemas.microsoft.com/office/powerpoint/2016/6/main">
                        <a:xfrm>
                          <a:off x="0" y="0"/>
                          <a:ext cx="1039796" cy="584885"/>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574E6110-EF32-4A20-BE12-8E12454C46A6}"/>
                  </a:ext>
                </a:extLst>
              </p:cNvPr>
              <p:cNvPicPr>
                <a:picLocks noGrp="1" noRot="1" noChangeAspect="1" noMove="1" noResize="1" noEditPoints="1" noAdjustHandles="1" noChangeArrowheads="1" noChangeShapeType="1"/>
              </p:cNvPicPr>
              <p:nvPr/>
            </p:nvPicPr>
            <p:blipFill>
              <a:blip r:embed="rId3"/>
              <a:stretch>
                <a:fillRect/>
              </a:stretch>
            </p:blipFill>
            <p:spPr>
              <a:xfrm>
                <a:off x="7453743" y="5980435"/>
                <a:ext cx="1039796" cy="584885"/>
              </a:xfrm>
              <a:prstGeom prst="rect">
                <a:avLst/>
              </a:prstGeom>
              <a:ln w="3175">
                <a:solidFill>
                  <a:prstClr val="ltGray"/>
                </a:solidFill>
              </a:ln>
            </p:spPr>
          </p:pic>
        </mc:Fallback>
      </mc:AlternateContent>
      <p:sp>
        <p:nvSpPr>
          <p:cNvPr id="5" name="TextBox 4">
            <a:extLst>
              <a:ext uri="{FF2B5EF4-FFF2-40B4-BE49-F238E27FC236}">
                <a16:creationId xmlns:a16="http://schemas.microsoft.com/office/drawing/2014/main" id="{C69DEFB0-064F-4773-804D-7BB6B577D485}"/>
              </a:ext>
            </a:extLst>
          </p:cNvPr>
          <p:cNvSpPr txBox="1"/>
          <p:nvPr/>
        </p:nvSpPr>
        <p:spPr>
          <a:xfrm>
            <a:off x="0" y="0"/>
            <a:ext cx="12192000" cy="5755422"/>
          </a:xfrm>
          <a:prstGeom prst="rect">
            <a:avLst/>
          </a:prstGeom>
          <a:solidFill>
            <a:srgbClr val="FFFF99"/>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Matthew 28:18-20 (NASB)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  And Jesus came up and spoke to them, saying, "All authority has been given to Me in 	heaven and on earth.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  "Go therefore and make disciples of all the nations, baptizing them in the name of the 	Father and the Son and the Holy Spirit,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teaching them to observe all that I commanded you; and lo, I am with you always, 	even to the end of the age." </a:t>
            </a: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Mark 16:15-16 (NASB)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15  And He said to them, "Go into all the world and preach the gospel to all creation. </a:t>
            </a:r>
            <a:b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16  "He who has believed and has been baptized shall be saved; but he who has 	disbelieved shall be condemned.</a:t>
            </a: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15ECA964-C047-423B-A664-D4517CF0D3D1}"/>
              </a:ext>
            </a:extLst>
          </p:cNvPr>
          <p:cNvSpPr txBox="1"/>
          <p:nvPr/>
        </p:nvSpPr>
        <p:spPr>
          <a:xfrm>
            <a:off x="0" y="0"/>
            <a:ext cx="12192000" cy="5324535"/>
          </a:xfrm>
          <a:prstGeom prst="rect">
            <a:avLst/>
          </a:prstGeom>
          <a:solidFill>
            <a:srgbClr val="FFFF99"/>
          </a:solidFill>
          <a:ln w="57150">
            <a:solidFill>
              <a:srgbClr val="FF0000"/>
            </a:solid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b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Acts 2:38 (NASB)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38  Peter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said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them, "Repent, and each of you be baptized in the name of Jesus 	Christ for the forgiveness of your sins; and you will receive the gift of the Holy 	Spirit. </a:t>
            </a:r>
            <a:b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274320" rtl="0" eaLnBrk="1" fontAlgn="auto" latinLnBrk="0" hangingPunct="1">
              <a:lnSpc>
                <a:spcPct val="100000"/>
              </a:lnSpc>
              <a:spcBef>
                <a:spcPts val="18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7887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5"/>
                                        </p:tgtEl>
                                        <p:attrNameLst>
                                          <p:attrName>ppt_w</p:attrName>
                                        </p:attrNameLst>
                                      </p:cBhvr>
                                      <p:tavLst>
                                        <p:tav tm="0">
                                          <p:val>
                                            <p:strVal val="ppt_w"/>
                                          </p:val>
                                        </p:tav>
                                        <p:tav tm="100000">
                                          <p:val>
                                            <p:fltVal val="0"/>
                                          </p:val>
                                        </p:tav>
                                      </p:tavLst>
                                    </p:anim>
                                    <p:anim calcmode="lin" valueType="num">
                                      <p:cBhvr>
                                        <p:cTn id="18" dur="500"/>
                                        <p:tgtEl>
                                          <p:spTgt spid="5"/>
                                        </p:tgtEl>
                                        <p:attrNameLst>
                                          <p:attrName>ppt_h</p:attrName>
                                        </p:attrNameLst>
                                      </p:cBhvr>
                                      <p:tavLst>
                                        <p:tav tm="0">
                                          <p:val>
                                            <p:strVal val="ppt_h"/>
                                          </p:val>
                                        </p:tav>
                                        <p:tav tm="100000">
                                          <p:val>
                                            <p:fltVal val="0"/>
                                          </p:val>
                                        </p:tav>
                                      </p:tavLst>
                                    </p:anim>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childTnLst>
                                    <p:anim calcmode="lin" valueType="num">
                                      <p:cBhvr>
                                        <p:cTn id="31" dur="500"/>
                                        <p:tgtEl>
                                          <p:spTgt spid="6"/>
                                        </p:tgtEl>
                                        <p:attrNameLst>
                                          <p:attrName>ppt_w</p:attrName>
                                        </p:attrNameLst>
                                      </p:cBhvr>
                                      <p:tavLst>
                                        <p:tav tm="0">
                                          <p:val>
                                            <p:strVal val="ppt_w"/>
                                          </p:val>
                                        </p:tav>
                                        <p:tav tm="100000">
                                          <p:val>
                                            <p:fltVal val="0"/>
                                          </p:val>
                                        </p:tav>
                                      </p:tavLst>
                                    </p:anim>
                                    <p:anim calcmode="lin" valueType="num">
                                      <p:cBhvr>
                                        <p:cTn id="32" dur="500"/>
                                        <p:tgtEl>
                                          <p:spTgt spid="6"/>
                                        </p:tgtEl>
                                        <p:attrNameLst>
                                          <p:attrName>ppt_h</p:attrName>
                                        </p:attrNameLst>
                                      </p:cBhvr>
                                      <p:tavLst>
                                        <p:tav tm="0">
                                          <p:val>
                                            <p:strVal val="ppt_h"/>
                                          </p:val>
                                        </p:tav>
                                        <p:tav tm="100000">
                                          <p:val>
                                            <p:fltVal val="0"/>
                                          </p:val>
                                        </p:tav>
                                      </p:tavLst>
                                    </p:anim>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F3A4AC0-6DF1-431F-B491-B338F2E217B5}"/>
              </a:ext>
            </a:extLst>
          </p:cNvPr>
          <p:cNvGrpSpPr/>
          <p:nvPr/>
        </p:nvGrpSpPr>
        <p:grpSpPr>
          <a:xfrm>
            <a:off x="40679" y="1"/>
            <a:ext cx="4012602" cy="2639650"/>
            <a:chOff x="1" y="2062609"/>
            <a:chExt cx="3474720" cy="2290333"/>
          </a:xfrm>
        </p:grpSpPr>
        <p:pic>
          <p:nvPicPr>
            <p:cNvPr id="3" name="Picture 2" descr="A close up of an object&#10;&#10;Description generated with very high confidence">
              <a:extLst>
                <a:ext uri="{FF2B5EF4-FFF2-40B4-BE49-F238E27FC236}">
                  <a16:creationId xmlns:a16="http://schemas.microsoft.com/office/drawing/2014/main" id="{BE7E4177-D407-4D77-94E8-3F0C7E67E3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655" y="2062609"/>
              <a:ext cx="2689412" cy="1743075"/>
            </a:xfrm>
            <a:prstGeom prst="rect">
              <a:avLst/>
            </a:prstGeom>
          </p:spPr>
        </p:pic>
        <p:sp>
          <p:nvSpPr>
            <p:cNvPr id="5" name="TextBox 4">
              <a:extLst>
                <a:ext uri="{FF2B5EF4-FFF2-40B4-BE49-F238E27FC236}">
                  <a16:creationId xmlns:a16="http://schemas.microsoft.com/office/drawing/2014/main" id="{7AD4F272-36BC-40E9-B84C-CE9DFA08C44F}"/>
                </a:ext>
              </a:extLst>
            </p:cNvPr>
            <p:cNvSpPr txBox="1"/>
            <p:nvPr/>
          </p:nvSpPr>
          <p:spPr>
            <a:xfrm>
              <a:off x="1" y="3829722"/>
              <a:ext cx="3474720" cy="523220"/>
            </a:xfrm>
            <a:prstGeom prst="rect">
              <a:avLst/>
            </a:prstGeom>
            <a:solidFill>
              <a:schemeClr val="bg1"/>
            </a:solidFill>
            <a:ln w="5715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WORD OF GOD</a:t>
              </a:r>
            </a:p>
          </p:txBody>
        </p:sp>
      </p:grpSp>
      <p:grpSp>
        <p:nvGrpSpPr>
          <p:cNvPr id="10" name="Group 9">
            <a:extLst>
              <a:ext uri="{FF2B5EF4-FFF2-40B4-BE49-F238E27FC236}">
                <a16:creationId xmlns:a16="http://schemas.microsoft.com/office/drawing/2014/main" id="{64048AC2-7BEF-4DF2-9851-D9EEC8ADC11C}"/>
              </a:ext>
            </a:extLst>
          </p:cNvPr>
          <p:cNvGrpSpPr/>
          <p:nvPr/>
        </p:nvGrpSpPr>
        <p:grpSpPr>
          <a:xfrm>
            <a:off x="7686639" y="117906"/>
            <a:ext cx="4374549" cy="3596583"/>
            <a:chOff x="4012601" y="1710467"/>
            <a:chExt cx="4374549" cy="3596583"/>
          </a:xfrm>
        </p:grpSpPr>
        <p:pic>
          <p:nvPicPr>
            <p:cNvPr id="8" name="Picture 7">
              <a:extLst>
                <a:ext uri="{FF2B5EF4-FFF2-40B4-BE49-F238E27FC236}">
                  <a16:creationId xmlns:a16="http://schemas.microsoft.com/office/drawing/2014/main" id="{302322E3-10ED-4770-BA5A-EAB22465C607}"/>
                </a:ext>
              </a:extLst>
            </p:cNvPr>
            <p:cNvPicPr>
              <a:picLocks noChangeAspect="1"/>
            </p:cNvPicPr>
            <p:nvPr/>
          </p:nvPicPr>
          <p:blipFill>
            <a:blip r:embed="rId3"/>
            <a:stretch>
              <a:fillRect/>
            </a:stretch>
          </p:blipFill>
          <p:spPr>
            <a:xfrm flipH="1">
              <a:off x="4439821" y="1710467"/>
              <a:ext cx="3520108" cy="2640081"/>
            </a:xfrm>
            <a:prstGeom prst="rect">
              <a:avLst/>
            </a:prstGeom>
          </p:spPr>
        </p:pic>
        <p:sp>
          <p:nvSpPr>
            <p:cNvPr id="9" name="TextBox 8">
              <a:extLst>
                <a:ext uri="{FF2B5EF4-FFF2-40B4-BE49-F238E27FC236}">
                  <a16:creationId xmlns:a16="http://schemas.microsoft.com/office/drawing/2014/main" id="{F7C11A60-464E-427C-8170-D356D7DA1A26}"/>
                </a:ext>
              </a:extLst>
            </p:cNvPr>
            <p:cNvSpPr txBox="1"/>
            <p:nvPr/>
          </p:nvSpPr>
          <p:spPr>
            <a:xfrm>
              <a:off x="4012601" y="4352943"/>
              <a:ext cx="4374549" cy="954107"/>
            </a:xfrm>
            <a:prstGeom prst="rect">
              <a:avLst/>
            </a:prstGeom>
            <a:solidFill>
              <a:schemeClr val="bg1"/>
            </a:solidFill>
            <a:ln w="57150">
              <a:noFill/>
            </a:ln>
          </p:spPr>
          <p:txBody>
            <a:bodyPr wrap="square" rtlCol="0">
              <a:spAutoFit/>
            </a:bodyPr>
            <a:lstStyle/>
            <a:p>
              <a:pPr marL="0" marR="0" lvl="0" indent="0" algn="ctr" defTabSz="274320" rtl="0" eaLnBrk="1" fontAlgn="auto" latinLnBrk="0" hangingPunct="1">
                <a:lnSpc>
                  <a:spcPct val="100000"/>
                </a:lnSpc>
                <a:spcBef>
                  <a:spcPts val="18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BAPTIZED IN THE NAME OF THE LORD JESUS</a:t>
              </a:r>
            </a:p>
          </p:txBody>
        </p:sp>
      </p:grpSp>
      <p:grpSp>
        <p:nvGrpSpPr>
          <p:cNvPr id="15" name="Group 14">
            <a:extLst>
              <a:ext uri="{FF2B5EF4-FFF2-40B4-BE49-F238E27FC236}">
                <a16:creationId xmlns:a16="http://schemas.microsoft.com/office/drawing/2014/main" id="{B0DF2B81-A765-4406-895E-CA197C697115}"/>
              </a:ext>
            </a:extLst>
          </p:cNvPr>
          <p:cNvGrpSpPr/>
          <p:nvPr/>
        </p:nvGrpSpPr>
        <p:grpSpPr>
          <a:xfrm>
            <a:off x="3291835" y="3649945"/>
            <a:ext cx="4425602" cy="3054830"/>
            <a:chOff x="3055172" y="1763826"/>
            <a:chExt cx="4604491" cy="3168985"/>
          </a:xfrm>
        </p:grpSpPr>
        <p:pic>
          <p:nvPicPr>
            <p:cNvPr id="13" name="Picture 12" descr="A group of people posing for the camera&#10;&#10;Description generated with very high confidence">
              <a:extLst>
                <a:ext uri="{FF2B5EF4-FFF2-40B4-BE49-F238E27FC236}">
                  <a16:creationId xmlns:a16="http://schemas.microsoft.com/office/drawing/2014/main" id="{C5404062-681C-40CB-BEE4-21A7F80F43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5324" y="1763826"/>
              <a:ext cx="3544186" cy="2658140"/>
            </a:xfrm>
            <a:prstGeom prst="rect">
              <a:avLst/>
            </a:prstGeom>
          </p:spPr>
        </p:pic>
        <p:sp>
          <p:nvSpPr>
            <p:cNvPr id="14" name="TextBox 13">
              <a:extLst>
                <a:ext uri="{FF2B5EF4-FFF2-40B4-BE49-F238E27FC236}">
                  <a16:creationId xmlns:a16="http://schemas.microsoft.com/office/drawing/2014/main" id="{3A40C613-3746-4239-8271-8344FEE90C1D}"/>
                </a:ext>
              </a:extLst>
            </p:cNvPr>
            <p:cNvSpPr txBox="1"/>
            <p:nvPr/>
          </p:nvSpPr>
          <p:spPr>
            <a:xfrm>
              <a:off x="3055172" y="4421966"/>
              <a:ext cx="4604491" cy="510845"/>
            </a:xfrm>
            <a:prstGeom prst="rect">
              <a:avLst/>
            </a:prstGeom>
            <a:noFill/>
            <a:ln w="5715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SAMARIA HAD RECEIVED</a:t>
              </a:r>
            </a:p>
          </p:txBody>
        </p:sp>
      </p:grpSp>
      <p:cxnSp>
        <p:nvCxnSpPr>
          <p:cNvPr id="17" name="Connector: Curved 16">
            <a:extLst>
              <a:ext uri="{FF2B5EF4-FFF2-40B4-BE49-F238E27FC236}">
                <a16:creationId xmlns:a16="http://schemas.microsoft.com/office/drawing/2014/main" id="{3BC17B30-0CE1-4280-9675-5C43B3F9A7FD}"/>
              </a:ext>
            </a:extLst>
          </p:cNvPr>
          <p:cNvCxnSpPr>
            <a:cxnSpLocks/>
          </p:cNvCxnSpPr>
          <p:nvPr/>
        </p:nvCxnSpPr>
        <p:spPr>
          <a:xfrm rot="10800000">
            <a:off x="3599847" y="2194561"/>
            <a:ext cx="1680295" cy="1455385"/>
          </a:xfrm>
          <a:prstGeom prst="curvedConnector3">
            <a:avLst>
              <a:gd name="adj1" fmla="val 2624"/>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1708143-2885-4DB5-B7C2-97701E03A774}"/>
              </a:ext>
            </a:extLst>
          </p:cNvPr>
          <p:cNvSpPr txBox="1"/>
          <p:nvPr/>
        </p:nvSpPr>
        <p:spPr>
          <a:xfrm>
            <a:off x="0" y="3112059"/>
            <a:ext cx="3722146" cy="3108543"/>
          </a:xfrm>
          <a:prstGeom prst="rect">
            <a:avLst/>
          </a:prstGeom>
          <a:noFill/>
          <a:ln w="5715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Acts 8:14 (NASB) </a:t>
            </a:r>
            <a:b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14  Now when the 	apostles in Jerusalem 	heard that Samaria had 	</a:t>
            </a:r>
            <a:r>
              <a:rPr kumimoji="0" lang="en-US" sz="2800" b="0" i="0" u="sng"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received the word</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of 	God, they sent them 	Peter and John, </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id="{FAA53D30-CDBA-4480-82D3-99AABB8592E0}"/>
              </a:ext>
            </a:extLst>
          </p:cNvPr>
          <p:cNvSpPr txBox="1"/>
          <p:nvPr/>
        </p:nvSpPr>
        <p:spPr>
          <a:xfrm>
            <a:off x="7937778" y="3929643"/>
            <a:ext cx="4189675" cy="2677656"/>
          </a:xfrm>
          <a:prstGeom prst="rect">
            <a:avLst/>
          </a:prstGeom>
          <a:noFill/>
          <a:ln w="5715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Acts 2:41 (NASB) </a:t>
            </a:r>
            <a:b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41  So then, those who had 	</a:t>
            </a:r>
            <a:r>
              <a:rPr kumimoji="0" lang="en-US" sz="2800" b="0"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received his word were </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baptized</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and that day 	there were added about 	three thousand souls. </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cxnSp>
        <p:nvCxnSpPr>
          <p:cNvPr id="24" name="Connector: Curved 23">
            <a:extLst>
              <a:ext uri="{FF2B5EF4-FFF2-40B4-BE49-F238E27FC236}">
                <a16:creationId xmlns:a16="http://schemas.microsoft.com/office/drawing/2014/main" id="{853A579A-2AF9-46F3-B048-CFD51D033C9C}"/>
              </a:ext>
            </a:extLst>
          </p:cNvPr>
          <p:cNvCxnSpPr>
            <a:cxnSpLocks/>
          </p:cNvCxnSpPr>
          <p:nvPr/>
        </p:nvCxnSpPr>
        <p:spPr>
          <a:xfrm flipV="1">
            <a:off x="5798372" y="2366693"/>
            <a:ext cx="2237590" cy="1250986"/>
          </a:xfrm>
          <a:prstGeom prst="curvedConnector3">
            <a:avLst>
              <a:gd name="adj1" fmla="val -144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FD6137B-CFBF-4F0D-9910-7EF867405983}"/>
              </a:ext>
            </a:extLst>
          </p:cNvPr>
          <p:cNvSpPr txBox="1"/>
          <p:nvPr/>
        </p:nvSpPr>
        <p:spPr>
          <a:xfrm>
            <a:off x="3599844" y="0"/>
            <a:ext cx="4436118" cy="2677656"/>
          </a:xfrm>
          <a:prstGeom prst="rect">
            <a:avLst/>
          </a:prstGeom>
          <a:noFill/>
          <a:ln w="5715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Acts 8:12 (NASB) </a:t>
            </a:r>
            <a:b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12  But </a:t>
            </a:r>
            <a:r>
              <a:rPr kumimoji="0" lang="en-US" sz="2400" b="0" i="0" u="sng"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when they believed</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Philip 	preaching the good news about 	the kingdom of God and the 	name of Jesus Christ, </a:t>
            </a:r>
            <a:r>
              <a:rPr kumimoji="0" lang="en-US" sz="2400" b="0" i="0" u="sng"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they were </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sng"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being baptized</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men and women 	alike. </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6" name="TextBox 25">
            <a:extLst>
              <a:ext uri="{FF2B5EF4-FFF2-40B4-BE49-F238E27FC236}">
                <a16:creationId xmlns:a16="http://schemas.microsoft.com/office/drawing/2014/main" id="{33CA3C3D-AA86-4DBB-8AA5-39E94BC3BC8C}"/>
              </a:ext>
            </a:extLst>
          </p:cNvPr>
          <p:cNvSpPr txBox="1"/>
          <p:nvPr/>
        </p:nvSpPr>
        <p:spPr>
          <a:xfrm>
            <a:off x="3517751" y="0"/>
            <a:ext cx="4518211" cy="1938992"/>
          </a:xfrm>
          <a:prstGeom prst="rect">
            <a:avLst/>
          </a:prstGeom>
          <a:noFill/>
          <a:ln w="5715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Acts 8:16 (NASB) </a:t>
            </a:r>
            <a:b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16  For He had not yet fallen upon 	any of them; they had simply 	been </a:t>
            </a:r>
            <a:r>
              <a:rPr kumimoji="0" lang="en-US" sz="2400" b="0" i="0" u="sng"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baptized in the name of the </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sng"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Lord Jesus</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31" name="TextBox 30">
            <a:extLst>
              <a:ext uri="{FF2B5EF4-FFF2-40B4-BE49-F238E27FC236}">
                <a16:creationId xmlns:a16="http://schemas.microsoft.com/office/drawing/2014/main" id="{8D80AE9A-DAF2-4A39-BBCB-854B4B6D052D}"/>
              </a:ext>
            </a:extLst>
          </p:cNvPr>
          <p:cNvSpPr txBox="1"/>
          <p:nvPr/>
        </p:nvSpPr>
        <p:spPr>
          <a:xfrm>
            <a:off x="7433534" y="3818967"/>
            <a:ext cx="4627654" cy="2677656"/>
          </a:xfrm>
          <a:prstGeom prst="rect">
            <a:avLst/>
          </a:prstGeom>
          <a:solidFill>
            <a:schemeClr val="bg1"/>
          </a:solidFill>
          <a:ln w="5715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Acts 2:38 (NASB) </a:t>
            </a:r>
            <a:b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38  Peter </a:t>
            </a: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said</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to them, "Repent, and 	each of you be </a:t>
            </a:r>
            <a:r>
              <a:rPr kumimoji="0" lang="en-US" sz="2400" b="0" i="0" u="sng"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baptized in the </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sng"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name of Jesus Christ</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for the 	forgiveness of your sins; and you 	will receive the gift of the Holy 	Spirit. </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32" name="TextBox 31">
            <a:extLst>
              <a:ext uri="{FF2B5EF4-FFF2-40B4-BE49-F238E27FC236}">
                <a16:creationId xmlns:a16="http://schemas.microsoft.com/office/drawing/2014/main" id="{86786814-A65F-453E-8D16-A00F04B77FD9}"/>
              </a:ext>
            </a:extLst>
          </p:cNvPr>
          <p:cNvSpPr txBox="1"/>
          <p:nvPr/>
        </p:nvSpPr>
        <p:spPr>
          <a:xfrm>
            <a:off x="7433534" y="3929643"/>
            <a:ext cx="4758466" cy="1938992"/>
          </a:xfrm>
          <a:prstGeom prst="rect">
            <a:avLst/>
          </a:prstGeom>
          <a:noFill/>
          <a:ln w="5715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Mark 16:16 (NASB) </a:t>
            </a:r>
            <a:b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16  "</a:t>
            </a:r>
            <a:r>
              <a:rPr kumimoji="0" lang="en-US" sz="2400" b="0" i="0" u="sng"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He who has believed and has </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sng"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been baptized shall be saved</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but 	he who has disbelieved shall be 	condemned. </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33" name="TextBox 32">
            <a:extLst>
              <a:ext uri="{FF2B5EF4-FFF2-40B4-BE49-F238E27FC236}">
                <a16:creationId xmlns:a16="http://schemas.microsoft.com/office/drawing/2014/main" id="{2CD98B55-4CCB-4537-88C3-2942C2DC5144}"/>
              </a:ext>
            </a:extLst>
          </p:cNvPr>
          <p:cNvSpPr txBox="1"/>
          <p:nvPr/>
        </p:nvSpPr>
        <p:spPr>
          <a:xfrm>
            <a:off x="7237992" y="3617679"/>
            <a:ext cx="4889462" cy="3046988"/>
          </a:xfrm>
          <a:prstGeom prst="rect">
            <a:avLst/>
          </a:prstGeom>
          <a:noFill/>
          <a:ln w="57150">
            <a:noFill/>
          </a:ln>
        </p:spPr>
        <p:txBody>
          <a:bodyPr wrap="square" rtlCol="0">
            <a:spAutoFit/>
          </a:bodyPr>
          <a:lstStyle/>
          <a:p>
            <a:pPr marL="0" marR="0" lvl="0" indent="0" algn="l" defTabSz="27432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Acts 8:35-36 (NASB) </a:t>
            </a:r>
            <a:b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35  Then Philip opened his mouth, 	and beginning from this Scripture 	</a:t>
            </a:r>
            <a:r>
              <a:rPr kumimoji="0" lang="en-US" sz="2400" b="0" i="0" u="sng"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he preached Jesus to him</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b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b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36  As they went along the road they 	came to some water; and the eunuch 	*said, </a:t>
            </a:r>
            <a:r>
              <a:rPr kumimoji="0" lang="en-US" sz="2400" b="0"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a:t>
            </a:r>
            <a:r>
              <a:rPr kumimoji="0" lang="en-US" sz="2400" b="0" i="0" u="sng"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Look! Water! What prevents </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sng"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me from being baptized</a:t>
            </a:r>
            <a:r>
              <a:rPr kumimoji="0" lang="en-US" sz="2400" b="0"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 </a:t>
            </a:r>
            <a:endPar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34" name="Action Button: Go Back or Previous 33">
            <a:hlinkClick r:id="rId5" action="ppaction://hlinksldjump" highlightClick="1">
              <a:snd r:embed="rId6" name="chimes.wav"/>
            </a:hlinkClick>
            <a:extLst>
              <a:ext uri="{FF2B5EF4-FFF2-40B4-BE49-F238E27FC236}">
                <a16:creationId xmlns:a16="http://schemas.microsoft.com/office/drawing/2014/main" id="{698BE737-ACB7-4EF6-8446-743F7D554940}"/>
              </a:ext>
            </a:extLst>
          </p:cNvPr>
          <p:cNvSpPr/>
          <p:nvPr/>
        </p:nvSpPr>
        <p:spPr>
          <a:xfrm>
            <a:off x="11478409" y="6704775"/>
            <a:ext cx="582779" cy="15322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355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par>
                                <p:cTn id="34" presetID="53" presetClass="entr" presetSubtype="16"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fltVal val="0"/>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animEffect transition="in" filter="fade">
                                      <p:cBhvr>
                                        <p:cTn id="38" dur="500"/>
                                        <p:tgtEl>
                                          <p:spTgt spid="24"/>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500" fill="hold"/>
                                        <p:tgtEl>
                                          <p:spTgt spid="30"/>
                                        </p:tgtEl>
                                        <p:attrNameLst>
                                          <p:attrName>ppt_w</p:attrName>
                                        </p:attrNameLst>
                                      </p:cBhvr>
                                      <p:tavLst>
                                        <p:tav tm="0">
                                          <p:val>
                                            <p:fltVal val="0"/>
                                          </p:val>
                                        </p:tav>
                                        <p:tav tm="100000">
                                          <p:val>
                                            <p:strVal val="#ppt_w"/>
                                          </p:val>
                                        </p:tav>
                                      </p:tavLst>
                                    </p:anim>
                                    <p:anim calcmode="lin" valueType="num">
                                      <p:cBhvr>
                                        <p:cTn id="42" dur="500" fill="hold"/>
                                        <p:tgtEl>
                                          <p:spTgt spid="30"/>
                                        </p:tgtEl>
                                        <p:attrNameLst>
                                          <p:attrName>ppt_h</p:attrName>
                                        </p:attrNameLst>
                                      </p:cBhvr>
                                      <p:tavLst>
                                        <p:tav tm="0">
                                          <p:val>
                                            <p:fltVal val="0"/>
                                          </p:val>
                                        </p:tav>
                                        <p:tav tm="100000">
                                          <p:val>
                                            <p:strVal val="#ppt_h"/>
                                          </p:val>
                                        </p:tav>
                                      </p:tavLst>
                                    </p:anim>
                                    <p:animEffect transition="in" filter="fade">
                                      <p:cBhvr>
                                        <p:cTn id="43" dur="500"/>
                                        <p:tgtEl>
                                          <p:spTgt spid="30"/>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1" nodeType="clickEffect">
                                  <p:stCondLst>
                                    <p:cond delay="0"/>
                                  </p:stCondLst>
                                  <p:childTnLst>
                                    <p:anim calcmode="lin" valueType="num">
                                      <p:cBhvr>
                                        <p:cTn id="47" dur="500"/>
                                        <p:tgtEl>
                                          <p:spTgt spid="30"/>
                                        </p:tgtEl>
                                        <p:attrNameLst>
                                          <p:attrName>ppt_w</p:attrName>
                                        </p:attrNameLst>
                                      </p:cBhvr>
                                      <p:tavLst>
                                        <p:tav tm="0">
                                          <p:val>
                                            <p:strVal val="ppt_w"/>
                                          </p:val>
                                        </p:tav>
                                        <p:tav tm="100000">
                                          <p:val>
                                            <p:fltVal val="0"/>
                                          </p:val>
                                        </p:tav>
                                      </p:tavLst>
                                    </p:anim>
                                    <p:anim calcmode="lin" valueType="num">
                                      <p:cBhvr>
                                        <p:cTn id="48" dur="500"/>
                                        <p:tgtEl>
                                          <p:spTgt spid="30"/>
                                        </p:tgtEl>
                                        <p:attrNameLst>
                                          <p:attrName>ppt_h</p:attrName>
                                        </p:attrNameLst>
                                      </p:cBhvr>
                                      <p:tavLst>
                                        <p:tav tm="0">
                                          <p:val>
                                            <p:strVal val="ppt_h"/>
                                          </p:val>
                                        </p:tav>
                                        <p:tav tm="100000">
                                          <p:val>
                                            <p:fltVal val="0"/>
                                          </p:val>
                                        </p:tav>
                                      </p:tavLst>
                                    </p:anim>
                                    <p:animEffect transition="out" filter="fade">
                                      <p:cBhvr>
                                        <p:cTn id="49" dur="500"/>
                                        <p:tgtEl>
                                          <p:spTgt spid="30"/>
                                        </p:tgtEl>
                                      </p:cBhvr>
                                    </p:animEffect>
                                    <p:set>
                                      <p:cBhvr>
                                        <p:cTn id="50" dur="1" fill="hold">
                                          <p:stCondLst>
                                            <p:cond delay="499"/>
                                          </p:stCondLst>
                                        </p:cTn>
                                        <p:tgtEl>
                                          <p:spTgt spid="30"/>
                                        </p:tgtEl>
                                        <p:attrNameLst>
                                          <p:attrName>style.visibility</p:attrName>
                                        </p:attrNameLst>
                                      </p:cBhvr>
                                      <p:to>
                                        <p:strVal val="hidden"/>
                                      </p:to>
                                    </p:set>
                                  </p:childTnLst>
                                </p:cTn>
                              </p:par>
                              <p:par>
                                <p:cTn id="51" presetID="53" presetClass="entr" presetSubtype="16"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animEffect transition="in" filter="fade">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xit" presetSubtype="32" fill="hold" grpId="1" nodeType="clickEffect">
                                  <p:stCondLst>
                                    <p:cond delay="0"/>
                                  </p:stCondLst>
                                  <p:childTnLst>
                                    <p:anim calcmode="lin" valueType="num">
                                      <p:cBhvr>
                                        <p:cTn id="59" dur="500"/>
                                        <p:tgtEl>
                                          <p:spTgt spid="22"/>
                                        </p:tgtEl>
                                        <p:attrNameLst>
                                          <p:attrName>ppt_w</p:attrName>
                                        </p:attrNameLst>
                                      </p:cBhvr>
                                      <p:tavLst>
                                        <p:tav tm="0">
                                          <p:val>
                                            <p:strVal val="ppt_w"/>
                                          </p:val>
                                        </p:tav>
                                        <p:tav tm="100000">
                                          <p:val>
                                            <p:fltVal val="0"/>
                                          </p:val>
                                        </p:tav>
                                      </p:tavLst>
                                    </p:anim>
                                    <p:anim calcmode="lin" valueType="num">
                                      <p:cBhvr>
                                        <p:cTn id="60" dur="500"/>
                                        <p:tgtEl>
                                          <p:spTgt spid="22"/>
                                        </p:tgtEl>
                                        <p:attrNameLst>
                                          <p:attrName>ppt_h</p:attrName>
                                        </p:attrNameLst>
                                      </p:cBhvr>
                                      <p:tavLst>
                                        <p:tav tm="0">
                                          <p:val>
                                            <p:strVal val="ppt_h"/>
                                          </p:val>
                                        </p:tav>
                                        <p:tav tm="100000">
                                          <p:val>
                                            <p:fltVal val="0"/>
                                          </p:val>
                                        </p:tav>
                                      </p:tavLst>
                                    </p:anim>
                                    <p:animEffect transition="out" filter="fade">
                                      <p:cBhvr>
                                        <p:cTn id="61" dur="500"/>
                                        <p:tgtEl>
                                          <p:spTgt spid="22"/>
                                        </p:tgtEl>
                                      </p:cBhvr>
                                    </p:animEffect>
                                    <p:set>
                                      <p:cBhvr>
                                        <p:cTn id="62" dur="1" fill="hold">
                                          <p:stCondLst>
                                            <p:cond delay="499"/>
                                          </p:stCondLst>
                                        </p:cTn>
                                        <p:tgtEl>
                                          <p:spTgt spid="22"/>
                                        </p:tgtEl>
                                        <p:attrNameLst>
                                          <p:attrName>style.visibility</p:attrName>
                                        </p:attrNameLst>
                                      </p:cBhvr>
                                      <p:to>
                                        <p:strVal val="hidden"/>
                                      </p:to>
                                    </p:set>
                                  </p:childTnLst>
                                </p:cTn>
                              </p:par>
                              <p:par>
                                <p:cTn id="63" presetID="53" presetClass="entr" presetSubtype="16"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p:cTn id="65" dur="500" fill="hold"/>
                                        <p:tgtEl>
                                          <p:spTgt spid="31"/>
                                        </p:tgtEl>
                                        <p:attrNameLst>
                                          <p:attrName>ppt_w</p:attrName>
                                        </p:attrNameLst>
                                      </p:cBhvr>
                                      <p:tavLst>
                                        <p:tav tm="0">
                                          <p:val>
                                            <p:fltVal val="0"/>
                                          </p:val>
                                        </p:tav>
                                        <p:tav tm="100000">
                                          <p:val>
                                            <p:strVal val="#ppt_w"/>
                                          </p:val>
                                        </p:tav>
                                      </p:tavLst>
                                    </p:anim>
                                    <p:anim calcmode="lin" valueType="num">
                                      <p:cBhvr>
                                        <p:cTn id="66" dur="500" fill="hold"/>
                                        <p:tgtEl>
                                          <p:spTgt spid="31"/>
                                        </p:tgtEl>
                                        <p:attrNameLst>
                                          <p:attrName>ppt_h</p:attrName>
                                        </p:attrNameLst>
                                      </p:cBhvr>
                                      <p:tavLst>
                                        <p:tav tm="0">
                                          <p:val>
                                            <p:fltVal val="0"/>
                                          </p:val>
                                        </p:tav>
                                        <p:tav tm="100000">
                                          <p:val>
                                            <p:strVal val="#ppt_h"/>
                                          </p:val>
                                        </p:tav>
                                      </p:tavLst>
                                    </p:anim>
                                    <p:animEffect transition="in" filter="fade">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xit" presetSubtype="32" fill="hold" grpId="1" nodeType="clickEffect">
                                  <p:stCondLst>
                                    <p:cond delay="0"/>
                                  </p:stCondLst>
                                  <p:childTnLst>
                                    <p:anim calcmode="lin" valueType="num">
                                      <p:cBhvr>
                                        <p:cTn id="71" dur="500"/>
                                        <p:tgtEl>
                                          <p:spTgt spid="31"/>
                                        </p:tgtEl>
                                        <p:attrNameLst>
                                          <p:attrName>ppt_w</p:attrName>
                                        </p:attrNameLst>
                                      </p:cBhvr>
                                      <p:tavLst>
                                        <p:tav tm="0">
                                          <p:val>
                                            <p:strVal val="ppt_w"/>
                                          </p:val>
                                        </p:tav>
                                        <p:tav tm="100000">
                                          <p:val>
                                            <p:fltVal val="0"/>
                                          </p:val>
                                        </p:tav>
                                      </p:tavLst>
                                    </p:anim>
                                    <p:anim calcmode="lin" valueType="num">
                                      <p:cBhvr>
                                        <p:cTn id="72" dur="500"/>
                                        <p:tgtEl>
                                          <p:spTgt spid="31"/>
                                        </p:tgtEl>
                                        <p:attrNameLst>
                                          <p:attrName>ppt_h</p:attrName>
                                        </p:attrNameLst>
                                      </p:cBhvr>
                                      <p:tavLst>
                                        <p:tav tm="0">
                                          <p:val>
                                            <p:strVal val="ppt_h"/>
                                          </p:val>
                                        </p:tav>
                                        <p:tav tm="100000">
                                          <p:val>
                                            <p:fltVal val="0"/>
                                          </p:val>
                                        </p:tav>
                                      </p:tavLst>
                                    </p:anim>
                                    <p:animEffect transition="out" filter="fade">
                                      <p:cBhvr>
                                        <p:cTn id="73" dur="500"/>
                                        <p:tgtEl>
                                          <p:spTgt spid="31"/>
                                        </p:tgtEl>
                                      </p:cBhvr>
                                    </p:animEffect>
                                    <p:set>
                                      <p:cBhvr>
                                        <p:cTn id="74" dur="1" fill="hold">
                                          <p:stCondLst>
                                            <p:cond delay="499"/>
                                          </p:stCondLst>
                                        </p:cTn>
                                        <p:tgtEl>
                                          <p:spTgt spid="31"/>
                                        </p:tgtEl>
                                        <p:attrNameLst>
                                          <p:attrName>style.visibility</p:attrName>
                                        </p:attrNameLst>
                                      </p:cBhvr>
                                      <p:to>
                                        <p:strVal val="hidden"/>
                                      </p:to>
                                    </p:set>
                                  </p:childTnLst>
                                </p:cTn>
                              </p:par>
                              <p:par>
                                <p:cTn id="75" presetID="53" presetClass="entr" presetSubtype="16"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anim calcmode="lin" valueType="num">
                                      <p:cBhvr>
                                        <p:cTn id="77" dur="500" fill="hold"/>
                                        <p:tgtEl>
                                          <p:spTgt spid="32"/>
                                        </p:tgtEl>
                                        <p:attrNameLst>
                                          <p:attrName>ppt_w</p:attrName>
                                        </p:attrNameLst>
                                      </p:cBhvr>
                                      <p:tavLst>
                                        <p:tav tm="0">
                                          <p:val>
                                            <p:fltVal val="0"/>
                                          </p:val>
                                        </p:tav>
                                        <p:tav tm="100000">
                                          <p:val>
                                            <p:strVal val="#ppt_w"/>
                                          </p:val>
                                        </p:tav>
                                      </p:tavLst>
                                    </p:anim>
                                    <p:anim calcmode="lin" valueType="num">
                                      <p:cBhvr>
                                        <p:cTn id="78" dur="500" fill="hold"/>
                                        <p:tgtEl>
                                          <p:spTgt spid="32"/>
                                        </p:tgtEl>
                                        <p:attrNameLst>
                                          <p:attrName>ppt_h</p:attrName>
                                        </p:attrNameLst>
                                      </p:cBhvr>
                                      <p:tavLst>
                                        <p:tav tm="0">
                                          <p:val>
                                            <p:fltVal val="0"/>
                                          </p:val>
                                        </p:tav>
                                        <p:tav tm="100000">
                                          <p:val>
                                            <p:strVal val="#ppt_h"/>
                                          </p:val>
                                        </p:tav>
                                      </p:tavLst>
                                    </p:anim>
                                    <p:animEffect transition="in" filter="fade">
                                      <p:cBhvr>
                                        <p:cTn id="79" dur="500"/>
                                        <p:tgtEl>
                                          <p:spTgt spid="32"/>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xit" presetSubtype="32" fill="hold" grpId="1" nodeType="clickEffect">
                                  <p:stCondLst>
                                    <p:cond delay="0"/>
                                  </p:stCondLst>
                                  <p:childTnLst>
                                    <p:anim calcmode="lin" valueType="num">
                                      <p:cBhvr>
                                        <p:cTn id="83" dur="500"/>
                                        <p:tgtEl>
                                          <p:spTgt spid="32"/>
                                        </p:tgtEl>
                                        <p:attrNameLst>
                                          <p:attrName>ppt_w</p:attrName>
                                        </p:attrNameLst>
                                      </p:cBhvr>
                                      <p:tavLst>
                                        <p:tav tm="0">
                                          <p:val>
                                            <p:strVal val="ppt_w"/>
                                          </p:val>
                                        </p:tav>
                                        <p:tav tm="100000">
                                          <p:val>
                                            <p:fltVal val="0"/>
                                          </p:val>
                                        </p:tav>
                                      </p:tavLst>
                                    </p:anim>
                                    <p:anim calcmode="lin" valueType="num">
                                      <p:cBhvr>
                                        <p:cTn id="84" dur="500"/>
                                        <p:tgtEl>
                                          <p:spTgt spid="32"/>
                                        </p:tgtEl>
                                        <p:attrNameLst>
                                          <p:attrName>ppt_h</p:attrName>
                                        </p:attrNameLst>
                                      </p:cBhvr>
                                      <p:tavLst>
                                        <p:tav tm="0">
                                          <p:val>
                                            <p:strVal val="ppt_h"/>
                                          </p:val>
                                        </p:tav>
                                        <p:tav tm="100000">
                                          <p:val>
                                            <p:fltVal val="0"/>
                                          </p:val>
                                        </p:tav>
                                      </p:tavLst>
                                    </p:anim>
                                    <p:animEffect transition="out" filter="fade">
                                      <p:cBhvr>
                                        <p:cTn id="85" dur="500"/>
                                        <p:tgtEl>
                                          <p:spTgt spid="32"/>
                                        </p:tgtEl>
                                      </p:cBhvr>
                                    </p:animEffect>
                                    <p:set>
                                      <p:cBhvr>
                                        <p:cTn id="86" dur="1" fill="hold">
                                          <p:stCondLst>
                                            <p:cond delay="499"/>
                                          </p:stCondLst>
                                        </p:cTn>
                                        <p:tgtEl>
                                          <p:spTgt spid="32"/>
                                        </p:tgtEl>
                                        <p:attrNameLst>
                                          <p:attrName>style.visibility</p:attrName>
                                        </p:attrNameLst>
                                      </p:cBhvr>
                                      <p:to>
                                        <p:strVal val="hidden"/>
                                      </p:to>
                                    </p:set>
                                  </p:childTnLst>
                                </p:cTn>
                              </p:par>
                              <p:par>
                                <p:cTn id="87" presetID="53" presetClass="entr" presetSubtype="16" fill="hold" grpId="0" nodeType="withEffect">
                                  <p:stCondLst>
                                    <p:cond delay="0"/>
                                  </p:stCondLst>
                                  <p:childTnLst>
                                    <p:set>
                                      <p:cBhvr>
                                        <p:cTn id="88" dur="1" fill="hold">
                                          <p:stCondLst>
                                            <p:cond delay="0"/>
                                          </p:stCondLst>
                                        </p:cTn>
                                        <p:tgtEl>
                                          <p:spTgt spid="33"/>
                                        </p:tgtEl>
                                        <p:attrNameLst>
                                          <p:attrName>style.visibility</p:attrName>
                                        </p:attrNameLst>
                                      </p:cBhvr>
                                      <p:to>
                                        <p:strVal val="visible"/>
                                      </p:to>
                                    </p:set>
                                    <p:anim calcmode="lin" valueType="num">
                                      <p:cBhvr>
                                        <p:cTn id="89" dur="500" fill="hold"/>
                                        <p:tgtEl>
                                          <p:spTgt spid="33"/>
                                        </p:tgtEl>
                                        <p:attrNameLst>
                                          <p:attrName>ppt_w</p:attrName>
                                        </p:attrNameLst>
                                      </p:cBhvr>
                                      <p:tavLst>
                                        <p:tav tm="0">
                                          <p:val>
                                            <p:fltVal val="0"/>
                                          </p:val>
                                        </p:tav>
                                        <p:tav tm="100000">
                                          <p:val>
                                            <p:strVal val="#ppt_w"/>
                                          </p:val>
                                        </p:tav>
                                      </p:tavLst>
                                    </p:anim>
                                    <p:anim calcmode="lin" valueType="num">
                                      <p:cBhvr>
                                        <p:cTn id="90" dur="500" fill="hold"/>
                                        <p:tgtEl>
                                          <p:spTgt spid="33"/>
                                        </p:tgtEl>
                                        <p:attrNameLst>
                                          <p:attrName>ppt_h</p:attrName>
                                        </p:attrNameLst>
                                      </p:cBhvr>
                                      <p:tavLst>
                                        <p:tav tm="0">
                                          <p:val>
                                            <p:fltVal val="0"/>
                                          </p:val>
                                        </p:tav>
                                        <p:tav tm="100000">
                                          <p:val>
                                            <p:strVal val="#ppt_h"/>
                                          </p:val>
                                        </p:tav>
                                      </p:tavLst>
                                    </p:anim>
                                    <p:animEffect transition="in" filter="fade">
                                      <p:cBhvr>
                                        <p:cTn id="91" dur="500"/>
                                        <p:tgtEl>
                                          <p:spTgt spid="33"/>
                                        </p:tgtEl>
                                      </p:cBhvr>
                                    </p:animEffect>
                                  </p:childTnLst>
                                </p:cTn>
                              </p:par>
                              <p:par>
                                <p:cTn id="92" presetID="1" presetClass="entr" presetSubtype="0" fill="hold" grpId="0" nodeType="withEffect">
                                  <p:stCondLst>
                                    <p:cond delay="0"/>
                                  </p:stCondLst>
                                  <p:childTnLst>
                                    <p:set>
                                      <p:cBhvr>
                                        <p:cTn id="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2" grpId="1"/>
      <p:bldP spid="30" grpId="0"/>
      <p:bldP spid="30" grpId="1"/>
      <p:bldP spid="26" grpId="0"/>
      <p:bldP spid="31" grpId="0" animBg="1"/>
      <p:bldP spid="31" grpId="1" animBg="1"/>
      <p:bldP spid="32" grpId="0"/>
      <p:bldP spid="32" grpId="1"/>
      <p:bldP spid="33" grpId="0"/>
      <p:bldP spid="3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FCFE27-877B-47B4-BDDF-BF195883C37D}"/>
              </a:ext>
            </a:extLst>
          </p:cNvPr>
          <p:cNvPicPr>
            <a:picLocks noChangeAspect="1"/>
          </p:cNvPicPr>
          <p:nvPr/>
        </p:nvPicPr>
        <p:blipFill>
          <a:blip r:embed="rId2"/>
          <a:stretch>
            <a:fillRect/>
          </a:stretch>
        </p:blipFill>
        <p:spPr>
          <a:xfrm>
            <a:off x="0" y="0"/>
            <a:ext cx="6620540" cy="4965405"/>
          </a:xfrm>
          <a:prstGeom prst="rect">
            <a:avLst/>
          </a:prstGeom>
        </p:spPr>
      </p:pic>
    </p:spTree>
    <p:extLst>
      <p:ext uri="{BB962C8B-B14F-4D97-AF65-F5344CB8AC3E}">
        <p14:creationId xmlns:p14="http://schemas.microsoft.com/office/powerpoint/2010/main" val="6072327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F927A72-A956-4D9F-949C-E630D8ADD372}"/>
              </a:ext>
            </a:extLst>
          </p:cNvPr>
          <p:cNvGrpSpPr>
            <a:grpSpLocks noChangeAspect="1"/>
          </p:cNvGrpSpPr>
          <p:nvPr/>
        </p:nvGrpSpPr>
        <p:grpSpPr>
          <a:xfrm>
            <a:off x="8744607" y="1034543"/>
            <a:ext cx="3331783" cy="4788915"/>
            <a:chOff x="4560017" y="1744717"/>
            <a:chExt cx="2106498" cy="3340648"/>
          </a:xfrm>
        </p:grpSpPr>
        <p:pic>
          <p:nvPicPr>
            <p:cNvPr id="1032" name="Picture 8" descr="C:\ProgramData\WORDsearch\Library\LifeAppMaps\Linked\images\C.bmp">
              <a:extLst>
                <a:ext uri="{FF2B5EF4-FFF2-40B4-BE49-F238E27FC236}">
                  <a16:creationId xmlns:a16="http://schemas.microsoft.com/office/drawing/2014/main" id="{DEFEFC30-0D0F-4D1C-9356-B0C6D97E5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1490" y="1744717"/>
              <a:ext cx="2105025"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ProgramData\WORDsearch\Library\LifeAppMaps\Linked\images\0166.gif">
              <a:extLst>
                <a:ext uri="{FF2B5EF4-FFF2-40B4-BE49-F238E27FC236}">
                  <a16:creationId xmlns:a16="http://schemas.microsoft.com/office/drawing/2014/main" id="{72CFBED9-3AE7-40E4-94E8-F5434A084B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0017" y="1751615"/>
              <a:ext cx="2105025" cy="3333750"/>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a:extLst>
              <a:ext uri="{FF2B5EF4-FFF2-40B4-BE49-F238E27FC236}">
                <a16:creationId xmlns:a16="http://schemas.microsoft.com/office/drawing/2014/main" id="{58807CD3-6619-4A75-AE20-077BAEA47847}"/>
              </a:ext>
            </a:extLst>
          </p:cNvPr>
          <p:cNvPicPr>
            <a:picLocks noChangeAspect="1"/>
          </p:cNvPicPr>
          <p:nvPr/>
        </p:nvPicPr>
        <p:blipFill>
          <a:blip r:embed="rId5"/>
          <a:stretch>
            <a:fillRect/>
          </a:stretch>
        </p:blipFill>
        <p:spPr>
          <a:xfrm>
            <a:off x="38273" y="795814"/>
            <a:ext cx="6982015" cy="5266373"/>
          </a:xfrm>
          <a:prstGeom prst="rect">
            <a:avLst/>
          </a:prstGeom>
        </p:spPr>
      </p:pic>
    </p:spTree>
    <p:extLst>
      <p:ext uri="{BB962C8B-B14F-4D97-AF65-F5344CB8AC3E}">
        <p14:creationId xmlns:p14="http://schemas.microsoft.com/office/powerpoint/2010/main" val="17594968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5A6159-3F00-44BD-B5F0-835DB81AE5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946073" cy="6870096"/>
          </a:xfrm>
          <a:prstGeom prst="rect">
            <a:avLst/>
          </a:prstGeom>
        </p:spPr>
      </p:pic>
      <p:pic>
        <p:nvPicPr>
          <p:cNvPr id="4" name="Picture 3">
            <a:extLst>
              <a:ext uri="{FF2B5EF4-FFF2-40B4-BE49-F238E27FC236}">
                <a16:creationId xmlns:a16="http://schemas.microsoft.com/office/drawing/2014/main" id="{73FC7521-23DB-4586-92E1-4EDDF74D23C2}"/>
              </a:ext>
            </a:extLst>
          </p:cNvPr>
          <p:cNvPicPr>
            <a:picLocks noChangeAspect="1"/>
          </p:cNvPicPr>
          <p:nvPr/>
        </p:nvPicPr>
        <p:blipFill>
          <a:blip r:embed="rId3"/>
          <a:stretch>
            <a:fillRect/>
          </a:stretch>
        </p:blipFill>
        <p:spPr>
          <a:xfrm>
            <a:off x="5341099" y="12096"/>
            <a:ext cx="6850901" cy="6858000"/>
          </a:xfrm>
          <a:prstGeom prst="rect">
            <a:avLst/>
          </a:prstGeom>
        </p:spPr>
      </p:pic>
      <p:sp>
        <p:nvSpPr>
          <p:cNvPr id="5" name="Action Button: Go Back or Previous 4">
            <a:hlinkClick r:id="rId4" action="ppaction://hlinksldjump" highlightClick="1">
              <a:snd r:embed="rId5" name="chimes.wav"/>
            </a:hlinkClick>
            <a:extLst>
              <a:ext uri="{FF2B5EF4-FFF2-40B4-BE49-F238E27FC236}">
                <a16:creationId xmlns:a16="http://schemas.microsoft.com/office/drawing/2014/main" id="{44F78D42-7596-46CF-811D-4EC2300C57A6}"/>
              </a:ext>
            </a:extLst>
          </p:cNvPr>
          <p:cNvSpPr/>
          <p:nvPr/>
        </p:nvSpPr>
        <p:spPr>
          <a:xfrm>
            <a:off x="11526982" y="6608618"/>
            <a:ext cx="665018" cy="24938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03535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F90B3D-1331-4E5F-A295-C3E2B4FEB470}"/>
              </a:ext>
            </a:extLst>
          </p:cNvPr>
          <p:cNvPicPr>
            <a:picLocks noChangeAspect="1"/>
          </p:cNvPicPr>
          <p:nvPr/>
        </p:nvPicPr>
        <p:blipFill rotWithShape="1">
          <a:blip r:embed="rId2"/>
          <a:srcRect t="6641" r="2" b="18895"/>
          <a:stretch/>
        </p:blipFill>
        <p:spPr>
          <a:xfrm>
            <a:off x="1" y="10"/>
            <a:ext cx="6099048" cy="3428990"/>
          </a:xfrm>
          <a:prstGeom prst="rect">
            <a:avLst/>
          </a:prstGeom>
        </p:spPr>
      </p:pic>
      <p:pic>
        <p:nvPicPr>
          <p:cNvPr id="2" name="Picture 1">
            <a:extLst>
              <a:ext uri="{FF2B5EF4-FFF2-40B4-BE49-F238E27FC236}">
                <a16:creationId xmlns:a16="http://schemas.microsoft.com/office/drawing/2014/main" id="{B724A48F-B9B4-4459-94EF-6B0A22C5D69E}"/>
              </a:ext>
            </a:extLst>
          </p:cNvPr>
          <p:cNvPicPr>
            <a:picLocks noChangeAspect="1"/>
          </p:cNvPicPr>
          <p:nvPr/>
        </p:nvPicPr>
        <p:blipFill rotWithShape="1">
          <a:blip r:embed="rId3"/>
          <a:srcRect t="13685" r="2" b="11354"/>
          <a:stretch/>
        </p:blipFill>
        <p:spPr>
          <a:xfrm>
            <a:off x="6092952" y="3429000"/>
            <a:ext cx="6099048" cy="3429000"/>
          </a:xfrm>
          <a:prstGeom prst="rect">
            <a:avLst/>
          </a:prstGeom>
        </p:spPr>
      </p:pic>
      <p:pic>
        <p:nvPicPr>
          <p:cNvPr id="5" name="Picture 4">
            <a:extLst>
              <a:ext uri="{FF2B5EF4-FFF2-40B4-BE49-F238E27FC236}">
                <a16:creationId xmlns:a16="http://schemas.microsoft.com/office/drawing/2014/main" id="{BE988B4F-72D7-4FBA-B858-B1C97047F068}"/>
              </a:ext>
            </a:extLst>
          </p:cNvPr>
          <p:cNvPicPr>
            <a:picLocks noChangeAspect="1"/>
          </p:cNvPicPr>
          <p:nvPr/>
        </p:nvPicPr>
        <p:blipFill rotWithShape="1">
          <a:blip r:embed="rId4"/>
          <a:srcRect t="13087" r="2" b="10161"/>
          <a:stretch/>
        </p:blipFill>
        <p:spPr>
          <a:xfrm>
            <a:off x="6092952" y="10"/>
            <a:ext cx="6099048" cy="3428990"/>
          </a:xfrm>
          <a:prstGeom prst="rect">
            <a:avLst/>
          </a:prstGeom>
        </p:spPr>
      </p:pic>
      <p:pic>
        <p:nvPicPr>
          <p:cNvPr id="4" name="Picture 3">
            <a:extLst>
              <a:ext uri="{FF2B5EF4-FFF2-40B4-BE49-F238E27FC236}">
                <a16:creationId xmlns:a16="http://schemas.microsoft.com/office/drawing/2014/main" id="{AB5B0B60-4687-4901-8F7E-5383E456510B}"/>
              </a:ext>
            </a:extLst>
          </p:cNvPr>
          <p:cNvPicPr>
            <a:picLocks noChangeAspect="1"/>
          </p:cNvPicPr>
          <p:nvPr/>
        </p:nvPicPr>
        <p:blipFill rotWithShape="1">
          <a:blip r:embed="rId5"/>
          <a:srcRect r="2" b="25039"/>
          <a:stretch/>
        </p:blipFill>
        <p:spPr>
          <a:xfrm>
            <a:off x="1" y="3429000"/>
            <a:ext cx="6099048" cy="3429000"/>
          </a:xfrm>
          <a:prstGeom prst="rect">
            <a:avLst/>
          </a:prstGeom>
        </p:spPr>
      </p:pic>
    </p:spTree>
    <p:extLst>
      <p:ext uri="{BB962C8B-B14F-4D97-AF65-F5344CB8AC3E}">
        <p14:creationId xmlns:p14="http://schemas.microsoft.com/office/powerpoint/2010/main" val="40985850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8</a:t>
            </a:r>
          </a:p>
        </p:txBody>
      </p:sp>
    </p:spTree>
    <p:extLst>
      <p:ext uri="{BB962C8B-B14F-4D97-AF65-F5344CB8AC3E}">
        <p14:creationId xmlns:p14="http://schemas.microsoft.com/office/powerpoint/2010/main" val="2697198775"/>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F6F224-1198-46B5-9507-C9868F3EEF1E}"/>
              </a:ext>
            </a:extLst>
          </p:cNvPr>
          <p:cNvPicPr>
            <a:picLocks noChangeAspect="1"/>
          </p:cNvPicPr>
          <p:nvPr/>
        </p:nvPicPr>
        <p:blipFill>
          <a:blip r:embed="rId2"/>
          <a:stretch>
            <a:fillRect/>
          </a:stretch>
        </p:blipFill>
        <p:spPr>
          <a:xfrm>
            <a:off x="562707" y="572756"/>
            <a:ext cx="11002945" cy="5848141"/>
          </a:xfrm>
          <a:prstGeom prst="rect">
            <a:avLst/>
          </a:prstGeom>
        </p:spPr>
      </p:pic>
    </p:spTree>
    <p:extLst>
      <p:ext uri="{BB962C8B-B14F-4D97-AF65-F5344CB8AC3E}">
        <p14:creationId xmlns:p14="http://schemas.microsoft.com/office/powerpoint/2010/main" val="42769533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5360" y="1463040"/>
            <a:ext cx="4673600" cy="335418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ndara"/>
                <a:ea typeface="+mn-ea"/>
                <a:cs typeface="+mn-cs"/>
              </a:rPr>
              <a:t>Acts 8:</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30000" noProof="0" dirty="0">
                <a:ln>
                  <a:noFill/>
                </a:ln>
                <a:solidFill>
                  <a:prstClr val="black"/>
                </a:solidFill>
                <a:effectLst/>
                <a:uLnTx/>
                <a:uFillTx/>
                <a:latin typeface="Candara"/>
                <a:ea typeface="+mn-ea"/>
                <a:cs typeface="+mn-cs"/>
              </a:rPr>
              <a:t>1</a:t>
            </a:r>
            <a:r>
              <a:rPr kumimoji="0" lang="en-US" sz="2133" b="0" i="0" u="none" strike="noStrike" kern="1200" cap="none" spc="0" normalizeH="0" baseline="0" noProof="0" dirty="0">
                <a:ln>
                  <a:noFill/>
                </a:ln>
                <a:solidFill>
                  <a:prstClr val="black"/>
                </a:solidFill>
                <a:effectLst/>
                <a:uLnTx/>
                <a:uFillTx/>
                <a:latin typeface="Candara"/>
                <a:ea typeface="+mn-ea"/>
                <a:cs typeface="+mn-cs"/>
              </a:rPr>
              <a:t> And Saul was consenting unto his [Stephen’s] death. </a:t>
            </a:r>
          </a:p>
          <a:p>
            <a:pPr marL="0" marR="0" lvl="0" indent="0" algn="l" defTabSz="1219170" rtl="0" eaLnBrk="1" fontAlgn="auto" latinLnBrk="0" hangingPunct="1">
              <a:lnSpc>
                <a:spcPct val="100000"/>
              </a:lnSpc>
              <a:spcBef>
                <a:spcPts val="240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ndara"/>
                <a:ea typeface="+mn-ea"/>
                <a:cs typeface="+mn-cs"/>
              </a:rPr>
              <a:t>Acts 22:20</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30000" noProof="0" dirty="0">
                <a:ln>
                  <a:noFill/>
                </a:ln>
                <a:solidFill>
                  <a:prstClr val="black"/>
                </a:solidFill>
                <a:effectLst/>
                <a:uLnTx/>
                <a:uFillTx/>
                <a:latin typeface="Candara"/>
                <a:ea typeface="+mn-ea"/>
                <a:cs typeface="+mn-cs"/>
              </a:rPr>
              <a:t>20</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the blood of thy martyr Stephen was shed, I also was standing by, and consenting unto his death, and kept the raiment of them that slew him.</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8800" y="685801"/>
            <a:ext cx="4064000" cy="5527041"/>
          </a:xfrm>
          <a:prstGeom prst="rect">
            <a:avLst/>
          </a:prstGeom>
        </p:spPr>
      </p:pic>
    </p:spTree>
    <p:extLst>
      <p:ext uri="{BB962C8B-B14F-4D97-AF65-F5344CB8AC3E}">
        <p14:creationId xmlns:p14="http://schemas.microsoft.com/office/powerpoint/2010/main" val="20772133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5360" y="1463041"/>
            <a:ext cx="4673600" cy="314900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ndara"/>
                <a:ea typeface="+mn-ea"/>
                <a:cs typeface="+mn-cs"/>
              </a:rPr>
              <a:t>Acts 8:</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30000" noProof="0" dirty="0">
                <a:ln>
                  <a:noFill/>
                </a:ln>
                <a:solidFill>
                  <a:prstClr val="black"/>
                </a:solidFill>
                <a:effectLst/>
                <a:uLnTx/>
                <a:uFillTx/>
                <a:latin typeface="Candara"/>
                <a:ea typeface="+mn-ea"/>
                <a:cs typeface="+mn-cs"/>
              </a:rPr>
              <a:t>1</a:t>
            </a:r>
            <a:r>
              <a:rPr kumimoji="0" lang="en-US" sz="2133" b="0" i="0" u="none" strike="noStrike" kern="1200" cap="none" spc="0" normalizeH="0" baseline="0" noProof="0" dirty="0">
                <a:ln>
                  <a:noFill/>
                </a:ln>
                <a:solidFill>
                  <a:prstClr val="black"/>
                </a:solidFill>
                <a:effectLst/>
                <a:uLnTx/>
                <a:uFillTx/>
                <a:latin typeface="Candara"/>
                <a:ea typeface="+mn-ea"/>
                <a:cs typeface="+mn-cs"/>
              </a:rPr>
              <a:t> And Saul was consenting unto his [Stephen’s] death.</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And at that time there was a great persecution against the church which was at Jerusalem; and they were all scattered abroad throughout the regions of Judaea and Samaria,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except the apostles.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8800" y="685801"/>
            <a:ext cx="4064000" cy="5527041"/>
          </a:xfrm>
          <a:prstGeom prst="rect">
            <a:avLst/>
          </a:prstGeom>
        </p:spPr>
      </p:pic>
    </p:spTree>
    <p:extLst>
      <p:ext uri="{BB962C8B-B14F-4D97-AF65-F5344CB8AC3E}">
        <p14:creationId xmlns:p14="http://schemas.microsoft.com/office/powerpoint/2010/main" val="2634934088"/>
      </p:ext>
    </p:extLst>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5360" y="1463041"/>
            <a:ext cx="4673600" cy="314900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Candara"/>
                <a:ea typeface="+mn-ea"/>
                <a:cs typeface="+mn-cs"/>
              </a:rPr>
              <a:t>Acts 8:</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30000" noProof="0" dirty="0">
                <a:ln>
                  <a:noFill/>
                </a:ln>
                <a:solidFill>
                  <a:prstClr val="black"/>
                </a:solidFill>
                <a:effectLst/>
                <a:uLnTx/>
                <a:uFillTx/>
                <a:latin typeface="Candara"/>
                <a:ea typeface="+mn-ea"/>
                <a:cs typeface="+mn-cs"/>
              </a:rPr>
              <a:t>1</a:t>
            </a:r>
            <a:r>
              <a:rPr kumimoji="0" lang="en-US" sz="2133" b="0" i="0" u="none" strike="noStrike" kern="1200" cap="none" spc="0" normalizeH="0" baseline="0" noProof="0" dirty="0">
                <a:ln>
                  <a:noFill/>
                </a:ln>
                <a:solidFill>
                  <a:prstClr val="black"/>
                </a:solidFill>
                <a:effectLst/>
                <a:uLnTx/>
                <a:uFillTx/>
                <a:latin typeface="Candara"/>
                <a:ea typeface="+mn-ea"/>
                <a:cs typeface="+mn-cs"/>
              </a:rPr>
              <a:t> And Saul was consenting unto his death.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And at that time there was a great persecution against the church which was at Jerusalem; and they were all scattered abroad throughout the regions of Judaea and Samaria,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except the apostles. </a:t>
            </a:r>
          </a:p>
        </p:txBody>
      </p:sp>
      <p:sp>
        <p:nvSpPr>
          <p:cNvPr id="2" name="TextBox 1"/>
          <p:cNvSpPr txBox="1"/>
          <p:nvPr/>
        </p:nvSpPr>
        <p:spPr>
          <a:xfrm>
            <a:off x="6400800" y="1193801"/>
            <a:ext cx="4876800" cy="403123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F5C040">
                    <a:lumMod val="40000"/>
                    <a:lumOff val="60000"/>
                  </a:srgbClr>
                </a:solidFill>
                <a:effectLst/>
                <a:uLnTx/>
                <a:uFillTx/>
                <a:latin typeface="Candara"/>
                <a:ea typeface="+mn-ea"/>
                <a:cs typeface="+mn-cs"/>
              </a:rPr>
              <a:t>Previously, God scattered the Israelites because of their disobedience.</a:t>
            </a:r>
          </a:p>
          <a:p>
            <a:pPr marL="0" marR="0" lvl="0" indent="0" algn="l" defTabSz="1219170" rtl="0" eaLnBrk="1" fontAlgn="auto" latinLnBrk="0" hangingPunct="1">
              <a:lnSpc>
                <a:spcPct val="100000"/>
              </a:lnSpc>
              <a:spcBef>
                <a:spcPts val="160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Nehemiah 1:8:</a:t>
            </a:r>
            <a:br>
              <a:rPr kumimoji="0" lang="en-US" sz="2133" b="1" i="0" u="none" strike="noStrike" kern="1200" cap="none" spc="0" normalizeH="0" baseline="0" noProof="0" dirty="0">
                <a:ln>
                  <a:noFill/>
                </a:ln>
                <a:solidFill>
                  <a:prstClr val="white"/>
                </a:solidFill>
                <a:effectLst/>
                <a:uLnTx/>
                <a:uFillTx/>
                <a:latin typeface="Candara"/>
                <a:ea typeface="+mn-ea"/>
                <a:cs typeface="+mn-cs"/>
              </a:rPr>
            </a:br>
            <a:r>
              <a:rPr kumimoji="0" lang="en-US" sz="2133" b="0" i="0" u="none" strike="noStrike" kern="1200" cap="none" spc="0" normalizeH="0" baseline="0" noProof="0" dirty="0">
                <a:ln>
                  <a:noFill/>
                </a:ln>
                <a:solidFill>
                  <a:prstClr val="white"/>
                </a:solidFill>
                <a:effectLst/>
                <a:uLnTx/>
                <a:uFillTx/>
                <a:latin typeface="Candara"/>
                <a:ea typeface="+mn-ea"/>
                <a:cs typeface="+mn-cs"/>
              </a:rPr>
              <a:t>Remember, I beseech thee, the word that thou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commandedst</a:t>
            </a:r>
            <a:r>
              <a:rPr kumimoji="0" lang="en-US" sz="2133" b="0" i="0" u="none" strike="noStrike" kern="1200" cap="none" spc="0" normalizeH="0" baseline="0" noProof="0" dirty="0">
                <a:ln>
                  <a:noFill/>
                </a:ln>
                <a:solidFill>
                  <a:prstClr val="white"/>
                </a:solidFill>
                <a:effectLst/>
                <a:uLnTx/>
                <a:uFillTx/>
                <a:latin typeface="Candara"/>
                <a:ea typeface="+mn-ea"/>
                <a:cs typeface="+mn-cs"/>
              </a:rPr>
              <a:t> thy servant Moses, saying, </a:t>
            </a:r>
            <a:r>
              <a:rPr kumimoji="0" lang="en-US" sz="2133" b="0" i="1" u="none" strike="noStrike" kern="1200" cap="none" spc="0" normalizeH="0" baseline="0" noProof="0" dirty="0">
                <a:ln>
                  <a:noFill/>
                </a:ln>
                <a:solidFill>
                  <a:prstClr val="white"/>
                </a:solidFill>
                <a:effectLst/>
                <a:uLnTx/>
                <a:uFillTx/>
                <a:latin typeface="Candara"/>
                <a:ea typeface="+mn-ea"/>
                <a:cs typeface="+mn-cs"/>
              </a:rPr>
              <a:t>If </a:t>
            </a:r>
            <a:r>
              <a:rPr kumimoji="0" lang="en-US" sz="2133" b="0" i="0" u="none" strike="noStrike" kern="1200" cap="none" spc="0" normalizeH="0" baseline="0" noProof="0" dirty="0">
                <a:ln>
                  <a:noFill/>
                </a:ln>
                <a:solidFill>
                  <a:prstClr val="white"/>
                </a:solidFill>
                <a:effectLst/>
                <a:uLnTx/>
                <a:uFillTx/>
                <a:latin typeface="Candara"/>
                <a:ea typeface="+mn-ea"/>
                <a:cs typeface="+mn-cs"/>
              </a:rPr>
              <a:t>ye transgress, I will scatter you abroad among the nations:</a:t>
            </a:r>
          </a:p>
          <a:p>
            <a:pPr marL="0" marR="0" lvl="0" indent="0" algn="l" defTabSz="1219170" rtl="0" eaLnBrk="1" fontAlgn="auto" latinLnBrk="0" hangingPunct="1">
              <a:lnSpc>
                <a:spcPct val="100000"/>
              </a:lnSpc>
              <a:spcBef>
                <a:spcPts val="1600"/>
              </a:spcBef>
              <a:spcAft>
                <a:spcPts val="0"/>
              </a:spcAft>
              <a:buClrTx/>
              <a:buSzTx/>
              <a:buFontTx/>
              <a:buNone/>
              <a:tabLst/>
              <a:defRPr/>
            </a:pPr>
            <a:r>
              <a:rPr kumimoji="0" lang="en-US" sz="2133" b="0" i="0" u="none" strike="noStrike" kern="1200" cap="none" spc="0" normalizeH="0" baseline="0" noProof="0" dirty="0">
                <a:ln>
                  <a:noFill/>
                </a:ln>
                <a:solidFill>
                  <a:srgbClr val="F5C040">
                    <a:lumMod val="40000"/>
                    <a:lumOff val="60000"/>
                  </a:srgbClr>
                </a:solidFill>
                <a:effectLst/>
                <a:uLnTx/>
                <a:uFillTx/>
                <a:latin typeface="Candara"/>
                <a:ea typeface="+mn-ea"/>
                <a:cs typeface="+mn-cs"/>
              </a:rPr>
              <a:t>But now, “Christ would use the rage of his enemies in the spreading forth and enlarging of his kingdom.”</a:t>
            </a:r>
            <a:br>
              <a:rPr kumimoji="0" lang="en-US" sz="2133" b="0" i="0" u="none" strike="noStrike" kern="1200" cap="none" spc="0" normalizeH="0" baseline="0" noProof="0" dirty="0">
                <a:ln>
                  <a:noFill/>
                </a:ln>
                <a:solidFill>
                  <a:srgbClr val="F5C040">
                    <a:lumMod val="40000"/>
                    <a:lumOff val="60000"/>
                  </a:srgbClr>
                </a:solidFill>
                <a:effectLst/>
                <a:uLnTx/>
                <a:uFillTx/>
                <a:latin typeface="Candara"/>
                <a:ea typeface="+mn-ea"/>
                <a:cs typeface="+mn-cs"/>
              </a:rPr>
            </a:br>
            <a:r>
              <a:rPr kumimoji="0" lang="en-US" sz="1600" b="0" i="1" u="none" strike="noStrike" kern="1200" cap="none" spc="0" normalizeH="0" baseline="0" noProof="0" dirty="0">
                <a:ln>
                  <a:noFill/>
                </a:ln>
                <a:solidFill>
                  <a:srgbClr val="F5C040">
                    <a:lumMod val="40000"/>
                    <a:lumOff val="60000"/>
                  </a:srgbClr>
                </a:solidFill>
                <a:effectLst/>
                <a:uLnTx/>
                <a:uFillTx/>
                <a:latin typeface="Candara"/>
                <a:ea typeface="+mn-ea"/>
                <a:cs typeface="+mn-cs"/>
              </a:rPr>
              <a:t>(Geneva Bible Notes)</a:t>
            </a:r>
          </a:p>
        </p:txBody>
      </p:sp>
    </p:spTree>
    <p:extLst>
      <p:ext uri="{BB962C8B-B14F-4D97-AF65-F5344CB8AC3E}">
        <p14:creationId xmlns:p14="http://schemas.microsoft.com/office/powerpoint/2010/main" val="4463584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317268"/>
            <a:ext cx="4622800" cy="202119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white"/>
                </a:solidFill>
                <a:effectLst/>
                <a:uLnTx/>
                <a:uFillTx/>
                <a:latin typeface="Candara"/>
                <a:ea typeface="+mn-ea"/>
                <a:cs typeface="+mn-cs"/>
              </a:rPr>
              <a:t>Acts 1:8</a:t>
            </a:r>
            <a:br>
              <a:rPr kumimoji="0" lang="en-US" sz="2667" b="1" i="0" u="none" strike="noStrike" kern="1200" cap="none" spc="0" normalizeH="0" baseline="0" noProof="0" dirty="0">
                <a:ln>
                  <a:noFill/>
                </a:ln>
                <a:solidFill>
                  <a:prstClr val="white"/>
                </a:solidFill>
                <a:effectLst/>
                <a:uLnTx/>
                <a:uFillTx/>
                <a:latin typeface="Candara"/>
                <a:ea typeface="+mn-ea"/>
                <a:cs typeface="+mn-cs"/>
              </a:rPr>
            </a:br>
            <a:r>
              <a:rPr kumimoji="0" lang="en-US" sz="2667" b="1" i="0" u="none" strike="noStrike" kern="1200" cap="none" spc="0" normalizeH="0" baseline="0" noProof="0" dirty="0">
                <a:ln>
                  <a:noFill/>
                </a:ln>
                <a:solidFill>
                  <a:prstClr val="white"/>
                </a:solidFill>
                <a:effectLst/>
                <a:uLnTx/>
                <a:uFillTx/>
                <a:latin typeface="Candara"/>
                <a:ea typeface="+mn-ea"/>
                <a:cs typeface="+mn-cs"/>
              </a:rPr>
              <a:t>… </a:t>
            </a:r>
            <a:r>
              <a:rPr kumimoji="0" lang="en-US" sz="2400" b="0" i="0" u="none" strike="noStrike" kern="1200" cap="none" spc="0" normalizeH="0" baseline="0" noProof="0" dirty="0">
                <a:ln>
                  <a:noFill/>
                </a:ln>
                <a:solidFill>
                  <a:prstClr val="white"/>
                </a:solidFill>
                <a:effectLst/>
                <a:uLnTx/>
                <a:uFillTx/>
                <a:latin typeface="Candara"/>
                <a:ea typeface="+mn-ea"/>
                <a:cs typeface="+mn-cs"/>
              </a:rPr>
              <a:t>ye shall be witnesses unto me both in Jerusalem, and in all Judaea, and in Samaria, and unto the uttermost part of the earth.</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9840" y="731520"/>
            <a:ext cx="4826000" cy="5461000"/>
          </a:xfrm>
          <a:prstGeom prst="rect">
            <a:avLst/>
          </a:prstGeom>
        </p:spPr>
      </p:pic>
    </p:spTree>
    <p:extLst>
      <p:ext uri="{BB962C8B-B14F-4D97-AF65-F5344CB8AC3E}">
        <p14:creationId xmlns:p14="http://schemas.microsoft.com/office/powerpoint/2010/main" val="2792187588"/>
      </p:ext>
    </p:extLst>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317268"/>
            <a:ext cx="4622800" cy="306763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white"/>
                </a:solidFill>
                <a:effectLst/>
                <a:uLnTx/>
                <a:uFillTx/>
                <a:latin typeface="Candara"/>
                <a:ea typeface="+mn-ea"/>
                <a:cs typeface="+mn-cs"/>
              </a:rPr>
              <a:t>Acts 1:8</a:t>
            </a:r>
            <a:br>
              <a:rPr kumimoji="0" lang="en-US" sz="2667" b="1" i="0" u="none" strike="noStrike" kern="1200" cap="none" spc="0" normalizeH="0" baseline="0" noProof="0" dirty="0">
                <a:ln>
                  <a:noFill/>
                </a:ln>
                <a:solidFill>
                  <a:prstClr val="white"/>
                </a:solidFill>
                <a:effectLst/>
                <a:uLnTx/>
                <a:uFillTx/>
                <a:latin typeface="Candara"/>
                <a:ea typeface="+mn-ea"/>
                <a:cs typeface="+mn-cs"/>
              </a:rPr>
            </a:br>
            <a:r>
              <a:rPr kumimoji="0" lang="en-US" sz="2667" b="1" i="0" u="none" strike="noStrike" kern="1200" cap="none" spc="0" normalizeH="0" baseline="0" noProof="0" dirty="0">
                <a:ln>
                  <a:noFill/>
                </a:ln>
                <a:solidFill>
                  <a:prstClr val="white"/>
                </a:solidFill>
                <a:effectLst/>
                <a:uLnTx/>
                <a:uFillTx/>
                <a:latin typeface="Candara"/>
                <a:ea typeface="+mn-ea"/>
                <a:cs typeface="+mn-cs"/>
              </a:rPr>
              <a:t>… </a:t>
            </a:r>
            <a:r>
              <a:rPr kumimoji="0" lang="en-US" sz="2400" b="0" i="0" u="none" strike="noStrike" kern="1200" cap="none" spc="0" normalizeH="0" baseline="0" noProof="0" dirty="0">
                <a:ln>
                  <a:noFill/>
                </a:ln>
                <a:solidFill>
                  <a:prstClr val="white"/>
                </a:solidFill>
                <a:effectLst/>
                <a:uLnTx/>
                <a:uFillTx/>
                <a:latin typeface="Candara"/>
                <a:ea typeface="+mn-ea"/>
                <a:cs typeface="+mn-cs"/>
              </a:rPr>
              <a:t>ye shall be witnesses unto me both in Jerusalem, and in all Judaea, and in Samaria, and unto the uttermost part of the earth.</a:t>
            </a:r>
          </a:p>
          <a:p>
            <a:pPr marL="0" marR="0" lvl="0" indent="0" algn="l" defTabSz="1219170" rtl="0" eaLnBrk="1" fontAlgn="auto" latinLnBrk="0" hangingPunct="1">
              <a:lnSpc>
                <a:spcPct val="100000"/>
              </a:lnSpc>
              <a:spcBef>
                <a:spcPts val="2400"/>
              </a:spcBef>
              <a:spcAft>
                <a:spcPts val="0"/>
              </a:spcAft>
              <a:buClrTx/>
              <a:buSzTx/>
              <a:buFontTx/>
              <a:buNone/>
              <a:tabLst/>
              <a:defRPr/>
            </a:pPr>
            <a:r>
              <a:rPr kumimoji="0" lang="en-US" sz="2400" b="0" i="0" u="none" strike="noStrike" kern="1200" cap="none" spc="0" normalizeH="0" baseline="0" noProof="0" dirty="0">
                <a:ln>
                  <a:noFill/>
                </a:ln>
                <a:solidFill>
                  <a:srgbClr val="FFFF99"/>
                </a:solidFill>
                <a:effectLst/>
                <a:uLnTx/>
                <a:uFillTx/>
                <a:latin typeface="Candara"/>
                <a:ea typeface="+mn-ea"/>
                <a:cs typeface="+mn-cs"/>
              </a:rPr>
              <a:t>Part One: In Jerusalem</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ndara"/>
                <a:ea typeface="+mn-ea"/>
                <a:cs typeface="+mn-cs"/>
              </a:rPr>
              <a:t>Chapters 1 to 7</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9840" y="731520"/>
            <a:ext cx="4826000" cy="5461000"/>
          </a:xfrm>
          <a:prstGeom prst="rect">
            <a:avLst/>
          </a:prstGeom>
        </p:spPr>
      </p:pic>
    </p:spTree>
    <p:extLst>
      <p:ext uri="{BB962C8B-B14F-4D97-AF65-F5344CB8AC3E}">
        <p14:creationId xmlns:p14="http://schemas.microsoft.com/office/powerpoint/2010/main" val="42916878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317269"/>
            <a:ext cx="4622800" cy="364215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white"/>
                </a:solidFill>
                <a:effectLst/>
                <a:uLnTx/>
                <a:uFillTx/>
                <a:latin typeface="Candara"/>
                <a:ea typeface="+mn-ea"/>
                <a:cs typeface="+mn-cs"/>
              </a:rPr>
              <a:t>Acts 1:8</a:t>
            </a:r>
            <a:br>
              <a:rPr kumimoji="0" lang="en-US" sz="2667" b="1" i="0" u="none" strike="noStrike" kern="1200" cap="none" spc="0" normalizeH="0" baseline="0" noProof="0" dirty="0">
                <a:ln>
                  <a:noFill/>
                </a:ln>
                <a:solidFill>
                  <a:prstClr val="white"/>
                </a:solidFill>
                <a:effectLst/>
                <a:uLnTx/>
                <a:uFillTx/>
                <a:latin typeface="Candara"/>
                <a:ea typeface="+mn-ea"/>
                <a:cs typeface="+mn-cs"/>
              </a:rPr>
            </a:br>
            <a:r>
              <a:rPr kumimoji="0" lang="en-US" sz="2667" b="1" i="0" u="none" strike="noStrike" kern="1200" cap="none" spc="0" normalizeH="0" baseline="0" noProof="0" dirty="0">
                <a:ln>
                  <a:noFill/>
                </a:ln>
                <a:solidFill>
                  <a:prstClr val="white"/>
                </a:solidFill>
                <a:effectLst/>
                <a:uLnTx/>
                <a:uFillTx/>
                <a:latin typeface="Candara"/>
                <a:ea typeface="+mn-ea"/>
                <a:cs typeface="+mn-cs"/>
              </a:rPr>
              <a:t>… </a:t>
            </a:r>
            <a:r>
              <a:rPr kumimoji="0" lang="en-US" sz="2400" b="0" i="0" u="none" strike="noStrike" kern="1200" cap="none" spc="0" normalizeH="0" baseline="0" noProof="0" dirty="0">
                <a:ln>
                  <a:noFill/>
                </a:ln>
                <a:solidFill>
                  <a:prstClr val="white"/>
                </a:solidFill>
                <a:effectLst/>
                <a:uLnTx/>
                <a:uFillTx/>
                <a:latin typeface="Candara"/>
                <a:ea typeface="+mn-ea"/>
                <a:cs typeface="+mn-cs"/>
              </a:rPr>
              <a:t>ye shall be witnesses unto me both in Jerusalem, and in all Judaea, and in Samaria, and unto the uttermost part of the earth.</a:t>
            </a:r>
          </a:p>
          <a:p>
            <a:pPr marL="0" marR="0" lvl="0" indent="0" algn="l" defTabSz="1219170" rtl="0" eaLnBrk="1" fontAlgn="auto" latinLnBrk="0" hangingPunct="1">
              <a:lnSpc>
                <a:spcPct val="100000"/>
              </a:lnSpc>
              <a:spcBef>
                <a:spcPts val="240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ndara"/>
                <a:ea typeface="+mn-ea"/>
                <a:cs typeface="+mn-cs"/>
              </a:rPr>
              <a:t>Part One: In Jerusalem</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ndara"/>
                <a:ea typeface="+mn-ea"/>
                <a:cs typeface="+mn-cs"/>
              </a:rPr>
              <a:t>Chapters 1 to 7</a:t>
            </a:r>
          </a:p>
          <a:p>
            <a:pPr marL="0" marR="0" lvl="0" indent="0" algn="l" defTabSz="1219170" rtl="0" eaLnBrk="1" fontAlgn="auto" latinLnBrk="0" hangingPunct="1">
              <a:lnSpc>
                <a:spcPct val="100000"/>
              </a:lnSpc>
              <a:spcBef>
                <a:spcPts val="1600"/>
              </a:spcBef>
              <a:spcAft>
                <a:spcPts val="0"/>
              </a:spcAft>
              <a:buClrTx/>
              <a:buSzTx/>
              <a:buFontTx/>
              <a:buNone/>
              <a:tabLst/>
              <a:defRPr/>
            </a:pPr>
            <a:r>
              <a:rPr kumimoji="0" lang="en-US" sz="2400" b="0" i="0" u="none" strike="noStrike" kern="1200" cap="none" spc="0" normalizeH="0" baseline="0" noProof="0" dirty="0">
                <a:ln>
                  <a:noFill/>
                </a:ln>
                <a:solidFill>
                  <a:srgbClr val="FFFF99"/>
                </a:solidFill>
                <a:effectLst/>
                <a:uLnTx/>
                <a:uFillTx/>
                <a:latin typeface="Candara"/>
                <a:ea typeface="+mn-ea"/>
                <a:cs typeface="+mn-cs"/>
              </a:rPr>
              <a:t>Part Two: In Judaea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9840" y="731520"/>
            <a:ext cx="4826000" cy="5461000"/>
          </a:xfrm>
          <a:prstGeom prst="rect">
            <a:avLst/>
          </a:prstGeom>
        </p:spPr>
      </p:pic>
    </p:spTree>
    <p:extLst>
      <p:ext uri="{BB962C8B-B14F-4D97-AF65-F5344CB8AC3E}">
        <p14:creationId xmlns:p14="http://schemas.microsoft.com/office/powerpoint/2010/main" val="3368159137"/>
      </p:ext>
    </p:extLst>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9200" y="1317268"/>
            <a:ext cx="4622800" cy="438081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white"/>
                </a:solidFill>
                <a:effectLst/>
                <a:uLnTx/>
                <a:uFillTx/>
                <a:latin typeface="Candara"/>
                <a:ea typeface="+mn-ea"/>
                <a:cs typeface="+mn-cs"/>
              </a:rPr>
              <a:t>Acts 1:8</a:t>
            </a:r>
            <a:br>
              <a:rPr kumimoji="0" lang="en-US" sz="2667" b="1" i="0" u="none" strike="noStrike" kern="1200" cap="none" spc="0" normalizeH="0" baseline="0" noProof="0" dirty="0">
                <a:ln>
                  <a:noFill/>
                </a:ln>
                <a:solidFill>
                  <a:prstClr val="white"/>
                </a:solidFill>
                <a:effectLst/>
                <a:uLnTx/>
                <a:uFillTx/>
                <a:latin typeface="Candara"/>
                <a:ea typeface="+mn-ea"/>
                <a:cs typeface="+mn-cs"/>
              </a:rPr>
            </a:br>
            <a:r>
              <a:rPr kumimoji="0" lang="en-US" sz="2667" b="1" i="0" u="none" strike="noStrike" kern="1200" cap="none" spc="0" normalizeH="0" baseline="0" noProof="0" dirty="0">
                <a:ln>
                  <a:noFill/>
                </a:ln>
                <a:solidFill>
                  <a:prstClr val="white"/>
                </a:solidFill>
                <a:effectLst/>
                <a:uLnTx/>
                <a:uFillTx/>
                <a:latin typeface="Candara"/>
                <a:ea typeface="+mn-ea"/>
                <a:cs typeface="+mn-cs"/>
              </a:rPr>
              <a:t>… </a:t>
            </a:r>
            <a:r>
              <a:rPr kumimoji="0" lang="en-US" sz="2400" b="0" i="0" u="none" strike="noStrike" kern="1200" cap="none" spc="0" normalizeH="0" baseline="0" noProof="0" dirty="0">
                <a:ln>
                  <a:noFill/>
                </a:ln>
                <a:solidFill>
                  <a:prstClr val="white"/>
                </a:solidFill>
                <a:effectLst/>
                <a:uLnTx/>
                <a:uFillTx/>
                <a:latin typeface="Candara"/>
                <a:ea typeface="+mn-ea"/>
                <a:cs typeface="+mn-cs"/>
              </a:rPr>
              <a:t>ye shall be witnesses unto me both in Jerusalem, and in all Judaea, and in Samaria, and unto the uttermost part of the earth.</a:t>
            </a:r>
          </a:p>
          <a:p>
            <a:pPr marL="0" marR="0" lvl="0" indent="0" algn="l" defTabSz="1219170" rtl="0" eaLnBrk="1" fontAlgn="auto" latinLnBrk="0" hangingPunct="1">
              <a:lnSpc>
                <a:spcPct val="100000"/>
              </a:lnSpc>
              <a:spcBef>
                <a:spcPts val="240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ndara"/>
                <a:ea typeface="+mn-ea"/>
                <a:cs typeface="+mn-cs"/>
              </a:rPr>
              <a:t>Part One: In Jerusalem</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ndara"/>
                <a:ea typeface="+mn-ea"/>
                <a:cs typeface="+mn-cs"/>
              </a:rPr>
              <a:t>Chapters 1 to 7</a:t>
            </a:r>
          </a:p>
          <a:p>
            <a:pPr marL="0" marR="0" lvl="0" indent="0" algn="l" defTabSz="1219170" rtl="0" eaLnBrk="1" fontAlgn="auto" latinLnBrk="0" hangingPunct="1">
              <a:lnSpc>
                <a:spcPct val="100000"/>
              </a:lnSpc>
              <a:spcBef>
                <a:spcPts val="1600"/>
              </a:spcBef>
              <a:spcAft>
                <a:spcPts val="0"/>
              </a:spcAft>
              <a:buClrTx/>
              <a:buSzTx/>
              <a:buFontTx/>
              <a:buNone/>
              <a:tabLst/>
              <a:defRPr/>
            </a:pPr>
            <a:r>
              <a:rPr kumimoji="0" lang="en-US" sz="2400" b="0" i="0" u="none" strike="noStrike" kern="1200" cap="none" spc="0" normalizeH="0" baseline="0" noProof="0" dirty="0">
                <a:ln>
                  <a:noFill/>
                </a:ln>
                <a:solidFill>
                  <a:srgbClr val="FFFF99"/>
                </a:solidFill>
                <a:effectLst/>
                <a:uLnTx/>
                <a:uFillTx/>
                <a:latin typeface="Candara"/>
                <a:ea typeface="+mn-ea"/>
                <a:cs typeface="+mn-cs"/>
              </a:rPr>
              <a:t>Part Two: In Judaea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99"/>
                </a:solidFill>
                <a:effectLst/>
                <a:uLnTx/>
                <a:uFillTx/>
                <a:latin typeface="Candara"/>
                <a:ea typeface="+mn-ea"/>
                <a:cs typeface="+mn-cs"/>
              </a:rPr>
              <a:t>and in Samaria</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ndara"/>
                <a:ea typeface="+mn-ea"/>
                <a:cs typeface="+mn-cs"/>
              </a:rPr>
              <a:t>Chapters 8 to 12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9840" y="731520"/>
            <a:ext cx="4826000" cy="5461000"/>
          </a:xfrm>
          <a:prstGeom prst="rect">
            <a:avLst/>
          </a:prstGeom>
        </p:spPr>
      </p:pic>
    </p:spTree>
    <p:extLst>
      <p:ext uri="{BB962C8B-B14F-4D97-AF65-F5344CB8AC3E}">
        <p14:creationId xmlns:p14="http://schemas.microsoft.com/office/powerpoint/2010/main" val="39816752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Effect transition="in" filter="fade">
                                      <p:cBhvr>
                                        <p:cTn id="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5360" y="1356320"/>
            <a:ext cx="3495040" cy="378565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3</a:t>
            </a:r>
            <a:r>
              <a:rPr kumimoji="0" lang="en-US" sz="2133" b="0" i="0" u="none" strike="noStrike" kern="1200" cap="none" spc="0" normalizeH="0" baseline="0" noProof="0" dirty="0">
                <a:ln>
                  <a:noFill/>
                </a:ln>
                <a:solidFill>
                  <a:prstClr val="white"/>
                </a:solidFill>
                <a:effectLst/>
                <a:uLnTx/>
                <a:uFillTx/>
                <a:latin typeface="Candara"/>
                <a:ea typeface="+mn-ea"/>
                <a:cs typeface="+mn-cs"/>
              </a:rPr>
              <a:t> As for Saul, he made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havock</a:t>
            </a:r>
            <a:r>
              <a:rPr kumimoji="0" lang="en-US" sz="2133" b="0" i="0" u="none" strike="noStrike" kern="1200" cap="none" spc="0" normalizeH="0" baseline="0" noProof="0" dirty="0">
                <a:ln>
                  <a:noFill/>
                </a:ln>
                <a:solidFill>
                  <a:prstClr val="white"/>
                </a:solidFill>
                <a:effectLst/>
                <a:uLnTx/>
                <a:uFillTx/>
                <a:latin typeface="Candara"/>
                <a:ea typeface="+mn-ea"/>
                <a:cs typeface="+mn-cs"/>
              </a:rPr>
              <a:t> of the church, entering into every house, and haling men and women committed </a:t>
            </a:r>
            <a:r>
              <a:rPr kumimoji="0" lang="en-US" sz="2133" b="0" i="1" u="none" strike="noStrike" kern="1200" cap="none" spc="0" normalizeH="0" baseline="0" noProof="0" dirty="0">
                <a:ln>
                  <a:noFill/>
                </a:ln>
                <a:solidFill>
                  <a:prstClr val="white"/>
                </a:solidFill>
                <a:effectLst/>
                <a:uLnTx/>
                <a:uFillTx/>
                <a:latin typeface="Candara"/>
                <a:ea typeface="+mn-ea"/>
                <a:cs typeface="+mn-cs"/>
              </a:rPr>
              <a:t>them </a:t>
            </a:r>
            <a:r>
              <a:rPr kumimoji="0" lang="en-US" sz="2133" b="0" i="0" u="none" strike="noStrike" kern="1200" cap="none" spc="0" normalizeH="0" baseline="0" noProof="0" dirty="0">
                <a:ln>
                  <a:noFill/>
                </a:ln>
                <a:solidFill>
                  <a:prstClr val="white"/>
                </a:solidFill>
                <a:effectLst/>
                <a:uLnTx/>
                <a:uFillTx/>
                <a:latin typeface="Candara"/>
                <a:ea typeface="+mn-ea"/>
                <a:cs typeface="+mn-cs"/>
              </a:rPr>
              <a:t>to prison. </a:t>
            </a:r>
            <a:endParaRPr kumimoji="0" lang="en-US" sz="2133" b="0" i="1" u="none" strike="noStrike" kern="1200" cap="none" spc="0" normalizeH="0" baseline="0" noProof="0" dirty="0">
              <a:ln>
                <a:noFill/>
              </a:ln>
              <a:solidFill>
                <a:prstClr val="white"/>
              </a:solidFill>
              <a:effectLst/>
              <a:uLnTx/>
              <a:uFillTx/>
              <a:latin typeface="Candara"/>
              <a:ea typeface="+mn-ea"/>
              <a:cs typeface="+mn-cs"/>
            </a:endParaRPr>
          </a:p>
          <a:p>
            <a:pPr marL="0" marR="0" lvl="0" indent="0" algn="l" defTabSz="1219170" rtl="0" eaLnBrk="1" fontAlgn="auto" latinLnBrk="0" hangingPunct="1">
              <a:lnSpc>
                <a:spcPct val="100000"/>
              </a:lnSpc>
              <a:spcBef>
                <a:spcPts val="3200"/>
              </a:spcBef>
              <a:spcAft>
                <a:spcPts val="0"/>
              </a:spcAft>
              <a:buClrTx/>
              <a:buSzTx/>
              <a:buFontTx/>
              <a:buNone/>
              <a:tabLst/>
              <a:defRPr/>
            </a:pPr>
            <a:r>
              <a:rPr kumimoji="0" lang="en-US" sz="1867" b="1" i="0" u="none" strike="noStrike" kern="1200" cap="none" spc="0" normalizeH="0" baseline="0" noProof="0" dirty="0">
                <a:ln>
                  <a:noFill/>
                </a:ln>
                <a:solidFill>
                  <a:srgbClr val="FFFFCC"/>
                </a:solidFill>
                <a:effectLst/>
                <a:uLnTx/>
                <a:uFillTx/>
                <a:latin typeface="Candara" panose="020E0502030303020204" pitchFamily="34" charset="0"/>
                <a:ea typeface="+mn-ea"/>
                <a:cs typeface="+mn-cs"/>
              </a:rPr>
              <a:t>HAV</a:t>
            </a:r>
            <a:r>
              <a:rPr kumimoji="0" lang="vi-VN" sz="1867" b="1" i="0" u="none" strike="noStrike" kern="1200" cap="none" spc="0" normalizeH="0" baseline="0" noProof="0" dirty="0">
                <a:ln>
                  <a:noFill/>
                </a:ln>
                <a:solidFill>
                  <a:srgbClr val="FFFFCC"/>
                </a:solidFill>
                <a:effectLst/>
                <a:uLnTx/>
                <a:uFillTx/>
                <a:latin typeface="Candara" panose="020E0502030303020204" pitchFamily="34" charset="0"/>
                <a:ea typeface="+mn-ea"/>
                <a:cs typeface="+mn-cs"/>
              </a:rPr>
              <a:t>•</a:t>
            </a:r>
            <a:r>
              <a:rPr kumimoji="0" lang="en-US" sz="1867" b="1" i="0" u="none" strike="noStrike" kern="1200" cap="none" spc="0" normalizeH="0" baseline="0" noProof="0" dirty="0">
                <a:ln>
                  <a:noFill/>
                </a:ln>
                <a:solidFill>
                  <a:srgbClr val="FFFFCC"/>
                </a:solidFill>
                <a:effectLst/>
                <a:uLnTx/>
                <a:uFillTx/>
                <a:latin typeface="Candara" panose="020E0502030303020204" pitchFamily="34" charset="0"/>
                <a:ea typeface="+mn-ea"/>
                <a:cs typeface="+mn-cs"/>
              </a:rPr>
              <a:t>OCK</a:t>
            </a:r>
            <a:r>
              <a:rPr kumimoji="0" lang="vi-VN" sz="1867" b="1" i="0" u="none" strike="noStrike" kern="1200" cap="none" spc="0" normalizeH="0" baseline="0" noProof="0" dirty="0">
                <a:ln>
                  <a:noFill/>
                </a:ln>
                <a:solidFill>
                  <a:srgbClr val="FFFFCC"/>
                </a:solidFill>
                <a:effectLst/>
                <a:uLnTx/>
                <a:uFillTx/>
                <a:latin typeface="Candara" panose="020E0502030303020204" pitchFamily="34" charset="0"/>
                <a:ea typeface="+mn-ea"/>
                <a:cs typeface="+mn-cs"/>
              </a:rPr>
              <a:t> </a:t>
            </a:r>
            <a:r>
              <a:rPr kumimoji="0" lang="vi-VN" sz="1867" b="0" i="0" u="none" strike="noStrike" kern="1200" cap="none" spc="0" normalizeH="0" baseline="0" noProof="0" dirty="0">
                <a:ln>
                  <a:noFill/>
                </a:ln>
                <a:solidFill>
                  <a:srgbClr val="FFFFCC"/>
                </a:solidFill>
                <a:effectLst/>
                <a:uLnTx/>
                <a:uFillTx/>
                <a:latin typeface="Candara" panose="020E0502030303020204" pitchFamily="34" charset="0"/>
                <a:ea typeface="+mn-ea"/>
                <a:cs typeface="+mn-cs"/>
              </a:rPr>
              <a:t>(hăvˈək)</a:t>
            </a:r>
            <a:r>
              <a:rPr kumimoji="0" lang="en-US" sz="1867" b="0" i="0" u="none" strike="noStrike" kern="1200" cap="none" spc="0" normalizeH="0" baseline="0" noProof="0" dirty="0">
                <a:ln>
                  <a:noFill/>
                </a:ln>
                <a:solidFill>
                  <a:srgbClr val="FFFFCC"/>
                </a:solidFill>
                <a:effectLst/>
                <a:uLnTx/>
                <a:uFillTx/>
                <a:latin typeface="Candara" panose="020E0502030303020204" pitchFamily="34" charset="0"/>
                <a:ea typeface="+mn-ea"/>
                <a:cs typeface="+mn-cs"/>
              </a:rPr>
              <a:t> n. </a:t>
            </a:r>
            <a:br>
              <a:rPr kumimoji="0" lang="en-US" sz="1867" b="0" i="0" u="none" strike="noStrike" kern="1200" cap="none" spc="0" normalizeH="0" baseline="0" noProof="0" dirty="0">
                <a:ln>
                  <a:noFill/>
                </a:ln>
                <a:solidFill>
                  <a:srgbClr val="FFFFCC"/>
                </a:solidFill>
                <a:effectLst/>
                <a:uLnTx/>
                <a:uFillTx/>
                <a:latin typeface="Candara" panose="020E0502030303020204" pitchFamily="34" charset="0"/>
                <a:ea typeface="+mn-ea"/>
                <a:cs typeface="+mn-cs"/>
              </a:rPr>
            </a:br>
            <a:r>
              <a:rPr kumimoji="0" lang="en-US" sz="1867" b="0" i="0" u="none" strike="noStrike" kern="1200" cap="none" spc="0" normalizeH="0" baseline="0" noProof="0" dirty="0">
                <a:ln>
                  <a:noFill/>
                </a:ln>
                <a:solidFill>
                  <a:srgbClr val="FFFFCC"/>
                </a:solidFill>
                <a:effectLst/>
                <a:uLnTx/>
                <a:uFillTx/>
                <a:latin typeface="Candara" panose="020E0502030303020204" pitchFamily="34" charset="0"/>
                <a:ea typeface="+mn-ea"/>
                <a:cs typeface="+mn-cs"/>
              </a:rPr>
              <a:t>Widespread destruction ; devastation. Disorder or chaos.</a:t>
            </a:r>
          </a:p>
          <a:p>
            <a:pPr marL="0" marR="0" lvl="0" indent="0" algn="l" defTabSz="1219170" rtl="0" eaLnBrk="1" fontAlgn="auto" latinLnBrk="0" hangingPunct="1">
              <a:lnSpc>
                <a:spcPct val="100000"/>
              </a:lnSpc>
              <a:spcBef>
                <a:spcPts val="1600"/>
              </a:spcBef>
              <a:spcAft>
                <a:spcPts val="0"/>
              </a:spcAft>
              <a:buClrTx/>
              <a:buSzTx/>
              <a:buFontTx/>
              <a:buNone/>
              <a:tabLst/>
              <a:defRPr/>
            </a:pPr>
            <a:r>
              <a:rPr kumimoji="0" lang="en-US" sz="1867" b="0" i="1" u="none" strike="noStrike" kern="1200" cap="none" spc="0" normalizeH="0" baseline="0" noProof="0" dirty="0">
                <a:ln>
                  <a:noFill/>
                </a:ln>
                <a:solidFill>
                  <a:prstClr val="white"/>
                </a:solidFill>
                <a:effectLst/>
                <a:uLnTx/>
                <a:uFillTx/>
                <a:latin typeface="Candara"/>
                <a:ea typeface="+mn-ea"/>
                <a:cs typeface="+mn-cs"/>
              </a:rPr>
              <a:t>His own testimony shows the fury in his pursuit…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1" y="1092200"/>
            <a:ext cx="6565900" cy="4572000"/>
          </a:xfrm>
          <a:prstGeom prst="rect">
            <a:avLst/>
          </a:prstGeom>
        </p:spPr>
      </p:pic>
    </p:spTree>
    <p:extLst>
      <p:ext uri="{BB962C8B-B14F-4D97-AF65-F5344CB8AC3E}">
        <p14:creationId xmlns:p14="http://schemas.microsoft.com/office/powerpoint/2010/main" val="13392573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10400" y="1024057"/>
            <a:ext cx="4226560" cy="491416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533"/>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ndara"/>
                <a:ea typeface="+mn-ea"/>
                <a:cs typeface="+mn-cs"/>
              </a:rPr>
              <a:t>Acts 26:9-11 </a:t>
            </a:r>
            <a:r>
              <a:rPr kumimoji="0" lang="en-US" sz="2000" b="0" i="0" u="none" strike="noStrike" kern="1200" cap="none" spc="0" normalizeH="0" baseline="0" noProof="0" dirty="0">
                <a:ln>
                  <a:noFill/>
                </a:ln>
                <a:solidFill>
                  <a:prstClr val="white"/>
                </a:solidFill>
                <a:effectLst/>
                <a:uLnTx/>
                <a:uFillTx/>
                <a:latin typeface="Candara"/>
                <a:ea typeface="+mn-ea"/>
                <a:cs typeface="+mn-cs"/>
              </a:rPr>
              <a:t> </a:t>
            </a:r>
            <a:br>
              <a:rPr kumimoji="0" lang="en-US" sz="2000" b="0" i="0" u="none" strike="noStrike" kern="1200" cap="none" spc="0" normalizeH="0" baseline="0" noProof="0" dirty="0">
                <a:ln>
                  <a:noFill/>
                </a:ln>
                <a:solidFill>
                  <a:prstClr val="white"/>
                </a:solidFill>
                <a:effectLst/>
                <a:uLnTx/>
                <a:uFillTx/>
                <a:latin typeface="Candara"/>
                <a:ea typeface="+mn-ea"/>
                <a:cs typeface="+mn-cs"/>
              </a:rPr>
            </a:br>
            <a:r>
              <a:rPr kumimoji="0" lang="en-US" sz="2000" b="0" i="0" u="none" strike="noStrike" kern="1200" cap="none" spc="0" normalizeH="0" baseline="30000" noProof="0" dirty="0">
                <a:ln>
                  <a:noFill/>
                </a:ln>
                <a:solidFill>
                  <a:prstClr val="white"/>
                </a:solidFill>
                <a:effectLst/>
                <a:uLnTx/>
                <a:uFillTx/>
                <a:latin typeface="Candara"/>
                <a:ea typeface="+mn-ea"/>
                <a:cs typeface="+mn-cs"/>
              </a:rPr>
              <a:t>9</a:t>
            </a:r>
            <a:r>
              <a:rPr kumimoji="0" lang="en-US" sz="2000" b="0" i="0" u="none" strike="noStrike" kern="1200" cap="none" spc="0" normalizeH="0" baseline="0" noProof="0" dirty="0">
                <a:ln>
                  <a:noFill/>
                </a:ln>
                <a:solidFill>
                  <a:prstClr val="white"/>
                </a:solidFill>
                <a:effectLst/>
                <a:uLnTx/>
                <a:uFillTx/>
                <a:latin typeface="Candara"/>
                <a:ea typeface="+mn-ea"/>
                <a:cs typeface="+mn-cs"/>
              </a:rPr>
              <a:t> I verily thought with myself, that I ought to do many things contrary to the name of Jesus of Nazareth.</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000" b="0" i="0" u="none" strike="noStrike" kern="1200" cap="none" spc="0" normalizeH="0" baseline="30000" noProof="0" dirty="0">
                <a:ln>
                  <a:noFill/>
                </a:ln>
                <a:solidFill>
                  <a:prstClr val="white"/>
                </a:solidFill>
                <a:effectLst/>
                <a:uLnTx/>
                <a:uFillTx/>
                <a:latin typeface="Candara"/>
                <a:ea typeface="+mn-ea"/>
                <a:cs typeface="+mn-cs"/>
              </a:rPr>
              <a:t>10</a:t>
            </a:r>
            <a:r>
              <a:rPr kumimoji="0" lang="en-US" sz="2000" b="0" i="0" u="none" strike="noStrike" kern="1200" cap="none" spc="0" normalizeH="0" baseline="0" noProof="0" dirty="0">
                <a:ln>
                  <a:noFill/>
                </a:ln>
                <a:solidFill>
                  <a:prstClr val="white"/>
                </a:solidFill>
                <a:effectLst/>
                <a:uLnTx/>
                <a:uFillTx/>
                <a:latin typeface="Candara"/>
                <a:ea typeface="+mn-ea"/>
                <a:cs typeface="+mn-cs"/>
              </a:rPr>
              <a:t> Which thing I also did in Jerusalem: and many of the saints did I shut up in prison, having received authority from the chief priests; and when they were put to death, I gave my voice against </a:t>
            </a:r>
            <a:r>
              <a:rPr kumimoji="0" lang="en-US" sz="2000" b="0" i="1" u="none" strike="noStrike" kern="1200" cap="none" spc="0" normalizeH="0" baseline="0" noProof="0" dirty="0">
                <a:ln>
                  <a:noFill/>
                </a:ln>
                <a:solidFill>
                  <a:prstClr val="white"/>
                </a:solidFill>
                <a:effectLst/>
                <a:uLnTx/>
                <a:uFillTx/>
                <a:latin typeface="Candara"/>
                <a:ea typeface="+mn-ea"/>
                <a:cs typeface="+mn-cs"/>
              </a:rPr>
              <a:t>them</a:t>
            </a:r>
            <a:r>
              <a:rPr kumimoji="0" lang="en-US" sz="2000" b="0" i="0" u="none" strike="noStrike" kern="1200" cap="none" spc="0" normalizeH="0" baseline="0" noProof="0" dirty="0">
                <a:ln>
                  <a:noFill/>
                </a:ln>
                <a:solidFill>
                  <a:prstClr val="white"/>
                </a:solidFill>
                <a:effectLst/>
                <a:uLnTx/>
                <a:uFillTx/>
                <a:latin typeface="Candara"/>
                <a:ea typeface="+mn-ea"/>
                <a:cs typeface="+mn-cs"/>
              </a:rPr>
              <a:t>.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000" b="0" i="0" u="none" strike="noStrike" kern="1200" cap="none" spc="0" normalizeH="0" baseline="30000" noProof="0" dirty="0">
                <a:ln>
                  <a:noFill/>
                </a:ln>
                <a:solidFill>
                  <a:prstClr val="white"/>
                </a:solidFill>
                <a:effectLst/>
                <a:uLnTx/>
                <a:uFillTx/>
                <a:latin typeface="Candara"/>
                <a:ea typeface="+mn-ea"/>
                <a:cs typeface="+mn-cs"/>
              </a:rPr>
              <a:t>11</a:t>
            </a:r>
            <a:r>
              <a:rPr kumimoji="0" lang="en-US" sz="2000" b="0" i="0" u="none" strike="noStrike" kern="1200" cap="none" spc="0" normalizeH="0" baseline="0" noProof="0" dirty="0">
                <a:ln>
                  <a:noFill/>
                </a:ln>
                <a:solidFill>
                  <a:prstClr val="white"/>
                </a:solidFill>
                <a:effectLst/>
                <a:uLnTx/>
                <a:uFillTx/>
                <a:latin typeface="Candara"/>
                <a:ea typeface="+mn-ea"/>
                <a:cs typeface="+mn-cs"/>
              </a:rPr>
              <a:t> And I punished them oft in every synagogue, and compelled </a:t>
            </a:r>
            <a:r>
              <a:rPr kumimoji="0" lang="en-US" sz="2000" b="0" i="1" u="none" strike="noStrike" kern="1200" cap="none" spc="0" normalizeH="0" baseline="0" noProof="0" dirty="0">
                <a:ln>
                  <a:noFill/>
                </a:ln>
                <a:solidFill>
                  <a:prstClr val="white"/>
                </a:solidFill>
                <a:effectLst/>
                <a:uLnTx/>
                <a:uFillTx/>
                <a:latin typeface="Candara"/>
                <a:ea typeface="+mn-ea"/>
                <a:cs typeface="+mn-cs"/>
              </a:rPr>
              <a:t>them </a:t>
            </a:r>
            <a:r>
              <a:rPr kumimoji="0" lang="en-US" sz="2000" b="0" i="0" u="none" strike="noStrike" kern="1200" cap="none" spc="0" normalizeH="0" baseline="0" noProof="0" dirty="0">
                <a:ln>
                  <a:noFill/>
                </a:ln>
                <a:solidFill>
                  <a:prstClr val="white"/>
                </a:solidFill>
                <a:effectLst/>
                <a:uLnTx/>
                <a:uFillTx/>
                <a:latin typeface="Candara"/>
                <a:ea typeface="+mn-ea"/>
                <a:cs typeface="+mn-cs"/>
              </a:rPr>
              <a:t>to blaspheme; and being exceedingly mad against them, I persecuted </a:t>
            </a:r>
            <a:r>
              <a:rPr kumimoji="0" lang="en-US" sz="2000" b="0" i="1" u="none" strike="noStrike" kern="1200" cap="none" spc="0" normalizeH="0" baseline="0" noProof="0" dirty="0">
                <a:ln>
                  <a:noFill/>
                </a:ln>
                <a:solidFill>
                  <a:prstClr val="white"/>
                </a:solidFill>
                <a:effectLst/>
                <a:uLnTx/>
                <a:uFillTx/>
                <a:latin typeface="Candara"/>
                <a:ea typeface="+mn-ea"/>
                <a:cs typeface="+mn-cs"/>
              </a:rPr>
              <a:t>them </a:t>
            </a:r>
            <a:r>
              <a:rPr kumimoji="0" lang="en-US" sz="2000" b="0" i="0" u="none" strike="noStrike" kern="1200" cap="none" spc="0" normalizeH="0" baseline="0" noProof="0" dirty="0">
                <a:ln>
                  <a:noFill/>
                </a:ln>
                <a:solidFill>
                  <a:prstClr val="white"/>
                </a:solidFill>
                <a:effectLst/>
                <a:uLnTx/>
                <a:uFillTx/>
                <a:latin typeface="Candara"/>
                <a:ea typeface="+mn-ea"/>
                <a:cs typeface="+mn-cs"/>
              </a:rPr>
              <a:t>even unto strange cities.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601" y="1401555"/>
            <a:ext cx="5357876" cy="3960909"/>
          </a:xfrm>
          <a:prstGeom prst="rect">
            <a:avLst/>
          </a:prstGeom>
        </p:spPr>
      </p:pic>
    </p:spTree>
    <p:extLst>
      <p:ext uri="{BB962C8B-B14F-4D97-AF65-F5344CB8AC3E}">
        <p14:creationId xmlns:p14="http://schemas.microsoft.com/office/powerpoint/2010/main" val="2777258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5360" y="2209800"/>
            <a:ext cx="4734560" cy="74879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4</a:t>
            </a:r>
            <a:r>
              <a:rPr kumimoji="0" lang="en-US" sz="2133" b="0" i="0" u="none" strike="noStrike" kern="1200" cap="none" spc="0" normalizeH="0" baseline="0" noProof="0" dirty="0">
                <a:ln>
                  <a:noFill/>
                </a:ln>
                <a:solidFill>
                  <a:prstClr val="black"/>
                </a:solidFill>
                <a:effectLst/>
                <a:uLnTx/>
                <a:uFillTx/>
                <a:latin typeface="Candara"/>
                <a:ea typeface="+mn-ea"/>
                <a:cs typeface="+mn-cs"/>
              </a:rPr>
              <a:t> Therefore they that were scattered abroad  ______________________.</a:t>
            </a:r>
          </a:p>
        </p:txBody>
      </p:sp>
      <p:sp>
        <p:nvSpPr>
          <p:cNvPr id="2" name="TextBox 1"/>
          <p:cNvSpPr txBox="1"/>
          <p:nvPr/>
        </p:nvSpPr>
        <p:spPr>
          <a:xfrm>
            <a:off x="6604000" y="2209800"/>
            <a:ext cx="4572000" cy="2061718"/>
          </a:xfrm>
          <a:prstGeom prst="rect">
            <a:avLst/>
          </a:prstGeom>
          <a:noFill/>
        </p:spPr>
        <p:txBody>
          <a:bodyPr wrap="square" rtlCol="0">
            <a:spAutoFit/>
          </a:bodyPr>
          <a:lstStyle/>
          <a:p>
            <a:pPr marL="457189" marR="0" lvl="0" indent="-457189" algn="l" defTabSz="1219170" rtl="0" eaLnBrk="1" fontAlgn="auto" latinLnBrk="0" hangingPunct="1">
              <a:lnSpc>
                <a:spcPct val="100000"/>
              </a:lnSpc>
              <a:spcBef>
                <a:spcPts val="0"/>
              </a:spcBef>
              <a:spcAft>
                <a:spcPts val="0"/>
              </a:spcAft>
              <a:buClrTx/>
              <a:buSzTx/>
              <a:buFont typeface="+mj-lt"/>
              <a:buAutoNum type="alphaLcPeriod"/>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Never mentioned the name of Christ again.</a:t>
            </a:r>
          </a:p>
          <a:p>
            <a:pPr marL="457189" marR="0" lvl="0" indent="-457189" algn="l" defTabSz="1219170" rtl="0" eaLnBrk="1" fontAlgn="auto" latinLnBrk="0" hangingPunct="1">
              <a:lnSpc>
                <a:spcPct val="100000"/>
              </a:lnSpc>
              <a:spcBef>
                <a:spcPts val="0"/>
              </a:spcBef>
              <a:spcAft>
                <a:spcPts val="0"/>
              </a:spcAft>
              <a:buClrTx/>
              <a:buSzTx/>
              <a:buFont typeface="+mj-lt"/>
              <a:buAutoNum type="alphaLcPeriod"/>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Demonstrated for free speech and human rights.</a:t>
            </a:r>
          </a:p>
          <a:p>
            <a:pPr marL="457189" marR="0" lvl="0" indent="-457189" algn="l" defTabSz="1219170" rtl="0" eaLnBrk="1" fontAlgn="auto" latinLnBrk="0" hangingPunct="1">
              <a:lnSpc>
                <a:spcPct val="100000"/>
              </a:lnSpc>
              <a:spcBef>
                <a:spcPts val="0"/>
              </a:spcBef>
              <a:spcAft>
                <a:spcPts val="0"/>
              </a:spcAft>
              <a:buClrTx/>
              <a:buSzTx/>
              <a:buFont typeface="+mj-lt"/>
              <a:buAutoNum type="alphaLcPeriod"/>
              <a:tabLst/>
              <a:defRPr/>
            </a:pPr>
            <a:r>
              <a:rPr kumimoji="0" lang="en-US" sz="2133" b="0" i="0" u="none" strike="noStrike" kern="1200" cap="none" spc="0" normalizeH="0" baseline="0" noProof="0" dirty="0">
                <a:ln>
                  <a:noFill/>
                </a:ln>
                <a:solidFill>
                  <a:prstClr val="white"/>
                </a:solidFill>
                <a:effectLst/>
                <a:uLnTx/>
                <a:uFillTx/>
                <a:latin typeface="Candara"/>
                <a:ea typeface="+mn-ea"/>
                <a:cs typeface="+mn-cs"/>
              </a:rPr>
              <a:t>Retaliated against the priests and soldiers.</a:t>
            </a:r>
          </a:p>
        </p:txBody>
      </p:sp>
    </p:spTree>
    <p:extLst>
      <p:ext uri="{BB962C8B-B14F-4D97-AF65-F5344CB8AC3E}">
        <p14:creationId xmlns:p14="http://schemas.microsoft.com/office/powerpoint/2010/main" val="30951836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9F3914-7B30-4E2A-ACF1-73CBDDCC03C5}"/>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50000"/>
              </a:spcBef>
              <a:spcAft>
                <a:spcPct val="0"/>
              </a:spcAft>
              <a:buClrTx/>
              <a:buSzTx/>
              <a:buFontTx/>
              <a:buNone/>
              <a:tabLst/>
              <a:defRPr/>
            </a:pPr>
            <a:fld id="{B3EA8B51-90A0-433C-84BC-6B542061036A}" type="slidenum">
              <a:rPr kumimoji="0" lang="en-US" altLang="en-US" sz="1400" b="0" i="0" u="none" strike="noStrike" kern="1200" cap="none" spc="0" normalizeH="0" baseline="0" noProof="0">
                <a:ln>
                  <a:noFill/>
                </a:ln>
                <a:solidFill>
                  <a:srgbClr val="660066"/>
                </a:solidFill>
                <a:effectLst/>
                <a:uLnTx/>
                <a:uFillTx/>
                <a:latin typeface="Impact"/>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8</a:t>
            </a:fld>
            <a:endParaRPr kumimoji="0" lang="en-US" altLang="en-US" sz="1400" b="0" i="0" u="none" strike="noStrike" kern="1200" cap="none" spc="0" normalizeH="0" baseline="0" noProof="0">
              <a:ln>
                <a:noFill/>
              </a:ln>
              <a:solidFill>
                <a:srgbClr val="660066"/>
              </a:solidFill>
              <a:effectLst/>
              <a:uLnTx/>
              <a:uFillTx/>
              <a:latin typeface="Impact"/>
              <a:ea typeface="+mn-ea"/>
              <a:cs typeface="+mn-cs"/>
            </a:endParaRPr>
          </a:p>
        </p:txBody>
      </p:sp>
      <p:sp>
        <p:nvSpPr>
          <p:cNvPr id="10242" name="Text Box 2">
            <a:extLst>
              <a:ext uri="{FF2B5EF4-FFF2-40B4-BE49-F238E27FC236}">
                <a16:creationId xmlns:a16="http://schemas.microsoft.com/office/drawing/2014/main" id="{25557523-3899-4E7B-9C76-CC178F47B485}"/>
              </a:ext>
            </a:extLst>
          </p:cNvPr>
          <p:cNvSpPr txBox="1">
            <a:spLocks noChangeArrowheads="1"/>
          </p:cNvSpPr>
          <p:nvPr/>
        </p:nvSpPr>
        <p:spPr bwMode="auto">
          <a:xfrm>
            <a:off x="2743200" y="685800"/>
            <a:ext cx="76962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Historicity of Acts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spread of Christianity from Jerusalem to Rome  (“the ends of the earth”);</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progress ... is mainly geographical:</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 From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Jerusalem</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 to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Samaria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(8.5),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Damascus</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(9.10),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Antioch </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(11.26),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Asia Minor</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(13.13),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Europe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(16.11), and finally </a:t>
            </a:r>
            <a:r>
              <a:rPr kumimoji="0" lang="en-US" altLang="en-US" sz="2400" b="1"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Rome</a:t>
            </a: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 itself;</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the northeastern corner of the Mediterranean;</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660066"/>
                </a:solidFill>
                <a:effectLst/>
                <a:uLnTx/>
                <a:uFillTx/>
                <a:latin typeface="Times New Roman" panose="02020603050405020304" pitchFamily="18" charset="0"/>
                <a:ea typeface="+mn-ea"/>
                <a:cs typeface="+mn-cs"/>
              </a:rPr>
              <a:t>- Maybe Spain But Nothing about North Africa, e.g., Alexandria and Cyrene.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iterate type="wd">
                                    <p:tmPct val="100000"/>
                                  </p:iterate>
                                  <p:childTnLst>
                                    <p:set>
                                      <p:cBhvr>
                                        <p:cTn id="6" dur="1" fill="hold">
                                          <p:stCondLst>
                                            <p:cond delay="0"/>
                                          </p:stCondLst>
                                        </p:cTn>
                                        <p:tgtEl>
                                          <p:spTgt spid="10242">
                                            <p:txEl>
                                              <p:pRg st="0" end="0"/>
                                            </p:txEl>
                                          </p:spTgt>
                                        </p:tgtEl>
                                        <p:attrNameLst>
                                          <p:attrName>style.visibility</p:attrName>
                                        </p:attrNameLst>
                                      </p:cBhvr>
                                      <p:to>
                                        <p:strVal val="visible"/>
                                      </p:to>
                                    </p:set>
                                    <p:anim calcmode="lin" valueType="num">
                                      <p:cBhvr additive="base">
                                        <p:cTn id="7" dur="300" fill="hold"/>
                                        <p:tgtEl>
                                          <p:spTgt spid="10242">
                                            <p:txEl>
                                              <p:pRg st="0" end="0"/>
                                            </p:txEl>
                                          </p:spTgt>
                                        </p:tgtEl>
                                        <p:attrNameLst>
                                          <p:attrName>ppt_x</p:attrName>
                                        </p:attrNameLst>
                                      </p:cBhvr>
                                      <p:tavLst>
                                        <p:tav tm="0">
                                          <p:val>
                                            <p:strVal val="0-#ppt_w/2"/>
                                          </p:val>
                                        </p:tav>
                                        <p:tav tm="100000">
                                          <p:val>
                                            <p:strVal val="#ppt_x"/>
                                          </p:val>
                                        </p:tav>
                                      </p:tavLst>
                                    </p:anim>
                                    <p:anim calcmode="lin" valueType="num">
                                      <p:cBhvr additive="base">
                                        <p:cTn id="8" dur="300" fill="hold"/>
                                        <p:tgtEl>
                                          <p:spTgt spid="1024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10242">
                                            <p:txEl>
                                              <p:pRg st="1" end="1"/>
                                            </p:txEl>
                                          </p:spTgt>
                                        </p:tgtEl>
                                        <p:attrNameLst>
                                          <p:attrName>style.visibility</p:attrName>
                                        </p:attrNameLst>
                                      </p:cBhvr>
                                      <p:to>
                                        <p:strVal val="visible"/>
                                      </p:to>
                                    </p:set>
                                    <p:anim calcmode="lin" valueType="num">
                                      <p:cBhvr additive="base">
                                        <p:cTn id="13" dur="300" fill="hold"/>
                                        <p:tgtEl>
                                          <p:spTgt spid="10242">
                                            <p:txEl>
                                              <p:pRg st="1" end="1"/>
                                            </p:txEl>
                                          </p:spTgt>
                                        </p:tgtEl>
                                        <p:attrNameLst>
                                          <p:attrName>ppt_x</p:attrName>
                                        </p:attrNameLst>
                                      </p:cBhvr>
                                      <p:tavLst>
                                        <p:tav tm="0">
                                          <p:val>
                                            <p:strVal val="0-#ppt_w/2"/>
                                          </p:val>
                                        </p:tav>
                                        <p:tav tm="100000">
                                          <p:val>
                                            <p:strVal val="#ppt_x"/>
                                          </p:val>
                                        </p:tav>
                                      </p:tavLst>
                                    </p:anim>
                                    <p:anim calcmode="lin" valueType="num">
                                      <p:cBhvr additive="base">
                                        <p:cTn id="14" dur="300" fill="hold"/>
                                        <p:tgtEl>
                                          <p:spTgt spid="1024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10242">
                                            <p:txEl>
                                              <p:pRg st="2" end="2"/>
                                            </p:txEl>
                                          </p:spTgt>
                                        </p:tgtEl>
                                        <p:attrNameLst>
                                          <p:attrName>style.visibility</p:attrName>
                                        </p:attrNameLst>
                                      </p:cBhvr>
                                      <p:to>
                                        <p:strVal val="visible"/>
                                      </p:to>
                                    </p:set>
                                    <p:anim calcmode="lin" valueType="num">
                                      <p:cBhvr additive="base">
                                        <p:cTn id="19" dur="300" fill="hold"/>
                                        <p:tgtEl>
                                          <p:spTgt spid="10242">
                                            <p:txEl>
                                              <p:pRg st="2" end="2"/>
                                            </p:txEl>
                                          </p:spTgt>
                                        </p:tgtEl>
                                        <p:attrNameLst>
                                          <p:attrName>ppt_x</p:attrName>
                                        </p:attrNameLst>
                                      </p:cBhvr>
                                      <p:tavLst>
                                        <p:tav tm="0">
                                          <p:val>
                                            <p:strVal val="0-#ppt_w/2"/>
                                          </p:val>
                                        </p:tav>
                                        <p:tav tm="100000">
                                          <p:val>
                                            <p:strVal val="#ppt_x"/>
                                          </p:val>
                                        </p:tav>
                                      </p:tavLst>
                                    </p:anim>
                                    <p:anim calcmode="lin" valueType="num">
                                      <p:cBhvr additive="base">
                                        <p:cTn id="20" dur="300" fill="hold"/>
                                        <p:tgtEl>
                                          <p:spTgt spid="1024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iterate type="wd">
                                    <p:tmPct val="100000"/>
                                  </p:iterate>
                                  <p:childTnLst>
                                    <p:set>
                                      <p:cBhvr>
                                        <p:cTn id="24" dur="1" fill="hold">
                                          <p:stCondLst>
                                            <p:cond delay="0"/>
                                          </p:stCondLst>
                                        </p:cTn>
                                        <p:tgtEl>
                                          <p:spTgt spid="10242">
                                            <p:txEl>
                                              <p:pRg st="3" end="3"/>
                                            </p:txEl>
                                          </p:spTgt>
                                        </p:tgtEl>
                                        <p:attrNameLst>
                                          <p:attrName>style.visibility</p:attrName>
                                        </p:attrNameLst>
                                      </p:cBhvr>
                                      <p:to>
                                        <p:strVal val="visible"/>
                                      </p:to>
                                    </p:set>
                                    <p:anim calcmode="lin" valueType="num">
                                      <p:cBhvr additive="base">
                                        <p:cTn id="25" dur="300" fill="hold"/>
                                        <p:tgtEl>
                                          <p:spTgt spid="10242">
                                            <p:txEl>
                                              <p:pRg st="3" end="3"/>
                                            </p:txEl>
                                          </p:spTgt>
                                        </p:tgtEl>
                                        <p:attrNameLst>
                                          <p:attrName>ppt_x</p:attrName>
                                        </p:attrNameLst>
                                      </p:cBhvr>
                                      <p:tavLst>
                                        <p:tav tm="0">
                                          <p:val>
                                            <p:strVal val="0-#ppt_w/2"/>
                                          </p:val>
                                        </p:tav>
                                        <p:tav tm="100000">
                                          <p:val>
                                            <p:strVal val="#ppt_x"/>
                                          </p:val>
                                        </p:tav>
                                      </p:tavLst>
                                    </p:anim>
                                    <p:anim calcmode="lin" valueType="num">
                                      <p:cBhvr additive="base">
                                        <p:cTn id="26" dur="300" fill="hold"/>
                                        <p:tgtEl>
                                          <p:spTgt spid="1024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iterate type="wd">
                                    <p:tmPct val="100000"/>
                                  </p:iterate>
                                  <p:childTnLst>
                                    <p:set>
                                      <p:cBhvr>
                                        <p:cTn id="30" dur="1" fill="hold">
                                          <p:stCondLst>
                                            <p:cond delay="0"/>
                                          </p:stCondLst>
                                        </p:cTn>
                                        <p:tgtEl>
                                          <p:spTgt spid="10242">
                                            <p:txEl>
                                              <p:pRg st="4" end="4"/>
                                            </p:txEl>
                                          </p:spTgt>
                                        </p:tgtEl>
                                        <p:attrNameLst>
                                          <p:attrName>style.visibility</p:attrName>
                                        </p:attrNameLst>
                                      </p:cBhvr>
                                      <p:to>
                                        <p:strVal val="visible"/>
                                      </p:to>
                                    </p:set>
                                    <p:anim calcmode="lin" valueType="num">
                                      <p:cBhvr additive="base">
                                        <p:cTn id="31" dur="300" fill="hold"/>
                                        <p:tgtEl>
                                          <p:spTgt spid="10242">
                                            <p:txEl>
                                              <p:pRg st="4" end="4"/>
                                            </p:txEl>
                                          </p:spTgt>
                                        </p:tgtEl>
                                        <p:attrNameLst>
                                          <p:attrName>ppt_x</p:attrName>
                                        </p:attrNameLst>
                                      </p:cBhvr>
                                      <p:tavLst>
                                        <p:tav tm="0">
                                          <p:val>
                                            <p:strVal val="0-#ppt_w/2"/>
                                          </p:val>
                                        </p:tav>
                                        <p:tav tm="100000">
                                          <p:val>
                                            <p:strVal val="#ppt_x"/>
                                          </p:val>
                                        </p:tav>
                                      </p:tavLst>
                                    </p:anim>
                                    <p:anim calcmode="lin" valueType="num">
                                      <p:cBhvr additive="base">
                                        <p:cTn id="32" dur="300" fill="hold"/>
                                        <p:tgtEl>
                                          <p:spTgt spid="1024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iterate type="wd">
                                    <p:tmPct val="100000"/>
                                  </p:iterate>
                                  <p:childTnLst>
                                    <p:set>
                                      <p:cBhvr>
                                        <p:cTn id="36" dur="1" fill="hold">
                                          <p:stCondLst>
                                            <p:cond delay="0"/>
                                          </p:stCondLst>
                                        </p:cTn>
                                        <p:tgtEl>
                                          <p:spTgt spid="10242">
                                            <p:txEl>
                                              <p:pRg st="5" end="5"/>
                                            </p:txEl>
                                          </p:spTgt>
                                        </p:tgtEl>
                                        <p:attrNameLst>
                                          <p:attrName>style.visibility</p:attrName>
                                        </p:attrNameLst>
                                      </p:cBhvr>
                                      <p:to>
                                        <p:strVal val="visible"/>
                                      </p:to>
                                    </p:set>
                                    <p:anim calcmode="lin" valueType="num">
                                      <p:cBhvr additive="base">
                                        <p:cTn id="37" dur="300" fill="hold"/>
                                        <p:tgtEl>
                                          <p:spTgt spid="10242">
                                            <p:txEl>
                                              <p:pRg st="5" end="5"/>
                                            </p:txEl>
                                          </p:spTgt>
                                        </p:tgtEl>
                                        <p:attrNameLst>
                                          <p:attrName>ppt_x</p:attrName>
                                        </p:attrNameLst>
                                      </p:cBhvr>
                                      <p:tavLst>
                                        <p:tav tm="0">
                                          <p:val>
                                            <p:strVal val="0-#ppt_w/2"/>
                                          </p:val>
                                        </p:tav>
                                        <p:tav tm="100000">
                                          <p:val>
                                            <p:strVal val="#ppt_x"/>
                                          </p:val>
                                        </p:tav>
                                      </p:tavLst>
                                    </p:anim>
                                    <p:anim calcmode="lin" valueType="num">
                                      <p:cBhvr additive="base">
                                        <p:cTn id="38" dur="300" fill="hold"/>
                                        <p:tgtEl>
                                          <p:spTgt spid="1024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5360" y="2209800"/>
            <a:ext cx="4734560" cy="107702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4</a:t>
            </a:r>
            <a:r>
              <a:rPr kumimoji="0" lang="en-US" sz="2133" b="0" i="0" u="none" strike="noStrike" kern="1200" cap="none" spc="0" normalizeH="0" baseline="0" noProof="0" dirty="0">
                <a:ln>
                  <a:noFill/>
                </a:ln>
                <a:solidFill>
                  <a:prstClr val="black"/>
                </a:solidFill>
                <a:effectLst/>
                <a:uLnTx/>
                <a:uFillTx/>
                <a:latin typeface="Candara"/>
                <a:ea typeface="+mn-ea"/>
                <a:cs typeface="+mn-cs"/>
              </a:rPr>
              <a:t> Therefore they that were scattered abroad went every where preaching the word.</a:t>
            </a:r>
          </a:p>
        </p:txBody>
      </p:sp>
      <p:sp>
        <p:nvSpPr>
          <p:cNvPr id="2" name="TextBox 1"/>
          <p:cNvSpPr txBox="1"/>
          <p:nvPr/>
        </p:nvSpPr>
        <p:spPr>
          <a:xfrm>
            <a:off x="6807200" y="1498600"/>
            <a:ext cx="4267200" cy="392883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1867" b="0" i="1" u="none" strike="noStrike" kern="1200" cap="none" spc="0" normalizeH="0" baseline="0" noProof="0" dirty="0">
                <a:ln>
                  <a:noFill/>
                </a:ln>
                <a:solidFill>
                  <a:prstClr val="white"/>
                </a:solidFill>
                <a:effectLst/>
                <a:uLnTx/>
                <a:uFillTx/>
                <a:latin typeface="Candara"/>
                <a:ea typeface="+mn-ea"/>
                <a:cs typeface="+mn-cs"/>
              </a:rPr>
              <a:t>Remember this prayer from a previous chapter:</a:t>
            </a:r>
          </a:p>
          <a:p>
            <a:pPr marL="0" marR="0" lvl="0" indent="0" algn="l" defTabSz="1219170" rtl="0" eaLnBrk="1" fontAlgn="auto" latinLnBrk="0" hangingPunct="1">
              <a:lnSpc>
                <a:spcPct val="100000"/>
              </a:lnSpc>
              <a:spcBef>
                <a:spcPts val="160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Candara"/>
                <a:ea typeface="+mn-ea"/>
                <a:cs typeface="+mn-cs"/>
              </a:rPr>
              <a:t>Acts 4:29-30 </a:t>
            </a:r>
            <a:r>
              <a:rPr kumimoji="0" lang="en-US" sz="2133" b="0" i="0" u="none" strike="noStrike" kern="1200" cap="none" spc="0" normalizeH="0" baseline="0" noProof="0" dirty="0">
                <a:ln>
                  <a:noFill/>
                </a:ln>
                <a:solidFill>
                  <a:prstClr val="white"/>
                </a:solidFill>
                <a:effectLst/>
                <a:uLnTx/>
                <a:uFillTx/>
                <a:latin typeface="Candara"/>
                <a:ea typeface="+mn-ea"/>
                <a:cs typeface="+mn-cs"/>
              </a:rPr>
              <a:t> </a:t>
            </a:r>
            <a:br>
              <a:rPr kumimoji="0" lang="en-US" sz="2133" b="0" i="0" u="none" strike="noStrike" kern="1200" cap="none" spc="0" normalizeH="0" baseline="0" noProof="0" dirty="0">
                <a:ln>
                  <a:noFill/>
                </a:ln>
                <a:solidFill>
                  <a:prstClr val="white"/>
                </a:solidFill>
                <a:effectLst/>
                <a:uLnTx/>
                <a:uFillTx/>
                <a:latin typeface="Candara"/>
                <a:ea typeface="+mn-ea"/>
                <a:cs typeface="+mn-cs"/>
              </a:rPr>
            </a:br>
            <a:r>
              <a:rPr kumimoji="0" lang="en-US" sz="2133" b="0" i="0" u="none" strike="noStrike" kern="1200" cap="none" spc="0" normalizeH="0" baseline="30000" noProof="0" dirty="0">
                <a:ln>
                  <a:noFill/>
                </a:ln>
                <a:solidFill>
                  <a:prstClr val="white"/>
                </a:solidFill>
                <a:effectLst/>
                <a:uLnTx/>
                <a:uFillTx/>
                <a:latin typeface="Candara"/>
                <a:ea typeface="+mn-ea"/>
                <a:cs typeface="+mn-cs"/>
              </a:rPr>
              <a:t>29</a:t>
            </a:r>
            <a:r>
              <a:rPr kumimoji="0" lang="en-US" sz="2133" b="0" i="0" u="none" strike="noStrike" kern="1200" cap="none" spc="0" normalizeH="0" baseline="0" noProof="0" dirty="0">
                <a:ln>
                  <a:noFill/>
                </a:ln>
                <a:solidFill>
                  <a:prstClr val="white"/>
                </a:solidFill>
                <a:effectLst/>
                <a:uLnTx/>
                <a:uFillTx/>
                <a:latin typeface="Candara"/>
                <a:ea typeface="+mn-ea"/>
                <a:cs typeface="+mn-cs"/>
              </a:rPr>
              <a:t> And now, Lord, behold their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threatenings</a:t>
            </a:r>
            <a:r>
              <a:rPr kumimoji="0" lang="en-US" sz="2133" b="0" i="0" u="none" strike="noStrike" kern="1200" cap="none" spc="0" normalizeH="0" baseline="0" noProof="0" dirty="0">
                <a:ln>
                  <a:noFill/>
                </a:ln>
                <a:solidFill>
                  <a:prstClr val="white"/>
                </a:solidFill>
                <a:effectLst/>
                <a:uLnTx/>
                <a:uFillTx/>
                <a:latin typeface="Candara"/>
                <a:ea typeface="+mn-ea"/>
                <a:cs typeface="+mn-cs"/>
              </a:rPr>
              <a:t>: and grant unto thy servants, that with all boldness they may speak thy word,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30</a:t>
            </a:r>
            <a:r>
              <a:rPr kumimoji="0" lang="en-US" sz="2133" b="0" i="0" u="none" strike="noStrike" kern="1200" cap="none" spc="0" normalizeH="0" baseline="0" noProof="0" dirty="0">
                <a:ln>
                  <a:noFill/>
                </a:ln>
                <a:solidFill>
                  <a:prstClr val="white"/>
                </a:solidFill>
                <a:effectLst/>
                <a:uLnTx/>
                <a:uFillTx/>
                <a:latin typeface="Candara"/>
                <a:ea typeface="+mn-ea"/>
                <a:cs typeface="+mn-cs"/>
              </a:rPr>
              <a:t> By stretching forth thine hand to heal; and that signs and wonders may be done by the name of thy holy </a:t>
            </a:r>
            <a:r>
              <a:rPr lang="en-US" sz="2133" dirty="0">
                <a:solidFill>
                  <a:prstClr val="white"/>
                </a:solidFill>
                <a:latin typeface="Candara"/>
              </a:rPr>
              <a:t>Servant </a:t>
            </a:r>
            <a:r>
              <a:rPr kumimoji="0" lang="en-US" sz="2133" b="0" i="0" u="none" strike="noStrike" kern="1200" cap="none" spc="0" normalizeH="0" baseline="0" noProof="0" dirty="0">
                <a:ln>
                  <a:noFill/>
                </a:ln>
                <a:solidFill>
                  <a:prstClr val="white"/>
                </a:solidFill>
                <a:effectLst/>
                <a:uLnTx/>
                <a:uFillTx/>
                <a:latin typeface="Candara"/>
                <a:ea typeface="+mn-ea"/>
                <a:cs typeface="+mn-cs"/>
              </a:rPr>
              <a:t>Jesus.</a:t>
            </a:r>
          </a:p>
        </p:txBody>
      </p:sp>
    </p:spTree>
    <p:extLst>
      <p:ext uri="{BB962C8B-B14F-4D97-AF65-F5344CB8AC3E}">
        <p14:creationId xmlns:p14="http://schemas.microsoft.com/office/powerpoint/2010/main" val="21963881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5360" y="2209801"/>
            <a:ext cx="4846320" cy="74879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5</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Philip went down to the city of Samaria,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400" y="787402"/>
            <a:ext cx="4668872" cy="5283196"/>
          </a:xfrm>
          <a:prstGeom prst="rect">
            <a:avLst/>
          </a:prstGeom>
        </p:spPr>
      </p:pic>
    </p:spTree>
    <p:extLst>
      <p:ext uri="{BB962C8B-B14F-4D97-AF65-F5344CB8AC3E}">
        <p14:creationId xmlns:p14="http://schemas.microsoft.com/office/powerpoint/2010/main" val="4078228241"/>
      </p:ext>
    </p:extLst>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5360" y="2209801"/>
            <a:ext cx="4846320" cy="74879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5</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Philip went down to the city of Samaria,</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401" y="787402"/>
            <a:ext cx="4668871" cy="5283196"/>
          </a:xfrm>
          <a:prstGeom prst="rect">
            <a:avLst/>
          </a:prstGeom>
        </p:spPr>
      </p:pic>
    </p:spTree>
    <p:extLst>
      <p:ext uri="{BB962C8B-B14F-4D97-AF65-F5344CB8AC3E}">
        <p14:creationId xmlns:p14="http://schemas.microsoft.com/office/powerpoint/2010/main" val="2646579572"/>
      </p:ext>
    </p:extLst>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5360" y="2209800"/>
            <a:ext cx="4846320" cy="74879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5</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Philip went down to the city of Samaria, and preached Christ unto them.</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401" y="787402"/>
            <a:ext cx="4668871" cy="5283196"/>
          </a:xfrm>
          <a:prstGeom prst="rect">
            <a:avLst/>
          </a:prstGeom>
        </p:spPr>
      </p:pic>
    </p:spTree>
    <p:extLst>
      <p:ext uri="{BB962C8B-B14F-4D97-AF65-F5344CB8AC3E}">
        <p14:creationId xmlns:p14="http://schemas.microsoft.com/office/powerpoint/2010/main" val="4239038749"/>
      </p:ext>
    </p:extLst>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5360" y="1341121"/>
            <a:ext cx="4876800" cy="357982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6</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 people with one accord gave heed unto those things which Philip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spake</a:t>
            </a:r>
            <a:r>
              <a:rPr kumimoji="0" lang="en-US" sz="2133" b="0" i="0" u="none" strike="noStrike" kern="1200" cap="none" spc="0" normalizeH="0" baseline="0" noProof="0" dirty="0">
                <a:ln>
                  <a:noFill/>
                </a:ln>
                <a:solidFill>
                  <a:prstClr val="black"/>
                </a:solidFill>
                <a:effectLst/>
                <a:uLnTx/>
                <a:uFillTx/>
                <a:latin typeface="Candara"/>
                <a:ea typeface="+mn-ea"/>
                <a:cs typeface="+mn-cs"/>
              </a:rPr>
              <a:t>, hearing and seeing the miracles which he did.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7</a:t>
            </a:r>
            <a:r>
              <a:rPr kumimoji="0" lang="en-US" sz="2133" b="0" i="0" u="none" strike="noStrike" kern="1200" cap="none" spc="0" normalizeH="0" baseline="0" noProof="0" dirty="0">
                <a:ln>
                  <a:noFill/>
                </a:ln>
                <a:solidFill>
                  <a:prstClr val="black"/>
                </a:solidFill>
                <a:effectLst/>
                <a:uLnTx/>
                <a:uFillTx/>
                <a:latin typeface="Candara"/>
                <a:ea typeface="+mn-ea"/>
                <a:cs typeface="+mn-cs"/>
              </a:rPr>
              <a:t> For unclean spirits, crying with loud voice, came out of many that were possessed </a:t>
            </a:r>
            <a:r>
              <a:rPr kumimoji="0" lang="en-US" sz="2133" b="0" i="1" u="none" strike="noStrike" kern="1200" cap="none" spc="0" normalizeH="0" baseline="0" noProof="0" dirty="0">
                <a:ln>
                  <a:noFill/>
                </a:ln>
                <a:solidFill>
                  <a:prstClr val="black"/>
                </a:solidFill>
                <a:effectLst/>
                <a:uLnTx/>
                <a:uFillTx/>
                <a:latin typeface="Candara"/>
                <a:ea typeface="+mn-ea"/>
                <a:cs typeface="+mn-cs"/>
              </a:rPr>
              <a:t>with them</a:t>
            </a:r>
            <a:r>
              <a:rPr kumimoji="0" lang="en-US" sz="2133" b="0" i="0" u="none" strike="noStrike" kern="1200" cap="none" spc="0" normalizeH="0" baseline="0" noProof="0" dirty="0">
                <a:ln>
                  <a:noFill/>
                </a:ln>
                <a:solidFill>
                  <a:prstClr val="black"/>
                </a:solidFill>
                <a:effectLst/>
                <a:uLnTx/>
                <a:uFillTx/>
                <a:latin typeface="Candara"/>
                <a:ea typeface="+mn-ea"/>
                <a:cs typeface="+mn-cs"/>
              </a:rPr>
              <a:t>: and many taken with palsies, and that were lame, were healed.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8</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there was great joy in that city.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5442" y="664811"/>
            <a:ext cx="4892159" cy="5535863"/>
          </a:xfrm>
          <a:prstGeom prst="rect">
            <a:avLst/>
          </a:prstGeom>
        </p:spPr>
      </p:pic>
    </p:spTree>
    <p:extLst>
      <p:ext uri="{BB962C8B-B14F-4D97-AF65-F5344CB8AC3E}">
        <p14:creationId xmlns:p14="http://schemas.microsoft.com/office/powerpoint/2010/main" val="7848772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75360" y="1193801"/>
            <a:ext cx="4876800" cy="38054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9</a:t>
            </a:r>
            <a:r>
              <a:rPr kumimoji="0" lang="en-US" sz="2133" b="0" i="0" u="none" strike="noStrike" kern="1200" cap="none" spc="0" normalizeH="0" baseline="0" noProof="0" dirty="0">
                <a:ln>
                  <a:noFill/>
                </a:ln>
                <a:solidFill>
                  <a:prstClr val="black"/>
                </a:solidFill>
                <a:effectLst/>
                <a:uLnTx/>
                <a:uFillTx/>
                <a:latin typeface="Candara"/>
                <a:ea typeface="+mn-ea"/>
                <a:cs typeface="+mn-cs"/>
              </a:rPr>
              <a:t> But there was a certain man, called Simon, which beforetime in the same city used sorcery, and bewitched the people of Samaria, giving out that himself was some great one: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10</a:t>
            </a:r>
            <a:r>
              <a:rPr kumimoji="0" lang="en-US" sz="2133" b="0" i="0" u="none" strike="noStrike" kern="1200" cap="none" spc="0" normalizeH="0" baseline="0" noProof="0" dirty="0">
                <a:ln>
                  <a:noFill/>
                </a:ln>
                <a:solidFill>
                  <a:prstClr val="black"/>
                </a:solidFill>
                <a:effectLst/>
                <a:uLnTx/>
                <a:uFillTx/>
                <a:latin typeface="Candara"/>
                <a:ea typeface="+mn-ea"/>
                <a:cs typeface="+mn-cs"/>
              </a:rPr>
              <a:t> To whom they all gave heed,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from the least to the greatest, saying,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This man is the great power of God.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11</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to him they had regard, because that of long time he had bewitched them with sorceries.</a:t>
            </a:r>
          </a:p>
        </p:txBody>
      </p:sp>
      <p:pic>
        <p:nvPicPr>
          <p:cNvPr id="1026" name="Picture 2">
            <a:extLst>
              <a:ext uri="{FF2B5EF4-FFF2-40B4-BE49-F238E27FC236}">
                <a16:creationId xmlns:a16="http://schemas.microsoft.com/office/drawing/2014/main" id="{2FFDB533-DD3F-4048-8E1C-C18C27892C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6046" y="616017"/>
            <a:ext cx="5091765" cy="5659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8312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75360" y="1193801"/>
            <a:ext cx="4876800" cy="38054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9</a:t>
            </a:r>
            <a:r>
              <a:rPr kumimoji="0" lang="en-US" sz="2133" b="0" i="0" u="none" strike="noStrike" kern="1200" cap="none" spc="0" normalizeH="0" baseline="0" noProof="0" dirty="0">
                <a:ln>
                  <a:noFill/>
                </a:ln>
                <a:solidFill>
                  <a:prstClr val="black"/>
                </a:solidFill>
                <a:effectLst/>
                <a:uLnTx/>
                <a:uFillTx/>
                <a:latin typeface="Candara"/>
                <a:ea typeface="+mn-ea"/>
                <a:cs typeface="+mn-cs"/>
              </a:rPr>
              <a:t> But there was a certain man, called Simon, which beforetime in the same city used sorcery, and bewitched the people of Samaria, giving out that himself was some great one: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10</a:t>
            </a:r>
            <a:r>
              <a:rPr kumimoji="0" lang="en-US" sz="2133" b="0" i="0" u="none" strike="noStrike" kern="1200" cap="none" spc="0" normalizeH="0" baseline="0" noProof="0" dirty="0">
                <a:ln>
                  <a:noFill/>
                </a:ln>
                <a:solidFill>
                  <a:prstClr val="black"/>
                </a:solidFill>
                <a:effectLst/>
                <a:uLnTx/>
                <a:uFillTx/>
                <a:latin typeface="Candara"/>
                <a:ea typeface="+mn-ea"/>
                <a:cs typeface="+mn-cs"/>
              </a:rPr>
              <a:t> To whom they all gave heed,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from the least to the greatest, saying,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This man is the great power of God.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11</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to him they had regard, because that of long time he had bewitched them with sorceries.</a:t>
            </a:r>
          </a:p>
        </p:txBody>
      </p:sp>
      <p:sp>
        <p:nvSpPr>
          <p:cNvPr id="3" name="TextBox 2"/>
          <p:cNvSpPr txBox="1"/>
          <p:nvPr/>
        </p:nvSpPr>
        <p:spPr>
          <a:xfrm>
            <a:off x="6705600" y="2209800"/>
            <a:ext cx="4267200" cy="909864"/>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KG Ten Thousand Reasons Alt" panose="02000000000000000000" pitchFamily="2" charset="0"/>
                <a:ea typeface="+mn-ea"/>
                <a:cs typeface="+mn-cs"/>
              </a:rPr>
              <a:t>The religion of the Samaritans was a hybrid of Judaism and pagan religions.</a:t>
            </a:r>
          </a:p>
        </p:txBody>
      </p:sp>
    </p:spTree>
    <p:extLst>
      <p:ext uri="{BB962C8B-B14F-4D97-AF65-F5344CB8AC3E}">
        <p14:creationId xmlns:p14="http://schemas.microsoft.com/office/powerpoint/2010/main" val="3153008663"/>
      </p:ext>
    </p:extLst>
  </p:cSld>
  <p:clrMapOvr>
    <a:masterClrMapping/>
  </p:clrMapOvr>
  <p:transition spd="med">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75360" y="1584960"/>
            <a:ext cx="4876800" cy="309770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12</a:t>
            </a:r>
            <a:r>
              <a:rPr kumimoji="0" lang="en-US" sz="2133" b="0" i="0" u="none" strike="noStrike" kern="1200" cap="none" spc="0" normalizeH="0" baseline="0" noProof="0" dirty="0">
                <a:ln>
                  <a:noFill/>
                </a:ln>
                <a:solidFill>
                  <a:prstClr val="black"/>
                </a:solidFill>
                <a:effectLst/>
                <a:uLnTx/>
                <a:uFillTx/>
                <a:latin typeface="Candara"/>
                <a:ea typeface="+mn-ea"/>
                <a:cs typeface="+mn-cs"/>
              </a:rPr>
              <a:t> But when they believed Philip preaching the things concerning the kingdom of God, and the name of Jesus Christ, they were baptized, both men and women.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13</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Simon himself believed also: and when he was baptized, he continued with Philip, and wondered, beholding the miracles and signs which were done.</a:t>
            </a:r>
          </a:p>
        </p:txBody>
      </p:sp>
      <p:pic>
        <p:nvPicPr>
          <p:cNvPr id="1026" name="Picture 2">
            <a:extLst>
              <a:ext uri="{FF2B5EF4-FFF2-40B4-BE49-F238E27FC236}">
                <a16:creationId xmlns:a16="http://schemas.microsoft.com/office/drawing/2014/main" id="{F1A6445A-33CB-43CA-B33A-838E868883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9840" y="654518"/>
            <a:ext cx="4969844" cy="558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3778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75360" y="975361"/>
            <a:ext cx="3698240" cy="479015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14</a:t>
            </a:r>
            <a:r>
              <a:rPr kumimoji="0" lang="en-US" sz="2133" b="0" i="0" u="none" strike="noStrike" kern="1200" cap="none" spc="0" normalizeH="0" baseline="0" noProof="0" dirty="0">
                <a:ln>
                  <a:noFill/>
                </a:ln>
                <a:solidFill>
                  <a:prstClr val="white"/>
                </a:solidFill>
                <a:effectLst/>
                <a:uLnTx/>
                <a:uFillTx/>
                <a:latin typeface="Candara"/>
                <a:ea typeface="+mn-ea"/>
                <a:cs typeface="+mn-cs"/>
              </a:rPr>
              <a:t> Now when the apostles which were at Jerusalem heard that Samaria had received the word of God, they sent unto them Peter  and John: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15</a:t>
            </a:r>
            <a:r>
              <a:rPr kumimoji="0" lang="en-US" sz="2133" b="0" i="0" u="none" strike="noStrike" kern="1200" cap="none" spc="0" normalizeH="0" baseline="0" noProof="0" dirty="0">
                <a:ln>
                  <a:noFill/>
                </a:ln>
                <a:solidFill>
                  <a:prstClr val="white"/>
                </a:solidFill>
                <a:effectLst/>
                <a:uLnTx/>
                <a:uFillTx/>
                <a:latin typeface="Candara"/>
                <a:ea typeface="+mn-ea"/>
                <a:cs typeface="+mn-cs"/>
              </a:rPr>
              <a:t> Who, when they were come down, prayed for them, that they might receive the Holy Ghost: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16</a:t>
            </a:r>
            <a:r>
              <a:rPr kumimoji="0" lang="en-US" sz="2133" b="0" i="0" u="none" strike="noStrike" kern="1200" cap="none" spc="0" normalizeH="0" baseline="0" noProof="0" dirty="0">
                <a:ln>
                  <a:noFill/>
                </a:ln>
                <a:solidFill>
                  <a:prstClr val="white"/>
                </a:solidFill>
                <a:effectLst/>
                <a:uLnTx/>
                <a:uFillTx/>
                <a:latin typeface="Candara"/>
                <a:ea typeface="+mn-ea"/>
                <a:cs typeface="+mn-cs"/>
              </a:rPr>
              <a:t> (For as yet he was fallen upon none of them: only they were baptized in the name of the Lord Jesus.)  </a:t>
            </a:r>
          </a:p>
        </p:txBody>
      </p:sp>
      <p:pic>
        <p:nvPicPr>
          <p:cNvPr id="2050" name="Picture 2">
            <a:extLst>
              <a:ext uri="{FF2B5EF4-FFF2-40B4-BE49-F238E27FC236}">
                <a16:creationId xmlns:a16="http://schemas.microsoft.com/office/drawing/2014/main" id="{86EC052D-BBAD-4CF5-B741-487654D764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2771" y="1049154"/>
            <a:ext cx="5207267" cy="4790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2570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97280" y="1584960"/>
            <a:ext cx="4795520" cy="211301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17</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laid they </a:t>
            </a:r>
            <a:r>
              <a:rPr kumimoji="0" lang="en-US" sz="2133" b="0" i="1" u="none" strike="noStrike" kern="1200" cap="none" spc="0" normalizeH="0" baseline="0" noProof="0" dirty="0">
                <a:ln>
                  <a:noFill/>
                </a:ln>
                <a:solidFill>
                  <a:prstClr val="black"/>
                </a:solidFill>
                <a:effectLst/>
                <a:uLnTx/>
                <a:uFillTx/>
                <a:latin typeface="Candara"/>
                <a:ea typeface="+mn-ea"/>
                <a:cs typeface="+mn-cs"/>
              </a:rPr>
              <a:t>their </a:t>
            </a:r>
            <a:r>
              <a:rPr kumimoji="0" lang="en-US" sz="2133" b="0" i="0" u="none" strike="noStrike" kern="1200" cap="none" spc="0" normalizeH="0" baseline="0" noProof="0" dirty="0">
                <a:ln>
                  <a:noFill/>
                </a:ln>
                <a:solidFill>
                  <a:prstClr val="black"/>
                </a:solidFill>
                <a:effectLst/>
                <a:uLnTx/>
                <a:uFillTx/>
                <a:latin typeface="Candara"/>
                <a:ea typeface="+mn-ea"/>
                <a:cs typeface="+mn-cs"/>
              </a:rPr>
              <a:t>hands on them, and they received the Holy Ghost.</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18</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Simon saw that through laying on of the apostles' hands the Holy Ghost was given, he offered them money,</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0780" y="787401"/>
            <a:ext cx="4758659" cy="5384799"/>
          </a:xfrm>
          <a:prstGeom prst="rect">
            <a:avLst/>
          </a:prstGeom>
        </p:spPr>
      </p:pic>
    </p:spTree>
    <p:extLst>
      <p:ext uri="{BB962C8B-B14F-4D97-AF65-F5344CB8AC3E}">
        <p14:creationId xmlns:p14="http://schemas.microsoft.com/office/powerpoint/2010/main" val="26145811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796BD7-181F-40E0-899F-8F9DC10A5A8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263" y="481263"/>
            <a:ext cx="11213432" cy="5823283"/>
          </a:xfrm>
          <a:prstGeom prst="rect">
            <a:avLst/>
          </a:prstGeom>
          <a:noFill/>
          <a:ln>
            <a:noFill/>
          </a:ln>
        </p:spPr>
      </p:pic>
    </p:spTree>
    <p:extLst>
      <p:ext uri="{BB962C8B-B14F-4D97-AF65-F5344CB8AC3E}">
        <p14:creationId xmlns:p14="http://schemas.microsoft.com/office/powerpoint/2010/main" val="32678050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97280" y="1584960"/>
            <a:ext cx="4795520" cy="314900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17</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laid they </a:t>
            </a:r>
            <a:r>
              <a:rPr kumimoji="0" lang="en-US" sz="2133" b="0" i="1" u="none" strike="noStrike" kern="1200" cap="none" spc="0" normalizeH="0" baseline="0" noProof="0" dirty="0">
                <a:ln>
                  <a:noFill/>
                </a:ln>
                <a:solidFill>
                  <a:prstClr val="black"/>
                </a:solidFill>
                <a:effectLst/>
                <a:uLnTx/>
                <a:uFillTx/>
                <a:latin typeface="Candara"/>
                <a:ea typeface="+mn-ea"/>
                <a:cs typeface="+mn-cs"/>
              </a:rPr>
              <a:t>their </a:t>
            </a:r>
            <a:r>
              <a:rPr kumimoji="0" lang="en-US" sz="2133" b="0" i="0" u="none" strike="noStrike" kern="1200" cap="none" spc="0" normalizeH="0" baseline="0" noProof="0" dirty="0">
                <a:ln>
                  <a:noFill/>
                </a:ln>
                <a:solidFill>
                  <a:prstClr val="black"/>
                </a:solidFill>
                <a:effectLst/>
                <a:uLnTx/>
                <a:uFillTx/>
                <a:latin typeface="Candara"/>
                <a:ea typeface="+mn-ea"/>
                <a:cs typeface="+mn-cs"/>
              </a:rPr>
              <a:t>hands on them, and they received the Holy Ghost.</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18</a:t>
            </a:r>
            <a:r>
              <a:rPr kumimoji="0" lang="en-US" sz="2133" b="0" i="0" u="none" strike="noStrike" kern="1200" cap="none" spc="0" normalizeH="0" baseline="0" noProof="0" dirty="0">
                <a:ln>
                  <a:noFill/>
                </a:ln>
                <a:solidFill>
                  <a:prstClr val="black"/>
                </a:solidFill>
                <a:effectLst/>
                <a:uLnTx/>
                <a:uFillTx/>
                <a:latin typeface="Candara"/>
                <a:ea typeface="+mn-ea"/>
                <a:cs typeface="+mn-cs"/>
              </a:rPr>
              <a:t> And when Simon saw that through laying on of the apostles' hands the Holy Ghost was given, he offered them money,</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19</a:t>
            </a:r>
            <a:r>
              <a:rPr kumimoji="0" lang="en-US" sz="2133" b="0" i="0" u="none" strike="noStrike" kern="1200" cap="none" spc="0" normalizeH="0" baseline="0" noProof="0" dirty="0">
                <a:ln>
                  <a:noFill/>
                </a:ln>
                <a:solidFill>
                  <a:prstClr val="black"/>
                </a:solidFill>
                <a:effectLst/>
                <a:uLnTx/>
                <a:uFillTx/>
                <a:latin typeface="Candara"/>
                <a:ea typeface="+mn-ea"/>
                <a:cs typeface="+mn-cs"/>
              </a:rPr>
              <a:t> Saying, Give me also this power, that on whomsoever I lay hands, he may receive the Holy Ghost.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3543" y="787401"/>
            <a:ext cx="4753132" cy="5384799"/>
          </a:xfrm>
          <a:prstGeom prst="rect">
            <a:avLst/>
          </a:prstGeom>
        </p:spPr>
      </p:pic>
    </p:spTree>
    <p:extLst>
      <p:ext uri="{BB962C8B-B14F-4D97-AF65-F5344CB8AC3E}">
        <p14:creationId xmlns:p14="http://schemas.microsoft.com/office/powerpoint/2010/main" val="36580445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97280" y="1216661"/>
            <a:ext cx="4795520" cy="390805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20</a:t>
            </a:r>
            <a:r>
              <a:rPr kumimoji="0" lang="en-US" sz="2133" b="0" i="0" u="none" strike="noStrike" kern="1200" cap="none" spc="0" normalizeH="0" baseline="0" noProof="0" dirty="0">
                <a:ln>
                  <a:noFill/>
                </a:ln>
                <a:solidFill>
                  <a:prstClr val="black"/>
                </a:solidFill>
                <a:effectLst/>
                <a:uLnTx/>
                <a:uFillTx/>
                <a:latin typeface="Candara"/>
                <a:ea typeface="+mn-ea"/>
                <a:cs typeface="+mn-cs"/>
              </a:rPr>
              <a:t> But Peter said unto him, Thy money perish with thee, because thou hast thought that the gift of God may be purchased with money.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22</a:t>
            </a:r>
            <a:r>
              <a:rPr kumimoji="0" lang="en-US" sz="2133" b="0" i="0" u="none" strike="noStrike" kern="1200" cap="none" spc="0" normalizeH="0" baseline="0" noProof="0" dirty="0">
                <a:ln>
                  <a:noFill/>
                </a:ln>
                <a:solidFill>
                  <a:prstClr val="black"/>
                </a:solidFill>
                <a:effectLst/>
                <a:uLnTx/>
                <a:uFillTx/>
                <a:latin typeface="Candara"/>
                <a:ea typeface="+mn-ea"/>
                <a:cs typeface="+mn-cs"/>
              </a:rPr>
              <a:t> Repent therefore of this thy wickedness, and pray God, if perhaps the thought of thine heart may be forgiven thee.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23</a:t>
            </a:r>
            <a:r>
              <a:rPr kumimoji="0" lang="en-US" sz="2133" b="0" i="0" u="none" strike="noStrike" kern="1200" cap="none" spc="0" normalizeH="0" baseline="0" noProof="0" dirty="0">
                <a:ln>
                  <a:noFill/>
                </a:ln>
                <a:solidFill>
                  <a:prstClr val="black"/>
                </a:solidFill>
                <a:effectLst/>
                <a:uLnTx/>
                <a:uFillTx/>
                <a:latin typeface="Candara"/>
                <a:ea typeface="+mn-ea"/>
                <a:cs typeface="+mn-cs"/>
              </a:rPr>
              <a:t> For I perceive that thou art in the gall of bitterness, and </a:t>
            </a:r>
            <a:r>
              <a:rPr kumimoji="0" lang="en-US" sz="2133" b="0" i="1" u="none" strike="noStrike" kern="1200" cap="none" spc="0" normalizeH="0" baseline="0" noProof="0" dirty="0">
                <a:ln>
                  <a:noFill/>
                </a:ln>
                <a:solidFill>
                  <a:prstClr val="black"/>
                </a:solidFill>
                <a:effectLst/>
                <a:uLnTx/>
                <a:uFillTx/>
                <a:latin typeface="Candara"/>
                <a:ea typeface="+mn-ea"/>
                <a:cs typeface="+mn-cs"/>
              </a:rPr>
              <a:t>in </a:t>
            </a:r>
            <a:r>
              <a:rPr kumimoji="0" lang="en-US" sz="2133" b="0" i="0" u="none" strike="noStrike" kern="1200" cap="none" spc="0" normalizeH="0" baseline="0" noProof="0" dirty="0">
                <a:ln>
                  <a:noFill/>
                </a:ln>
                <a:solidFill>
                  <a:prstClr val="black"/>
                </a:solidFill>
                <a:effectLst/>
                <a:uLnTx/>
                <a:uFillTx/>
                <a:latin typeface="Candara"/>
                <a:ea typeface="+mn-ea"/>
                <a:cs typeface="+mn-cs"/>
              </a:rPr>
              <a:t>the bond of iniquity.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3544" y="823988"/>
            <a:ext cx="4753133" cy="5311625"/>
          </a:xfrm>
          <a:prstGeom prst="rect">
            <a:avLst/>
          </a:prstGeom>
        </p:spPr>
      </p:pic>
    </p:spTree>
    <p:extLst>
      <p:ext uri="{BB962C8B-B14F-4D97-AF65-F5344CB8AC3E}">
        <p14:creationId xmlns:p14="http://schemas.microsoft.com/office/powerpoint/2010/main" val="11500666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97280" y="2195910"/>
            <a:ext cx="4795520" cy="14052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24</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answered Simon, and said,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Pray ye to the Lord for me, that none of these things which ye have spoken come upon me.</a:t>
            </a:r>
          </a:p>
        </p:txBody>
      </p:sp>
      <p:sp>
        <p:nvSpPr>
          <p:cNvPr id="2" name="TextBox 1"/>
          <p:cNvSpPr txBox="1"/>
          <p:nvPr/>
        </p:nvSpPr>
        <p:spPr>
          <a:xfrm>
            <a:off x="9347200" y="1803400"/>
            <a:ext cx="2032000" cy="31090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1" u="none" strike="noStrike" kern="1200" cap="none" spc="0" normalizeH="0" baseline="0" noProof="0" dirty="0">
                <a:ln>
                  <a:noFill/>
                </a:ln>
                <a:solidFill>
                  <a:prstClr val="white"/>
                </a:solidFill>
                <a:effectLst/>
                <a:uLnTx/>
                <a:uFillTx/>
                <a:latin typeface="Candara"/>
                <a:ea typeface="+mn-ea"/>
                <a:cs typeface="+mn-cs"/>
              </a:rPr>
              <a:t>Simony</a:t>
            </a:r>
            <a:r>
              <a:rPr kumimoji="0" lang="en-US" sz="2133" b="0" i="0" u="none" strike="noStrike" kern="1200" cap="none" spc="0" normalizeH="0" baseline="0" noProof="0" dirty="0">
                <a:ln>
                  <a:noFill/>
                </a:ln>
                <a:solidFill>
                  <a:prstClr val="white"/>
                </a:solidFill>
                <a:effectLst/>
                <a:uLnTx/>
                <a:uFillTx/>
                <a:latin typeface="Candara"/>
                <a:ea typeface="+mn-ea"/>
                <a:cs typeface="+mn-cs"/>
              </a:rPr>
              <a:t>  </a:t>
            </a:r>
            <a:br>
              <a:rPr kumimoji="0" lang="en-US" sz="2133" b="0" i="0" u="none" strike="noStrike" kern="1200" cap="none" spc="0" normalizeH="0" baseline="0" noProof="0" dirty="0">
                <a:ln>
                  <a:noFill/>
                </a:ln>
                <a:solidFill>
                  <a:prstClr val="white"/>
                </a:solidFill>
                <a:effectLst/>
                <a:uLnTx/>
                <a:uFillTx/>
                <a:latin typeface="Candara"/>
                <a:ea typeface="+mn-ea"/>
                <a:cs typeface="+mn-cs"/>
              </a:rPr>
            </a:br>
            <a:r>
              <a:rPr kumimoji="0" lang="en-US" sz="1867" b="0" i="0" u="none" strike="noStrike" kern="1200" cap="none" spc="0" normalizeH="0" baseline="0" noProof="0" dirty="0">
                <a:ln>
                  <a:noFill/>
                </a:ln>
                <a:solidFill>
                  <a:prstClr val="white"/>
                </a:solidFill>
                <a:effectLst/>
                <a:uLnTx/>
                <a:uFillTx/>
                <a:latin typeface="Candara"/>
                <a:ea typeface="+mn-ea"/>
                <a:cs typeface="+mn-cs"/>
              </a:rPr>
              <a:t>(</a:t>
            </a:r>
            <a:r>
              <a:rPr kumimoji="0" lang="en-US" sz="1600" b="0" i="0" u="none" strike="noStrike" kern="1200" cap="none" spc="0" normalizeH="0" baseline="0" noProof="0" dirty="0" err="1">
                <a:ln>
                  <a:noFill/>
                </a:ln>
                <a:solidFill>
                  <a:prstClr val="white"/>
                </a:solidFill>
                <a:effectLst/>
                <a:uLnTx/>
                <a:uFillTx/>
                <a:latin typeface="Candara"/>
                <a:ea typeface="+mn-ea"/>
                <a:cs typeface="+mn-cs"/>
              </a:rPr>
              <a:t>sahy</a:t>
            </a:r>
            <a:r>
              <a:rPr kumimoji="0" lang="en-US" sz="1600" b="0" i="0" u="none" strike="noStrike" kern="1200" cap="none" spc="0" normalizeH="0" baseline="0" noProof="0" dirty="0">
                <a:ln>
                  <a:noFill/>
                </a:ln>
                <a:solidFill>
                  <a:prstClr val="white"/>
                </a:solidFill>
                <a:effectLst/>
                <a:uLnTx/>
                <a:uFillTx/>
                <a:latin typeface="Candara"/>
                <a:ea typeface="+mn-ea"/>
                <a:cs typeface="+mn-cs"/>
              </a:rPr>
              <a:t>-</a:t>
            </a:r>
            <a:r>
              <a:rPr kumimoji="0" lang="en-US" sz="1600" b="0" i="0" u="none" strike="noStrike" kern="1200" cap="none" spc="0" normalizeH="0" baseline="0" noProof="0" dirty="0" err="1">
                <a:ln>
                  <a:noFill/>
                </a:ln>
                <a:solidFill>
                  <a:prstClr val="white"/>
                </a:solidFill>
                <a:effectLst/>
                <a:uLnTx/>
                <a:uFillTx/>
                <a:latin typeface="Candara"/>
                <a:ea typeface="+mn-ea"/>
                <a:cs typeface="+mn-cs"/>
              </a:rPr>
              <a:t>muh</a:t>
            </a:r>
            <a:r>
              <a:rPr kumimoji="0" lang="en-US" sz="1600" b="0" i="0" u="none" strike="noStrike" kern="1200" cap="none" spc="0" normalizeH="0" baseline="0" noProof="0" dirty="0">
                <a:ln>
                  <a:noFill/>
                </a:ln>
                <a:solidFill>
                  <a:prstClr val="white"/>
                </a:solidFill>
                <a:effectLst/>
                <a:uLnTx/>
                <a:uFillTx/>
                <a:latin typeface="Candara"/>
                <a:ea typeface="+mn-ea"/>
                <a:cs typeface="+mn-cs"/>
              </a:rPr>
              <a:t>-nee) </a:t>
            </a:r>
            <a:r>
              <a:rPr kumimoji="0" lang="en-US" sz="1600" b="0" i="1" u="none" strike="noStrike" kern="1200" cap="none" spc="0" normalizeH="0" baseline="0" noProof="0" dirty="0">
                <a:ln>
                  <a:noFill/>
                </a:ln>
                <a:solidFill>
                  <a:prstClr val="white"/>
                </a:solidFill>
                <a:effectLst/>
                <a:uLnTx/>
                <a:uFillTx/>
                <a:latin typeface="Candara"/>
                <a:ea typeface="+mn-ea"/>
                <a:cs typeface="+mn-cs"/>
              </a:rPr>
              <a:t>n.</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Candara"/>
                <a:ea typeface="+mn-ea"/>
                <a:cs typeface="+mn-cs"/>
              </a:rPr>
              <a:t>1. </a:t>
            </a:r>
            <a:r>
              <a:rPr kumimoji="0" lang="en-US" sz="1867" b="0" i="0" u="none" strike="noStrike" kern="1200" cap="none" spc="0" normalizeH="0" baseline="0" noProof="0" dirty="0">
                <a:ln>
                  <a:noFill/>
                </a:ln>
                <a:solidFill>
                  <a:prstClr val="white"/>
                </a:solidFill>
                <a:effectLst/>
                <a:uLnTx/>
                <a:uFillTx/>
                <a:latin typeface="Candara"/>
                <a:ea typeface="+mn-ea"/>
                <a:cs typeface="+mn-cs"/>
              </a:rPr>
              <a:t>the making of profit out of sacred things. </a:t>
            </a:r>
          </a:p>
          <a:p>
            <a:pPr marL="0" marR="0" lvl="0" indent="0" algn="l" defTabSz="1219170" rtl="0" eaLnBrk="1" fontAlgn="auto" latinLnBrk="0" hangingPunct="1">
              <a:lnSpc>
                <a:spcPct val="100000"/>
              </a:lnSpc>
              <a:spcBef>
                <a:spcPts val="40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Candara"/>
                <a:ea typeface="+mn-ea"/>
                <a:cs typeface="+mn-cs"/>
              </a:rPr>
              <a:t>2. </a:t>
            </a:r>
            <a:r>
              <a:rPr kumimoji="0" lang="en-US" sz="1867" b="0" i="0" u="none" strike="noStrike" kern="1200" cap="none" spc="0" normalizeH="0" baseline="0" noProof="0" dirty="0">
                <a:ln>
                  <a:noFill/>
                </a:ln>
                <a:solidFill>
                  <a:prstClr val="white"/>
                </a:solidFill>
                <a:effectLst/>
                <a:uLnTx/>
                <a:uFillTx/>
                <a:latin typeface="Candara"/>
                <a:ea typeface="+mn-ea"/>
                <a:cs typeface="+mn-cs"/>
              </a:rPr>
              <a:t>the buying or selling of ecclesiastical </a:t>
            </a:r>
            <a:r>
              <a:rPr kumimoji="0" lang="en-US" sz="1867" b="0" i="0" u="none" strike="noStrike" kern="1200" cap="none" spc="0" normalizeH="0" baseline="0" noProof="0" dirty="0" err="1">
                <a:ln>
                  <a:noFill/>
                </a:ln>
                <a:solidFill>
                  <a:prstClr val="white"/>
                </a:solidFill>
                <a:effectLst/>
                <a:uLnTx/>
                <a:uFillTx/>
                <a:latin typeface="Candara"/>
                <a:ea typeface="+mn-ea"/>
                <a:cs typeface="+mn-cs"/>
              </a:rPr>
              <a:t>preferments</a:t>
            </a:r>
            <a:r>
              <a:rPr kumimoji="0" lang="en-US" sz="1867" b="0" i="0" u="none" strike="noStrike" kern="1200" cap="none" spc="0" normalizeH="0" baseline="0" noProof="0" dirty="0">
                <a:ln>
                  <a:noFill/>
                </a:ln>
                <a:solidFill>
                  <a:prstClr val="white"/>
                </a:solidFill>
                <a:effectLst/>
                <a:uLnTx/>
                <a:uFillTx/>
                <a:latin typeface="Candara"/>
                <a:ea typeface="+mn-ea"/>
                <a:cs typeface="+mn-cs"/>
              </a:rPr>
              <a:t>, benefices, etc.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498601"/>
            <a:ext cx="2863416" cy="3760391"/>
          </a:xfrm>
          <a:prstGeom prst="rect">
            <a:avLst/>
          </a:prstGeom>
        </p:spPr>
      </p:pic>
    </p:spTree>
    <p:extLst>
      <p:ext uri="{BB962C8B-B14F-4D97-AF65-F5344CB8AC3E}">
        <p14:creationId xmlns:p14="http://schemas.microsoft.com/office/powerpoint/2010/main" val="37961279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75360" y="1828800"/>
            <a:ext cx="4775200" cy="173348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25</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they, when they had testified  and preached the word of the Lord, returned to Jerusalem, and preached the gospel in many villages of the Samaritans.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6619" y="889000"/>
            <a:ext cx="4123797" cy="5044779"/>
          </a:xfrm>
          <a:prstGeom prst="rect">
            <a:avLst/>
          </a:prstGeom>
        </p:spPr>
      </p:pic>
    </p:spTree>
    <p:extLst>
      <p:ext uri="{BB962C8B-B14F-4D97-AF65-F5344CB8AC3E}">
        <p14:creationId xmlns:p14="http://schemas.microsoft.com/office/powerpoint/2010/main" val="409462388"/>
      </p:ext>
    </p:extLst>
  </p:cSld>
  <p:clrMapOvr>
    <a:masterClrMapping/>
  </p:clrMapOvr>
  <p:transition spd="med">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5360" y="889000"/>
            <a:ext cx="4846320" cy="173348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26</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 angel of the Lord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spake</a:t>
            </a:r>
            <a:r>
              <a:rPr kumimoji="0" lang="en-US" sz="2133" b="0" i="0" u="none" strike="noStrike" kern="1200" cap="none" spc="0" normalizeH="0" baseline="0" noProof="0" dirty="0">
                <a:ln>
                  <a:noFill/>
                </a:ln>
                <a:solidFill>
                  <a:prstClr val="black"/>
                </a:solidFill>
                <a:effectLst/>
                <a:uLnTx/>
                <a:uFillTx/>
                <a:latin typeface="Candara"/>
                <a:ea typeface="+mn-ea"/>
                <a:cs typeface="+mn-cs"/>
              </a:rPr>
              <a:t> unto Philip, saying, Arise, and go toward the south unto the way that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goeth</a:t>
            </a:r>
            <a:r>
              <a:rPr kumimoji="0" lang="en-US" sz="2133" b="0" i="0" u="none" strike="noStrike" kern="1200" cap="none" spc="0" normalizeH="0" baseline="0" noProof="0" dirty="0">
                <a:ln>
                  <a:noFill/>
                </a:ln>
                <a:solidFill>
                  <a:prstClr val="black"/>
                </a:solidFill>
                <a:effectLst/>
                <a:uLnTx/>
                <a:uFillTx/>
                <a:latin typeface="Candara"/>
                <a:ea typeface="+mn-ea"/>
                <a:cs typeface="+mn-cs"/>
              </a:rPr>
              <a:t> down from Jerusalem unto Gaza, which is desert.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401" y="787401"/>
            <a:ext cx="4668871" cy="5283195"/>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3802" y="2405707"/>
            <a:ext cx="2368199" cy="2750493"/>
          </a:xfrm>
          <a:prstGeom prst="rect">
            <a:avLst/>
          </a:prstGeom>
        </p:spPr>
      </p:pic>
    </p:spTree>
    <p:extLst>
      <p:ext uri="{BB962C8B-B14F-4D97-AF65-F5344CB8AC3E}">
        <p14:creationId xmlns:p14="http://schemas.microsoft.com/office/powerpoint/2010/main" val="501153886"/>
      </p:ext>
    </p:extLst>
  </p:cSld>
  <p:clrMapOvr>
    <a:masterClrMapping/>
  </p:clrMapOvr>
  <p:transitio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5360" y="889000"/>
            <a:ext cx="4846320" cy="173348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26</a:t>
            </a:r>
            <a:r>
              <a:rPr kumimoji="0" lang="en-US" sz="2133" b="0" i="0" u="none" strike="noStrike" kern="1200" cap="none" spc="0" normalizeH="0" baseline="0" noProof="0" dirty="0">
                <a:ln>
                  <a:noFill/>
                </a:ln>
                <a:solidFill>
                  <a:prstClr val="black"/>
                </a:solidFill>
                <a:effectLst/>
                <a:uLnTx/>
                <a:uFillTx/>
                <a:latin typeface="Candara"/>
                <a:ea typeface="+mn-ea"/>
                <a:cs typeface="+mn-cs"/>
              </a:rPr>
              <a:t> And the angel of the Lord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spake</a:t>
            </a:r>
            <a:r>
              <a:rPr kumimoji="0" lang="en-US" sz="2133" b="0" i="0" u="none" strike="noStrike" kern="1200" cap="none" spc="0" normalizeH="0" baseline="0" noProof="0" dirty="0">
                <a:ln>
                  <a:noFill/>
                </a:ln>
                <a:solidFill>
                  <a:prstClr val="black"/>
                </a:solidFill>
                <a:effectLst/>
                <a:uLnTx/>
                <a:uFillTx/>
                <a:latin typeface="Candara"/>
                <a:ea typeface="+mn-ea"/>
                <a:cs typeface="+mn-cs"/>
              </a:rPr>
              <a:t> unto Philip, saying, Arise, and go toward the south unto the way that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goeth</a:t>
            </a:r>
            <a:r>
              <a:rPr kumimoji="0" lang="en-US" sz="2133" b="0" i="0" u="none" strike="noStrike" kern="1200" cap="none" spc="0" normalizeH="0" baseline="0" noProof="0" dirty="0">
                <a:ln>
                  <a:noFill/>
                </a:ln>
                <a:solidFill>
                  <a:prstClr val="black"/>
                </a:solidFill>
                <a:effectLst/>
                <a:uLnTx/>
                <a:uFillTx/>
                <a:latin typeface="Candara"/>
                <a:ea typeface="+mn-ea"/>
                <a:cs typeface="+mn-cs"/>
              </a:rPr>
              <a:t> down from Jerusalem unto Gaza, which is desert.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401" y="787402"/>
            <a:ext cx="4668871" cy="5283196"/>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3802" y="2405707"/>
            <a:ext cx="2368199" cy="2750493"/>
          </a:xfrm>
          <a:prstGeom prst="rect">
            <a:avLst/>
          </a:prstGeom>
        </p:spPr>
      </p:pic>
    </p:spTree>
    <p:extLst>
      <p:ext uri="{BB962C8B-B14F-4D97-AF65-F5344CB8AC3E}">
        <p14:creationId xmlns:p14="http://schemas.microsoft.com/office/powerpoint/2010/main" val="2308199032"/>
      </p:ext>
    </p:extLst>
  </p:cSld>
  <p:clrMapOvr>
    <a:masterClrMapping/>
  </p:clrMapOvr>
  <p:transition spd="med">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5360" y="1341121"/>
            <a:ext cx="4846320" cy="357982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27</a:t>
            </a:r>
            <a:r>
              <a:rPr kumimoji="0" lang="en-US" sz="2133" b="0" i="0" u="none" strike="noStrike" kern="1200" cap="none" spc="0" normalizeH="0" baseline="0" noProof="0" dirty="0">
                <a:ln>
                  <a:noFill/>
                </a:ln>
                <a:solidFill>
                  <a:prstClr val="black"/>
                </a:solidFill>
                <a:effectLst/>
                <a:uLnTx/>
                <a:uFillTx/>
                <a:latin typeface="Candara"/>
                <a:ea typeface="+mn-ea"/>
                <a:cs typeface="+mn-cs"/>
              </a:rPr>
              <a:t> And he arose and went: and, behold,   a man of Ethiopia, an eunuch of great authority under Candace queen of the Ethiopians, who had the charge of all her treasure, and had come to Jerusalem for to worship,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28</a:t>
            </a:r>
            <a:r>
              <a:rPr kumimoji="0" lang="en-US" sz="2133" b="0" i="0" u="none" strike="noStrike" kern="1200" cap="none" spc="0" normalizeH="0" baseline="0" noProof="0" dirty="0">
                <a:ln>
                  <a:noFill/>
                </a:ln>
                <a:solidFill>
                  <a:prstClr val="black"/>
                </a:solidFill>
                <a:effectLst/>
                <a:uLnTx/>
                <a:uFillTx/>
                <a:latin typeface="Candara"/>
                <a:ea typeface="+mn-ea"/>
                <a:cs typeface="+mn-cs"/>
              </a:rPr>
              <a:t> Was returning, and sitting in his chariot read Esaias the prophet.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29</a:t>
            </a:r>
            <a:r>
              <a:rPr kumimoji="0" lang="en-US" sz="2133" b="0" i="0" u="none" strike="noStrike" kern="1200" cap="none" spc="0" normalizeH="0" baseline="0" noProof="0" dirty="0">
                <a:ln>
                  <a:noFill/>
                </a:ln>
                <a:solidFill>
                  <a:prstClr val="black"/>
                </a:solidFill>
                <a:effectLst/>
                <a:uLnTx/>
                <a:uFillTx/>
                <a:latin typeface="Candara"/>
                <a:ea typeface="+mn-ea"/>
                <a:cs typeface="+mn-cs"/>
              </a:rPr>
              <a:t> Then the Spirit said unto Philip, </a:t>
            </a:r>
            <a:br>
              <a:rPr kumimoji="0" lang="en-US" sz="2133" b="0" i="0" u="none" strike="noStrike" kern="1200" cap="none" spc="0" normalizeH="0" baseline="0" noProof="0" dirty="0">
                <a:ln>
                  <a:noFill/>
                </a:ln>
                <a:solidFill>
                  <a:prstClr val="black"/>
                </a:solidFill>
                <a:effectLst/>
                <a:uLnTx/>
                <a:uFillTx/>
                <a:latin typeface="Candara"/>
                <a:ea typeface="+mn-ea"/>
                <a:cs typeface="+mn-cs"/>
              </a:rPr>
            </a:br>
            <a:r>
              <a:rPr kumimoji="0" lang="en-US" sz="2133" b="0" i="0" u="none" strike="noStrike" kern="1200" cap="none" spc="0" normalizeH="0" baseline="0" noProof="0" dirty="0">
                <a:ln>
                  <a:noFill/>
                </a:ln>
                <a:solidFill>
                  <a:prstClr val="black"/>
                </a:solidFill>
                <a:effectLst/>
                <a:uLnTx/>
                <a:uFillTx/>
                <a:latin typeface="Candara"/>
                <a:ea typeface="+mn-ea"/>
                <a:cs typeface="+mn-cs"/>
              </a:rPr>
              <a:t>Go near, and join thyself to this chariot.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998" y="787400"/>
            <a:ext cx="3701677" cy="5283200"/>
          </a:xfrm>
          <a:prstGeom prst="rect">
            <a:avLst/>
          </a:prstGeom>
        </p:spPr>
      </p:pic>
    </p:spTree>
    <p:extLst>
      <p:ext uri="{BB962C8B-B14F-4D97-AF65-F5344CB8AC3E}">
        <p14:creationId xmlns:p14="http://schemas.microsoft.com/office/powerpoint/2010/main" val="23495280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5360" y="1584960"/>
            <a:ext cx="4846320" cy="292336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30</a:t>
            </a:r>
            <a:r>
              <a:rPr kumimoji="0" lang="en-US" sz="2133" b="0" i="0" u="none" strike="noStrike" kern="1200" cap="none" spc="0" normalizeH="0" baseline="0" noProof="0" dirty="0">
                <a:ln>
                  <a:noFill/>
                </a:ln>
                <a:solidFill>
                  <a:prstClr val="black"/>
                </a:solidFill>
                <a:effectLst/>
                <a:uLnTx/>
                <a:uFillTx/>
                <a:latin typeface="Candara"/>
                <a:ea typeface="+mn-ea"/>
                <a:cs typeface="+mn-cs"/>
              </a:rPr>
              <a:t> And Philip ran thither to </a:t>
            </a:r>
            <a:r>
              <a:rPr kumimoji="0" lang="en-US" sz="2133" b="0" i="1" u="none" strike="noStrike" kern="1200" cap="none" spc="0" normalizeH="0" baseline="0" noProof="0" dirty="0">
                <a:ln>
                  <a:noFill/>
                </a:ln>
                <a:solidFill>
                  <a:prstClr val="black"/>
                </a:solidFill>
                <a:effectLst/>
                <a:uLnTx/>
                <a:uFillTx/>
                <a:latin typeface="Candara"/>
                <a:ea typeface="+mn-ea"/>
                <a:cs typeface="+mn-cs"/>
              </a:rPr>
              <a:t>him</a:t>
            </a:r>
            <a:r>
              <a:rPr kumimoji="0" lang="en-US" sz="2133" b="0" i="0" u="none" strike="noStrike" kern="1200" cap="none" spc="0" normalizeH="0" baseline="0" noProof="0" dirty="0">
                <a:ln>
                  <a:noFill/>
                </a:ln>
                <a:solidFill>
                  <a:prstClr val="black"/>
                </a:solidFill>
                <a:effectLst/>
                <a:uLnTx/>
                <a:uFillTx/>
                <a:latin typeface="Candara"/>
                <a:ea typeface="+mn-ea"/>
                <a:cs typeface="+mn-cs"/>
              </a:rPr>
              <a:t>, and heard him read the prophet Esaias, and said,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Understandest</a:t>
            </a:r>
            <a:r>
              <a:rPr kumimoji="0" lang="en-US" sz="2133" b="0" i="0" u="none" strike="noStrike" kern="1200" cap="none" spc="0" normalizeH="0" baseline="0" noProof="0" dirty="0">
                <a:ln>
                  <a:noFill/>
                </a:ln>
                <a:solidFill>
                  <a:prstClr val="black"/>
                </a:solidFill>
                <a:effectLst/>
                <a:uLnTx/>
                <a:uFillTx/>
                <a:latin typeface="Candara"/>
                <a:ea typeface="+mn-ea"/>
                <a:cs typeface="+mn-cs"/>
              </a:rPr>
              <a:t> thou what thou </a:t>
            </a:r>
            <a:r>
              <a:rPr kumimoji="0" lang="en-US" sz="2133" b="0" i="0" u="none" strike="noStrike" kern="1200" cap="none" spc="0" normalizeH="0" baseline="0" noProof="0" dirty="0" err="1">
                <a:ln>
                  <a:noFill/>
                </a:ln>
                <a:solidFill>
                  <a:prstClr val="black"/>
                </a:solidFill>
                <a:effectLst/>
                <a:uLnTx/>
                <a:uFillTx/>
                <a:latin typeface="Candara"/>
                <a:ea typeface="+mn-ea"/>
                <a:cs typeface="+mn-cs"/>
              </a:rPr>
              <a:t>readest</a:t>
            </a:r>
            <a:r>
              <a:rPr kumimoji="0" lang="en-US" sz="2133" b="0" i="0" u="none" strike="noStrike" kern="1200" cap="none" spc="0" normalizeH="0" baseline="0" noProof="0" dirty="0">
                <a:ln>
                  <a:noFill/>
                </a:ln>
                <a:solidFill>
                  <a:prstClr val="black"/>
                </a:solidFill>
                <a:effectLst/>
                <a:uLnTx/>
                <a:uFillTx/>
                <a:latin typeface="Candara"/>
                <a:ea typeface="+mn-ea"/>
                <a:cs typeface="+mn-cs"/>
              </a:rPr>
              <a:t>?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31</a:t>
            </a:r>
            <a:r>
              <a:rPr kumimoji="0" lang="en-US" sz="2133" b="0" i="0" u="none" strike="noStrike" kern="1200" cap="none" spc="0" normalizeH="0" baseline="0" noProof="0" dirty="0">
                <a:ln>
                  <a:noFill/>
                </a:ln>
                <a:solidFill>
                  <a:prstClr val="black"/>
                </a:solidFill>
                <a:effectLst/>
                <a:uLnTx/>
                <a:uFillTx/>
                <a:latin typeface="Candara"/>
                <a:ea typeface="+mn-ea"/>
                <a:cs typeface="+mn-cs"/>
              </a:rPr>
              <a:t> And he said, How can I, except some man should guide me?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And he desired Philip that he would come up and sit with him.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1870" y="711200"/>
            <a:ext cx="4400151" cy="5384800"/>
          </a:xfrm>
          <a:prstGeom prst="rect">
            <a:avLst/>
          </a:prstGeom>
        </p:spPr>
      </p:pic>
    </p:spTree>
    <p:extLst>
      <p:ext uri="{BB962C8B-B14F-4D97-AF65-F5344CB8AC3E}">
        <p14:creationId xmlns:p14="http://schemas.microsoft.com/office/powerpoint/2010/main" val="26798371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5360" y="1584960"/>
            <a:ext cx="4846320" cy="325159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32</a:t>
            </a:r>
            <a:r>
              <a:rPr kumimoji="0" lang="en-US" sz="2133" b="0" i="0" u="none" strike="noStrike" kern="1200" cap="none" spc="0" normalizeH="0" baseline="0" noProof="0" dirty="0">
                <a:ln>
                  <a:noFill/>
                </a:ln>
                <a:solidFill>
                  <a:prstClr val="black"/>
                </a:solidFill>
                <a:effectLst/>
                <a:uLnTx/>
                <a:uFillTx/>
                <a:latin typeface="Candara"/>
                <a:ea typeface="+mn-ea"/>
                <a:cs typeface="+mn-cs"/>
              </a:rPr>
              <a:t> The place of the scripture which he read was this,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He was led as a sheep to the slaughter; and like a lamb dumb before his shearer, so opened he not his mouth: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33</a:t>
            </a:r>
            <a:r>
              <a:rPr kumimoji="0" lang="en-US" sz="2133" b="0" i="0" u="none" strike="noStrike" kern="1200" cap="none" spc="0" normalizeH="0" baseline="0" noProof="0" dirty="0">
                <a:ln>
                  <a:noFill/>
                </a:ln>
                <a:solidFill>
                  <a:prstClr val="black"/>
                </a:solidFill>
                <a:effectLst/>
                <a:uLnTx/>
                <a:uFillTx/>
                <a:latin typeface="Candara"/>
                <a:ea typeface="+mn-ea"/>
                <a:cs typeface="+mn-cs"/>
              </a:rPr>
              <a:t> In his humiliation his judgment was taken away: and who shall declare his generation?  for his life is taken from the earth.</a:t>
            </a:r>
          </a:p>
        </p:txBody>
      </p:sp>
      <p:sp>
        <p:nvSpPr>
          <p:cNvPr id="3" name="TextBox 2"/>
          <p:cNvSpPr txBox="1"/>
          <p:nvPr/>
        </p:nvSpPr>
        <p:spPr>
          <a:xfrm>
            <a:off x="6553200" y="1092201"/>
            <a:ext cx="4673600" cy="427770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Candara"/>
                <a:ea typeface="+mn-ea"/>
                <a:cs typeface="+mn-cs"/>
              </a:rPr>
              <a:t>Isaiah 53:7-8 </a:t>
            </a:r>
            <a:r>
              <a:rPr kumimoji="0" lang="en-US" sz="2133" b="0" i="0" u="none" strike="noStrike" kern="1200" cap="none" spc="0" normalizeH="0" baseline="0" noProof="0" dirty="0">
                <a:ln>
                  <a:noFill/>
                </a:ln>
                <a:solidFill>
                  <a:prstClr val="white"/>
                </a:solidFill>
                <a:effectLst/>
                <a:uLnTx/>
                <a:uFillTx/>
                <a:latin typeface="Candara"/>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7</a:t>
            </a:r>
            <a:r>
              <a:rPr kumimoji="0" lang="en-US" sz="2133" b="0" i="0" u="none" strike="noStrike" kern="1200" cap="none" spc="0" normalizeH="0" baseline="0" noProof="0" dirty="0">
                <a:ln>
                  <a:noFill/>
                </a:ln>
                <a:solidFill>
                  <a:prstClr val="white"/>
                </a:solidFill>
                <a:effectLst/>
                <a:uLnTx/>
                <a:uFillTx/>
                <a:latin typeface="Candara"/>
                <a:ea typeface="+mn-ea"/>
                <a:cs typeface="+mn-cs"/>
              </a:rPr>
              <a:t> He was oppressed, and he was afflicted, yet he opened not his mouth: he is brought as a lamb to slaughter, and as a sheep before her shearers is dumb, so he </a:t>
            </a:r>
            <a:r>
              <a:rPr kumimoji="0" lang="en-US" sz="2133" b="0" i="0" u="none" strike="noStrike" kern="1200" cap="none" spc="0" normalizeH="0" baseline="0" noProof="0" dirty="0" err="1">
                <a:ln>
                  <a:noFill/>
                </a:ln>
                <a:solidFill>
                  <a:prstClr val="white"/>
                </a:solidFill>
                <a:effectLst/>
                <a:uLnTx/>
                <a:uFillTx/>
                <a:latin typeface="Candara"/>
                <a:ea typeface="+mn-ea"/>
                <a:cs typeface="+mn-cs"/>
              </a:rPr>
              <a:t>openeth</a:t>
            </a:r>
            <a:r>
              <a:rPr kumimoji="0" lang="en-US" sz="2133" b="0" i="0" u="none" strike="noStrike" kern="1200" cap="none" spc="0" normalizeH="0" baseline="0" noProof="0" dirty="0">
                <a:ln>
                  <a:noFill/>
                </a:ln>
                <a:solidFill>
                  <a:prstClr val="white"/>
                </a:solidFill>
                <a:effectLst/>
                <a:uLnTx/>
                <a:uFillTx/>
                <a:latin typeface="Candara"/>
                <a:ea typeface="+mn-ea"/>
                <a:cs typeface="+mn-cs"/>
              </a:rPr>
              <a:t> not his mouth.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30000" noProof="0" dirty="0">
                <a:ln>
                  <a:noFill/>
                </a:ln>
                <a:solidFill>
                  <a:prstClr val="white"/>
                </a:solidFill>
                <a:effectLst/>
                <a:uLnTx/>
                <a:uFillTx/>
                <a:latin typeface="Candara"/>
                <a:ea typeface="+mn-ea"/>
                <a:cs typeface="+mn-cs"/>
              </a:rPr>
              <a:t>8</a:t>
            </a:r>
            <a:r>
              <a:rPr kumimoji="0" lang="en-US" sz="2400" b="0" i="0" u="none" strike="noStrike" kern="1200" cap="none" spc="0" normalizeH="0" baseline="0" noProof="0" dirty="0">
                <a:ln>
                  <a:noFill/>
                </a:ln>
                <a:solidFill>
                  <a:prstClr val="white"/>
                </a:solidFill>
                <a:effectLst/>
                <a:uLnTx/>
                <a:uFillTx/>
                <a:latin typeface="Candara"/>
                <a:ea typeface="+mn-ea"/>
                <a:cs typeface="+mn-cs"/>
              </a:rPr>
              <a:t> He was taken from prison and from judgment:  and who shall declare his generation? for he was cut off out of the land of the living:  for the transgression of my people was he stricken. </a:t>
            </a:r>
          </a:p>
        </p:txBody>
      </p:sp>
    </p:spTree>
    <p:extLst>
      <p:ext uri="{BB962C8B-B14F-4D97-AF65-F5344CB8AC3E}">
        <p14:creationId xmlns:p14="http://schemas.microsoft.com/office/powerpoint/2010/main" val="33029935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5360" y="1584960"/>
            <a:ext cx="4846320" cy="325159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32</a:t>
            </a:r>
            <a:r>
              <a:rPr kumimoji="0" lang="en-US" sz="2133" b="0" i="0" u="none" strike="noStrike" kern="1200" cap="none" spc="0" normalizeH="0" baseline="0" noProof="0" dirty="0">
                <a:ln>
                  <a:noFill/>
                </a:ln>
                <a:solidFill>
                  <a:prstClr val="black"/>
                </a:solidFill>
                <a:effectLst/>
                <a:uLnTx/>
                <a:uFillTx/>
                <a:latin typeface="Candara"/>
                <a:ea typeface="+mn-ea"/>
                <a:cs typeface="+mn-cs"/>
              </a:rPr>
              <a:t> The place of the scripture which he read was this,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Candara"/>
                <a:ea typeface="+mn-ea"/>
                <a:cs typeface="+mn-cs"/>
              </a:rPr>
              <a:t>He was led as a sheep to the slaughter; and like a lamb dumb before his shearer, so opened he not his mouth:  </a:t>
            </a:r>
          </a:p>
          <a:p>
            <a:pPr marL="0" marR="0" lvl="0" indent="0" algn="l" defTabSz="1219170" rtl="0" eaLnBrk="1" fontAlgn="auto" latinLnBrk="0" hangingPunct="1">
              <a:lnSpc>
                <a:spcPct val="100000"/>
              </a:lnSpc>
              <a:spcBef>
                <a:spcPts val="800"/>
              </a:spcBef>
              <a:spcAft>
                <a:spcPts val="0"/>
              </a:spcAft>
              <a:buClrTx/>
              <a:buSzTx/>
              <a:buFontTx/>
              <a:buNone/>
              <a:tabLst/>
              <a:defRPr/>
            </a:pPr>
            <a:r>
              <a:rPr kumimoji="0" lang="en-US" sz="2133" b="0" i="0" u="none" strike="noStrike" kern="1200" cap="none" spc="0" normalizeH="0" baseline="30000" noProof="0" dirty="0">
                <a:ln>
                  <a:noFill/>
                </a:ln>
                <a:solidFill>
                  <a:prstClr val="black"/>
                </a:solidFill>
                <a:effectLst/>
                <a:uLnTx/>
                <a:uFillTx/>
                <a:latin typeface="Candara"/>
                <a:ea typeface="+mn-ea"/>
                <a:cs typeface="+mn-cs"/>
              </a:rPr>
              <a:t>33</a:t>
            </a:r>
            <a:r>
              <a:rPr kumimoji="0" lang="en-US" sz="2133" b="0" i="0" u="none" strike="noStrike" kern="1200" cap="none" spc="0" normalizeH="0" baseline="0" noProof="0" dirty="0">
                <a:ln>
                  <a:noFill/>
                </a:ln>
                <a:solidFill>
                  <a:prstClr val="black"/>
                </a:solidFill>
                <a:effectLst/>
                <a:uLnTx/>
                <a:uFillTx/>
                <a:latin typeface="Candara"/>
                <a:ea typeface="+mn-ea"/>
                <a:cs typeface="+mn-cs"/>
              </a:rPr>
              <a:t> In his humiliation his judgment was taken away: and who shall declare his generation?  for his life is taken from the earth.</a:t>
            </a:r>
          </a:p>
        </p:txBody>
      </p:sp>
      <p:sp>
        <p:nvSpPr>
          <p:cNvPr id="3" name="TextBox 2"/>
          <p:cNvSpPr txBox="1"/>
          <p:nvPr/>
        </p:nvSpPr>
        <p:spPr>
          <a:xfrm>
            <a:off x="6553200" y="1092201"/>
            <a:ext cx="4673600" cy="435933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lumMod val="50000"/>
                  </a:prstClr>
                </a:solidFill>
                <a:effectLst/>
                <a:uLnTx/>
                <a:uFillTx/>
                <a:latin typeface="Candara"/>
                <a:ea typeface="+mn-ea"/>
                <a:cs typeface="+mn-cs"/>
              </a:rPr>
              <a:t>Isaiah 53:7-8 </a:t>
            </a:r>
            <a:r>
              <a:rPr kumimoji="0" lang="en-US" sz="2133" b="0" i="0" u="none" strike="noStrike" kern="1200" cap="none" spc="0" normalizeH="0" baseline="0" noProof="0" dirty="0">
                <a:ln>
                  <a:noFill/>
                </a:ln>
                <a:solidFill>
                  <a:prstClr val="white">
                    <a:lumMod val="50000"/>
                  </a:prstClr>
                </a:solidFill>
                <a:effectLst/>
                <a:uLnTx/>
                <a:uFillTx/>
                <a:latin typeface="Candara"/>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lumMod val="50000"/>
                  </a:prstClr>
                </a:solidFill>
                <a:effectLst/>
                <a:uLnTx/>
                <a:uFillTx/>
                <a:latin typeface="Candara"/>
                <a:ea typeface="+mn-ea"/>
                <a:cs typeface="+mn-cs"/>
              </a:rPr>
              <a:t>7</a:t>
            </a:r>
            <a:r>
              <a:rPr kumimoji="0" lang="en-US" sz="2133" b="0" i="0" u="none" strike="noStrike" kern="1200" cap="none" spc="0" normalizeH="0" baseline="0" noProof="0" dirty="0">
                <a:ln>
                  <a:noFill/>
                </a:ln>
                <a:solidFill>
                  <a:prstClr val="white">
                    <a:lumMod val="50000"/>
                  </a:prstClr>
                </a:solidFill>
                <a:effectLst/>
                <a:uLnTx/>
                <a:uFillTx/>
                <a:latin typeface="Candara"/>
                <a:ea typeface="+mn-ea"/>
                <a:cs typeface="+mn-cs"/>
              </a:rPr>
              <a:t> He was oppressed, and he was afflicted, yet he opened not his mouth: </a:t>
            </a:r>
            <a:r>
              <a:rPr kumimoji="0" lang="en-US" sz="2133" b="0" i="0" u="none" strike="noStrike" kern="1200" cap="none" spc="0" normalizeH="0" baseline="0" noProof="0" dirty="0">
                <a:ln>
                  <a:noFill/>
                </a:ln>
                <a:solidFill>
                  <a:srgbClr val="F5C040">
                    <a:lumMod val="20000"/>
                    <a:lumOff val="80000"/>
                  </a:srgbClr>
                </a:solidFill>
                <a:effectLst/>
                <a:uLnTx/>
                <a:uFillTx/>
                <a:latin typeface="Candara"/>
                <a:ea typeface="+mn-ea"/>
                <a:cs typeface="+mn-cs"/>
              </a:rPr>
              <a:t>he is brought as a lamb to the slaughter, and as a sheep before her shearers is dumb, so he </a:t>
            </a:r>
            <a:r>
              <a:rPr kumimoji="0" lang="en-US" sz="2133" b="0" i="0" u="none" strike="noStrike" kern="1200" cap="none" spc="0" normalizeH="0" baseline="0" noProof="0" dirty="0" err="1">
                <a:ln>
                  <a:noFill/>
                </a:ln>
                <a:solidFill>
                  <a:srgbClr val="F5C040">
                    <a:lumMod val="20000"/>
                    <a:lumOff val="80000"/>
                  </a:srgbClr>
                </a:solidFill>
                <a:effectLst/>
                <a:uLnTx/>
                <a:uFillTx/>
                <a:latin typeface="Candara"/>
                <a:ea typeface="+mn-ea"/>
                <a:cs typeface="+mn-cs"/>
              </a:rPr>
              <a:t>openeth</a:t>
            </a:r>
            <a:r>
              <a:rPr kumimoji="0" lang="en-US" sz="2133" b="0" i="0" u="none" strike="noStrike" kern="1200" cap="none" spc="0" normalizeH="0" baseline="0" noProof="0" dirty="0">
                <a:ln>
                  <a:noFill/>
                </a:ln>
                <a:solidFill>
                  <a:srgbClr val="F5C040">
                    <a:lumMod val="20000"/>
                    <a:lumOff val="80000"/>
                  </a:srgbClr>
                </a:solidFill>
                <a:effectLst/>
                <a:uLnTx/>
                <a:uFillTx/>
                <a:latin typeface="Candara"/>
                <a:ea typeface="+mn-ea"/>
                <a:cs typeface="+mn-cs"/>
              </a:rPr>
              <a:t> not his mouth.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30000" noProof="0" dirty="0">
                <a:ln>
                  <a:noFill/>
                </a:ln>
                <a:solidFill>
                  <a:prstClr val="white"/>
                </a:solidFill>
                <a:effectLst/>
                <a:uLnTx/>
                <a:uFillTx/>
                <a:latin typeface="Candara"/>
                <a:ea typeface="+mn-ea"/>
                <a:cs typeface="+mn-cs"/>
              </a:rPr>
              <a:t>8</a:t>
            </a:r>
            <a:r>
              <a:rPr kumimoji="0" lang="en-US" sz="2133" b="0" i="0" u="none" strike="noStrike" kern="1200" cap="none" spc="0" normalizeH="0" baseline="0" noProof="0" dirty="0">
                <a:ln>
                  <a:noFill/>
                </a:ln>
                <a:solidFill>
                  <a:prstClr val="white"/>
                </a:solidFill>
                <a:effectLst/>
                <a:uLnTx/>
                <a:uFillTx/>
                <a:latin typeface="Candara"/>
                <a:ea typeface="+mn-ea"/>
                <a:cs typeface="+mn-cs"/>
              </a:rPr>
              <a:t> </a:t>
            </a:r>
            <a:r>
              <a:rPr kumimoji="0" lang="en-US" sz="2133" b="0" i="0" u="none" strike="noStrike" kern="1200" cap="none" spc="0" normalizeH="0" baseline="0" noProof="0" dirty="0">
                <a:ln>
                  <a:noFill/>
                </a:ln>
                <a:solidFill>
                  <a:srgbClr val="F5C040">
                    <a:lumMod val="20000"/>
                    <a:lumOff val="80000"/>
                  </a:srgbClr>
                </a:solidFill>
                <a:effectLst/>
                <a:uLnTx/>
                <a:uFillTx/>
                <a:latin typeface="Candara"/>
                <a:ea typeface="+mn-ea"/>
                <a:cs typeface="+mn-cs"/>
              </a:rPr>
              <a:t>He was taken from prison and from judgment:  and who shall declare his generation? for he was cut off out of the land of the living:  </a:t>
            </a:r>
            <a:r>
              <a:rPr kumimoji="0" lang="en-US" sz="2133" b="0" i="0" u="none" strike="noStrike" kern="1200" cap="none" spc="0" normalizeH="0" baseline="0" noProof="0" dirty="0">
                <a:ln>
                  <a:noFill/>
                </a:ln>
                <a:solidFill>
                  <a:prstClr val="white">
                    <a:lumMod val="50000"/>
                  </a:prstClr>
                </a:solidFill>
                <a:effectLst/>
                <a:uLnTx/>
                <a:uFillTx/>
                <a:latin typeface="Candara"/>
                <a:ea typeface="+mn-ea"/>
                <a:cs typeface="+mn-cs"/>
              </a:rPr>
              <a:t>for the transgression of my people was he stricken. </a:t>
            </a:r>
          </a:p>
        </p:txBody>
      </p:sp>
    </p:spTree>
    <p:extLst>
      <p:ext uri="{BB962C8B-B14F-4D97-AF65-F5344CB8AC3E}">
        <p14:creationId xmlns:p14="http://schemas.microsoft.com/office/powerpoint/2010/main" val="2857849319"/>
      </p:ext>
    </p:extLst>
  </p:cSld>
  <p:clrMapOvr>
    <a:masterClrMapping/>
  </p:clrMapOvr>
  <p:transition spd="med">
    <p:fade/>
  </p:transition>
</p:sld>
</file>

<file path=ppt/theme/_rels/theme3.xml.rels><?xml version="1.0" encoding="UTF-8" standalone="yes"?>
<Relationships xmlns="http://schemas.openxmlformats.org/package/2006/relationships"><Relationship Id="rId1" Type="http://schemas.openxmlformats.org/officeDocument/2006/relationships/image" Target="../media/image7.jpeg"/></Relationships>
</file>

<file path=ppt/theme/_rels/theme7.xml.rels><?xml version="1.0" encoding="UTF-8" standalone="yes"?>
<Relationships xmlns="http://schemas.openxmlformats.org/package/2006/relationships"><Relationship Id="rId1" Type="http://schemas.openxmlformats.org/officeDocument/2006/relationships/image" Target="../media/image22.jpeg"/></Relationships>
</file>

<file path=ppt/theme/theme1.xml><?xml version="1.0" encoding="utf-8"?>
<a:theme xmlns:a="http://schemas.openxmlformats.org/drawingml/2006/main" name="LeafVTI">
  <a:themeElements>
    <a:clrScheme name="AnalogousFromRegularSeedLeftStep">
      <a:dk1>
        <a:srgbClr val="000000"/>
      </a:dk1>
      <a:lt1>
        <a:srgbClr val="FFFFFF"/>
      </a:lt1>
      <a:dk2>
        <a:srgbClr val="321C1C"/>
      </a:dk2>
      <a:lt2>
        <a:srgbClr val="F0F2F3"/>
      </a:lt2>
      <a:accent1>
        <a:srgbClr val="DD8A32"/>
      </a:accent1>
      <a:accent2>
        <a:srgbClr val="CC3121"/>
      </a:accent2>
      <a:accent3>
        <a:srgbClr val="DD3269"/>
      </a:accent3>
      <a:accent4>
        <a:srgbClr val="CC219E"/>
      </a:accent4>
      <a:accent5>
        <a:srgbClr val="C432DD"/>
      </a:accent5>
      <a:accent6>
        <a:srgbClr val="6C24CC"/>
      </a:accent6>
      <a:hlink>
        <a:srgbClr val="3F7DBF"/>
      </a:hlink>
      <a:folHlink>
        <a:srgbClr val="7F7F7F"/>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FFFF00"/>
        </a:solidFill>
        <a:ln w="38100">
          <a:solidFill>
            <a:schemeClr val="tx1"/>
          </a:solidFill>
        </a:ln>
      </a:spPr>
      <a:bodyPr wrap="square" rtlCol="0">
        <a:spAutoFit/>
      </a:bodyPr>
      <a:lstStyle>
        <a:defPPr defTabSz="274320">
          <a:spcBef>
            <a:spcPts val="1800"/>
          </a:spcBef>
          <a:defRPr sz="2400" b="1"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Blush">
  <a:themeElements>
    <a:clrScheme name="Blush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fontScheme name="Blush">
      <a:majorFont>
        <a:latin typeface="Impact"/>
        <a:ea typeface=""/>
        <a:cs typeface=""/>
      </a:majorFont>
      <a:minorFont>
        <a:latin typeface="Impac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Blush 1">
        <a:dk1>
          <a:srgbClr val="000000"/>
        </a:dk1>
        <a:lt1>
          <a:srgbClr val="FFFFFF"/>
        </a:lt1>
        <a:dk2>
          <a:srgbClr val="6600CC"/>
        </a:dk2>
        <a:lt2>
          <a:srgbClr val="CCECFF"/>
        </a:lt2>
        <a:accent1>
          <a:srgbClr val="00FFCC"/>
        </a:accent1>
        <a:accent2>
          <a:srgbClr val="9933FF"/>
        </a:accent2>
        <a:accent3>
          <a:srgbClr val="B8AAE2"/>
        </a:accent3>
        <a:accent4>
          <a:srgbClr val="DADADA"/>
        </a:accent4>
        <a:accent5>
          <a:srgbClr val="AAFFE2"/>
        </a:accent5>
        <a:accent6>
          <a:srgbClr val="8A2DE7"/>
        </a:accent6>
        <a:hlink>
          <a:srgbClr val="660066"/>
        </a:hlink>
        <a:folHlink>
          <a:srgbClr val="006699"/>
        </a:folHlink>
      </a:clrScheme>
      <a:clrMap bg1="dk2" tx1="lt1" bg2="dk1" tx2="lt2" accent1="accent1" accent2="accent2" accent3="accent3" accent4="accent4" accent5="accent5" accent6="accent6" hlink="hlink" folHlink="folHlink"/>
    </a:extraClrScheme>
    <a:extraClrScheme>
      <a:clrScheme name="Blush 2">
        <a:dk1>
          <a:srgbClr val="660066"/>
        </a:dk1>
        <a:lt1>
          <a:srgbClr val="FFFFFF"/>
        </a:lt1>
        <a:dk2>
          <a:srgbClr val="FF00FF"/>
        </a:dk2>
        <a:lt2>
          <a:srgbClr val="FFCC99"/>
        </a:lt2>
        <a:accent1>
          <a:srgbClr val="99FF99"/>
        </a:accent1>
        <a:accent2>
          <a:srgbClr val="CC66FF"/>
        </a:accent2>
        <a:accent3>
          <a:srgbClr val="FFFFFF"/>
        </a:accent3>
        <a:accent4>
          <a:srgbClr val="560056"/>
        </a:accent4>
        <a:accent5>
          <a:srgbClr val="CAFFCA"/>
        </a:accent5>
        <a:accent6>
          <a:srgbClr val="B95CE7"/>
        </a:accent6>
        <a:hlink>
          <a:srgbClr val="FF99CC"/>
        </a:hlink>
        <a:folHlink>
          <a:srgbClr val="006600"/>
        </a:folHlink>
      </a:clrScheme>
      <a:clrMap bg1="lt1" tx1="dk1" bg2="lt2" tx2="dk2" accent1="accent1" accent2="accent2" accent3="accent3" accent4="accent4" accent5="accent5" accent6="accent6" hlink="hlink" folHlink="folHlink"/>
    </a:extraClrScheme>
    <a:extraClrScheme>
      <a:clrScheme name="Blush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sh 4">
        <a:dk1>
          <a:srgbClr val="000000"/>
        </a:dk1>
        <a:lt1>
          <a:srgbClr val="FFFFFF"/>
        </a:lt1>
        <a:dk2>
          <a:srgbClr val="CC0099"/>
        </a:dk2>
        <a:lt2>
          <a:srgbClr val="FFCCFF"/>
        </a:lt2>
        <a:accent1>
          <a:srgbClr val="00FF00"/>
        </a:accent1>
        <a:accent2>
          <a:srgbClr val="9933FF"/>
        </a:accent2>
        <a:accent3>
          <a:srgbClr val="E2AACA"/>
        </a:accent3>
        <a:accent4>
          <a:srgbClr val="DADADA"/>
        </a:accent4>
        <a:accent5>
          <a:srgbClr val="AAFFAA"/>
        </a:accent5>
        <a:accent6>
          <a:srgbClr val="8A2DE7"/>
        </a:accent6>
        <a:hlink>
          <a:srgbClr val="660066"/>
        </a:hlink>
        <a:folHlink>
          <a:srgbClr val="0066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9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pw_crosses_brwn">
  <a:themeElements>
    <a:clrScheme name="pw_crosses_brw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fontScheme name="pw_crosses_brw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400" b="0" i="0" u="none" strike="noStrike" cap="none" normalizeH="0" baseline="0" smtClean="0">
            <a:ln>
              <a:noFill/>
            </a:ln>
            <a:solidFill>
              <a:schemeClr val="tx1"/>
            </a:solidFill>
            <a:effectLst/>
            <a:latin typeface="Wide Lati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400" b="0" i="0" u="none" strike="noStrike" cap="none" normalizeH="0" baseline="0" smtClean="0">
            <a:ln>
              <a:noFill/>
            </a:ln>
            <a:solidFill>
              <a:schemeClr val="tx1"/>
            </a:solidFill>
            <a:effectLst/>
            <a:latin typeface="Wide Latin" pitchFamily="18" charset="0"/>
          </a:defRPr>
        </a:defPPr>
      </a:lstStyle>
    </a:lnDef>
  </a:objectDefaults>
  <a:extraClrSchemeLst>
    <a:extraClrScheme>
      <a:clrScheme name="pw_crosses_brw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w_crosses_brw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w_crosses_brw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w_crosses_brw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w_crosses_brw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w_crosses_brw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w_crosses_brw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w_crosses_brw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w_crosses_brw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w_crosses_brw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w_crosses_brw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w_crosses_brw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Rose PowerPoint Sampler">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50800"/>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a:solidFill>
              <a:schemeClr val="bg1"/>
            </a:solidFill>
            <a:latin typeface="Lato" charset="0"/>
            <a:ea typeface="Lato" charset="0"/>
            <a:cs typeface="Lato" charset="0"/>
          </a:defRPr>
        </a:defPPr>
      </a:lstStyle>
    </a:txDef>
  </a:objectDefaults>
  <a:extraClrSchemeLst/>
</a:theme>
</file>

<file path=ppt/theme/theme20.xml><?xml version="1.0" encoding="utf-8"?>
<a:theme xmlns:a="http://schemas.openxmlformats.org/drawingml/2006/main" name="1_pw_crosses_brwn">
  <a:themeElements>
    <a:clrScheme name="pw_crosses_brw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fontScheme name="pw_crosses_brw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400" b="0" i="0" u="none" strike="noStrike" cap="none" normalizeH="0" baseline="0" smtClean="0">
            <a:ln>
              <a:noFill/>
            </a:ln>
            <a:solidFill>
              <a:schemeClr val="tx1"/>
            </a:solidFill>
            <a:effectLst/>
            <a:latin typeface="Wide Lati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400" b="0" i="0" u="none" strike="noStrike" cap="none" normalizeH="0" baseline="0" smtClean="0">
            <a:ln>
              <a:noFill/>
            </a:ln>
            <a:solidFill>
              <a:schemeClr val="tx1"/>
            </a:solidFill>
            <a:effectLst/>
            <a:latin typeface="Wide Latin" pitchFamily="18" charset="0"/>
          </a:defRPr>
        </a:defPPr>
      </a:lstStyle>
    </a:lnDef>
  </a:objectDefaults>
  <a:extraClrSchemeLst>
    <a:extraClrScheme>
      <a:clrScheme name="pw_crosses_brw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w_crosses_brw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w_crosses_brw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w_crosses_brw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w_crosses_brw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w_crosses_brw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w_crosses_brw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w_crosses_brw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w_crosses_brw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w_crosses_brw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w_crosses_brw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w_crosses_brw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inbin">
  <a:themeElements>
    <a:clrScheme name="sinbin 1">
      <a:dk1>
        <a:srgbClr val="000000"/>
      </a:dk1>
      <a:lt1>
        <a:srgbClr val="FFFFFF"/>
      </a:lt1>
      <a:dk2>
        <a:srgbClr val="FFFFFF"/>
      </a:dk2>
      <a:lt2>
        <a:srgbClr val="C0C0C0"/>
      </a:lt2>
      <a:accent1>
        <a:srgbClr val="0099FF"/>
      </a:accent1>
      <a:accent2>
        <a:srgbClr val="0068AE"/>
      </a:accent2>
      <a:accent3>
        <a:srgbClr val="FFFFFF"/>
      </a:accent3>
      <a:accent4>
        <a:srgbClr val="000000"/>
      </a:accent4>
      <a:accent5>
        <a:srgbClr val="AACAFF"/>
      </a:accent5>
      <a:accent6>
        <a:srgbClr val="005E9D"/>
      </a:accent6>
      <a:hlink>
        <a:srgbClr val="0099FF"/>
      </a:hlink>
      <a:folHlink>
        <a:srgbClr val="878FA5"/>
      </a:folHlink>
    </a:clrScheme>
    <a:fontScheme name="sinbin">
      <a:majorFont>
        <a:latin typeface="Verdana"/>
        <a:ea typeface="HY견고딕"/>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9525" cap="flat" cmpd="sng" algn="ctr">
          <a:noFill/>
          <a:prstDash val="solid"/>
          <a:round/>
          <a:headEnd type="none" w="med" len="med"/>
          <a:tailEnd type="none" w="med" len="med"/>
        </a:ln>
        <a:effectLst/>
        <a:scene3d>
          <a:camera prst="legacyObliqueBottomRight"/>
          <a:lightRig rig="legacyNormal3" dir="b"/>
        </a:scene3d>
        <a:sp3d extrusionH="1635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9525" cap="flat" cmpd="sng" algn="ctr">
          <a:noFill/>
          <a:prstDash val="solid"/>
          <a:round/>
          <a:headEnd type="none" w="med" len="med"/>
          <a:tailEnd type="none" w="med" len="med"/>
        </a:ln>
        <a:effectLst/>
        <a:scene3d>
          <a:camera prst="legacyObliqueBottomRight"/>
          <a:lightRig rig="legacyNormal3" dir="b"/>
        </a:scene3d>
        <a:sp3d extrusionH="163500" prstMaterial="legacyMatte">
          <a:bevelT w="13500" h="13500" prst="angle"/>
          <a:bevelB w="13500" h="13500" prst="angle"/>
          <a:extrusionClr>
            <a:schemeClr val="accent2"/>
          </a:extrusionClr>
        </a:sp3d>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sinbin 1">
        <a:dk1>
          <a:srgbClr val="000000"/>
        </a:dk1>
        <a:lt1>
          <a:srgbClr val="FFFFFF"/>
        </a:lt1>
        <a:dk2>
          <a:srgbClr val="FFFFFF"/>
        </a:dk2>
        <a:lt2>
          <a:srgbClr val="C0C0C0"/>
        </a:lt2>
        <a:accent1>
          <a:srgbClr val="0099FF"/>
        </a:accent1>
        <a:accent2>
          <a:srgbClr val="0068AE"/>
        </a:accent2>
        <a:accent3>
          <a:srgbClr val="FFFFFF"/>
        </a:accent3>
        <a:accent4>
          <a:srgbClr val="000000"/>
        </a:accent4>
        <a:accent5>
          <a:srgbClr val="AACAFF"/>
        </a:accent5>
        <a:accent6>
          <a:srgbClr val="005E9D"/>
        </a:accent6>
        <a:hlink>
          <a:srgbClr val="0099FF"/>
        </a:hlink>
        <a:folHlink>
          <a:srgbClr val="878FA5"/>
        </a:folHlink>
      </a:clrScheme>
      <a:clrMap bg1="lt1" tx1="dk1" bg2="lt2" tx2="dk2" accent1="accent1" accent2="accent2" accent3="accent3" accent4="accent4" accent5="accent5" accent6="accent6" hlink="hlink" folHlink="folHlink"/>
    </a:extraClrScheme>
    <a:extraClrScheme>
      <a:clrScheme name="sinbin 2">
        <a:dk1>
          <a:srgbClr val="000000"/>
        </a:dk1>
        <a:lt1>
          <a:srgbClr val="FFFFFF"/>
        </a:lt1>
        <a:dk2>
          <a:srgbClr val="FFFFFF"/>
        </a:dk2>
        <a:lt2>
          <a:srgbClr val="C0C0C0"/>
        </a:lt2>
        <a:accent1>
          <a:srgbClr val="91ACC7"/>
        </a:accent1>
        <a:accent2>
          <a:srgbClr val="253C53"/>
        </a:accent2>
        <a:accent3>
          <a:srgbClr val="FFFFFF"/>
        </a:accent3>
        <a:accent4>
          <a:srgbClr val="000000"/>
        </a:accent4>
        <a:accent5>
          <a:srgbClr val="C7D2E0"/>
        </a:accent5>
        <a:accent6>
          <a:srgbClr val="20354A"/>
        </a:accent6>
        <a:hlink>
          <a:srgbClr val="BACBD8"/>
        </a:hlink>
        <a:folHlink>
          <a:srgbClr val="878FA5"/>
        </a:folHlink>
      </a:clrScheme>
      <a:clrMap bg1="lt1" tx1="dk1" bg2="lt2" tx2="dk2" accent1="accent1" accent2="accent2" accent3="accent3" accent4="accent4" accent5="accent5" accent6="accent6" hlink="hlink" folHlink="folHlink"/>
    </a:extraClrScheme>
    <a:extraClrScheme>
      <a:clrScheme name="sinbin 3">
        <a:dk1>
          <a:srgbClr val="000000"/>
        </a:dk1>
        <a:lt1>
          <a:srgbClr val="FFFFFF"/>
        </a:lt1>
        <a:dk2>
          <a:srgbClr val="FFFFFF"/>
        </a:dk2>
        <a:lt2>
          <a:srgbClr val="C0C0C0"/>
        </a:lt2>
        <a:accent1>
          <a:srgbClr val="A28DED"/>
        </a:accent1>
        <a:accent2>
          <a:srgbClr val="390060"/>
        </a:accent2>
        <a:accent3>
          <a:srgbClr val="FFFFFF"/>
        </a:accent3>
        <a:accent4>
          <a:srgbClr val="000000"/>
        </a:accent4>
        <a:accent5>
          <a:srgbClr val="CEC5F4"/>
        </a:accent5>
        <a:accent6>
          <a:srgbClr val="330056"/>
        </a:accent6>
        <a:hlink>
          <a:srgbClr val="BB97EF"/>
        </a:hlink>
        <a:folHlink>
          <a:srgbClr val="878FA5"/>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FFFF99"/>
        </a:solidFill>
        <a:ln w="57150">
          <a:solidFill>
            <a:srgbClr val="FF0000"/>
          </a:solidFill>
        </a:ln>
      </a:spPr>
      <a:bodyPr wrap="square" rtlCol="0">
        <a:spAutoFit/>
      </a:bodyPr>
      <a:lstStyle>
        <a:defPPr algn="l" defTabSz="274320">
          <a:spcBef>
            <a:spcPts val="1800"/>
          </a:spcBef>
          <a:defRPr sz="2800" b="1" dirty="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FFFF00"/>
        </a:solidFill>
        <a:ln w="57150">
          <a:solidFill>
            <a:schemeClr val="tx1"/>
          </a:solidFill>
        </a:ln>
      </a:spPr>
      <a:bodyPr wrap="square" rtlCol="0">
        <a:spAutoFit/>
      </a:bodyPr>
      <a:lstStyle>
        <a:defPPr algn="l" defTabSz="274320">
          <a:spcBef>
            <a:spcPts val="1800"/>
          </a:spcBef>
          <a:defRPr sz="2600" b="1" dirty="0" smtClean="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S10201166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8.xml><?xml version="1.0" encoding="utf-8"?>
<a:theme xmlns:a="http://schemas.openxmlformats.org/drawingml/2006/main" name="5_Office Theme">
  <a:themeElements>
    <a:clrScheme name="Custom 17">
      <a:dk1>
        <a:srgbClr val="072F54"/>
      </a:dk1>
      <a:lt1>
        <a:sysClr val="window" lastClr="FFFFFF"/>
      </a:lt1>
      <a:dk2>
        <a:srgbClr val="072F54"/>
      </a:dk2>
      <a:lt2>
        <a:srgbClr val="FFFFFF"/>
      </a:lt2>
      <a:accent1>
        <a:srgbClr val="FFFFFF"/>
      </a:accent1>
      <a:accent2>
        <a:srgbClr val="FDDF8B"/>
      </a:accent2>
      <a:accent3>
        <a:srgbClr val="FDDF8B"/>
      </a:accent3>
      <a:accent4>
        <a:srgbClr val="9ECCF6"/>
      </a:accent4>
      <a:accent5>
        <a:srgbClr val="FDDF8B"/>
      </a:accent5>
      <a:accent6>
        <a:srgbClr val="FDDF8B"/>
      </a:accent6>
      <a:hlink>
        <a:srgbClr val="FDDF8B"/>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docProps/app.xml><?xml version="1.0" encoding="utf-8"?>
<Properties xmlns="http://schemas.openxmlformats.org/officeDocument/2006/extended-properties" xmlns:vt="http://schemas.openxmlformats.org/officeDocument/2006/docPropsVTypes">
  <TotalTime>1726</TotalTime>
  <Words>35512</Words>
  <Application>Microsoft Office PowerPoint</Application>
  <PresentationFormat>Widescreen</PresentationFormat>
  <Paragraphs>1406</Paragraphs>
  <Slides>318</Slides>
  <Notes>35</Notes>
  <HiddenSlides>0</HiddenSlides>
  <MMClips>1</MMClips>
  <ScaleCrop>false</ScaleCrop>
  <HeadingPairs>
    <vt:vector size="6" baseType="variant">
      <vt:variant>
        <vt:lpstr>Fonts Used</vt:lpstr>
      </vt:variant>
      <vt:variant>
        <vt:i4>36</vt:i4>
      </vt:variant>
      <vt:variant>
        <vt:lpstr>Theme</vt:lpstr>
      </vt:variant>
      <vt:variant>
        <vt:i4>20</vt:i4>
      </vt:variant>
      <vt:variant>
        <vt:lpstr>Slide Titles</vt:lpstr>
      </vt:variant>
      <vt:variant>
        <vt:i4>318</vt:i4>
      </vt:variant>
    </vt:vector>
  </HeadingPairs>
  <TitlesOfParts>
    <vt:vector size="374" baseType="lpstr">
      <vt:lpstr>Algerian</vt:lpstr>
      <vt:lpstr>American Uncial</vt:lpstr>
      <vt:lpstr>Arial</vt:lpstr>
      <vt:lpstr>Arial Black</vt:lpstr>
      <vt:lpstr>Avenir Next LT Pro Light</vt:lpstr>
      <vt:lpstr>Book Antiqua</vt:lpstr>
      <vt:lpstr>Bookman Old Style</vt:lpstr>
      <vt:lpstr>Broadway</vt:lpstr>
      <vt:lpstr>Calibri</vt:lpstr>
      <vt:lpstr>Calibri Light</vt:lpstr>
      <vt:lpstr>Calligrapher</vt:lpstr>
      <vt:lpstr>Candara</vt:lpstr>
      <vt:lpstr>Comic Sans MS</vt:lpstr>
      <vt:lpstr>Franklin Gothic Book</vt:lpstr>
      <vt:lpstr>Franklin Gothic Demi</vt:lpstr>
      <vt:lpstr>Galatia SIL</vt:lpstr>
      <vt:lpstr>Gentium</vt:lpstr>
      <vt:lpstr>Impact</vt:lpstr>
      <vt:lpstr>KG Ten Thousand Reasons Alt</vt:lpstr>
      <vt:lpstr>Lato</vt:lpstr>
      <vt:lpstr>Lato Black</vt:lpstr>
      <vt:lpstr>Lato Regular</vt:lpstr>
      <vt:lpstr>Old English Text MT</vt:lpstr>
      <vt:lpstr>Open Sans</vt:lpstr>
      <vt:lpstr>Ravie</vt:lpstr>
      <vt:lpstr>Rockwell Nova Light</vt:lpstr>
      <vt:lpstr>Script MT Bold</vt:lpstr>
      <vt:lpstr>Stencil</vt:lpstr>
      <vt:lpstr>Storybook</vt:lpstr>
      <vt:lpstr>Symbol</vt:lpstr>
      <vt:lpstr>Times</vt:lpstr>
      <vt:lpstr>Times New Roman</vt:lpstr>
      <vt:lpstr>Verdana</vt:lpstr>
      <vt:lpstr>Wide Latin</vt:lpstr>
      <vt:lpstr>Wingdings</vt:lpstr>
      <vt:lpstr>Wingdings 2</vt:lpstr>
      <vt:lpstr>LeafVTI</vt:lpstr>
      <vt:lpstr>1_With Title</vt:lpstr>
      <vt:lpstr>sinbin</vt:lpstr>
      <vt:lpstr>7_Office Theme</vt:lpstr>
      <vt:lpstr>8_Office Theme</vt:lpstr>
      <vt:lpstr>TS102011664</vt:lpstr>
      <vt:lpstr>1_Waveform</vt:lpstr>
      <vt:lpstr>5_Office Theme</vt:lpstr>
      <vt:lpstr>DividendVTI</vt:lpstr>
      <vt:lpstr>Office Theme</vt:lpstr>
      <vt:lpstr>Blush</vt:lpstr>
      <vt:lpstr>19_Powerpoint 1 - CLASSIC PHILOSOPHICAL, HUMAN RELIGIOUS, AND CHURCH</vt:lpstr>
      <vt:lpstr>1_Office Theme</vt:lpstr>
      <vt:lpstr>1_Powerpoint 1 - CLASSIC PHILOSOPHICAL, HUMAN RELIGIOUS, AND CHURCH</vt:lpstr>
      <vt:lpstr>2_Powerpoint 1 - CLASSIC PHILOSOPHICAL, HUMAN RELIGIOUS, AND CHURCH</vt:lpstr>
      <vt:lpstr>Powerpoint 1 - CLASSIC PHILOSOPHICAL, HUMAN RELIGIOUS, AND CHURCH</vt:lpstr>
      <vt:lpstr>pw_crosses_brwn</vt:lpstr>
      <vt:lpstr>3_Office Theme</vt:lpstr>
      <vt:lpstr>Rose PowerPoint Sampler</vt:lpstr>
      <vt:lpstr>1_pw_crosses_brwn</vt:lpstr>
      <vt:lpstr>The NEW TESTAMENT BOOK OF ACTS</vt:lpstr>
      <vt:lpstr> DOES THE NEW TESTAMENT IN PRACTICE ACTUALLY  START WITH THE BOOK OF ACTS NOT THE GOSPELS?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Basic Book Structure acts of the Apostles Centers around the great commission &amp; Call To evangelize Then known world!  </vt:lpstr>
      <vt:lpstr>Where the Story takes Place</vt:lpstr>
      <vt:lpstr>The Land of Canaan in the Near East</vt:lpstr>
      <vt:lpstr>Acts 1:8 and the Great Commission</vt:lpstr>
      <vt:lpstr>Acts 1:8 and the Great Commission</vt:lpstr>
      <vt:lpstr>Acts 1:8 and the Great Commission</vt:lpstr>
      <vt:lpstr>Acts 1:8 and the Great Commission</vt:lpstr>
      <vt:lpstr>Acts 1:8 and the Structure of the Book</vt:lpstr>
      <vt:lpstr>The Three Audiences</vt:lpstr>
      <vt:lpstr>The Pillars of the Church</vt:lpstr>
      <vt:lpstr>The Timeline</vt:lpstr>
      <vt:lpstr>PowerPoint Presentation</vt:lpstr>
      <vt:lpstr>PowerPoint Presentation</vt:lpstr>
      <vt:lpstr>PowerPoint Presentation</vt:lpstr>
      <vt:lpstr>ACTS 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Acts  of the Apostles Chapter 8 </vt:lpstr>
      <vt:lpstr>Acts 8:1-3  Scattering </vt:lpstr>
      <vt:lpstr>Acts 8:4-13 Positive Effects</vt:lpstr>
      <vt:lpstr>Acts 8:14-18 “Receive the HS”</vt:lpstr>
      <vt:lpstr>Polyseme</vt:lpstr>
      <vt:lpstr>Acts 8:18-25 Simon’s Error</vt:lpstr>
      <vt:lpstr>Acts 8:26-31 Ethiopian </vt:lpstr>
      <vt:lpstr>Acts 8:34-40  Plan of Salvation</vt:lpstr>
      <vt:lpstr>Isaiah 53:1-8 </vt:lpstr>
      <vt:lpstr>PowerPoint Presentation</vt:lpstr>
      <vt:lpstr>Acts of the Apostles Chapter 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9: 1-43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Acts  of the Apostles Chapter 9 </vt:lpstr>
      <vt:lpstr>Acts 9:1-10  Saul of Tarsus</vt:lpstr>
      <vt:lpstr>Acts 9:11-16  Annias’ Instructions</vt:lpstr>
      <vt:lpstr>Acts 9:17-20  Saul’s Conversion</vt:lpstr>
      <vt:lpstr>Acts 9 Chronology - 1</vt:lpstr>
      <vt:lpstr>Gal. 1 Chronology - 2</vt:lpstr>
      <vt:lpstr>Acts 9 Chronology - 3</vt:lpstr>
      <vt:lpstr>Chronology (Yrs. After Pentecost)</vt:lpstr>
      <vt:lpstr>Acts 9:20-25 Saul in Damascus </vt:lpstr>
      <vt:lpstr> Saul Between Acts 9:25 &amp; 9:26</vt:lpstr>
      <vt:lpstr>Acts 9:26-31 Saul in Jerusalem </vt:lpstr>
      <vt:lpstr>PowerPoint Presentation</vt:lpstr>
      <vt:lpstr>Outline - Acts</vt:lpstr>
      <vt:lpstr>PowerPoint Presentation</vt:lpstr>
      <vt:lpstr>PowerPoint Presentation</vt:lpstr>
      <vt:lpstr>Saul’s Persecution</vt:lpstr>
      <vt:lpstr>PowerPoint Presentation</vt:lpstr>
      <vt:lpstr>PowerPoint Presentation</vt:lpstr>
      <vt:lpstr>Philip “empowered” through the laying on of hands by the Apostles. (Acts 6:6)</vt:lpstr>
      <vt:lpstr>PowerPoint Presentation</vt:lpstr>
      <vt:lpstr>PowerPoint Presentation</vt:lpstr>
      <vt:lpstr>PowerPoint Presentation</vt:lpstr>
      <vt:lpstr>Magic and Occult: Practices</vt:lpstr>
      <vt:lpstr>Magic and Occult: Practices</vt:lpstr>
      <vt:lpstr>PowerPoint Presentation</vt:lpstr>
      <vt:lpstr>PowerPoint Presentation</vt:lpstr>
      <vt:lpstr>CHAPTER 8  J. W. McGarvey’s Acts Commentary    </vt:lpstr>
      <vt:lpstr>PowerPoint Presentation</vt:lpstr>
      <vt:lpstr>PowerPoint Presentation</vt:lpstr>
      <vt:lpstr>Speaking in Tongues</vt:lpstr>
      <vt:lpstr>Holy Spirit</vt:lpstr>
      <vt:lpstr>Indwelling →   Baptism  Empowering →  Laying on of hands         by the Apostles</vt:lpstr>
      <vt:lpstr>Indwelling Holy Spirit → Gospel → Disciples  Empowering Holy Spirirt → Apostles → Disciples</vt:lpstr>
      <vt:lpstr>PowerPoint Presentation</vt:lpstr>
      <vt:lpstr>CHAPTER 8  J. W. McGarvey’s Acts Commentary    </vt:lpstr>
      <vt:lpstr>PowerPoint Presentation</vt:lpstr>
      <vt:lpstr>CHAPTER 8  J. W. McGarvey’s Acts Commentary    </vt:lpstr>
      <vt:lpstr>PowerPoint Presentation</vt:lpstr>
      <vt:lpstr>Gall of bitterness bondage of iniquity</vt:lpstr>
      <vt:lpstr>PowerPoint Presentation</vt:lpstr>
      <vt:lpstr>PowerPoint Presentation</vt:lpstr>
      <vt:lpstr>PowerPoint Presentation</vt:lpstr>
      <vt:lpstr>CHAPTER 8  J. W. McGarvey’s Acts Commentary    </vt:lpstr>
      <vt:lpstr>PowerPoint Presentation</vt:lpstr>
      <vt:lpstr>CHAPTER 8  J. W. McGarvey’s Acts Commentary    </vt:lpstr>
      <vt:lpstr>CHAPTER 8  J. W. McGarvey’s Acts Commentary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8  J. W. McGarvey’s Acts Commentary    </vt:lpstr>
      <vt:lpstr>PowerPoint Presentation</vt:lpstr>
      <vt:lpstr>CHAPTER 8  J. W. McGarvey’s Acts Commentary    </vt:lpstr>
      <vt:lpstr>CHAPTER 8  J. W. McGarvey’s Acts Commentary    </vt:lpstr>
      <vt:lpstr>PowerPoint Presentation</vt:lpstr>
      <vt:lpstr>CHRIST &amp; THE CHURCH</vt:lpstr>
      <vt:lpstr>PowerPoint Presentation</vt:lpstr>
      <vt:lpstr>PowerPoint Presentation</vt:lpstr>
      <vt:lpstr>CHAPTER 8  J. W. McGarvey’s Acts Commentary    </vt:lpstr>
      <vt:lpstr>CHAPTER 8  J. W. McGarvey’s Acts Commentary    </vt:lpstr>
      <vt:lpstr>PowerPoint Presentation</vt:lpstr>
      <vt:lpstr>CHAPTER 8  J. W. McGarvey’s Acts Commentary    </vt:lpstr>
      <vt:lpstr>PowerPoint Presentation</vt:lpstr>
      <vt:lpstr>PowerPoint Presentation</vt:lpstr>
      <vt:lpstr>CHAPTER 9  J. W. McGarvey’s Acts Commentary    </vt:lpstr>
      <vt:lpstr>PowerPoint Presentation</vt:lpstr>
      <vt:lpstr>PowerPoint Presentation</vt:lpstr>
      <vt:lpstr>PowerPoint Presentation</vt:lpstr>
      <vt:lpstr>PowerPoint Presentation</vt:lpstr>
      <vt:lpstr>PowerPoint Presentation</vt:lpstr>
      <vt:lpstr>CHAPTER 9  J. W. McGarvey’s Acts Commentary    </vt:lpstr>
      <vt:lpstr>PowerPoint Presentation</vt:lpstr>
      <vt:lpstr>PowerPoint Presentation</vt:lpstr>
      <vt:lpstr>PowerPoint Presentation</vt:lpstr>
      <vt:lpstr>CHAPTER 9  J. W. McGarvey’s Acts Commentary    </vt:lpstr>
      <vt:lpstr>PowerPoint Presentation</vt:lpstr>
      <vt:lpstr>CHAPTER 9  J. W. McGarvey’s Acts Commentary    </vt:lpstr>
      <vt:lpstr>PowerPoint Presentation</vt:lpstr>
      <vt:lpstr>PowerPoint Presentation</vt:lpstr>
      <vt:lpstr>CHAPTER 9  J. W. McGarvey’s Acts Commentary    </vt:lpstr>
      <vt:lpstr>PowerPoint Presentation</vt:lpstr>
      <vt:lpstr>PowerPoint Presentation</vt:lpstr>
      <vt:lpstr>PowerPoint Presentation</vt:lpstr>
      <vt:lpstr>PowerPoint Presentation</vt:lpstr>
      <vt:lpstr>CHAPTER 9  J. W. McGarvey’s Acts Commentary    </vt:lpstr>
      <vt:lpstr>CHAPTER 9  J. W. McGarvey’s Acts Commentary    </vt:lpstr>
      <vt:lpstr>PowerPoint Presentation</vt:lpstr>
      <vt:lpstr>PowerPoint Presentation</vt:lpstr>
      <vt:lpstr>Saul’s Conversion</vt:lpstr>
      <vt:lpstr>PowerPoint Presentation</vt:lpstr>
      <vt:lpstr>PowerPoint Presentation</vt:lpstr>
      <vt:lpstr>PowerPoint Presentation</vt:lpstr>
      <vt:lpstr>PowerPoint Presentation</vt:lpstr>
      <vt:lpstr>CHAPTER 9  J. W. McGarvey’s Acts Commentary    </vt:lpstr>
      <vt:lpstr>PowerPoint Presentation</vt:lpstr>
      <vt:lpstr>PowerPoint Presentation</vt:lpstr>
      <vt:lpstr>CHAPTER 9  J. W. McGarvey’s Acts Commentary    </vt:lpstr>
      <vt:lpstr>PowerPoint Presentation</vt:lpstr>
      <vt:lpstr>PowerPoint Presentation</vt:lpstr>
      <vt:lpstr>PowerPoint Presentation</vt:lpstr>
      <vt:lpstr>PowerPoint Presentation</vt:lpstr>
      <vt:lpstr>PowerPoint Presentation</vt:lpstr>
      <vt:lpstr>PowerPoint Presentation</vt:lpstr>
      <vt:lpstr>Peter’s Ministry</vt:lpstr>
      <vt:lpstr>PowerPoint Presentation</vt:lpstr>
      <vt:lpstr>PowerPoint Presentation</vt:lpstr>
      <vt:lpstr>PowerPoint Presentation</vt:lpstr>
      <vt:lpstr>PowerPoint Presentation</vt:lpstr>
      <vt:lpstr>PowerPoint Presentation</vt:lpstr>
      <vt:lpstr>Lessons from Jewish Evangelism</vt:lpstr>
      <vt:lpstr>PowerPoint Presentation</vt:lpstr>
      <vt:lpstr>PowerPoint Presentation</vt:lpstr>
      <vt:lpstr>The cellular   glue of life  is  cruciform  </vt:lpstr>
      <vt:lpstr>Dying to life: Three types </vt:lpstr>
      <vt:lpstr>PowerPoint Presentation</vt:lpstr>
      <vt:lpstr>Five States Of The Soul</vt:lpstr>
      <vt:lpstr>PowerPoint Presentation</vt:lpstr>
      <vt:lpstr>Five Steps to Salvation</vt:lpstr>
      <vt:lpstr>PowerPoint Presentation</vt:lpstr>
      <vt:lpstr>The NEW TESTAMENT BOOK OF ACTS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ACTS</dc:title>
  <dc:creator>David Burris</dc:creator>
  <cp:lastModifiedBy>David Burris</cp:lastModifiedBy>
  <cp:revision>269</cp:revision>
  <dcterms:created xsi:type="dcterms:W3CDTF">2020-10-11T08:34:09Z</dcterms:created>
  <dcterms:modified xsi:type="dcterms:W3CDTF">2021-11-05T14:27:33Z</dcterms:modified>
</cp:coreProperties>
</file>